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a87eeb22104cbc97975a18d6d202e1209caff7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558638"/>
            </a:xfrm>
            <a:custGeom>
              <a:avLst/>
              <a:pathLst>
                <a:path w="6444618" h="558638">
                  <a:moveTo>
                    <a:pt x="0" y="319221"/>
                  </a:moveTo>
                  <a:lnTo>
                    <a:pt x="268525" y="159610"/>
                  </a:lnTo>
                  <a:lnTo>
                    <a:pt x="537051" y="279319"/>
                  </a:lnTo>
                  <a:lnTo>
                    <a:pt x="805577" y="438929"/>
                  </a:lnTo>
                  <a:lnTo>
                    <a:pt x="1074103" y="478832"/>
                  </a:lnTo>
                  <a:lnTo>
                    <a:pt x="1342628" y="279319"/>
                  </a:lnTo>
                  <a:lnTo>
                    <a:pt x="1611154" y="239416"/>
                  </a:lnTo>
                  <a:lnTo>
                    <a:pt x="1879680" y="478832"/>
                  </a:lnTo>
                  <a:lnTo>
                    <a:pt x="2148206" y="518735"/>
                  </a:lnTo>
                  <a:lnTo>
                    <a:pt x="2416732" y="558638"/>
                  </a:lnTo>
                  <a:lnTo>
                    <a:pt x="2685257" y="119708"/>
                  </a:lnTo>
                  <a:lnTo>
                    <a:pt x="2953783" y="319221"/>
                  </a:lnTo>
                  <a:lnTo>
                    <a:pt x="3222309" y="239416"/>
                  </a:lnTo>
                  <a:lnTo>
                    <a:pt x="3490835" y="319221"/>
                  </a:lnTo>
                  <a:lnTo>
                    <a:pt x="3759360" y="159610"/>
                  </a:lnTo>
                  <a:lnTo>
                    <a:pt x="4027886" y="0"/>
                  </a:lnTo>
                  <a:lnTo>
                    <a:pt x="4296412" y="39902"/>
                  </a:lnTo>
                  <a:lnTo>
                    <a:pt x="4564938" y="0"/>
                  </a:lnTo>
                  <a:lnTo>
                    <a:pt x="4833464" y="39902"/>
                  </a:lnTo>
                  <a:lnTo>
                    <a:pt x="5101989" y="119708"/>
                  </a:lnTo>
                  <a:lnTo>
                    <a:pt x="5370515" y="518735"/>
                  </a:lnTo>
                  <a:lnTo>
                    <a:pt x="5639041" y="0"/>
                  </a:lnTo>
                  <a:lnTo>
                    <a:pt x="5907567" y="39902"/>
                  </a:lnTo>
                  <a:lnTo>
                    <a:pt x="6176092" y="39902"/>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37834"/>
              <a:ext cx="6444618" cy="758151"/>
            </a:xfrm>
            <a:custGeom>
              <a:avLst/>
              <a:pathLst>
                <a:path w="6444618" h="758151">
                  <a:moveTo>
                    <a:pt x="0" y="518735"/>
                  </a:moveTo>
                  <a:lnTo>
                    <a:pt x="268525" y="758151"/>
                  </a:lnTo>
                  <a:lnTo>
                    <a:pt x="537051" y="359124"/>
                  </a:lnTo>
                  <a:lnTo>
                    <a:pt x="805577" y="478832"/>
                  </a:lnTo>
                  <a:lnTo>
                    <a:pt x="1074103" y="478832"/>
                  </a:lnTo>
                  <a:lnTo>
                    <a:pt x="1342628" y="159610"/>
                  </a:lnTo>
                  <a:lnTo>
                    <a:pt x="1611154" y="79805"/>
                  </a:lnTo>
                  <a:lnTo>
                    <a:pt x="1879680" y="239416"/>
                  </a:lnTo>
                  <a:lnTo>
                    <a:pt x="2148206" y="359124"/>
                  </a:lnTo>
                  <a:lnTo>
                    <a:pt x="2416732" y="359124"/>
                  </a:lnTo>
                  <a:lnTo>
                    <a:pt x="2685257" y="119708"/>
                  </a:lnTo>
                  <a:lnTo>
                    <a:pt x="2953783" y="279319"/>
                  </a:lnTo>
                  <a:lnTo>
                    <a:pt x="3222309" y="239416"/>
                  </a:lnTo>
                  <a:lnTo>
                    <a:pt x="3490835" y="319221"/>
                  </a:lnTo>
                  <a:lnTo>
                    <a:pt x="3759360" y="0"/>
                  </a:lnTo>
                  <a:lnTo>
                    <a:pt x="4027886" y="239416"/>
                  </a:lnTo>
                  <a:lnTo>
                    <a:pt x="4296412" y="159610"/>
                  </a:lnTo>
                  <a:lnTo>
                    <a:pt x="4564938" y="279319"/>
                  </a:lnTo>
                  <a:lnTo>
                    <a:pt x="4833464" y="159610"/>
                  </a:lnTo>
                  <a:lnTo>
                    <a:pt x="5101989" y="79805"/>
                  </a:lnTo>
                  <a:lnTo>
                    <a:pt x="5370515" y="359124"/>
                  </a:lnTo>
                  <a:lnTo>
                    <a:pt x="5639041" y="279319"/>
                  </a:lnTo>
                  <a:lnTo>
                    <a:pt x="5907567" y="119708"/>
                  </a:lnTo>
                  <a:lnTo>
                    <a:pt x="6176092" y="39902"/>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677737"/>
              <a:ext cx="6444618" cy="558638"/>
            </a:xfrm>
            <a:custGeom>
              <a:avLst/>
              <a:pathLst>
                <a:path w="6444618" h="558638">
                  <a:moveTo>
                    <a:pt x="0" y="199513"/>
                  </a:moveTo>
                  <a:lnTo>
                    <a:pt x="268525" y="79805"/>
                  </a:lnTo>
                  <a:lnTo>
                    <a:pt x="537051" y="159610"/>
                  </a:lnTo>
                  <a:lnTo>
                    <a:pt x="805577" y="279319"/>
                  </a:lnTo>
                  <a:lnTo>
                    <a:pt x="1074103" y="359124"/>
                  </a:lnTo>
                  <a:lnTo>
                    <a:pt x="1342628" y="438929"/>
                  </a:lnTo>
                  <a:lnTo>
                    <a:pt x="1611154" y="399027"/>
                  </a:lnTo>
                  <a:lnTo>
                    <a:pt x="1879680" y="399027"/>
                  </a:lnTo>
                  <a:lnTo>
                    <a:pt x="2148206" y="399027"/>
                  </a:lnTo>
                  <a:lnTo>
                    <a:pt x="2416732" y="359124"/>
                  </a:lnTo>
                  <a:lnTo>
                    <a:pt x="2685257" y="359124"/>
                  </a:lnTo>
                  <a:lnTo>
                    <a:pt x="2953783" y="319221"/>
                  </a:lnTo>
                  <a:lnTo>
                    <a:pt x="3222309" y="319221"/>
                  </a:lnTo>
                  <a:lnTo>
                    <a:pt x="3490835" y="518735"/>
                  </a:lnTo>
                  <a:lnTo>
                    <a:pt x="3759360" y="319221"/>
                  </a:lnTo>
                  <a:lnTo>
                    <a:pt x="4027886" y="239416"/>
                  </a:lnTo>
                  <a:lnTo>
                    <a:pt x="4296412" y="438929"/>
                  </a:lnTo>
                  <a:lnTo>
                    <a:pt x="4564938" y="399027"/>
                  </a:lnTo>
                  <a:lnTo>
                    <a:pt x="4833464" y="199513"/>
                  </a:lnTo>
                  <a:lnTo>
                    <a:pt x="5101989" y="0"/>
                  </a:lnTo>
                  <a:lnTo>
                    <a:pt x="5370515" y="558638"/>
                  </a:lnTo>
                  <a:lnTo>
                    <a:pt x="5639041" y="319221"/>
                  </a:lnTo>
                  <a:lnTo>
                    <a:pt x="5907567" y="199513"/>
                  </a:lnTo>
                  <a:lnTo>
                    <a:pt x="6176092" y="79805"/>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6281742" y="2156570"/>
              <a:ext cx="1611154" cy="1875427"/>
            </a:xfrm>
            <a:custGeom>
              <a:avLst/>
              <a:pathLst>
                <a:path w="1611154" h="1875427">
                  <a:moveTo>
                    <a:pt x="0" y="1875427"/>
                  </a:moveTo>
                  <a:lnTo>
                    <a:pt x="268525" y="718249"/>
                  </a:lnTo>
                  <a:lnTo>
                    <a:pt x="537051" y="917762"/>
                  </a:lnTo>
                  <a:lnTo>
                    <a:pt x="805577" y="718249"/>
                  </a:lnTo>
                  <a:lnTo>
                    <a:pt x="1074103" y="518735"/>
                  </a:lnTo>
                  <a:lnTo>
                    <a:pt x="1342628" y="319221"/>
                  </a:lnTo>
                  <a:lnTo>
                    <a:pt x="161115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243366"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694" y="1354324"/>
              <a:ext cx="250728" cy="41171"/>
            </a:xfrm>
            <a:custGeom>
              <a:avLst/>
              <a:pathLst>
                <a:path w="250728" h="41171">
                  <a:moveTo>
                    <a:pt x="250728" y="0"/>
                  </a:moveTo>
                  <a:lnTo>
                    <a:pt x="0" y="41171"/>
                  </a:lnTo>
                </a:path>
              </a:pathLst>
            </a:custGeom>
          </p:spPr>
          <p:txBody>
            <a:bodyPr/>
            <a:lstStyle/>
            <a:p/>
          </p:txBody>
        </p:sp>
        <p:sp>
          <p:nvSpPr>
            <p:cNvPr id="41" name="pl41"/>
            <p:cNvSpPr/>
            <p:nvPr/>
          </p:nvSpPr>
          <p:spPr>
            <a:xfrm>
              <a:off x="7909435" y="1639316"/>
              <a:ext cx="251987" cy="73499"/>
            </a:xfrm>
            <a:custGeom>
              <a:avLst/>
              <a:pathLst>
                <a:path w="251987" h="73499">
                  <a:moveTo>
                    <a:pt x="251987" y="0"/>
                  </a:moveTo>
                  <a:lnTo>
                    <a:pt x="0" y="73499"/>
                  </a:lnTo>
                </a:path>
              </a:pathLst>
            </a:custGeom>
          </p:spPr>
          <p:txBody>
            <a:bodyPr/>
            <a:lstStyle/>
            <a:p/>
          </p:txBody>
        </p:sp>
        <p:sp>
          <p:nvSpPr>
            <p:cNvPr id="42" name="pl42"/>
            <p:cNvSpPr/>
            <p:nvPr/>
          </p:nvSpPr>
          <p:spPr>
            <a:xfrm>
              <a:off x="7908972" y="1802776"/>
              <a:ext cx="252450" cy="83719"/>
            </a:xfrm>
            <a:custGeom>
              <a:avLst/>
              <a:pathLst>
                <a:path w="252450" h="83719">
                  <a:moveTo>
                    <a:pt x="252450" y="83719"/>
                  </a:moveTo>
                  <a:lnTo>
                    <a:pt x="0" y="0"/>
                  </a:lnTo>
                </a:path>
              </a:pathLst>
            </a:custGeom>
          </p:spPr>
          <p:txBody>
            <a:bodyPr/>
            <a:lstStyle/>
            <a:p/>
          </p:txBody>
        </p:sp>
        <p:sp>
          <p:nvSpPr>
            <p:cNvPr id="43" name="pl43"/>
            <p:cNvSpPr/>
            <p:nvPr/>
          </p:nvSpPr>
          <p:spPr>
            <a:xfrm>
              <a:off x="7911214" y="2158032"/>
              <a:ext cx="250208" cy="19970"/>
            </a:xfrm>
            <a:custGeom>
              <a:avLst/>
              <a:pathLst>
                <a:path w="250208" h="19970">
                  <a:moveTo>
                    <a:pt x="250208" y="19970"/>
                  </a:moveTo>
                  <a:lnTo>
                    <a:pt x="0" y="0"/>
                  </a:lnTo>
                </a:path>
              </a:pathLst>
            </a:custGeom>
          </p:spPr>
          <p:txBody>
            <a:bodyPr/>
            <a:lstStyle/>
            <a:p/>
          </p:txBody>
        </p:sp>
        <p:sp>
          <p:nvSpPr>
            <p:cNvPr id="44" name="pg44"/>
            <p:cNvSpPr/>
            <p:nvPr/>
          </p:nvSpPr>
          <p:spPr>
            <a:xfrm>
              <a:off x="8092843" y="12614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023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53623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57707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48" name="pg48"/>
            <p:cNvSpPr/>
            <p:nvPr/>
          </p:nvSpPr>
          <p:spPr>
            <a:xfrm>
              <a:off x="8092843" y="18104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8512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50" name="pg50"/>
            <p:cNvSpPr/>
            <p:nvPr/>
          </p:nvSpPr>
          <p:spPr>
            <a:xfrm>
              <a:off x="8092843" y="20872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280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4699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Dominican Republic,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89%.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1294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915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701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487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522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308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7094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9880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322240"/>
              <a:ext cx="249014" cy="551399"/>
            </a:xfrm>
            <a:prstGeom prst="rect">
              <a:avLst/>
            </a:prstGeom>
            <a:solidFill>
              <a:srgbClr val="1CABE2">
                <a:alpha val="100000"/>
              </a:srgbClr>
            </a:solidFill>
          </p:spPr>
          <p:txBody>
            <a:bodyPr/>
            <a:lstStyle/>
            <a:p/>
          </p:txBody>
        </p:sp>
        <p:sp>
          <p:nvSpPr>
            <p:cNvPr id="25" name="rc25"/>
            <p:cNvSpPr/>
            <p:nvPr/>
          </p:nvSpPr>
          <p:spPr>
            <a:xfrm>
              <a:off x="1587736" y="3568117"/>
              <a:ext cx="249014" cy="305522"/>
            </a:xfrm>
            <a:prstGeom prst="rect">
              <a:avLst/>
            </a:prstGeom>
            <a:solidFill>
              <a:srgbClr val="1CABE2">
                <a:alpha val="100000"/>
              </a:srgbClr>
            </a:solidFill>
          </p:spPr>
          <p:txBody>
            <a:bodyPr/>
            <a:lstStyle/>
            <a:p/>
          </p:txBody>
        </p:sp>
        <p:sp>
          <p:nvSpPr>
            <p:cNvPr id="26" name="rc26"/>
            <p:cNvSpPr/>
            <p:nvPr/>
          </p:nvSpPr>
          <p:spPr>
            <a:xfrm>
              <a:off x="1864419" y="3390281"/>
              <a:ext cx="249014" cy="483358"/>
            </a:xfrm>
            <a:prstGeom prst="rect">
              <a:avLst/>
            </a:prstGeom>
            <a:solidFill>
              <a:srgbClr val="1CABE2">
                <a:alpha val="100000"/>
              </a:srgbClr>
            </a:solidFill>
          </p:spPr>
          <p:txBody>
            <a:bodyPr/>
            <a:lstStyle/>
            <a:p/>
          </p:txBody>
        </p:sp>
        <p:sp>
          <p:nvSpPr>
            <p:cNvPr id="27" name="rc27"/>
            <p:cNvSpPr/>
            <p:nvPr/>
          </p:nvSpPr>
          <p:spPr>
            <a:xfrm>
              <a:off x="2141101" y="3156667"/>
              <a:ext cx="249014" cy="716972"/>
            </a:xfrm>
            <a:prstGeom prst="rect">
              <a:avLst/>
            </a:prstGeom>
            <a:solidFill>
              <a:srgbClr val="1CABE2">
                <a:alpha val="100000"/>
              </a:srgbClr>
            </a:solidFill>
          </p:spPr>
          <p:txBody>
            <a:bodyPr/>
            <a:lstStyle/>
            <a:p/>
          </p:txBody>
        </p:sp>
        <p:sp>
          <p:nvSpPr>
            <p:cNvPr id="28" name="rc28"/>
            <p:cNvSpPr/>
            <p:nvPr/>
          </p:nvSpPr>
          <p:spPr>
            <a:xfrm>
              <a:off x="2417783" y="3105708"/>
              <a:ext cx="249014" cy="767931"/>
            </a:xfrm>
            <a:prstGeom prst="rect">
              <a:avLst/>
            </a:prstGeom>
            <a:solidFill>
              <a:srgbClr val="1CABE2">
                <a:alpha val="100000"/>
              </a:srgbClr>
            </a:solidFill>
          </p:spPr>
          <p:txBody>
            <a:bodyPr/>
            <a:lstStyle/>
            <a:p/>
          </p:txBody>
        </p:sp>
        <p:sp>
          <p:nvSpPr>
            <p:cNvPr id="29" name="rc29"/>
            <p:cNvSpPr/>
            <p:nvPr/>
          </p:nvSpPr>
          <p:spPr>
            <a:xfrm>
              <a:off x="2694466" y="3407565"/>
              <a:ext cx="249014" cy="466074"/>
            </a:xfrm>
            <a:prstGeom prst="rect">
              <a:avLst/>
            </a:prstGeom>
            <a:solidFill>
              <a:srgbClr val="1CABE2">
                <a:alpha val="100000"/>
              </a:srgbClr>
            </a:solidFill>
          </p:spPr>
          <p:txBody>
            <a:bodyPr/>
            <a:lstStyle/>
            <a:p/>
          </p:txBody>
        </p:sp>
        <p:sp>
          <p:nvSpPr>
            <p:cNvPr id="30" name="rc30"/>
            <p:cNvSpPr/>
            <p:nvPr/>
          </p:nvSpPr>
          <p:spPr>
            <a:xfrm>
              <a:off x="2971148" y="3471682"/>
              <a:ext cx="249014" cy="401957"/>
            </a:xfrm>
            <a:prstGeom prst="rect">
              <a:avLst/>
            </a:prstGeom>
            <a:solidFill>
              <a:srgbClr val="1CABE2">
                <a:alpha val="100000"/>
              </a:srgbClr>
            </a:solidFill>
          </p:spPr>
          <p:txBody>
            <a:bodyPr/>
            <a:lstStyle/>
            <a:p/>
          </p:txBody>
        </p:sp>
        <p:sp>
          <p:nvSpPr>
            <p:cNvPr id="31" name="rc31"/>
            <p:cNvSpPr/>
            <p:nvPr/>
          </p:nvSpPr>
          <p:spPr>
            <a:xfrm>
              <a:off x="3247830" y="3118953"/>
              <a:ext cx="249014" cy="754686"/>
            </a:xfrm>
            <a:prstGeom prst="rect">
              <a:avLst/>
            </a:prstGeom>
            <a:solidFill>
              <a:srgbClr val="1CABE2">
                <a:alpha val="100000"/>
              </a:srgbClr>
            </a:solidFill>
          </p:spPr>
          <p:txBody>
            <a:bodyPr/>
            <a:lstStyle/>
            <a:p/>
          </p:txBody>
        </p:sp>
        <p:sp>
          <p:nvSpPr>
            <p:cNvPr id="32" name="rc32"/>
            <p:cNvSpPr/>
            <p:nvPr/>
          </p:nvSpPr>
          <p:spPr>
            <a:xfrm>
              <a:off x="3524513" y="3039889"/>
              <a:ext cx="249014" cy="833751"/>
            </a:xfrm>
            <a:prstGeom prst="rect">
              <a:avLst/>
            </a:prstGeom>
            <a:solidFill>
              <a:srgbClr val="1CABE2">
                <a:alpha val="100000"/>
              </a:srgbClr>
            </a:solidFill>
          </p:spPr>
          <p:txBody>
            <a:bodyPr/>
            <a:lstStyle/>
            <a:p/>
          </p:txBody>
        </p:sp>
        <p:sp>
          <p:nvSpPr>
            <p:cNvPr id="33" name="rc33"/>
            <p:cNvSpPr/>
            <p:nvPr/>
          </p:nvSpPr>
          <p:spPr>
            <a:xfrm>
              <a:off x="3801195" y="2959699"/>
              <a:ext cx="249014" cy="913940"/>
            </a:xfrm>
            <a:prstGeom prst="rect">
              <a:avLst/>
            </a:prstGeom>
            <a:solidFill>
              <a:srgbClr val="1CABE2">
                <a:alpha val="100000"/>
              </a:srgbClr>
            </a:solidFill>
          </p:spPr>
          <p:txBody>
            <a:bodyPr/>
            <a:lstStyle/>
            <a:p/>
          </p:txBody>
        </p:sp>
        <p:sp>
          <p:nvSpPr>
            <p:cNvPr id="34" name="rc34"/>
            <p:cNvSpPr/>
            <p:nvPr/>
          </p:nvSpPr>
          <p:spPr>
            <a:xfrm>
              <a:off x="4077877" y="3628714"/>
              <a:ext cx="249014" cy="244925"/>
            </a:xfrm>
            <a:prstGeom prst="rect">
              <a:avLst/>
            </a:prstGeom>
            <a:solidFill>
              <a:srgbClr val="1CABE2">
                <a:alpha val="100000"/>
              </a:srgbClr>
            </a:solidFill>
          </p:spPr>
          <p:txBody>
            <a:bodyPr/>
            <a:lstStyle/>
            <a:p/>
          </p:txBody>
        </p:sp>
        <p:sp>
          <p:nvSpPr>
            <p:cNvPr id="35" name="rc35"/>
            <p:cNvSpPr/>
            <p:nvPr/>
          </p:nvSpPr>
          <p:spPr>
            <a:xfrm>
              <a:off x="4354560" y="3322817"/>
              <a:ext cx="249014" cy="550822"/>
            </a:xfrm>
            <a:prstGeom prst="rect">
              <a:avLst/>
            </a:prstGeom>
            <a:solidFill>
              <a:srgbClr val="1CABE2">
                <a:alpha val="100000"/>
              </a:srgbClr>
            </a:solidFill>
          </p:spPr>
          <p:txBody>
            <a:bodyPr/>
            <a:lstStyle/>
            <a:p/>
          </p:txBody>
        </p:sp>
        <p:sp>
          <p:nvSpPr>
            <p:cNvPr id="36" name="rc36"/>
            <p:cNvSpPr/>
            <p:nvPr/>
          </p:nvSpPr>
          <p:spPr>
            <a:xfrm>
              <a:off x="4631242" y="3446694"/>
              <a:ext cx="249014" cy="426946"/>
            </a:xfrm>
            <a:prstGeom prst="rect">
              <a:avLst/>
            </a:prstGeom>
            <a:solidFill>
              <a:srgbClr val="1CABE2">
                <a:alpha val="100000"/>
              </a:srgbClr>
            </a:solidFill>
          </p:spPr>
          <p:txBody>
            <a:bodyPr/>
            <a:lstStyle/>
            <a:p/>
          </p:txBody>
        </p:sp>
        <p:sp>
          <p:nvSpPr>
            <p:cNvPr id="37" name="rc37"/>
            <p:cNvSpPr/>
            <p:nvPr/>
          </p:nvSpPr>
          <p:spPr>
            <a:xfrm>
              <a:off x="4907924" y="3326828"/>
              <a:ext cx="249014" cy="546811"/>
            </a:xfrm>
            <a:prstGeom prst="rect">
              <a:avLst/>
            </a:prstGeom>
            <a:solidFill>
              <a:srgbClr val="1CABE2">
                <a:alpha val="100000"/>
              </a:srgbClr>
            </a:solidFill>
          </p:spPr>
          <p:txBody>
            <a:bodyPr/>
            <a:lstStyle/>
            <a:p/>
          </p:txBody>
        </p:sp>
        <p:sp>
          <p:nvSpPr>
            <p:cNvPr id="38" name="rc38"/>
            <p:cNvSpPr/>
            <p:nvPr/>
          </p:nvSpPr>
          <p:spPr>
            <a:xfrm>
              <a:off x="5184607" y="3571090"/>
              <a:ext cx="249014" cy="302549"/>
            </a:xfrm>
            <a:prstGeom prst="rect">
              <a:avLst/>
            </a:prstGeom>
            <a:solidFill>
              <a:srgbClr val="1CABE2">
                <a:alpha val="100000"/>
              </a:srgbClr>
            </a:solidFill>
          </p:spPr>
          <p:txBody>
            <a:bodyPr/>
            <a:lstStyle/>
            <a:p/>
          </p:txBody>
        </p:sp>
        <p:sp>
          <p:nvSpPr>
            <p:cNvPr id="39" name="rc39"/>
            <p:cNvSpPr/>
            <p:nvPr/>
          </p:nvSpPr>
          <p:spPr>
            <a:xfrm>
              <a:off x="5461289" y="3813332"/>
              <a:ext cx="249014" cy="60308"/>
            </a:xfrm>
            <a:prstGeom prst="rect">
              <a:avLst/>
            </a:prstGeom>
            <a:solidFill>
              <a:srgbClr val="1CABE2">
                <a:alpha val="100000"/>
              </a:srgbClr>
            </a:solidFill>
          </p:spPr>
          <p:txBody>
            <a:bodyPr/>
            <a:lstStyle/>
            <a:p/>
          </p:txBody>
        </p:sp>
        <p:sp>
          <p:nvSpPr>
            <p:cNvPr id="40" name="rc40"/>
            <p:cNvSpPr/>
            <p:nvPr/>
          </p:nvSpPr>
          <p:spPr>
            <a:xfrm>
              <a:off x="5737971" y="3753428"/>
              <a:ext cx="249014" cy="120212"/>
            </a:xfrm>
            <a:prstGeom prst="rect">
              <a:avLst/>
            </a:prstGeom>
            <a:solidFill>
              <a:srgbClr val="1CABE2">
                <a:alpha val="100000"/>
              </a:srgbClr>
            </a:solidFill>
          </p:spPr>
          <p:txBody>
            <a:bodyPr/>
            <a:lstStyle/>
            <a:p/>
          </p:txBody>
        </p:sp>
        <p:sp>
          <p:nvSpPr>
            <p:cNvPr id="41" name="rc41"/>
            <p:cNvSpPr/>
            <p:nvPr/>
          </p:nvSpPr>
          <p:spPr>
            <a:xfrm>
              <a:off x="6014654" y="3813562"/>
              <a:ext cx="249014" cy="60077"/>
            </a:xfrm>
            <a:prstGeom prst="rect">
              <a:avLst/>
            </a:prstGeom>
            <a:solidFill>
              <a:srgbClr val="1CABE2">
                <a:alpha val="100000"/>
              </a:srgbClr>
            </a:solidFill>
          </p:spPr>
          <p:txBody>
            <a:bodyPr/>
            <a:lstStyle/>
            <a:p/>
          </p:txBody>
        </p:sp>
        <p:sp>
          <p:nvSpPr>
            <p:cNvPr id="42" name="rc42"/>
            <p:cNvSpPr/>
            <p:nvPr/>
          </p:nvSpPr>
          <p:spPr>
            <a:xfrm>
              <a:off x="6291336" y="3753139"/>
              <a:ext cx="249014" cy="120500"/>
            </a:xfrm>
            <a:prstGeom prst="rect">
              <a:avLst/>
            </a:prstGeom>
            <a:solidFill>
              <a:srgbClr val="1CABE2">
                <a:alpha val="100000"/>
              </a:srgbClr>
            </a:solidFill>
          </p:spPr>
          <p:txBody>
            <a:bodyPr/>
            <a:lstStyle/>
            <a:p/>
          </p:txBody>
        </p:sp>
        <p:sp>
          <p:nvSpPr>
            <p:cNvPr id="43" name="rc43"/>
            <p:cNvSpPr/>
            <p:nvPr/>
          </p:nvSpPr>
          <p:spPr>
            <a:xfrm>
              <a:off x="6568018" y="3635235"/>
              <a:ext cx="249014" cy="238404"/>
            </a:xfrm>
            <a:prstGeom prst="rect">
              <a:avLst/>
            </a:prstGeom>
            <a:solidFill>
              <a:srgbClr val="1CABE2">
                <a:alpha val="100000"/>
              </a:srgbClr>
            </a:solidFill>
          </p:spPr>
          <p:txBody>
            <a:bodyPr/>
            <a:lstStyle/>
            <a:p/>
          </p:txBody>
        </p:sp>
        <p:sp>
          <p:nvSpPr>
            <p:cNvPr id="44" name="rc44"/>
            <p:cNvSpPr/>
            <p:nvPr/>
          </p:nvSpPr>
          <p:spPr>
            <a:xfrm>
              <a:off x="6844701" y="3050709"/>
              <a:ext cx="249014" cy="822930"/>
            </a:xfrm>
            <a:prstGeom prst="rect">
              <a:avLst/>
            </a:prstGeom>
            <a:solidFill>
              <a:srgbClr val="1CABE2">
                <a:alpha val="100000"/>
              </a:srgbClr>
            </a:solidFill>
          </p:spPr>
          <p:txBody>
            <a:bodyPr/>
            <a:lstStyle/>
            <a:p/>
          </p:txBody>
        </p:sp>
        <p:sp>
          <p:nvSpPr>
            <p:cNvPr id="45" name="rc45"/>
            <p:cNvSpPr/>
            <p:nvPr/>
          </p:nvSpPr>
          <p:spPr>
            <a:xfrm>
              <a:off x="7121383" y="3815438"/>
              <a:ext cx="249014" cy="58201"/>
            </a:xfrm>
            <a:prstGeom prst="rect">
              <a:avLst/>
            </a:prstGeom>
            <a:solidFill>
              <a:srgbClr val="1CABE2">
                <a:alpha val="100000"/>
              </a:srgbClr>
            </a:solidFill>
          </p:spPr>
          <p:txBody>
            <a:bodyPr/>
            <a:lstStyle/>
            <a:p/>
          </p:txBody>
        </p:sp>
        <p:sp>
          <p:nvSpPr>
            <p:cNvPr id="46" name="rc46"/>
            <p:cNvSpPr/>
            <p:nvPr/>
          </p:nvSpPr>
          <p:spPr>
            <a:xfrm>
              <a:off x="7398065" y="3758044"/>
              <a:ext cx="249014" cy="115595"/>
            </a:xfrm>
            <a:prstGeom prst="rect">
              <a:avLst/>
            </a:prstGeom>
            <a:solidFill>
              <a:srgbClr val="1CABE2">
                <a:alpha val="100000"/>
              </a:srgbClr>
            </a:solidFill>
          </p:spPr>
          <p:txBody>
            <a:bodyPr/>
            <a:lstStyle/>
            <a:p/>
          </p:txBody>
        </p:sp>
        <p:sp>
          <p:nvSpPr>
            <p:cNvPr id="47" name="rc47"/>
            <p:cNvSpPr/>
            <p:nvPr/>
          </p:nvSpPr>
          <p:spPr>
            <a:xfrm>
              <a:off x="7674748" y="3759054"/>
              <a:ext cx="249014" cy="114585"/>
            </a:xfrm>
            <a:prstGeom prst="rect">
              <a:avLst/>
            </a:prstGeom>
            <a:solidFill>
              <a:srgbClr val="1CABE2">
                <a:alpha val="100000"/>
              </a:srgbClr>
            </a:solidFill>
          </p:spPr>
          <p:txBody>
            <a:bodyPr/>
            <a:lstStyle/>
            <a:p/>
          </p:txBody>
        </p:sp>
        <p:sp>
          <p:nvSpPr>
            <p:cNvPr id="48" name="rc48"/>
            <p:cNvSpPr/>
            <p:nvPr/>
          </p:nvSpPr>
          <p:spPr>
            <a:xfrm>
              <a:off x="7951430" y="3703248"/>
              <a:ext cx="249014" cy="170391"/>
            </a:xfrm>
            <a:prstGeom prst="rect">
              <a:avLst/>
            </a:prstGeom>
            <a:solidFill>
              <a:srgbClr val="1CABE2">
                <a:alpha val="100000"/>
              </a:srgbClr>
            </a:solidFill>
          </p:spPr>
          <p:txBody>
            <a:bodyPr/>
            <a:lstStyle/>
            <a:p/>
          </p:txBody>
        </p:sp>
        <p:sp>
          <p:nvSpPr>
            <p:cNvPr id="49" name="rc49"/>
            <p:cNvSpPr/>
            <p:nvPr/>
          </p:nvSpPr>
          <p:spPr>
            <a:xfrm>
              <a:off x="1311054" y="2525770"/>
              <a:ext cx="249014" cy="796469"/>
            </a:xfrm>
            <a:prstGeom prst="rect">
              <a:avLst/>
            </a:prstGeom>
            <a:solidFill>
              <a:srgbClr val="B3B3B3">
                <a:alpha val="100000"/>
              </a:srgbClr>
            </a:solidFill>
          </p:spPr>
          <p:txBody>
            <a:bodyPr/>
            <a:lstStyle/>
            <a:p/>
          </p:txBody>
        </p:sp>
        <p:sp>
          <p:nvSpPr>
            <p:cNvPr id="50" name="rc50"/>
            <p:cNvSpPr/>
            <p:nvPr/>
          </p:nvSpPr>
          <p:spPr>
            <a:xfrm>
              <a:off x="1587736" y="2162710"/>
              <a:ext cx="249014" cy="1405407"/>
            </a:xfrm>
            <a:prstGeom prst="rect">
              <a:avLst/>
            </a:prstGeom>
            <a:solidFill>
              <a:srgbClr val="B3B3B3">
                <a:alpha val="100000"/>
              </a:srgbClr>
            </a:solidFill>
          </p:spPr>
          <p:txBody>
            <a:bodyPr/>
            <a:lstStyle/>
            <a:p/>
          </p:txBody>
        </p:sp>
        <p:sp>
          <p:nvSpPr>
            <p:cNvPr id="51" name="rc51"/>
            <p:cNvSpPr/>
            <p:nvPr/>
          </p:nvSpPr>
          <p:spPr>
            <a:xfrm>
              <a:off x="1864419" y="2786076"/>
              <a:ext cx="249014" cy="604205"/>
            </a:xfrm>
            <a:prstGeom prst="rect">
              <a:avLst/>
            </a:prstGeom>
            <a:solidFill>
              <a:srgbClr val="B3B3B3">
                <a:alpha val="100000"/>
              </a:srgbClr>
            </a:solidFill>
          </p:spPr>
          <p:txBody>
            <a:bodyPr/>
            <a:lstStyle/>
            <a:p/>
          </p:txBody>
        </p:sp>
        <p:sp>
          <p:nvSpPr>
            <p:cNvPr id="52" name="rc52"/>
            <p:cNvSpPr/>
            <p:nvPr/>
          </p:nvSpPr>
          <p:spPr>
            <a:xfrm>
              <a:off x="2141101" y="2618916"/>
              <a:ext cx="249014" cy="537751"/>
            </a:xfrm>
            <a:prstGeom prst="rect">
              <a:avLst/>
            </a:prstGeom>
            <a:solidFill>
              <a:srgbClr val="B3B3B3">
                <a:alpha val="100000"/>
              </a:srgbClr>
            </a:solidFill>
          </p:spPr>
          <p:txBody>
            <a:bodyPr/>
            <a:lstStyle/>
            <a:p/>
          </p:txBody>
        </p:sp>
        <p:sp>
          <p:nvSpPr>
            <p:cNvPr id="53" name="rc53"/>
            <p:cNvSpPr/>
            <p:nvPr/>
          </p:nvSpPr>
          <p:spPr>
            <a:xfrm>
              <a:off x="2417783" y="2633112"/>
              <a:ext cx="249014" cy="472595"/>
            </a:xfrm>
            <a:prstGeom prst="rect">
              <a:avLst/>
            </a:prstGeom>
            <a:solidFill>
              <a:srgbClr val="B3B3B3">
                <a:alpha val="100000"/>
              </a:srgbClr>
            </a:solidFill>
          </p:spPr>
          <p:txBody>
            <a:bodyPr/>
            <a:lstStyle/>
            <a:p/>
          </p:txBody>
        </p:sp>
        <p:sp>
          <p:nvSpPr>
            <p:cNvPr id="54" name="rc54"/>
            <p:cNvSpPr/>
            <p:nvPr/>
          </p:nvSpPr>
          <p:spPr>
            <a:xfrm>
              <a:off x="2694466" y="3116269"/>
              <a:ext cx="249014" cy="291296"/>
            </a:xfrm>
            <a:prstGeom prst="rect">
              <a:avLst/>
            </a:prstGeom>
            <a:solidFill>
              <a:srgbClr val="B3B3B3">
                <a:alpha val="100000"/>
              </a:srgbClr>
            </a:solidFill>
          </p:spPr>
          <p:txBody>
            <a:bodyPr/>
            <a:lstStyle/>
            <a:p/>
          </p:txBody>
        </p:sp>
        <p:sp>
          <p:nvSpPr>
            <p:cNvPr id="55" name="rc55"/>
            <p:cNvSpPr/>
            <p:nvPr/>
          </p:nvSpPr>
          <p:spPr>
            <a:xfrm>
              <a:off x="2971148" y="3241993"/>
              <a:ext cx="249014" cy="229689"/>
            </a:xfrm>
            <a:prstGeom prst="rect">
              <a:avLst/>
            </a:prstGeom>
            <a:solidFill>
              <a:srgbClr val="B3B3B3">
                <a:alpha val="100000"/>
              </a:srgbClr>
            </a:solidFill>
          </p:spPr>
          <p:txBody>
            <a:bodyPr/>
            <a:lstStyle/>
            <a:p/>
          </p:txBody>
        </p:sp>
        <p:sp>
          <p:nvSpPr>
            <p:cNvPr id="56" name="rc56"/>
            <p:cNvSpPr/>
            <p:nvPr/>
          </p:nvSpPr>
          <p:spPr>
            <a:xfrm>
              <a:off x="3247830" y="3002838"/>
              <a:ext cx="249014" cy="116114"/>
            </a:xfrm>
            <a:prstGeom prst="rect">
              <a:avLst/>
            </a:prstGeom>
            <a:solidFill>
              <a:srgbClr val="B3B3B3">
                <a:alpha val="100000"/>
              </a:srgbClr>
            </a:solidFill>
          </p:spPr>
          <p:txBody>
            <a:bodyPr/>
            <a:lstStyle/>
            <a:p/>
          </p:txBody>
        </p:sp>
        <p:sp>
          <p:nvSpPr>
            <p:cNvPr id="57" name="rc57"/>
            <p:cNvSpPr/>
            <p:nvPr/>
          </p:nvSpPr>
          <p:spPr>
            <a:xfrm>
              <a:off x="3524513" y="2801686"/>
              <a:ext cx="249014" cy="238202"/>
            </a:xfrm>
            <a:prstGeom prst="rect">
              <a:avLst/>
            </a:prstGeom>
            <a:solidFill>
              <a:srgbClr val="B3B3B3">
                <a:alpha val="100000"/>
              </a:srgbClr>
            </a:solidFill>
          </p:spPr>
          <p:txBody>
            <a:bodyPr/>
            <a:lstStyle/>
            <a:p/>
          </p:txBody>
        </p:sp>
        <p:sp>
          <p:nvSpPr>
            <p:cNvPr id="58" name="rc58"/>
            <p:cNvSpPr/>
            <p:nvPr/>
          </p:nvSpPr>
          <p:spPr>
            <a:xfrm>
              <a:off x="3801195" y="2776899"/>
              <a:ext cx="249014" cy="182799"/>
            </a:xfrm>
            <a:prstGeom prst="rect">
              <a:avLst/>
            </a:prstGeom>
            <a:solidFill>
              <a:srgbClr val="B3B3B3">
                <a:alpha val="100000"/>
              </a:srgbClr>
            </a:solidFill>
          </p:spPr>
          <p:txBody>
            <a:bodyPr/>
            <a:lstStyle/>
            <a:p/>
          </p:txBody>
        </p:sp>
        <p:sp>
          <p:nvSpPr>
            <p:cNvPr id="59" name="rc59"/>
            <p:cNvSpPr/>
            <p:nvPr/>
          </p:nvSpPr>
          <p:spPr>
            <a:xfrm>
              <a:off x="4077877" y="3138834"/>
              <a:ext cx="249014" cy="489879"/>
            </a:xfrm>
            <a:prstGeom prst="rect">
              <a:avLst/>
            </a:prstGeom>
            <a:solidFill>
              <a:srgbClr val="B3B3B3">
                <a:alpha val="100000"/>
              </a:srgbClr>
            </a:solidFill>
          </p:spPr>
          <p:txBody>
            <a:bodyPr/>
            <a:lstStyle/>
            <a:p/>
          </p:txBody>
        </p:sp>
        <p:sp>
          <p:nvSpPr>
            <p:cNvPr id="60" name="rc60"/>
            <p:cNvSpPr/>
            <p:nvPr/>
          </p:nvSpPr>
          <p:spPr>
            <a:xfrm>
              <a:off x="4354560" y="2894399"/>
              <a:ext cx="249014" cy="428417"/>
            </a:xfrm>
            <a:prstGeom prst="rect">
              <a:avLst/>
            </a:prstGeom>
            <a:solidFill>
              <a:srgbClr val="B3B3B3">
                <a:alpha val="100000"/>
              </a:srgbClr>
            </a:solidFill>
          </p:spPr>
          <p:txBody>
            <a:bodyPr/>
            <a:lstStyle/>
            <a:p/>
          </p:txBody>
        </p:sp>
        <p:sp>
          <p:nvSpPr>
            <p:cNvPr id="61" name="rc61"/>
            <p:cNvSpPr/>
            <p:nvPr/>
          </p:nvSpPr>
          <p:spPr>
            <a:xfrm>
              <a:off x="4631242" y="2958776"/>
              <a:ext cx="249014" cy="487917"/>
            </a:xfrm>
            <a:prstGeom prst="rect">
              <a:avLst/>
            </a:prstGeom>
            <a:solidFill>
              <a:srgbClr val="B3B3B3">
                <a:alpha val="100000"/>
              </a:srgbClr>
            </a:solidFill>
          </p:spPr>
          <p:txBody>
            <a:bodyPr/>
            <a:lstStyle/>
            <a:p/>
          </p:txBody>
        </p:sp>
        <p:sp>
          <p:nvSpPr>
            <p:cNvPr id="62" name="rc62"/>
            <p:cNvSpPr/>
            <p:nvPr/>
          </p:nvSpPr>
          <p:spPr>
            <a:xfrm>
              <a:off x="4907924" y="2840786"/>
              <a:ext cx="249014" cy="486042"/>
            </a:xfrm>
            <a:prstGeom prst="rect">
              <a:avLst/>
            </a:prstGeom>
            <a:solidFill>
              <a:srgbClr val="B3B3B3">
                <a:alpha val="100000"/>
              </a:srgbClr>
            </a:solidFill>
          </p:spPr>
          <p:txBody>
            <a:bodyPr/>
            <a:lstStyle/>
            <a:p/>
          </p:txBody>
        </p:sp>
        <p:sp>
          <p:nvSpPr>
            <p:cNvPr id="63" name="rc63"/>
            <p:cNvSpPr/>
            <p:nvPr/>
          </p:nvSpPr>
          <p:spPr>
            <a:xfrm>
              <a:off x="5184607" y="3329050"/>
              <a:ext cx="249014" cy="242039"/>
            </a:xfrm>
            <a:prstGeom prst="rect">
              <a:avLst/>
            </a:prstGeom>
            <a:solidFill>
              <a:srgbClr val="B3B3B3">
                <a:alpha val="100000"/>
              </a:srgbClr>
            </a:solidFill>
          </p:spPr>
          <p:txBody>
            <a:bodyPr/>
            <a:lstStyle/>
            <a:p/>
          </p:txBody>
        </p:sp>
        <p:sp>
          <p:nvSpPr>
            <p:cNvPr id="64" name="rc64"/>
            <p:cNvSpPr/>
            <p:nvPr/>
          </p:nvSpPr>
          <p:spPr>
            <a:xfrm>
              <a:off x="5461289" y="2968933"/>
              <a:ext cx="249014" cy="844398"/>
            </a:xfrm>
            <a:prstGeom prst="rect">
              <a:avLst/>
            </a:prstGeom>
            <a:solidFill>
              <a:srgbClr val="B3B3B3">
                <a:alpha val="100000"/>
              </a:srgbClr>
            </a:solidFill>
          </p:spPr>
          <p:txBody>
            <a:bodyPr/>
            <a:lstStyle/>
            <a:p/>
          </p:txBody>
        </p:sp>
        <p:sp>
          <p:nvSpPr>
            <p:cNvPr id="65" name="rc65"/>
            <p:cNvSpPr/>
            <p:nvPr/>
          </p:nvSpPr>
          <p:spPr>
            <a:xfrm>
              <a:off x="5737971" y="3092319"/>
              <a:ext cx="249014" cy="661108"/>
            </a:xfrm>
            <a:prstGeom prst="rect">
              <a:avLst/>
            </a:prstGeom>
            <a:solidFill>
              <a:srgbClr val="B3B3B3">
                <a:alpha val="100000"/>
              </a:srgbClr>
            </a:solidFill>
          </p:spPr>
          <p:txBody>
            <a:bodyPr/>
            <a:lstStyle/>
            <a:p/>
          </p:txBody>
        </p:sp>
        <p:sp>
          <p:nvSpPr>
            <p:cNvPr id="66" name="rc66"/>
            <p:cNvSpPr/>
            <p:nvPr/>
          </p:nvSpPr>
          <p:spPr>
            <a:xfrm>
              <a:off x="6014654" y="2912463"/>
              <a:ext cx="249014" cy="901099"/>
            </a:xfrm>
            <a:prstGeom prst="rect">
              <a:avLst/>
            </a:prstGeom>
            <a:solidFill>
              <a:srgbClr val="B3B3B3">
                <a:alpha val="100000"/>
              </a:srgbClr>
            </a:solidFill>
          </p:spPr>
          <p:txBody>
            <a:bodyPr/>
            <a:lstStyle/>
            <a:p/>
          </p:txBody>
        </p:sp>
        <p:sp>
          <p:nvSpPr>
            <p:cNvPr id="67" name="rc67"/>
            <p:cNvSpPr/>
            <p:nvPr/>
          </p:nvSpPr>
          <p:spPr>
            <a:xfrm>
              <a:off x="6291336" y="3090443"/>
              <a:ext cx="249014" cy="662695"/>
            </a:xfrm>
            <a:prstGeom prst="rect">
              <a:avLst/>
            </a:prstGeom>
            <a:solidFill>
              <a:srgbClr val="B3B3B3">
                <a:alpha val="100000"/>
              </a:srgbClr>
            </a:solidFill>
          </p:spPr>
          <p:txBody>
            <a:bodyPr/>
            <a:lstStyle/>
            <a:p/>
          </p:txBody>
        </p:sp>
        <p:sp>
          <p:nvSpPr>
            <p:cNvPr id="68" name="rc68"/>
            <p:cNvSpPr/>
            <p:nvPr/>
          </p:nvSpPr>
          <p:spPr>
            <a:xfrm>
              <a:off x="6568018" y="3218014"/>
              <a:ext cx="249014" cy="417221"/>
            </a:xfrm>
            <a:prstGeom prst="rect">
              <a:avLst/>
            </a:prstGeom>
            <a:solidFill>
              <a:srgbClr val="B3B3B3">
                <a:alpha val="100000"/>
              </a:srgbClr>
            </a:solidFill>
          </p:spPr>
          <p:txBody>
            <a:bodyPr/>
            <a:lstStyle/>
            <a:p/>
          </p:txBody>
        </p:sp>
        <p:sp>
          <p:nvSpPr>
            <p:cNvPr id="69" name="rc69"/>
            <p:cNvSpPr/>
            <p:nvPr/>
          </p:nvSpPr>
          <p:spPr>
            <a:xfrm>
              <a:off x="6844701" y="2815595"/>
              <a:ext cx="249014" cy="235114"/>
            </a:xfrm>
            <a:prstGeom prst="rect">
              <a:avLst/>
            </a:prstGeom>
            <a:solidFill>
              <a:srgbClr val="B3B3B3">
                <a:alpha val="100000"/>
              </a:srgbClr>
            </a:solidFill>
          </p:spPr>
          <p:txBody>
            <a:bodyPr/>
            <a:lstStyle/>
            <a:p/>
          </p:txBody>
        </p:sp>
        <p:sp>
          <p:nvSpPr>
            <p:cNvPr id="70" name="rc70"/>
            <p:cNvSpPr/>
            <p:nvPr/>
          </p:nvSpPr>
          <p:spPr>
            <a:xfrm>
              <a:off x="7121383" y="2942299"/>
              <a:ext cx="249014" cy="873138"/>
            </a:xfrm>
            <a:prstGeom prst="rect">
              <a:avLst/>
            </a:prstGeom>
            <a:solidFill>
              <a:srgbClr val="B3B3B3">
                <a:alpha val="100000"/>
              </a:srgbClr>
            </a:solidFill>
          </p:spPr>
          <p:txBody>
            <a:bodyPr/>
            <a:lstStyle/>
            <a:p/>
          </p:txBody>
        </p:sp>
        <p:sp>
          <p:nvSpPr>
            <p:cNvPr id="71" name="rc71"/>
            <p:cNvSpPr/>
            <p:nvPr/>
          </p:nvSpPr>
          <p:spPr>
            <a:xfrm>
              <a:off x="7398065" y="3180155"/>
              <a:ext cx="249014" cy="577889"/>
            </a:xfrm>
            <a:prstGeom prst="rect">
              <a:avLst/>
            </a:prstGeom>
            <a:solidFill>
              <a:srgbClr val="B3B3B3">
                <a:alpha val="100000"/>
              </a:srgbClr>
            </a:solidFill>
          </p:spPr>
          <p:txBody>
            <a:bodyPr/>
            <a:lstStyle/>
            <a:p/>
          </p:txBody>
        </p:sp>
        <p:sp>
          <p:nvSpPr>
            <p:cNvPr id="72" name="rc72"/>
            <p:cNvSpPr/>
            <p:nvPr/>
          </p:nvSpPr>
          <p:spPr>
            <a:xfrm>
              <a:off x="7674748" y="3300656"/>
              <a:ext cx="249014" cy="458398"/>
            </a:xfrm>
            <a:prstGeom prst="rect">
              <a:avLst/>
            </a:prstGeom>
            <a:solidFill>
              <a:srgbClr val="B3B3B3">
                <a:alpha val="100000"/>
              </a:srgbClr>
            </a:solidFill>
          </p:spPr>
          <p:txBody>
            <a:bodyPr/>
            <a:lstStyle/>
            <a:p/>
          </p:txBody>
        </p:sp>
        <p:sp>
          <p:nvSpPr>
            <p:cNvPr id="73" name="rc73"/>
            <p:cNvSpPr/>
            <p:nvPr/>
          </p:nvSpPr>
          <p:spPr>
            <a:xfrm>
              <a:off x="7951430" y="3135285"/>
              <a:ext cx="249014" cy="567962"/>
            </a:xfrm>
            <a:prstGeom prst="rect">
              <a:avLst/>
            </a:prstGeom>
            <a:solidFill>
              <a:srgbClr val="B3B3B3">
                <a:alpha val="100000"/>
              </a:srgbClr>
            </a:solidFill>
          </p:spPr>
          <p:txBody>
            <a:bodyPr/>
            <a:lstStyle/>
            <a:p/>
          </p:txBody>
        </p:sp>
        <p:sp>
          <p:nvSpPr>
            <p:cNvPr id="74" name="pl74"/>
            <p:cNvSpPr/>
            <p:nvPr/>
          </p:nvSpPr>
          <p:spPr>
            <a:xfrm>
              <a:off x="1435561" y="1050606"/>
              <a:ext cx="6640376" cy="399216"/>
            </a:xfrm>
            <a:custGeom>
              <a:avLst/>
              <a:pathLst>
                <a:path w="6640376" h="399216">
                  <a:moveTo>
                    <a:pt x="0" y="228123"/>
                  </a:moveTo>
                  <a:lnTo>
                    <a:pt x="276682" y="114061"/>
                  </a:lnTo>
                  <a:lnTo>
                    <a:pt x="553364" y="199608"/>
                  </a:lnTo>
                  <a:lnTo>
                    <a:pt x="830047" y="313670"/>
                  </a:lnTo>
                  <a:lnTo>
                    <a:pt x="1106729" y="342185"/>
                  </a:lnTo>
                  <a:lnTo>
                    <a:pt x="1383411" y="199608"/>
                  </a:lnTo>
                  <a:lnTo>
                    <a:pt x="1660094" y="171092"/>
                  </a:lnTo>
                  <a:lnTo>
                    <a:pt x="1936776" y="342185"/>
                  </a:lnTo>
                  <a:lnTo>
                    <a:pt x="2213458" y="370701"/>
                  </a:lnTo>
                  <a:lnTo>
                    <a:pt x="2490141" y="399216"/>
                  </a:lnTo>
                  <a:lnTo>
                    <a:pt x="2766823" y="85546"/>
                  </a:lnTo>
                  <a:lnTo>
                    <a:pt x="3043505" y="228123"/>
                  </a:lnTo>
                  <a:lnTo>
                    <a:pt x="3320188" y="171092"/>
                  </a:lnTo>
                  <a:lnTo>
                    <a:pt x="3596870" y="228123"/>
                  </a:lnTo>
                  <a:lnTo>
                    <a:pt x="3873552" y="114061"/>
                  </a:lnTo>
                  <a:lnTo>
                    <a:pt x="4150235" y="0"/>
                  </a:lnTo>
                  <a:lnTo>
                    <a:pt x="4426917" y="28515"/>
                  </a:lnTo>
                  <a:lnTo>
                    <a:pt x="4703599" y="0"/>
                  </a:lnTo>
                  <a:lnTo>
                    <a:pt x="4980282" y="28515"/>
                  </a:lnTo>
                  <a:lnTo>
                    <a:pt x="5256964" y="85546"/>
                  </a:lnTo>
                  <a:lnTo>
                    <a:pt x="5533646" y="370701"/>
                  </a:lnTo>
                  <a:lnTo>
                    <a:pt x="5810329" y="0"/>
                  </a:lnTo>
                  <a:lnTo>
                    <a:pt x="6087011" y="28515"/>
                  </a:lnTo>
                  <a:lnTo>
                    <a:pt x="6363693" y="28515"/>
                  </a:lnTo>
                  <a:lnTo>
                    <a:pt x="6640376" y="57030"/>
                  </a:lnTo>
                </a:path>
              </a:pathLst>
            </a:custGeom>
            <a:ln w="27101" cap="flat">
              <a:solidFill>
                <a:srgbClr val="0058AB">
                  <a:alpha val="50196"/>
                </a:srgbClr>
              </a:solidFill>
              <a:prstDash val="solid"/>
              <a:round/>
            </a:ln>
          </p:spPr>
          <p:txBody>
            <a:bodyPr/>
            <a:lstStyle/>
            <a:p/>
          </p:txBody>
        </p:sp>
        <p:sp>
          <p:nvSpPr>
            <p:cNvPr id="75" name="pl75"/>
            <p:cNvSpPr/>
            <p:nvPr/>
          </p:nvSpPr>
          <p:spPr>
            <a:xfrm>
              <a:off x="1435561" y="1278730"/>
              <a:ext cx="6640376" cy="541794"/>
            </a:xfrm>
            <a:custGeom>
              <a:avLst/>
              <a:pathLst>
                <a:path w="6640376" h="541794">
                  <a:moveTo>
                    <a:pt x="0" y="370701"/>
                  </a:moveTo>
                  <a:lnTo>
                    <a:pt x="276682" y="541794"/>
                  </a:lnTo>
                  <a:lnTo>
                    <a:pt x="553364" y="256639"/>
                  </a:lnTo>
                  <a:lnTo>
                    <a:pt x="830047" y="342185"/>
                  </a:lnTo>
                  <a:lnTo>
                    <a:pt x="1106729" y="342185"/>
                  </a:lnTo>
                  <a:lnTo>
                    <a:pt x="1383411" y="114061"/>
                  </a:lnTo>
                  <a:lnTo>
                    <a:pt x="1660094" y="57030"/>
                  </a:lnTo>
                  <a:lnTo>
                    <a:pt x="1936776" y="171092"/>
                  </a:lnTo>
                  <a:lnTo>
                    <a:pt x="2213458" y="256639"/>
                  </a:lnTo>
                  <a:lnTo>
                    <a:pt x="2490141" y="256639"/>
                  </a:lnTo>
                  <a:lnTo>
                    <a:pt x="2766823" y="85546"/>
                  </a:lnTo>
                  <a:lnTo>
                    <a:pt x="3043505" y="199608"/>
                  </a:lnTo>
                  <a:lnTo>
                    <a:pt x="3320188" y="171092"/>
                  </a:lnTo>
                  <a:lnTo>
                    <a:pt x="3596870" y="228123"/>
                  </a:lnTo>
                  <a:lnTo>
                    <a:pt x="3873552" y="0"/>
                  </a:lnTo>
                  <a:lnTo>
                    <a:pt x="4150235" y="171092"/>
                  </a:lnTo>
                  <a:lnTo>
                    <a:pt x="4426917" y="114061"/>
                  </a:lnTo>
                  <a:lnTo>
                    <a:pt x="4703599" y="199608"/>
                  </a:lnTo>
                  <a:lnTo>
                    <a:pt x="4980282" y="114061"/>
                  </a:lnTo>
                  <a:lnTo>
                    <a:pt x="5256964" y="57030"/>
                  </a:lnTo>
                  <a:lnTo>
                    <a:pt x="5533646" y="256639"/>
                  </a:lnTo>
                  <a:lnTo>
                    <a:pt x="5810329" y="199608"/>
                  </a:lnTo>
                  <a:lnTo>
                    <a:pt x="6087011" y="85546"/>
                  </a:lnTo>
                  <a:lnTo>
                    <a:pt x="6363693" y="28515"/>
                  </a:lnTo>
                  <a:lnTo>
                    <a:pt x="6640376" y="114061"/>
                  </a:lnTo>
                </a:path>
              </a:pathLst>
            </a:custGeom>
            <a:ln w="27101" cap="flat">
              <a:solidFill>
                <a:srgbClr val="333333">
                  <a:alpha val="50196"/>
                </a:srgbClr>
              </a:solidFill>
              <a:prstDash val="solid"/>
              <a:round/>
            </a:ln>
          </p:spPr>
          <p:txBody>
            <a:bodyPr/>
            <a:lstStyle/>
            <a:p/>
          </p:txBody>
        </p:sp>
        <p:sp>
          <p:nvSpPr>
            <p:cNvPr id="76" name="tx76"/>
            <p:cNvSpPr/>
            <p:nvPr/>
          </p:nvSpPr>
          <p:spPr>
            <a:xfrm>
              <a:off x="663223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8918"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718560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2283"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8965"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5647"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32236"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3" name="tx83"/>
            <p:cNvSpPr/>
            <p:nvPr/>
          </p:nvSpPr>
          <p:spPr>
            <a:xfrm>
              <a:off x="6908918"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4" name="tx84"/>
            <p:cNvSpPr/>
            <p:nvPr/>
          </p:nvSpPr>
          <p:spPr>
            <a:xfrm>
              <a:off x="7185600"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5" name="tx85"/>
            <p:cNvSpPr/>
            <p:nvPr/>
          </p:nvSpPr>
          <p:spPr>
            <a:xfrm>
              <a:off x="7462283"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6" name="tx86"/>
            <p:cNvSpPr/>
            <p:nvPr/>
          </p:nvSpPr>
          <p:spPr>
            <a:xfrm>
              <a:off x="7738965"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7" name="tx87"/>
            <p:cNvSpPr/>
            <p:nvPr/>
          </p:nvSpPr>
          <p:spPr>
            <a:xfrm>
              <a:off x="8015647"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8" name="tx88"/>
            <p:cNvSpPr/>
            <p:nvPr/>
          </p:nvSpPr>
          <p:spPr>
            <a:xfrm>
              <a:off x="1330067" y="35575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89" name="tx89"/>
            <p:cNvSpPr/>
            <p:nvPr/>
          </p:nvSpPr>
          <p:spPr>
            <a:xfrm>
              <a:off x="2713479" y="36001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90" name="tx90"/>
            <p:cNvSpPr/>
            <p:nvPr/>
          </p:nvSpPr>
          <p:spPr>
            <a:xfrm>
              <a:off x="4127035" y="37107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1" name="tx91"/>
            <p:cNvSpPr/>
            <p:nvPr/>
          </p:nvSpPr>
          <p:spPr>
            <a:xfrm>
              <a:off x="5510447" y="38043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2" name="tx92"/>
            <p:cNvSpPr/>
            <p:nvPr/>
          </p:nvSpPr>
          <p:spPr>
            <a:xfrm>
              <a:off x="6617176" y="37139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3" name="tx93"/>
            <p:cNvSpPr/>
            <p:nvPr/>
          </p:nvSpPr>
          <p:spPr>
            <a:xfrm>
              <a:off x="6863714" y="34217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28.5</a:t>
              </a:r>
            </a:p>
          </p:txBody>
        </p:sp>
        <p:sp>
          <p:nvSpPr>
            <p:cNvPr id="94" name="tx94"/>
            <p:cNvSpPr/>
            <p:nvPr/>
          </p:nvSpPr>
          <p:spPr>
            <a:xfrm>
              <a:off x="7215745" y="38054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7492427" y="377704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6" name="tx96"/>
            <p:cNvSpPr/>
            <p:nvPr/>
          </p:nvSpPr>
          <p:spPr>
            <a:xfrm>
              <a:off x="7769110" y="3777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7" name="tx97"/>
            <p:cNvSpPr/>
            <p:nvPr/>
          </p:nvSpPr>
          <p:spPr>
            <a:xfrm>
              <a:off x="8000588" y="37480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8" name="tx98"/>
            <p:cNvSpPr/>
            <p:nvPr/>
          </p:nvSpPr>
          <p:spPr>
            <a:xfrm>
              <a:off x="1330067" y="28835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99" name="tx99"/>
            <p:cNvSpPr/>
            <p:nvPr/>
          </p:nvSpPr>
          <p:spPr>
            <a:xfrm>
              <a:off x="2713479" y="32214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00" name="tx100"/>
            <p:cNvSpPr/>
            <p:nvPr/>
          </p:nvSpPr>
          <p:spPr>
            <a:xfrm>
              <a:off x="4142095" y="33446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1" name="tx101"/>
            <p:cNvSpPr/>
            <p:nvPr/>
          </p:nvSpPr>
          <p:spPr>
            <a:xfrm>
              <a:off x="5480302" y="33506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02" name="tx102"/>
            <p:cNvSpPr/>
            <p:nvPr/>
          </p:nvSpPr>
          <p:spPr>
            <a:xfrm>
              <a:off x="6587032" y="33861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03" name="tx103"/>
            <p:cNvSpPr/>
            <p:nvPr/>
          </p:nvSpPr>
          <p:spPr>
            <a:xfrm>
              <a:off x="6893859" y="28927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4" name="tx104"/>
            <p:cNvSpPr/>
            <p:nvPr/>
          </p:nvSpPr>
          <p:spPr>
            <a:xfrm>
              <a:off x="7140396" y="333837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05" name="tx105"/>
            <p:cNvSpPr/>
            <p:nvPr/>
          </p:nvSpPr>
          <p:spPr>
            <a:xfrm>
              <a:off x="7462283" y="34286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6" name="tx106"/>
            <p:cNvSpPr/>
            <p:nvPr/>
          </p:nvSpPr>
          <p:spPr>
            <a:xfrm>
              <a:off x="7693761" y="34894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07" name="tx107"/>
            <p:cNvSpPr/>
            <p:nvPr/>
          </p:nvSpPr>
          <p:spPr>
            <a:xfrm>
              <a:off x="7970443" y="33788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08" name="tx108"/>
            <p:cNvSpPr/>
            <p:nvPr/>
          </p:nvSpPr>
          <p:spPr>
            <a:xfrm>
              <a:off x="1330067" y="24077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46.7</a:t>
              </a:r>
            </a:p>
          </p:txBody>
        </p:sp>
        <p:sp>
          <p:nvSpPr>
            <p:cNvPr id="109" name="tx109"/>
            <p:cNvSpPr/>
            <p:nvPr/>
          </p:nvSpPr>
          <p:spPr>
            <a:xfrm>
              <a:off x="2713479" y="29982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26.2</a:t>
              </a:r>
            </a:p>
          </p:txBody>
        </p:sp>
        <p:sp>
          <p:nvSpPr>
            <p:cNvPr id="110" name="tx110"/>
            <p:cNvSpPr/>
            <p:nvPr/>
          </p:nvSpPr>
          <p:spPr>
            <a:xfrm>
              <a:off x="4096891" y="30207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11" name="tx111"/>
            <p:cNvSpPr/>
            <p:nvPr/>
          </p:nvSpPr>
          <p:spPr>
            <a:xfrm>
              <a:off x="5480302" y="28508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12" name="tx112"/>
            <p:cNvSpPr/>
            <p:nvPr/>
          </p:nvSpPr>
          <p:spPr>
            <a:xfrm>
              <a:off x="6587032" y="310129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a:t>
              </a:r>
            </a:p>
          </p:txBody>
        </p:sp>
        <p:sp>
          <p:nvSpPr>
            <p:cNvPr id="113" name="tx113"/>
            <p:cNvSpPr/>
            <p:nvPr/>
          </p:nvSpPr>
          <p:spPr>
            <a:xfrm>
              <a:off x="6863714" y="26975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36.7</a:t>
              </a:r>
            </a:p>
          </p:txBody>
        </p:sp>
        <p:sp>
          <p:nvSpPr>
            <p:cNvPr id="114" name="tx114"/>
            <p:cNvSpPr/>
            <p:nvPr/>
          </p:nvSpPr>
          <p:spPr>
            <a:xfrm>
              <a:off x="7140396" y="28242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32.3</a:t>
              </a:r>
            </a:p>
          </p:txBody>
        </p:sp>
        <p:sp>
          <p:nvSpPr>
            <p:cNvPr id="115" name="tx115"/>
            <p:cNvSpPr/>
            <p:nvPr/>
          </p:nvSpPr>
          <p:spPr>
            <a:xfrm>
              <a:off x="7462283" y="30634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6" name="tx116"/>
            <p:cNvSpPr/>
            <p:nvPr/>
          </p:nvSpPr>
          <p:spPr>
            <a:xfrm>
              <a:off x="7693761" y="31826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17" name="tx117"/>
            <p:cNvSpPr/>
            <p:nvPr/>
          </p:nvSpPr>
          <p:spPr>
            <a:xfrm>
              <a:off x="7970443" y="30172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18" name="tx118"/>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55386" y="310013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0" name="tx120"/>
            <p:cNvSpPr/>
            <p:nvPr/>
          </p:nvSpPr>
          <p:spPr>
            <a:xfrm>
              <a:off x="655386" y="23787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1" name="tx121"/>
            <p:cNvSpPr/>
            <p:nvPr/>
          </p:nvSpPr>
          <p:spPr>
            <a:xfrm>
              <a:off x="655386" y="165777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2" name="tx122"/>
            <p:cNvSpPr/>
            <p:nvPr/>
          </p:nvSpPr>
          <p:spPr>
            <a:xfrm>
              <a:off x="577692" y="93597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778716"/>
              <a:ext cx="201456" cy="201456"/>
            </a:xfrm>
            <a:prstGeom prst="rect">
              <a:avLst/>
            </a:prstGeom>
            <a:solidFill>
              <a:srgbClr val="B3B3B3">
                <a:alpha val="100000"/>
              </a:srgbClr>
            </a:solidFill>
          </p:spPr>
          <p:txBody>
            <a:bodyPr/>
            <a:lstStyle/>
            <a:p/>
          </p:txBody>
        </p:sp>
        <p:sp>
          <p:nvSpPr>
            <p:cNvPr id="145" name="rc145"/>
            <p:cNvSpPr/>
            <p:nvPr/>
          </p:nvSpPr>
          <p:spPr>
            <a:xfrm>
              <a:off x="5573066" y="4778716"/>
              <a:ext cx="201456" cy="201456"/>
            </a:xfrm>
            <a:prstGeom prst="rect">
              <a:avLst/>
            </a:prstGeom>
            <a:solidFill>
              <a:srgbClr val="1CABE2">
                <a:alpha val="100000"/>
              </a:srgbClr>
            </a:solidFill>
          </p:spPr>
          <p:txBody>
            <a:bodyPr/>
            <a:lstStyle/>
            <a:p/>
          </p:txBody>
        </p:sp>
        <p:sp>
          <p:nvSpPr>
            <p:cNvPr id="146" name="tx146"/>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7611"/>
              <a:ext cx="82935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Dominican Republic, 2000-2024</a:t>
              </a:r>
            </a:p>
          </p:txBody>
        </p:sp>
        <p:sp>
          <p:nvSpPr>
            <p:cNvPr id="149" name="pl149"/>
            <p:cNvSpPr/>
            <p:nvPr/>
          </p:nvSpPr>
          <p:spPr>
            <a:xfrm>
              <a:off x="265726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34969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0421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00348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69591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50800"/>
              <a:ext cx="2224485" cy="164676"/>
            </a:xfrm>
            <a:prstGeom prst="rect">
              <a:avLst/>
            </a:prstGeom>
            <a:solidFill>
              <a:srgbClr val="1CABE2">
                <a:alpha val="100000"/>
              </a:srgbClr>
            </a:solidFill>
          </p:spPr>
          <p:txBody>
            <a:bodyPr/>
            <a:lstStyle/>
            <a:p/>
          </p:txBody>
        </p:sp>
        <p:sp>
          <p:nvSpPr>
            <p:cNvPr id="159" name="rc159"/>
            <p:cNvSpPr/>
            <p:nvPr/>
          </p:nvSpPr>
          <p:spPr>
            <a:xfrm>
              <a:off x="1311054" y="5444954"/>
              <a:ext cx="1069163" cy="164676"/>
            </a:xfrm>
            <a:prstGeom prst="rect">
              <a:avLst/>
            </a:prstGeom>
            <a:solidFill>
              <a:srgbClr val="1CABE2">
                <a:alpha val="100000"/>
              </a:srgbClr>
            </a:solidFill>
          </p:spPr>
          <p:txBody>
            <a:bodyPr/>
            <a:lstStyle/>
            <a:p/>
          </p:txBody>
        </p:sp>
        <p:sp>
          <p:nvSpPr>
            <p:cNvPr id="160" name="rc160"/>
            <p:cNvSpPr/>
            <p:nvPr/>
          </p:nvSpPr>
          <p:spPr>
            <a:xfrm>
              <a:off x="1311054" y="5239108"/>
              <a:ext cx="1589879" cy="164676"/>
            </a:xfrm>
            <a:prstGeom prst="rect">
              <a:avLst/>
            </a:prstGeom>
            <a:solidFill>
              <a:srgbClr val="1CABE2">
                <a:alpha val="100000"/>
              </a:srgbClr>
            </a:solidFill>
          </p:spPr>
          <p:txBody>
            <a:bodyPr/>
            <a:lstStyle/>
            <a:p/>
          </p:txBody>
        </p:sp>
        <p:sp>
          <p:nvSpPr>
            <p:cNvPr id="161" name="rc161"/>
            <p:cNvSpPr/>
            <p:nvPr/>
          </p:nvSpPr>
          <p:spPr>
            <a:xfrm>
              <a:off x="3535540" y="5650800"/>
              <a:ext cx="3892984" cy="164676"/>
            </a:xfrm>
            <a:prstGeom prst="rect">
              <a:avLst/>
            </a:prstGeom>
            <a:solidFill>
              <a:srgbClr val="B3B3B3">
                <a:alpha val="100000"/>
              </a:srgbClr>
            </a:solidFill>
          </p:spPr>
          <p:txBody>
            <a:bodyPr/>
            <a:lstStyle/>
            <a:p/>
          </p:txBody>
        </p:sp>
        <p:sp>
          <p:nvSpPr>
            <p:cNvPr id="162" name="rc162"/>
            <p:cNvSpPr/>
            <p:nvPr/>
          </p:nvSpPr>
          <p:spPr>
            <a:xfrm>
              <a:off x="2380218" y="5444954"/>
              <a:ext cx="4277194" cy="164676"/>
            </a:xfrm>
            <a:prstGeom prst="rect">
              <a:avLst/>
            </a:prstGeom>
            <a:solidFill>
              <a:srgbClr val="B3B3B3">
                <a:alpha val="100000"/>
              </a:srgbClr>
            </a:solidFill>
          </p:spPr>
          <p:txBody>
            <a:bodyPr/>
            <a:lstStyle/>
            <a:p/>
          </p:txBody>
        </p:sp>
        <p:sp>
          <p:nvSpPr>
            <p:cNvPr id="163" name="rc163"/>
            <p:cNvSpPr/>
            <p:nvPr/>
          </p:nvSpPr>
          <p:spPr>
            <a:xfrm>
              <a:off x="2900934" y="5239108"/>
              <a:ext cx="5299510" cy="164676"/>
            </a:xfrm>
            <a:prstGeom prst="rect">
              <a:avLst/>
            </a:prstGeom>
            <a:solidFill>
              <a:srgbClr val="B3B3B3">
                <a:alpha val="100000"/>
              </a:srgbClr>
            </a:solidFill>
          </p:spPr>
          <p:txBody>
            <a:bodyPr/>
            <a:lstStyle/>
            <a:p/>
          </p:txBody>
        </p:sp>
        <p:sp>
          <p:nvSpPr>
            <p:cNvPr id="164" name="tx164"/>
            <p:cNvSpPr/>
            <p:nvPr/>
          </p:nvSpPr>
          <p:spPr>
            <a:xfrm>
              <a:off x="7541051"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a:t>
              </a:r>
            </a:p>
          </p:txBody>
        </p:sp>
        <p:sp>
          <p:nvSpPr>
            <p:cNvPr id="165" name="tx165"/>
            <p:cNvSpPr/>
            <p:nvPr/>
          </p:nvSpPr>
          <p:spPr>
            <a:xfrm>
              <a:off x="676993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66" name="tx166"/>
            <p:cNvSpPr/>
            <p:nvPr/>
          </p:nvSpPr>
          <p:spPr>
            <a:xfrm>
              <a:off x="831297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25.6</a:t>
              </a:r>
            </a:p>
          </p:txBody>
        </p:sp>
        <p:sp>
          <p:nvSpPr>
            <p:cNvPr id="167" name="tx167"/>
            <p:cNvSpPr/>
            <p:nvPr/>
          </p:nvSpPr>
          <p:spPr>
            <a:xfrm>
              <a:off x="2342925"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68" name="tx168"/>
            <p:cNvSpPr/>
            <p:nvPr/>
          </p:nvSpPr>
          <p:spPr>
            <a:xfrm>
              <a:off x="1813481" y="5485907"/>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69" name="tx169"/>
            <p:cNvSpPr/>
            <p:nvPr/>
          </p:nvSpPr>
          <p:spPr>
            <a:xfrm>
              <a:off x="2025622"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70" name="tx170"/>
            <p:cNvSpPr/>
            <p:nvPr/>
          </p:nvSpPr>
          <p:spPr>
            <a:xfrm>
              <a:off x="5369505"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71" name="tx171"/>
            <p:cNvSpPr/>
            <p:nvPr/>
          </p:nvSpPr>
          <p:spPr>
            <a:xfrm>
              <a:off x="440628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15.9</a:t>
              </a:r>
            </a:p>
          </p:txBody>
        </p:sp>
        <p:sp>
          <p:nvSpPr>
            <p:cNvPr id="172" name="tx172"/>
            <p:cNvSpPr/>
            <p:nvPr/>
          </p:nvSpPr>
          <p:spPr>
            <a:xfrm>
              <a:off x="543816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19.7</a:t>
              </a:r>
            </a:p>
          </p:txBody>
        </p:sp>
        <p:sp>
          <p:nvSpPr>
            <p:cNvPr id="173" name="tx173"/>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87920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8" name="tx178"/>
            <p:cNvSpPr/>
            <p:nvPr/>
          </p:nvSpPr>
          <p:spPr>
            <a:xfrm>
              <a:off x="657163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9" name="tx179"/>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Dominican Republic.
In 2024, DTP1 coverage in Dominican Republic remained relatively constant within 1% at 97%. The number of children missing out on any DTP vaccination (zero-dose children) increased from 4,000 in 2023 to 6,000 in 2024.
DTP3 coverage declined at 87% in 2024, leaving 26,000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228562"/>
                  </a:moveTo>
                  <a:lnTo>
                    <a:pt x="141553" y="114281"/>
                  </a:lnTo>
                  <a:lnTo>
                    <a:pt x="283107" y="199991"/>
                  </a:lnTo>
                  <a:lnTo>
                    <a:pt x="424661" y="314272"/>
                  </a:lnTo>
                  <a:lnTo>
                    <a:pt x="566215" y="342843"/>
                  </a:lnTo>
                  <a:lnTo>
                    <a:pt x="707769" y="199991"/>
                  </a:lnTo>
                  <a:lnTo>
                    <a:pt x="849323" y="171421"/>
                  </a:lnTo>
                  <a:lnTo>
                    <a:pt x="990877" y="342843"/>
                  </a:lnTo>
                  <a:lnTo>
                    <a:pt x="1132431" y="371413"/>
                  </a:lnTo>
                  <a:lnTo>
                    <a:pt x="1273984" y="399983"/>
                  </a:lnTo>
                  <a:lnTo>
                    <a:pt x="1415538" y="85710"/>
                  </a:lnTo>
                  <a:lnTo>
                    <a:pt x="1557092" y="228562"/>
                  </a:lnTo>
                  <a:lnTo>
                    <a:pt x="1698646" y="171421"/>
                  </a:lnTo>
                  <a:lnTo>
                    <a:pt x="1840200" y="228562"/>
                  </a:lnTo>
                  <a:lnTo>
                    <a:pt x="1981754" y="114281"/>
                  </a:lnTo>
                  <a:lnTo>
                    <a:pt x="2123308" y="0"/>
                  </a:lnTo>
                  <a:lnTo>
                    <a:pt x="2264862" y="28570"/>
                  </a:lnTo>
                  <a:lnTo>
                    <a:pt x="2406416" y="0"/>
                  </a:lnTo>
                  <a:lnTo>
                    <a:pt x="2547969" y="28570"/>
                  </a:lnTo>
                  <a:lnTo>
                    <a:pt x="2689523" y="85710"/>
                  </a:lnTo>
                  <a:lnTo>
                    <a:pt x="2831077" y="371413"/>
                  </a:lnTo>
                  <a:lnTo>
                    <a:pt x="2972631" y="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228562"/>
                  </a:moveTo>
                  <a:lnTo>
                    <a:pt x="141553" y="114281"/>
                  </a:lnTo>
                  <a:lnTo>
                    <a:pt x="283107" y="199991"/>
                  </a:lnTo>
                  <a:lnTo>
                    <a:pt x="424661" y="314272"/>
                  </a:lnTo>
                  <a:lnTo>
                    <a:pt x="566215" y="342843"/>
                  </a:lnTo>
                  <a:lnTo>
                    <a:pt x="707769" y="199991"/>
                  </a:lnTo>
                  <a:lnTo>
                    <a:pt x="849323" y="171421"/>
                  </a:lnTo>
                  <a:lnTo>
                    <a:pt x="990877" y="342843"/>
                  </a:lnTo>
                  <a:lnTo>
                    <a:pt x="1132431" y="371413"/>
                  </a:lnTo>
                  <a:lnTo>
                    <a:pt x="1273984" y="399983"/>
                  </a:lnTo>
                  <a:lnTo>
                    <a:pt x="1415538" y="85710"/>
                  </a:lnTo>
                  <a:lnTo>
                    <a:pt x="1557092" y="228562"/>
                  </a:lnTo>
                  <a:lnTo>
                    <a:pt x="1698646" y="171421"/>
                  </a:lnTo>
                  <a:lnTo>
                    <a:pt x="1840200" y="228562"/>
                  </a:lnTo>
                  <a:lnTo>
                    <a:pt x="1981754" y="114281"/>
                  </a:lnTo>
                  <a:lnTo>
                    <a:pt x="2123308" y="0"/>
                  </a:lnTo>
                  <a:lnTo>
                    <a:pt x="2264862" y="28570"/>
                  </a:lnTo>
                  <a:lnTo>
                    <a:pt x="2406416" y="0"/>
                  </a:lnTo>
                  <a:lnTo>
                    <a:pt x="2547969" y="28570"/>
                  </a:lnTo>
                  <a:lnTo>
                    <a:pt x="2689523" y="85710"/>
                  </a:lnTo>
                  <a:lnTo>
                    <a:pt x="2831077" y="371413"/>
                  </a:lnTo>
                  <a:lnTo>
                    <a:pt x="2972631" y="0"/>
                  </a:lnTo>
                  <a:lnTo>
                    <a:pt x="3114185" y="2857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228562"/>
                  </a:moveTo>
                  <a:lnTo>
                    <a:pt x="141553" y="114281"/>
                  </a:lnTo>
                  <a:lnTo>
                    <a:pt x="283107" y="199991"/>
                  </a:lnTo>
                  <a:lnTo>
                    <a:pt x="424661" y="314272"/>
                  </a:lnTo>
                  <a:lnTo>
                    <a:pt x="566215" y="342843"/>
                  </a:lnTo>
                  <a:lnTo>
                    <a:pt x="707769" y="199991"/>
                  </a:lnTo>
                  <a:lnTo>
                    <a:pt x="849323" y="171421"/>
                  </a:lnTo>
                  <a:lnTo>
                    <a:pt x="990877" y="342843"/>
                  </a:lnTo>
                  <a:lnTo>
                    <a:pt x="1132431" y="371413"/>
                  </a:lnTo>
                  <a:lnTo>
                    <a:pt x="1273984" y="399983"/>
                  </a:lnTo>
                  <a:lnTo>
                    <a:pt x="1415538" y="85710"/>
                  </a:lnTo>
                  <a:lnTo>
                    <a:pt x="1557092" y="228562"/>
                  </a:lnTo>
                  <a:lnTo>
                    <a:pt x="1698646" y="171421"/>
                  </a:lnTo>
                  <a:lnTo>
                    <a:pt x="1840200" y="228562"/>
                  </a:lnTo>
                  <a:lnTo>
                    <a:pt x="1981754" y="114281"/>
                  </a:lnTo>
                  <a:lnTo>
                    <a:pt x="2123308" y="0"/>
                  </a:lnTo>
                  <a:lnTo>
                    <a:pt x="2264862" y="28570"/>
                  </a:lnTo>
                  <a:lnTo>
                    <a:pt x="2406416" y="0"/>
                  </a:lnTo>
                  <a:lnTo>
                    <a:pt x="2547969" y="28570"/>
                  </a:lnTo>
                  <a:lnTo>
                    <a:pt x="2689523" y="85710"/>
                  </a:lnTo>
                  <a:lnTo>
                    <a:pt x="2831077" y="371413"/>
                  </a:lnTo>
                  <a:lnTo>
                    <a:pt x="2972631" y="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289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289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2998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24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96085" y="4805653"/>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60" name="tx60"/>
            <p:cNvSpPr/>
            <p:nvPr/>
          </p:nvSpPr>
          <p:spPr>
            <a:xfrm>
              <a:off x="31970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5953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63452" y="472419"/>
              <a:ext cx="331231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Dominican Republic, 2000-2024</a:t>
              </a:r>
            </a:p>
          </p:txBody>
        </p:sp>
        <p:sp>
          <p:nvSpPr>
            <p:cNvPr id="63" name="pl63"/>
            <p:cNvSpPr/>
            <p:nvPr/>
          </p:nvSpPr>
          <p:spPr>
            <a:xfrm>
              <a:off x="5267799" y="3303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28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718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343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96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9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3114"/>
              <a:ext cx="3397293" cy="1312445"/>
            </a:xfrm>
            <a:custGeom>
              <a:avLst/>
              <a:pathLst>
                <a:path w="3397293" h="1312445">
                  <a:moveTo>
                    <a:pt x="0" y="749969"/>
                  </a:moveTo>
                  <a:lnTo>
                    <a:pt x="141553" y="374984"/>
                  </a:lnTo>
                  <a:lnTo>
                    <a:pt x="283107" y="656222"/>
                  </a:lnTo>
                  <a:lnTo>
                    <a:pt x="424661" y="1031207"/>
                  </a:lnTo>
                  <a:lnTo>
                    <a:pt x="566215" y="1124953"/>
                  </a:lnTo>
                  <a:lnTo>
                    <a:pt x="707769" y="656222"/>
                  </a:lnTo>
                  <a:lnTo>
                    <a:pt x="849323" y="562476"/>
                  </a:lnTo>
                  <a:lnTo>
                    <a:pt x="990877" y="1124953"/>
                  </a:lnTo>
                  <a:lnTo>
                    <a:pt x="1132431" y="1218699"/>
                  </a:lnTo>
                  <a:lnTo>
                    <a:pt x="1273984" y="1312445"/>
                  </a:lnTo>
                  <a:lnTo>
                    <a:pt x="1415538" y="281238"/>
                  </a:lnTo>
                  <a:lnTo>
                    <a:pt x="1557092" y="749969"/>
                  </a:lnTo>
                  <a:lnTo>
                    <a:pt x="1698646" y="562476"/>
                  </a:lnTo>
                  <a:lnTo>
                    <a:pt x="1840200" y="749969"/>
                  </a:lnTo>
                  <a:lnTo>
                    <a:pt x="1981754" y="374984"/>
                  </a:lnTo>
                  <a:lnTo>
                    <a:pt x="2123308" y="0"/>
                  </a:lnTo>
                  <a:lnTo>
                    <a:pt x="2264862" y="93746"/>
                  </a:lnTo>
                  <a:lnTo>
                    <a:pt x="2406416" y="0"/>
                  </a:lnTo>
                  <a:lnTo>
                    <a:pt x="2547969" y="93746"/>
                  </a:lnTo>
                  <a:lnTo>
                    <a:pt x="2689523" y="281238"/>
                  </a:lnTo>
                  <a:lnTo>
                    <a:pt x="2831077" y="1218699"/>
                  </a:lnTo>
                  <a:lnTo>
                    <a:pt x="2972631" y="0"/>
                  </a:lnTo>
                  <a:lnTo>
                    <a:pt x="3114185" y="93746"/>
                  </a:lnTo>
                  <a:lnTo>
                    <a:pt x="3255739" y="93746"/>
                  </a:lnTo>
                  <a:lnTo>
                    <a:pt x="3397293" y="18749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34353"/>
              <a:ext cx="3397293" cy="749969"/>
            </a:xfrm>
            <a:custGeom>
              <a:avLst/>
              <a:pathLst>
                <a:path w="3397293" h="749969">
                  <a:moveTo>
                    <a:pt x="0" y="749969"/>
                  </a:moveTo>
                  <a:lnTo>
                    <a:pt x="141553" y="656222"/>
                  </a:lnTo>
                  <a:lnTo>
                    <a:pt x="283107" y="656222"/>
                  </a:lnTo>
                  <a:lnTo>
                    <a:pt x="424661" y="562476"/>
                  </a:lnTo>
                  <a:lnTo>
                    <a:pt x="566215" y="468730"/>
                  </a:lnTo>
                  <a:lnTo>
                    <a:pt x="707769" y="374984"/>
                  </a:lnTo>
                  <a:lnTo>
                    <a:pt x="849323" y="281238"/>
                  </a:lnTo>
                  <a:lnTo>
                    <a:pt x="990877" y="281238"/>
                  </a:lnTo>
                  <a:lnTo>
                    <a:pt x="1132431" y="187492"/>
                  </a:lnTo>
                  <a:lnTo>
                    <a:pt x="1273984" y="93746"/>
                  </a:lnTo>
                  <a:lnTo>
                    <a:pt x="1415538" y="93746"/>
                  </a:lnTo>
                  <a:lnTo>
                    <a:pt x="1557092" y="93746"/>
                  </a:lnTo>
                  <a:lnTo>
                    <a:pt x="1698646" y="93746"/>
                  </a:lnTo>
                  <a:lnTo>
                    <a:pt x="1840200" y="93746"/>
                  </a:lnTo>
                  <a:lnTo>
                    <a:pt x="1981754" y="93746"/>
                  </a:lnTo>
                  <a:lnTo>
                    <a:pt x="2123308" y="93746"/>
                  </a:lnTo>
                  <a:lnTo>
                    <a:pt x="2264862" y="0"/>
                  </a:lnTo>
                  <a:lnTo>
                    <a:pt x="2406416" y="0"/>
                  </a:lnTo>
                  <a:lnTo>
                    <a:pt x="2547969" y="0"/>
                  </a:lnTo>
                  <a:lnTo>
                    <a:pt x="2689523" y="0"/>
                  </a:lnTo>
                  <a:lnTo>
                    <a:pt x="2831077" y="187492"/>
                  </a:lnTo>
                  <a:lnTo>
                    <a:pt x="2972631" y="281238"/>
                  </a:lnTo>
                  <a:lnTo>
                    <a:pt x="3114185" y="93746"/>
                  </a:lnTo>
                  <a:lnTo>
                    <a:pt x="3255739" y="93746"/>
                  </a:lnTo>
                  <a:lnTo>
                    <a:pt x="3397293" y="93746"/>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03145"/>
              <a:ext cx="3397293" cy="1312445"/>
            </a:xfrm>
            <a:custGeom>
              <a:avLst/>
              <a:pathLst>
                <a:path w="3397293" h="1312445">
                  <a:moveTo>
                    <a:pt x="0" y="93746"/>
                  </a:moveTo>
                  <a:lnTo>
                    <a:pt x="141553" y="187492"/>
                  </a:lnTo>
                  <a:lnTo>
                    <a:pt x="283107" y="93746"/>
                  </a:lnTo>
                  <a:lnTo>
                    <a:pt x="424661" y="93746"/>
                  </a:lnTo>
                  <a:lnTo>
                    <a:pt x="566215" y="93746"/>
                  </a:lnTo>
                  <a:lnTo>
                    <a:pt x="707769" y="0"/>
                  </a:lnTo>
                  <a:lnTo>
                    <a:pt x="849323" y="93746"/>
                  </a:lnTo>
                  <a:lnTo>
                    <a:pt x="990877" y="187492"/>
                  </a:lnTo>
                  <a:lnTo>
                    <a:pt x="1132431" y="0"/>
                  </a:lnTo>
                  <a:lnTo>
                    <a:pt x="1273984" y="93746"/>
                  </a:lnTo>
                  <a:lnTo>
                    <a:pt x="1415538" y="93746"/>
                  </a:lnTo>
                  <a:lnTo>
                    <a:pt x="1557092" y="93746"/>
                  </a:lnTo>
                  <a:lnTo>
                    <a:pt x="1698646" y="93746"/>
                  </a:lnTo>
                  <a:lnTo>
                    <a:pt x="1840200" y="281238"/>
                  </a:lnTo>
                  <a:lnTo>
                    <a:pt x="1981754" y="187492"/>
                  </a:lnTo>
                  <a:lnTo>
                    <a:pt x="2123308" y="93746"/>
                  </a:lnTo>
                  <a:lnTo>
                    <a:pt x="2264862" y="187492"/>
                  </a:lnTo>
                  <a:lnTo>
                    <a:pt x="2406416" y="374984"/>
                  </a:lnTo>
                  <a:lnTo>
                    <a:pt x="2547969" y="656222"/>
                  </a:lnTo>
                  <a:lnTo>
                    <a:pt x="2689523" y="1031207"/>
                  </a:lnTo>
                  <a:lnTo>
                    <a:pt x="2831077" y="1124953"/>
                  </a:lnTo>
                  <a:lnTo>
                    <a:pt x="2972631" y="1312445"/>
                  </a:lnTo>
                  <a:lnTo>
                    <a:pt x="3114185" y="937461"/>
                  </a:lnTo>
                  <a:lnTo>
                    <a:pt x="3255739" y="937461"/>
                  </a:lnTo>
                  <a:lnTo>
                    <a:pt x="3397293" y="112495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3435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3114"/>
              <a:ext cx="3397293" cy="1312445"/>
            </a:xfrm>
            <a:custGeom>
              <a:avLst/>
              <a:pathLst>
                <a:path w="3397293" h="1312445">
                  <a:moveTo>
                    <a:pt x="0" y="749969"/>
                  </a:moveTo>
                  <a:lnTo>
                    <a:pt x="141553" y="374984"/>
                  </a:lnTo>
                  <a:lnTo>
                    <a:pt x="283107" y="656222"/>
                  </a:lnTo>
                  <a:lnTo>
                    <a:pt x="424661" y="1031207"/>
                  </a:lnTo>
                  <a:lnTo>
                    <a:pt x="566215" y="1124953"/>
                  </a:lnTo>
                  <a:lnTo>
                    <a:pt x="707769" y="656222"/>
                  </a:lnTo>
                  <a:lnTo>
                    <a:pt x="849323" y="562476"/>
                  </a:lnTo>
                  <a:lnTo>
                    <a:pt x="990877" y="1124953"/>
                  </a:lnTo>
                  <a:lnTo>
                    <a:pt x="1132431" y="1218699"/>
                  </a:lnTo>
                  <a:lnTo>
                    <a:pt x="1273984" y="1312445"/>
                  </a:lnTo>
                  <a:lnTo>
                    <a:pt x="1415538" y="281238"/>
                  </a:lnTo>
                  <a:lnTo>
                    <a:pt x="1557092" y="749969"/>
                  </a:lnTo>
                  <a:lnTo>
                    <a:pt x="1698646" y="562476"/>
                  </a:lnTo>
                  <a:lnTo>
                    <a:pt x="1840200" y="749969"/>
                  </a:lnTo>
                  <a:lnTo>
                    <a:pt x="1981754" y="374984"/>
                  </a:lnTo>
                  <a:lnTo>
                    <a:pt x="2123308" y="0"/>
                  </a:lnTo>
                  <a:lnTo>
                    <a:pt x="2264862" y="93746"/>
                  </a:lnTo>
                  <a:lnTo>
                    <a:pt x="2406416" y="0"/>
                  </a:lnTo>
                  <a:lnTo>
                    <a:pt x="2547969" y="93746"/>
                  </a:lnTo>
                  <a:lnTo>
                    <a:pt x="2689523" y="281238"/>
                  </a:lnTo>
                  <a:lnTo>
                    <a:pt x="2831077" y="1218699"/>
                  </a:lnTo>
                  <a:lnTo>
                    <a:pt x="2972631" y="0"/>
                  </a:lnTo>
                  <a:lnTo>
                    <a:pt x="3114185" y="93746"/>
                  </a:lnTo>
                  <a:lnTo>
                    <a:pt x="3255739" y="93746"/>
                  </a:lnTo>
                  <a:lnTo>
                    <a:pt x="3397293" y="18749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40644"/>
              <a:ext cx="0" cy="1462439"/>
            </a:xfrm>
            <a:custGeom>
              <a:avLst/>
              <a:pathLst>
                <a:path w="0" h="1462439">
                  <a:moveTo>
                    <a:pt x="0" y="146243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40644"/>
              <a:ext cx="0" cy="1368693"/>
            </a:xfrm>
            <a:custGeom>
              <a:avLst/>
              <a:pathLst>
                <a:path w="0" h="1368693">
                  <a:moveTo>
                    <a:pt x="0" y="13686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40644"/>
              <a:ext cx="0" cy="993709"/>
            </a:xfrm>
            <a:custGeom>
              <a:avLst/>
              <a:pathLst>
                <a:path w="0" h="993709">
                  <a:moveTo>
                    <a:pt x="0" y="9937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40644"/>
              <a:ext cx="0" cy="712470"/>
            </a:xfrm>
            <a:custGeom>
              <a:avLst/>
              <a:pathLst>
                <a:path w="0" h="712470">
                  <a:moveTo>
                    <a:pt x="0" y="71247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40644"/>
              <a:ext cx="0" cy="993709"/>
            </a:xfrm>
            <a:custGeom>
              <a:avLst/>
              <a:pathLst>
                <a:path w="0" h="993709">
                  <a:moveTo>
                    <a:pt x="0" y="9937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40644"/>
              <a:ext cx="0" cy="806216"/>
            </a:xfrm>
            <a:custGeom>
              <a:avLst/>
              <a:pathLst>
                <a:path w="0" h="806216">
                  <a:moveTo>
                    <a:pt x="0" y="8062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40644"/>
              <a:ext cx="0" cy="899962"/>
            </a:xfrm>
            <a:custGeom>
              <a:avLst/>
              <a:pathLst>
                <a:path w="0" h="899962">
                  <a:moveTo>
                    <a:pt x="0" y="89996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53114"/>
              <a:ext cx="3397293" cy="1312445"/>
            </a:xfrm>
            <a:custGeom>
              <a:avLst/>
              <a:pathLst>
                <a:path w="3397293" h="1312445">
                  <a:moveTo>
                    <a:pt x="0" y="749969"/>
                  </a:moveTo>
                  <a:lnTo>
                    <a:pt x="141553" y="374984"/>
                  </a:lnTo>
                  <a:lnTo>
                    <a:pt x="283107" y="656222"/>
                  </a:lnTo>
                  <a:lnTo>
                    <a:pt x="424661" y="1031207"/>
                  </a:lnTo>
                  <a:lnTo>
                    <a:pt x="566215" y="1124953"/>
                  </a:lnTo>
                  <a:lnTo>
                    <a:pt x="707769" y="656222"/>
                  </a:lnTo>
                  <a:lnTo>
                    <a:pt x="849323" y="562476"/>
                  </a:lnTo>
                  <a:lnTo>
                    <a:pt x="990877" y="1124953"/>
                  </a:lnTo>
                  <a:lnTo>
                    <a:pt x="1132431" y="1218699"/>
                  </a:lnTo>
                  <a:lnTo>
                    <a:pt x="1273984" y="1312445"/>
                  </a:lnTo>
                  <a:lnTo>
                    <a:pt x="1415538" y="281238"/>
                  </a:lnTo>
                  <a:lnTo>
                    <a:pt x="1557092" y="749969"/>
                  </a:lnTo>
                  <a:lnTo>
                    <a:pt x="1698646" y="562476"/>
                  </a:lnTo>
                  <a:lnTo>
                    <a:pt x="1840200" y="749969"/>
                  </a:lnTo>
                  <a:lnTo>
                    <a:pt x="1981754" y="374984"/>
                  </a:lnTo>
                  <a:lnTo>
                    <a:pt x="2123308" y="0"/>
                  </a:lnTo>
                  <a:lnTo>
                    <a:pt x="2264862" y="93746"/>
                  </a:lnTo>
                  <a:lnTo>
                    <a:pt x="2406416" y="0"/>
                  </a:lnTo>
                  <a:lnTo>
                    <a:pt x="2547969" y="93746"/>
                  </a:lnTo>
                  <a:lnTo>
                    <a:pt x="2689523" y="281238"/>
                  </a:lnTo>
                  <a:lnTo>
                    <a:pt x="2831077" y="1218699"/>
                  </a:lnTo>
                  <a:lnTo>
                    <a:pt x="2972631" y="0"/>
                  </a:lnTo>
                  <a:lnTo>
                    <a:pt x="3114185" y="93746"/>
                  </a:lnTo>
                  <a:lnTo>
                    <a:pt x="3255739" y="93746"/>
                  </a:lnTo>
                  <a:lnTo>
                    <a:pt x="3397293" y="187492"/>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6408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97238" y="176434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23058" y="17627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7626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7627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7640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7640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8889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8889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196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7822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447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07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456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456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24668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091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912784" y="4805653"/>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116" name="tx116"/>
            <p:cNvSpPr/>
            <p:nvPr/>
          </p:nvSpPr>
          <p:spPr>
            <a:xfrm>
              <a:off x="751378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27623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033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9756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7480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203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895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8618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342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065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3518994" cy="149993"/>
            </a:xfrm>
            <a:prstGeom prst="rect">
              <a:avLst/>
            </a:prstGeom>
            <a:solidFill>
              <a:srgbClr val="1CABE2">
                <a:alpha val="80000"/>
              </a:srgbClr>
            </a:solidFill>
          </p:spPr>
          <p:txBody>
            <a:bodyPr/>
            <a:lstStyle/>
            <a:p/>
          </p:txBody>
        </p:sp>
        <p:sp>
          <p:nvSpPr>
            <p:cNvPr id="133" name="rc133"/>
            <p:cNvSpPr/>
            <p:nvPr/>
          </p:nvSpPr>
          <p:spPr>
            <a:xfrm>
              <a:off x="1317178" y="5450161"/>
              <a:ext cx="523285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3993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451228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628462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805697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Dominican Republic (97%) was 8 percentage points higher than the global average (89%) and 12 percentage points higher than the average across all LACR countries (85%).
National DTP1 coverage was 1 percentage point higher than in 2019 (96%).
This equates to 6,000 zero-dose children in 2024 compared to 8,000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Dominican Republic ranked number 20 out of 32 countries for lowest DTP1 coverage (based on tied ranks).
Dominican Republic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F26A21">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Dominican Republic ranked number 17 out of 32 countries with 2,000 zero-dose children.
In 2024, Dominican Republic ranked number 14 out of 32 countries with 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7586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7652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7718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4778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2619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2685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92751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02817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136101"/>
              <a:ext cx="203168" cy="1489433"/>
            </a:xfrm>
            <a:prstGeom prst="rect">
              <a:avLst/>
            </a:prstGeom>
            <a:solidFill>
              <a:srgbClr val="80BD41">
                <a:alpha val="100000"/>
              </a:srgbClr>
            </a:solidFill>
          </p:spPr>
          <p:txBody>
            <a:bodyPr/>
            <a:lstStyle/>
            <a:p/>
          </p:txBody>
        </p:sp>
        <p:sp>
          <p:nvSpPr>
            <p:cNvPr id="27" name="rc27"/>
            <p:cNvSpPr/>
            <p:nvPr/>
          </p:nvSpPr>
          <p:spPr>
            <a:xfrm>
              <a:off x="1332670" y="2716010"/>
              <a:ext cx="203168" cy="171854"/>
            </a:xfrm>
            <a:prstGeom prst="rect">
              <a:avLst/>
            </a:prstGeom>
            <a:solidFill>
              <a:srgbClr val="0058AB">
                <a:alpha val="100000"/>
              </a:srgbClr>
            </a:solidFill>
          </p:spPr>
          <p:txBody>
            <a:bodyPr/>
            <a:lstStyle/>
            <a:p/>
          </p:txBody>
        </p:sp>
        <p:sp>
          <p:nvSpPr>
            <p:cNvPr id="28" name="rc28"/>
            <p:cNvSpPr/>
            <p:nvPr/>
          </p:nvSpPr>
          <p:spPr>
            <a:xfrm>
              <a:off x="1332670" y="2887865"/>
              <a:ext cx="203168" cy="248235"/>
            </a:xfrm>
            <a:prstGeom prst="rect">
              <a:avLst/>
            </a:prstGeom>
            <a:solidFill>
              <a:srgbClr val="1CABE2">
                <a:alpha val="100000"/>
              </a:srgbClr>
            </a:solidFill>
          </p:spPr>
          <p:txBody>
            <a:bodyPr/>
            <a:lstStyle/>
            <a:p/>
          </p:txBody>
        </p:sp>
        <p:sp>
          <p:nvSpPr>
            <p:cNvPr id="29" name="rc29"/>
            <p:cNvSpPr/>
            <p:nvPr/>
          </p:nvSpPr>
          <p:spPr>
            <a:xfrm>
              <a:off x="1558413" y="3254328"/>
              <a:ext cx="203168" cy="1371206"/>
            </a:xfrm>
            <a:prstGeom prst="rect">
              <a:avLst/>
            </a:prstGeom>
            <a:solidFill>
              <a:srgbClr val="80BD41">
                <a:alpha val="100000"/>
              </a:srgbClr>
            </a:solidFill>
          </p:spPr>
          <p:txBody>
            <a:bodyPr/>
            <a:lstStyle/>
            <a:p/>
          </p:txBody>
        </p:sp>
        <p:sp>
          <p:nvSpPr>
            <p:cNvPr id="30" name="rc30"/>
            <p:cNvSpPr/>
            <p:nvPr/>
          </p:nvSpPr>
          <p:spPr>
            <a:xfrm>
              <a:off x="1558413" y="2721082"/>
              <a:ext cx="203168" cy="95222"/>
            </a:xfrm>
            <a:prstGeom prst="rect">
              <a:avLst/>
            </a:prstGeom>
            <a:solidFill>
              <a:srgbClr val="0058AB">
                <a:alpha val="100000"/>
              </a:srgbClr>
            </a:solidFill>
          </p:spPr>
          <p:txBody>
            <a:bodyPr/>
            <a:lstStyle/>
            <a:p/>
          </p:txBody>
        </p:sp>
        <p:sp>
          <p:nvSpPr>
            <p:cNvPr id="31" name="rc31"/>
            <p:cNvSpPr/>
            <p:nvPr/>
          </p:nvSpPr>
          <p:spPr>
            <a:xfrm>
              <a:off x="1558413" y="2816305"/>
              <a:ext cx="203168" cy="438023"/>
            </a:xfrm>
            <a:prstGeom prst="rect">
              <a:avLst/>
            </a:prstGeom>
            <a:solidFill>
              <a:srgbClr val="1CABE2">
                <a:alpha val="100000"/>
              </a:srgbClr>
            </a:solidFill>
          </p:spPr>
          <p:txBody>
            <a:bodyPr/>
            <a:lstStyle/>
            <a:p/>
          </p:txBody>
        </p:sp>
        <p:sp>
          <p:nvSpPr>
            <p:cNvPr id="32" name="rc32"/>
            <p:cNvSpPr/>
            <p:nvPr/>
          </p:nvSpPr>
          <p:spPr>
            <a:xfrm>
              <a:off x="1784155" y="3081376"/>
              <a:ext cx="203168" cy="1544158"/>
            </a:xfrm>
            <a:prstGeom prst="rect">
              <a:avLst/>
            </a:prstGeom>
            <a:solidFill>
              <a:srgbClr val="80BD41">
                <a:alpha val="100000"/>
              </a:srgbClr>
            </a:solidFill>
          </p:spPr>
          <p:txBody>
            <a:bodyPr/>
            <a:lstStyle/>
            <a:p/>
          </p:txBody>
        </p:sp>
        <p:sp>
          <p:nvSpPr>
            <p:cNvPr id="33" name="rc33"/>
            <p:cNvSpPr/>
            <p:nvPr/>
          </p:nvSpPr>
          <p:spPr>
            <a:xfrm>
              <a:off x="1784155" y="2742415"/>
              <a:ext cx="203168" cy="150648"/>
            </a:xfrm>
            <a:prstGeom prst="rect">
              <a:avLst/>
            </a:prstGeom>
            <a:solidFill>
              <a:srgbClr val="0058AB">
                <a:alpha val="100000"/>
              </a:srgbClr>
            </a:solidFill>
          </p:spPr>
          <p:txBody>
            <a:bodyPr/>
            <a:lstStyle/>
            <a:p/>
          </p:txBody>
        </p:sp>
        <p:sp>
          <p:nvSpPr>
            <p:cNvPr id="34" name="rc34"/>
            <p:cNvSpPr/>
            <p:nvPr/>
          </p:nvSpPr>
          <p:spPr>
            <a:xfrm>
              <a:off x="1784155" y="2893063"/>
              <a:ext cx="203168" cy="188312"/>
            </a:xfrm>
            <a:prstGeom prst="rect">
              <a:avLst/>
            </a:prstGeom>
            <a:solidFill>
              <a:srgbClr val="1CABE2">
                <a:alpha val="100000"/>
              </a:srgbClr>
            </a:solidFill>
          </p:spPr>
          <p:txBody>
            <a:bodyPr/>
            <a:lstStyle/>
            <a:p/>
          </p:txBody>
        </p:sp>
        <p:sp>
          <p:nvSpPr>
            <p:cNvPr id="35" name="rc35"/>
            <p:cNvSpPr/>
            <p:nvPr/>
          </p:nvSpPr>
          <p:spPr>
            <a:xfrm>
              <a:off x="2009898" y="3154421"/>
              <a:ext cx="203168" cy="1471114"/>
            </a:xfrm>
            <a:prstGeom prst="rect">
              <a:avLst/>
            </a:prstGeom>
            <a:solidFill>
              <a:srgbClr val="80BD41">
                <a:alpha val="100000"/>
              </a:srgbClr>
            </a:solidFill>
          </p:spPr>
          <p:txBody>
            <a:bodyPr/>
            <a:lstStyle/>
            <a:p/>
          </p:txBody>
        </p:sp>
        <p:sp>
          <p:nvSpPr>
            <p:cNvPr id="36" name="rc36"/>
            <p:cNvSpPr/>
            <p:nvPr/>
          </p:nvSpPr>
          <p:spPr>
            <a:xfrm>
              <a:off x="2009898" y="2763360"/>
              <a:ext cx="203168" cy="223459"/>
            </a:xfrm>
            <a:prstGeom prst="rect">
              <a:avLst/>
            </a:prstGeom>
            <a:solidFill>
              <a:srgbClr val="0058AB">
                <a:alpha val="100000"/>
              </a:srgbClr>
            </a:solidFill>
          </p:spPr>
          <p:txBody>
            <a:bodyPr/>
            <a:lstStyle/>
            <a:p/>
          </p:txBody>
        </p:sp>
        <p:sp>
          <p:nvSpPr>
            <p:cNvPr id="37" name="rc37"/>
            <p:cNvSpPr/>
            <p:nvPr/>
          </p:nvSpPr>
          <p:spPr>
            <a:xfrm>
              <a:off x="2009898" y="2986820"/>
              <a:ext cx="203168" cy="167601"/>
            </a:xfrm>
            <a:prstGeom prst="rect">
              <a:avLst/>
            </a:prstGeom>
            <a:solidFill>
              <a:srgbClr val="1CABE2">
                <a:alpha val="100000"/>
              </a:srgbClr>
            </a:solidFill>
          </p:spPr>
          <p:txBody>
            <a:bodyPr/>
            <a:lstStyle/>
            <a:p/>
          </p:txBody>
        </p:sp>
        <p:sp>
          <p:nvSpPr>
            <p:cNvPr id="38" name="rc38"/>
            <p:cNvSpPr/>
            <p:nvPr/>
          </p:nvSpPr>
          <p:spPr>
            <a:xfrm>
              <a:off x="2235640" y="3171050"/>
              <a:ext cx="203168" cy="1454485"/>
            </a:xfrm>
            <a:prstGeom prst="rect">
              <a:avLst/>
            </a:prstGeom>
            <a:solidFill>
              <a:srgbClr val="80BD41">
                <a:alpha val="100000"/>
              </a:srgbClr>
            </a:solidFill>
          </p:spPr>
          <p:txBody>
            <a:bodyPr/>
            <a:lstStyle/>
            <a:p/>
          </p:txBody>
        </p:sp>
        <p:sp>
          <p:nvSpPr>
            <p:cNvPr id="39" name="rc39"/>
            <p:cNvSpPr/>
            <p:nvPr/>
          </p:nvSpPr>
          <p:spPr>
            <a:xfrm>
              <a:off x="2235640" y="2784414"/>
              <a:ext cx="203168" cy="239341"/>
            </a:xfrm>
            <a:prstGeom prst="rect">
              <a:avLst/>
            </a:prstGeom>
            <a:solidFill>
              <a:srgbClr val="0058AB">
                <a:alpha val="100000"/>
              </a:srgbClr>
            </a:solidFill>
          </p:spPr>
          <p:txBody>
            <a:bodyPr/>
            <a:lstStyle/>
            <a:p/>
          </p:txBody>
        </p:sp>
        <p:sp>
          <p:nvSpPr>
            <p:cNvPr id="40" name="rc40"/>
            <p:cNvSpPr/>
            <p:nvPr/>
          </p:nvSpPr>
          <p:spPr>
            <a:xfrm>
              <a:off x="2235640" y="3023756"/>
              <a:ext cx="203168" cy="147294"/>
            </a:xfrm>
            <a:prstGeom prst="rect">
              <a:avLst/>
            </a:prstGeom>
            <a:solidFill>
              <a:srgbClr val="1CABE2">
                <a:alpha val="100000"/>
              </a:srgbClr>
            </a:solidFill>
          </p:spPr>
          <p:txBody>
            <a:bodyPr/>
            <a:lstStyle/>
            <a:p/>
          </p:txBody>
        </p:sp>
        <p:sp>
          <p:nvSpPr>
            <p:cNvPr id="41" name="rc41"/>
            <p:cNvSpPr/>
            <p:nvPr/>
          </p:nvSpPr>
          <p:spPr>
            <a:xfrm>
              <a:off x="2461382" y="3045825"/>
              <a:ext cx="203168" cy="1579709"/>
            </a:xfrm>
            <a:prstGeom prst="rect">
              <a:avLst/>
            </a:prstGeom>
            <a:solidFill>
              <a:srgbClr val="80BD41">
                <a:alpha val="100000"/>
              </a:srgbClr>
            </a:solidFill>
          </p:spPr>
          <p:txBody>
            <a:bodyPr/>
            <a:lstStyle/>
            <a:p/>
          </p:txBody>
        </p:sp>
        <p:sp>
          <p:nvSpPr>
            <p:cNvPr id="42" name="rc42"/>
            <p:cNvSpPr/>
            <p:nvPr/>
          </p:nvSpPr>
          <p:spPr>
            <a:xfrm>
              <a:off x="2461382" y="2809775"/>
              <a:ext cx="203168" cy="145261"/>
            </a:xfrm>
            <a:prstGeom prst="rect">
              <a:avLst/>
            </a:prstGeom>
            <a:solidFill>
              <a:srgbClr val="0058AB">
                <a:alpha val="100000"/>
              </a:srgbClr>
            </a:solidFill>
          </p:spPr>
          <p:txBody>
            <a:bodyPr/>
            <a:lstStyle/>
            <a:p/>
          </p:txBody>
        </p:sp>
        <p:sp>
          <p:nvSpPr>
            <p:cNvPr id="43" name="rc43"/>
            <p:cNvSpPr/>
            <p:nvPr/>
          </p:nvSpPr>
          <p:spPr>
            <a:xfrm>
              <a:off x="2461382" y="2955037"/>
              <a:ext cx="203168" cy="90788"/>
            </a:xfrm>
            <a:prstGeom prst="rect">
              <a:avLst/>
            </a:prstGeom>
            <a:solidFill>
              <a:srgbClr val="1CABE2">
                <a:alpha val="100000"/>
              </a:srgbClr>
            </a:solidFill>
          </p:spPr>
          <p:txBody>
            <a:bodyPr/>
            <a:lstStyle/>
            <a:p/>
          </p:txBody>
        </p:sp>
        <p:sp>
          <p:nvSpPr>
            <p:cNvPr id="44" name="rc44"/>
            <p:cNvSpPr/>
            <p:nvPr/>
          </p:nvSpPr>
          <p:spPr>
            <a:xfrm>
              <a:off x="2687125" y="3032677"/>
              <a:ext cx="203168" cy="1592858"/>
            </a:xfrm>
            <a:prstGeom prst="rect">
              <a:avLst/>
            </a:prstGeom>
            <a:solidFill>
              <a:srgbClr val="80BD41">
                <a:alpha val="100000"/>
              </a:srgbClr>
            </a:solidFill>
          </p:spPr>
          <p:txBody>
            <a:bodyPr/>
            <a:lstStyle/>
            <a:p/>
          </p:txBody>
        </p:sp>
        <p:sp>
          <p:nvSpPr>
            <p:cNvPr id="45" name="rc45"/>
            <p:cNvSpPr/>
            <p:nvPr/>
          </p:nvSpPr>
          <p:spPr>
            <a:xfrm>
              <a:off x="2687125" y="2835811"/>
              <a:ext cx="203168" cy="125278"/>
            </a:xfrm>
            <a:prstGeom prst="rect">
              <a:avLst/>
            </a:prstGeom>
            <a:solidFill>
              <a:srgbClr val="0058AB">
                <a:alpha val="100000"/>
              </a:srgbClr>
            </a:solidFill>
          </p:spPr>
          <p:txBody>
            <a:bodyPr/>
            <a:lstStyle/>
            <a:p/>
          </p:txBody>
        </p:sp>
        <p:sp>
          <p:nvSpPr>
            <p:cNvPr id="46" name="rc46"/>
            <p:cNvSpPr/>
            <p:nvPr/>
          </p:nvSpPr>
          <p:spPr>
            <a:xfrm>
              <a:off x="2687125" y="2961089"/>
              <a:ext cx="203168" cy="71587"/>
            </a:xfrm>
            <a:prstGeom prst="rect">
              <a:avLst/>
            </a:prstGeom>
            <a:solidFill>
              <a:srgbClr val="1CABE2">
                <a:alpha val="100000"/>
              </a:srgbClr>
            </a:solidFill>
          </p:spPr>
          <p:txBody>
            <a:bodyPr/>
            <a:lstStyle/>
            <a:p/>
          </p:txBody>
        </p:sp>
        <p:sp>
          <p:nvSpPr>
            <p:cNvPr id="47" name="rc47"/>
            <p:cNvSpPr/>
            <p:nvPr/>
          </p:nvSpPr>
          <p:spPr>
            <a:xfrm>
              <a:off x="2912867" y="3087600"/>
              <a:ext cx="203168" cy="1537935"/>
            </a:xfrm>
            <a:prstGeom prst="rect">
              <a:avLst/>
            </a:prstGeom>
            <a:solidFill>
              <a:srgbClr val="80BD41">
                <a:alpha val="100000"/>
              </a:srgbClr>
            </a:solidFill>
          </p:spPr>
          <p:txBody>
            <a:bodyPr/>
            <a:lstStyle/>
            <a:p/>
          </p:txBody>
        </p:sp>
        <p:sp>
          <p:nvSpPr>
            <p:cNvPr id="48" name="rc48"/>
            <p:cNvSpPr/>
            <p:nvPr/>
          </p:nvSpPr>
          <p:spPr>
            <a:xfrm>
              <a:off x="2912867" y="2816197"/>
              <a:ext cx="203168" cy="235213"/>
            </a:xfrm>
            <a:prstGeom prst="rect">
              <a:avLst/>
            </a:prstGeom>
            <a:solidFill>
              <a:srgbClr val="0058AB">
                <a:alpha val="100000"/>
              </a:srgbClr>
            </a:solidFill>
          </p:spPr>
          <p:txBody>
            <a:bodyPr/>
            <a:lstStyle/>
            <a:p/>
          </p:txBody>
        </p:sp>
        <p:sp>
          <p:nvSpPr>
            <p:cNvPr id="49" name="rc49"/>
            <p:cNvSpPr/>
            <p:nvPr/>
          </p:nvSpPr>
          <p:spPr>
            <a:xfrm>
              <a:off x="2912867" y="3051410"/>
              <a:ext cx="203168" cy="36189"/>
            </a:xfrm>
            <a:prstGeom prst="rect">
              <a:avLst/>
            </a:prstGeom>
            <a:solidFill>
              <a:srgbClr val="1CABE2">
                <a:alpha val="100000"/>
              </a:srgbClr>
            </a:solidFill>
          </p:spPr>
          <p:txBody>
            <a:bodyPr/>
            <a:lstStyle/>
            <a:p/>
          </p:txBody>
        </p:sp>
        <p:sp>
          <p:nvSpPr>
            <p:cNvPr id="50" name="rc50"/>
            <p:cNvSpPr/>
            <p:nvPr/>
          </p:nvSpPr>
          <p:spPr>
            <a:xfrm>
              <a:off x="3138609" y="3103518"/>
              <a:ext cx="203168" cy="1522017"/>
            </a:xfrm>
            <a:prstGeom prst="rect">
              <a:avLst/>
            </a:prstGeom>
            <a:solidFill>
              <a:srgbClr val="80BD41">
                <a:alpha val="100000"/>
              </a:srgbClr>
            </a:solidFill>
          </p:spPr>
          <p:txBody>
            <a:bodyPr/>
            <a:lstStyle/>
            <a:p/>
          </p:txBody>
        </p:sp>
        <p:sp>
          <p:nvSpPr>
            <p:cNvPr id="51" name="rc51"/>
            <p:cNvSpPr/>
            <p:nvPr/>
          </p:nvSpPr>
          <p:spPr>
            <a:xfrm>
              <a:off x="3138609" y="2769422"/>
              <a:ext cx="203168" cy="259855"/>
            </a:xfrm>
            <a:prstGeom prst="rect">
              <a:avLst/>
            </a:prstGeom>
            <a:solidFill>
              <a:srgbClr val="0058AB">
                <a:alpha val="100000"/>
              </a:srgbClr>
            </a:solidFill>
          </p:spPr>
          <p:txBody>
            <a:bodyPr/>
            <a:lstStyle/>
            <a:p/>
          </p:txBody>
        </p:sp>
        <p:sp>
          <p:nvSpPr>
            <p:cNvPr id="52" name="rc52"/>
            <p:cNvSpPr/>
            <p:nvPr/>
          </p:nvSpPr>
          <p:spPr>
            <a:xfrm>
              <a:off x="3138609" y="3029277"/>
              <a:ext cx="203168" cy="74240"/>
            </a:xfrm>
            <a:prstGeom prst="rect">
              <a:avLst/>
            </a:prstGeom>
            <a:solidFill>
              <a:srgbClr val="1CABE2">
                <a:alpha val="100000"/>
              </a:srgbClr>
            </a:solidFill>
          </p:spPr>
          <p:txBody>
            <a:bodyPr/>
            <a:lstStyle/>
            <a:p/>
          </p:txBody>
        </p:sp>
        <p:sp>
          <p:nvSpPr>
            <p:cNvPr id="53" name="rc53"/>
            <p:cNvSpPr/>
            <p:nvPr/>
          </p:nvSpPr>
          <p:spPr>
            <a:xfrm>
              <a:off x="3364352" y="3068354"/>
              <a:ext cx="203168" cy="1557181"/>
            </a:xfrm>
            <a:prstGeom prst="rect">
              <a:avLst/>
            </a:prstGeom>
            <a:solidFill>
              <a:srgbClr val="80BD41">
                <a:alpha val="100000"/>
              </a:srgbClr>
            </a:solidFill>
          </p:spPr>
          <p:txBody>
            <a:bodyPr/>
            <a:lstStyle/>
            <a:p/>
          </p:txBody>
        </p:sp>
        <p:sp>
          <p:nvSpPr>
            <p:cNvPr id="54" name="rc54"/>
            <p:cNvSpPr/>
            <p:nvPr/>
          </p:nvSpPr>
          <p:spPr>
            <a:xfrm>
              <a:off x="3364352" y="2726532"/>
              <a:ext cx="203168" cy="284848"/>
            </a:xfrm>
            <a:prstGeom prst="rect">
              <a:avLst/>
            </a:prstGeom>
            <a:solidFill>
              <a:srgbClr val="0058AB">
                <a:alpha val="100000"/>
              </a:srgbClr>
            </a:solidFill>
          </p:spPr>
          <p:txBody>
            <a:bodyPr/>
            <a:lstStyle/>
            <a:p/>
          </p:txBody>
        </p:sp>
        <p:sp>
          <p:nvSpPr>
            <p:cNvPr id="55" name="rc55"/>
            <p:cNvSpPr/>
            <p:nvPr/>
          </p:nvSpPr>
          <p:spPr>
            <a:xfrm>
              <a:off x="3364352" y="3011381"/>
              <a:ext cx="203168" cy="56973"/>
            </a:xfrm>
            <a:prstGeom prst="rect">
              <a:avLst/>
            </a:prstGeom>
            <a:solidFill>
              <a:srgbClr val="1CABE2">
                <a:alpha val="100000"/>
              </a:srgbClr>
            </a:solidFill>
          </p:spPr>
          <p:txBody>
            <a:bodyPr/>
            <a:lstStyle/>
            <a:p/>
          </p:txBody>
        </p:sp>
        <p:sp>
          <p:nvSpPr>
            <p:cNvPr id="56" name="rc56"/>
            <p:cNvSpPr/>
            <p:nvPr/>
          </p:nvSpPr>
          <p:spPr>
            <a:xfrm>
              <a:off x="3590094" y="2946053"/>
              <a:ext cx="203168" cy="1679482"/>
            </a:xfrm>
            <a:prstGeom prst="rect">
              <a:avLst/>
            </a:prstGeom>
            <a:solidFill>
              <a:srgbClr val="80BD41">
                <a:alpha val="100000"/>
              </a:srgbClr>
            </a:solidFill>
          </p:spPr>
          <p:txBody>
            <a:bodyPr/>
            <a:lstStyle/>
            <a:p/>
          </p:txBody>
        </p:sp>
        <p:sp>
          <p:nvSpPr>
            <p:cNvPr id="57" name="rc57"/>
            <p:cNvSpPr/>
            <p:nvPr/>
          </p:nvSpPr>
          <p:spPr>
            <a:xfrm>
              <a:off x="3590094" y="2717035"/>
              <a:ext cx="203168" cy="76336"/>
            </a:xfrm>
            <a:prstGeom prst="rect">
              <a:avLst/>
            </a:prstGeom>
            <a:solidFill>
              <a:srgbClr val="0058AB">
                <a:alpha val="100000"/>
              </a:srgbClr>
            </a:solidFill>
          </p:spPr>
          <p:txBody>
            <a:bodyPr/>
            <a:lstStyle/>
            <a:p/>
          </p:txBody>
        </p:sp>
        <p:sp>
          <p:nvSpPr>
            <p:cNvPr id="58" name="rc58"/>
            <p:cNvSpPr/>
            <p:nvPr/>
          </p:nvSpPr>
          <p:spPr>
            <a:xfrm>
              <a:off x="3590094" y="2793371"/>
              <a:ext cx="203168" cy="152681"/>
            </a:xfrm>
            <a:prstGeom prst="rect">
              <a:avLst/>
            </a:prstGeom>
            <a:solidFill>
              <a:srgbClr val="1CABE2">
                <a:alpha val="100000"/>
              </a:srgbClr>
            </a:solidFill>
          </p:spPr>
          <p:txBody>
            <a:bodyPr/>
            <a:lstStyle/>
            <a:p/>
          </p:txBody>
        </p:sp>
        <p:sp>
          <p:nvSpPr>
            <p:cNvPr id="59" name="rc59"/>
            <p:cNvSpPr/>
            <p:nvPr/>
          </p:nvSpPr>
          <p:spPr>
            <a:xfrm>
              <a:off x="3815836" y="3023216"/>
              <a:ext cx="203168" cy="1602319"/>
            </a:xfrm>
            <a:prstGeom prst="rect">
              <a:avLst/>
            </a:prstGeom>
            <a:solidFill>
              <a:srgbClr val="80BD41">
                <a:alpha val="100000"/>
              </a:srgbClr>
            </a:solidFill>
          </p:spPr>
          <p:txBody>
            <a:bodyPr/>
            <a:lstStyle/>
            <a:p/>
          </p:txBody>
        </p:sp>
        <p:sp>
          <p:nvSpPr>
            <p:cNvPr id="60" name="rc60"/>
            <p:cNvSpPr/>
            <p:nvPr/>
          </p:nvSpPr>
          <p:spPr>
            <a:xfrm>
              <a:off x="3815836" y="2718016"/>
              <a:ext cx="203168" cy="171675"/>
            </a:xfrm>
            <a:prstGeom prst="rect">
              <a:avLst/>
            </a:prstGeom>
            <a:solidFill>
              <a:srgbClr val="0058AB">
                <a:alpha val="100000"/>
              </a:srgbClr>
            </a:solidFill>
          </p:spPr>
          <p:txBody>
            <a:bodyPr/>
            <a:lstStyle/>
            <a:p/>
          </p:txBody>
        </p:sp>
        <p:sp>
          <p:nvSpPr>
            <p:cNvPr id="61" name="rc61"/>
            <p:cNvSpPr/>
            <p:nvPr/>
          </p:nvSpPr>
          <p:spPr>
            <a:xfrm>
              <a:off x="3815836" y="2889691"/>
              <a:ext cx="203168" cy="133525"/>
            </a:xfrm>
            <a:prstGeom prst="rect">
              <a:avLst/>
            </a:prstGeom>
            <a:solidFill>
              <a:srgbClr val="1CABE2">
                <a:alpha val="100000"/>
              </a:srgbClr>
            </a:solidFill>
          </p:spPr>
          <p:txBody>
            <a:bodyPr/>
            <a:lstStyle/>
            <a:p/>
          </p:txBody>
        </p:sp>
        <p:sp>
          <p:nvSpPr>
            <p:cNvPr id="62" name="rc62"/>
            <p:cNvSpPr/>
            <p:nvPr/>
          </p:nvSpPr>
          <p:spPr>
            <a:xfrm>
              <a:off x="4041579" y="3009780"/>
              <a:ext cx="203168" cy="1615755"/>
            </a:xfrm>
            <a:prstGeom prst="rect">
              <a:avLst/>
            </a:prstGeom>
            <a:solidFill>
              <a:srgbClr val="80BD41">
                <a:alpha val="100000"/>
              </a:srgbClr>
            </a:solidFill>
          </p:spPr>
          <p:txBody>
            <a:bodyPr/>
            <a:lstStyle/>
            <a:p/>
          </p:txBody>
        </p:sp>
        <p:sp>
          <p:nvSpPr>
            <p:cNvPr id="63" name="rc63"/>
            <p:cNvSpPr/>
            <p:nvPr/>
          </p:nvSpPr>
          <p:spPr>
            <a:xfrm>
              <a:off x="4041579" y="2724644"/>
              <a:ext cx="203168" cy="133066"/>
            </a:xfrm>
            <a:prstGeom prst="rect">
              <a:avLst/>
            </a:prstGeom>
            <a:solidFill>
              <a:srgbClr val="0058AB">
                <a:alpha val="100000"/>
              </a:srgbClr>
            </a:solidFill>
          </p:spPr>
          <p:txBody>
            <a:bodyPr/>
            <a:lstStyle/>
            <a:p/>
          </p:txBody>
        </p:sp>
        <p:sp>
          <p:nvSpPr>
            <p:cNvPr id="64" name="rc64"/>
            <p:cNvSpPr/>
            <p:nvPr/>
          </p:nvSpPr>
          <p:spPr>
            <a:xfrm>
              <a:off x="4041579" y="2857710"/>
              <a:ext cx="203168" cy="152069"/>
            </a:xfrm>
            <a:prstGeom prst="rect">
              <a:avLst/>
            </a:prstGeom>
            <a:solidFill>
              <a:srgbClr val="1CABE2">
                <a:alpha val="100000"/>
              </a:srgbClr>
            </a:solidFill>
          </p:spPr>
          <p:txBody>
            <a:bodyPr/>
            <a:lstStyle/>
            <a:p/>
          </p:txBody>
        </p:sp>
        <p:sp>
          <p:nvSpPr>
            <p:cNvPr id="65" name="rc65"/>
            <p:cNvSpPr/>
            <p:nvPr/>
          </p:nvSpPr>
          <p:spPr>
            <a:xfrm>
              <a:off x="4267321" y="3053838"/>
              <a:ext cx="203168" cy="1571696"/>
            </a:xfrm>
            <a:prstGeom prst="rect">
              <a:avLst/>
            </a:prstGeom>
            <a:solidFill>
              <a:srgbClr val="80BD41">
                <a:alpha val="100000"/>
              </a:srgbClr>
            </a:solidFill>
          </p:spPr>
          <p:txBody>
            <a:bodyPr/>
            <a:lstStyle/>
            <a:p/>
          </p:txBody>
        </p:sp>
        <p:sp>
          <p:nvSpPr>
            <p:cNvPr id="66" name="rc66"/>
            <p:cNvSpPr/>
            <p:nvPr/>
          </p:nvSpPr>
          <p:spPr>
            <a:xfrm>
              <a:off x="4267321" y="2731929"/>
              <a:ext cx="203168" cy="170425"/>
            </a:xfrm>
            <a:prstGeom prst="rect">
              <a:avLst/>
            </a:prstGeom>
            <a:solidFill>
              <a:srgbClr val="0058AB">
                <a:alpha val="100000"/>
              </a:srgbClr>
            </a:solidFill>
          </p:spPr>
          <p:txBody>
            <a:bodyPr/>
            <a:lstStyle/>
            <a:p/>
          </p:txBody>
        </p:sp>
        <p:sp>
          <p:nvSpPr>
            <p:cNvPr id="67" name="rc67"/>
            <p:cNvSpPr/>
            <p:nvPr/>
          </p:nvSpPr>
          <p:spPr>
            <a:xfrm>
              <a:off x="4267321" y="2902354"/>
              <a:ext cx="203168" cy="151484"/>
            </a:xfrm>
            <a:prstGeom prst="rect">
              <a:avLst/>
            </a:prstGeom>
            <a:solidFill>
              <a:srgbClr val="1CABE2">
                <a:alpha val="100000"/>
              </a:srgbClr>
            </a:solidFill>
          </p:spPr>
          <p:txBody>
            <a:bodyPr/>
            <a:lstStyle/>
            <a:p/>
          </p:txBody>
        </p:sp>
        <p:sp>
          <p:nvSpPr>
            <p:cNvPr id="68" name="rc68"/>
            <p:cNvSpPr/>
            <p:nvPr/>
          </p:nvSpPr>
          <p:spPr>
            <a:xfrm>
              <a:off x="4493063" y="2909314"/>
              <a:ext cx="203168" cy="1716220"/>
            </a:xfrm>
            <a:prstGeom prst="rect">
              <a:avLst/>
            </a:prstGeom>
            <a:solidFill>
              <a:srgbClr val="80BD41">
                <a:alpha val="100000"/>
              </a:srgbClr>
            </a:solidFill>
          </p:spPr>
          <p:txBody>
            <a:bodyPr/>
            <a:lstStyle/>
            <a:p/>
          </p:txBody>
        </p:sp>
        <p:sp>
          <p:nvSpPr>
            <p:cNvPr id="69" name="rc69"/>
            <p:cNvSpPr/>
            <p:nvPr/>
          </p:nvSpPr>
          <p:spPr>
            <a:xfrm>
              <a:off x="4493063" y="2739582"/>
              <a:ext cx="203168" cy="94295"/>
            </a:xfrm>
            <a:prstGeom prst="rect">
              <a:avLst/>
            </a:prstGeom>
            <a:solidFill>
              <a:srgbClr val="0058AB">
                <a:alpha val="100000"/>
              </a:srgbClr>
            </a:solidFill>
          </p:spPr>
          <p:txBody>
            <a:bodyPr/>
            <a:lstStyle/>
            <a:p/>
          </p:txBody>
        </p:sp>
        <p:sp>
          <p:nvSpPr>
            <p:cNvPr id="70" name="rc70"/>
            <p:cNvSpPr/>
            <p:nvPr/>
          </p:nvSpPr>
          <p:spPr>
            <a:xfrm>
              <a:off x="4493063" y="2833878"/>
              <a:ext cx="203168" cy="75436"/>
            </a:xfrm>
            <a:prstGeom prst="rect">
              <a:avLst/>
            </a:prstGeom>
            <a:solidFill>
              <a:srgbClr val="1CABE2">
                <a:alpha val="100000"/>
              </a:srgbClr>
            </a:solidFill>
          </p:spPr>
          <p:txBody>
            <a:bodyPr/>
            <a:lstStyle/>
            <a:p/>
          </p:txBody>
        </p:sp>
        <p:sp>
          <p:nvSpPr>
            <p:cNvPr id="71" name="rc71"/>
            <p:cNvSpPr/>
            <p:nvPr/>
          </p:nvSpPr>
          <p:spPr>
            <a:xfrm>
              <a:off x="4718806" y="3027731"/>
              <a:ext cx="203168" cy="1597804"/>
            </a:xfrm>
            <a:prstGeom prst="rect">
              <a:avLst/>
            </a:prstGeom>
            <a:solidFill>
              <a:srgbClr val="80BD41">
                <a:alpha val="100000"/>
              </a:srgbClr>
            </a:solidFill>
          </p:spPr>
          <p:txBody>
            <a:bodyPr/>
            <a:lstStyle/>
            <a:p/>
          </p:txBody>
        </p:sp>
        <p:sp>
          <p:nvSpPr>
            <p:cNvPr id="72" name="rc72"/>
            <p:cNvSpPr/>
            <p:nvPr/>
          </p:nvSpPr>
          <p:spPr>
            <a:xfrm>
              <a:off x="4718806" y="2745760"/>
              <a:ext cx="203168" cy="18796"/>
            </a:xfrm>
            <a:prstGeom prst="rect">
              <a:avLst/>
            </a:prstGeom>
            <a:solidFill>
              <a:srgbClr val="0058AB">
                <a:alpha val="100000"/>
              </a:srgbClr>
            </a:solidFill>
          </p:spPr>
          <p:txBody>
            <a:bodyPr/>
            <a:lstStyle/>
            <a:p/>
          </p:txBody>
        </p:sp>
        <p:sp>
          <p:nvSpPr>
            <p:cNvPr id="73" name="rc73"/>
            <p:cNvSpPr/>
            <p:nvPr/>
          </p:nvSpPr>
          <p:spPr>
            <a:xfrm>
              <a:off x="4718806" y="2764557"/>
              <a:ext cx="203168" cy="263174"/>
            </a:xfrm>
            <a:prstGeom prst="rect">
              <a:avLst/>
            </a:prstGeom>
            <a:solidFill>
              <a:srgbClr val="1CABE2">
                <a:alpha val="100000"/>
              </a:srgbClr>
            </a:solidFill>
          </p:spPr>
          <p:txBody>
            <a:bodyPr/>
            <a:lstStyle/>
            <a:p/>
          </p:txBody>
        </p:sp>
        <p:sp>
          <p:nvSpPr>
            <p:cNvPr id="74" name="rc74"/>
            <p:cNvSpPr/>
            <p:nvPr/>
          </p:nvSpPr>
          <p:spPr>
            <a:xfrm>
              <a:off x="4944548" y="2995849"/>
              <a:ext cx="203168" cy="1629686"/>
            </a:xfrm>
            <a:prstGeom prst="rect">
              <a:avLst/>
            </a:prstGeom>
            <a:solidFill>
              <a:srgbClr val="80BD41">
                <a:alpha val="100000"/>
              </a:srgbClr>
            </a:solidFill>
          </p:spPr>
          <p:txBody>
            <a:bodyPr/>
            <a:lstStyle/>
            <a:p/>
          </p:txBody>
        </p:sp>
        <p:sp>
          <p:nvSpPr>
            <p:cNvPr id="75" name="rc75"/>
            <p:cNvSpPr/>
            <p:nvPr/>
          </p:nvSpPr>
          <p:spPr>
            <a:xfrm>
              <a:off x="4944548" y="2752335"/>
              <a:ext cx="203168" cy="37466"/>
            </a:xfrm>
            <a:prstGeom prst="rect">
              <a:avLst/>
            </a:prstGeom>
            <a:solidFill>
              <a:srgbClr val="0058AB">
                <a:alpha val="100000"/>
              </a:srgbClr>
            </a:solidFill>
          </p:spPr>
          <p:txBody>
            <a:bodyPr/>
            <a:lstStyle/>
            <a:p/>
          </p:txBody>
        </p:sp>
        <p:sp>
          <p:nvSpPr>
            <p:cNvPr id="76" name="rc76"/>
            <p:cNvSpPr/>
            <p:nvPr/>
          </p:nvSpPr>
          <p:spPr>
            <a:xfrm>
              <a:off x="4944548" y="2789801"/>
              <a:ext cx="203168" cy="206047"/>
            </a:xfrm>
            <a:prstGeom prst="rect">
              <a:avLst/>
            </a:prstGeom>
            <a:solidFill>
              <a:srgbClr val="1CABE2">
                <a:alpha val="100000"/>
              </a:srgbClr>
            </a:solidFill>
          </p:spPr>
          <p:txBody>
            <a:bodyPr/>
            <a:lstStyle/>
            <a:p/>
          </p:txBody>
        </p:sp>
        <p:sp>
          <p:nvSpPr>
            <p:cNvPr id="77" name="rc77"/>
            <p:cNvSpPr/>
            <p:nvPr/>
          </p:nvSpPr>
          <p:spPr>
            <a:xfrm>
              <a:off x="5170291" y="3052777"/>
              <a:ext cx="203168" cy="1572757"/>
            </a:xfrm>
            <a:prstGeom prst="rect">
              <a:avLst/>
            </a:prstGeom>
            <a:solidFill>
              <a:srgbClr val="80BD41">
                <a:alpha val="100000"/>
              </a:srgbClr>
            </a:solidFill>
          </p:spPr>
          <p:txBody>
            <a:bodyPr/>
            <a:lstStyle/>
            <a:p/>
          </p:txBody>
        </p:sp>
        <p:sp>
          <p:nvSpPr>
            <p:cNvPr id="78" name="rc78"/>
            <p:cNvSpPr/>
            <p:nvPr/>
          </p:nvSpPr>
          <p:spPr>
            <a:xfrm>
              <a:off x="5170291" y="2753207"/>
              <a:ext cx="203168" cy="18724"/>
            </a:xfrm>
            <a:prstGeom prst="rect">
              <a:avLst/>
            </a:prstGeom>
            <a:solidFill>
              <a:srgbClr val="0058AB">
                <a:alpha val="100000"/>
              </a:srgbClr>
            </a:solidFill>
          </p:spPr>
          <p:txBody>
            <a:bodyPr/>
            <a:lstStyle/>
            <a:p/>
          </p:txBody>
        </p:sp>
        <p:sp>
          <p:nvSpPr>
            <p:cNvPr id="79" name="rc79"/>
            <p:cNvSpPr/>
            <p:nvPr/>
          </p:nvSpPr>
          <p:spPr>
            <a:xfrm>
              <a:off x="5170291" y="2771931"/>
              <a:ext cx="203168" cy="280846"/>
            </a:xfrm>
            <a:prstGeom prst="rect">
              <a:avLst/>
            </a:prstGeom>
            <a:solidFill>
              <a:srgbClr val="1CABE2">
                <a:alpha val="100000"/>
              </a:srgbClr>
            </a:solidFill>
          </p:spPr>
          <p:txBody>
            <a:bodyPr/>
            <a:lstStyle/>
            <a:p/>
          </p:txBody>
        </p:sp>
        <p:sp>
          <p:nvSpPr>
            <p:cNvPr id="80" name="rc80"/>
            <p:cNvSpPr/>
            <p:nvPr/>
          </p:nvSpPr>
          <p:spPr>
            <a:xfrm>
              <a:off x="5396033" y="2991964"/>
              <a:ext cx="203168" cy="1633571"/>
            </a:xfrm>
            <a:prstGeom prst="rect">
              <a:avLst/>
            </a:prstGeom>
            <a:solidFill>
              <a:srgbClr val="80BD41">
                <a:alpha val="100000"/>
              </a:srgbClr>
            </a:solidFill>
          </p:spPr>
          <p:txBody>
            <a:bodyPr/>
            <a:lstStyle/>
            <a:p/>
          </p:txBody>
        </p:sp>
        <p:sp>
          <p:nvSpPr>
            <p:cNvPr id="81" name="rc81"/>
            <p:cNvSpPr/>
            <p:nvPr/>
          </p:nvSpPr>
          <p:spPr>
            <a:xfrm>
              <a:off x="5396033" y="2747865"/>
              <a:ext cx="203168" cy="37556"/>
            </a:xfrm>
            <a:prstGeom prst="rect">
              <a:avLst/>
            </a:prstGeom>
            <a:solidFill>
              <a:srgbClr val="0058AB">
                <a:alpha val="100000"/>
              </a:srgbClr>
            </a:solidFill>
          </p:spPr>
          <p:txBody>
            <a:bodyPr/>
            <a:lstStyle/>
            <a:p/>
          </p:txBody>
        </p:sp>
        <p:sp>
          <p:nvSpPr>
            <p:cNvPr id="82" name="rc82"/>
            <p:cNvSpPr/>
            <p:nvPr/>
          </p:nvSpPr>
          <p:spPr>
            <a:xfrm>
              <a:off x="5396033" y="2785421"/>
              <a:ext cx="203168" cy="206542"/>
            </a:xfrm>
            <a:prstGeom prst="rect">
              <a:avLst/>
            </a:prstGeom>
            <a:solidFill>
              <a:srgbClr val="1CABE2">
                <a:alpha val="100000"/>
              </a:srgbClr>
            </a:solidFill>
          </p:spPr>
          <p:txBody>
            <a:bodyPr/>
            <a:lstStyle/>
            <a:p/>
          </p:txBody>
        </p:sp>
        <p:sp>
          <p:nvSpPr>
            <p:cNvPr id="83" name="rc83"/>
            <p:cNvSpPr/>
            <p:nvPr/>
          </p:nvSpPr>
          <p:spPr>
            <a:xfrm>
              <a:off x="5621775" y="2972241"/>
              <a:ext cx="203168" cy="1653293"/>
            </a:xfrm>
            <a:prstGeom prst="rect">
              <a:avLst/>
            </a:prstGeom>
            <a:solidFill>
              <a:srgbClr val="80BD41">
                <a:alpha val="100000"/>
              </a:srgbClr>
            </a:solidFill>
          </p:spPr>
          <p:txBody>
            <a:bodyPr/>
            <a:lstStyle/>
            <a:p/>
          </p:txBody>
        </p:sp>
        <p:sp>
          <p:nvSpPr>
            <p:cNvPr id="84" name="rc84"/>
            <p:cNvSpPr/>
            <p:nvPr/>
          </p:nvSpPr>
          <p:spPr>
            <a:xfrm>
              <a:off x="5621775" y="2767902"/>
              <a:ext cx="203168" cy="74303"/>
            </a:xfrm>
            <a:prstGeom prst="rect">
              <a:avLst/>
            </a:prstGeom>
            <a:solidFill>
              <a:srgbClr val="0058AB">
                <a:alpha val="100000"/>
              </a:srgbClr>
            </a:solidFill>
          </p:spPr>
          <p:txBody>
            <a:bodyPr/>
            <a:lstStyle/>
            <a:p/>
          </p:txBody>
        </p:sp>
        <p:sp>
          <p:nvSpPr>
            <p:cNvPr id="85" name="rc85"/>
            <p:cNvSpPr/>
            <p:nvPr/>
          </p:nvSpPr>
          <p:spPr>
            <a:xfrm>
              <a:off x="5621775" y="2842206"/>
              <a:ext cx="203168" cy="130035"/>
            </a:xfrm>
            <a:prstGeom prst="rect">
              <a:avLst/>
            </a:prstGeom>
            <a:solidFill>
              <a:srgbClr val="1CABE2">
                <a:alpha val="100000"/>
              </a:srgbClr>
            </a:solidFill>
          </p:spPr>
          <p:txBody>
            <a:bodyPr/>
            <a:lstStyle/>
            <a:p/>
          </p:txBody>
        </p:sp>
        <p:sp>
          <p:nvSpPr>
            <p:cNvPr id="86" name="rc86"/>
            <p:cNvSpPr/>
            <p:nvPr/>
          </p:nvSpPr>
          <p:spPr>
            <a:xfrm>
              <a:off x="5847518" y="3123286"/>
              <a:ext cx="203168" cy="1502249"/>
            </a:xfrm>
            <a:prstGeom prst="rect">
              <a:avLst/>
            </a:prstGeom>
            <a:solidFill>
              <a:srgbClr val="80BD41">
                <a:alpha val="100000"/>
              </a:srgbClr>
            </a:solidFill>
          </p:spPr>
          <p:txBody>
            <a:bodyPr/>
            <a:lstStyle/>
            <a:p/>
          </p:txBody>
        </p:sp>
        <p:sp>
          <p:nvSpPr>
            <p:cNvPr id="87" name="rc87"/>
            <p:cNvSpPr/>
            <p:nvPr/>
          </p:nvSpPr>
          <p:spPr>
            <a:xfrm>
              <a:off x="5847518" y="2793524"/>
              <a:ext cx="203168" cy="256482"/>
            </a:xfrm>
            <a:prstGeom prst="rect">
              <a:avLst/>
            </a:prstGeom>
            <a:solidFill>
              <a:srgbClr val="0058AB">
                <a:alpha val="100000"/>
              </a:srgbClr>
            </a:solidFill>
          </p:spPr>
          <p:txBody>
            <a:bodyPr/>
            <a:lstStyle/>
            <a:p/>
          </p:txBody>
        </p:sp>
        <p:sp>
          <p:nvSpPr>
            <p:cNvPr id="88" name="rc88"/>
            <p:cNvSpPr/>
            <p:nvPr/>
          </p:nvSpPr>
          <p:spPr>
            <a:xfrm>
              <a:off x="5847518" y="3050007"/>
              <a:ext cx="203168" cy="73278"/>
            </a:xfrm>
            <a:prstGeom prst="rect">
              <a:avLst/>
            </a:prstGeom>
            <a:solidFill>
              <a:srgbClr val="1CABE2">
                <a:alpha val="100000"/>
              </a:srgbClr>
            </a:solidFill>
          </p:spPr>
          <p:txBody>
            <a:bodyPr/>
            <a:lstStyle/>
            <a:p/>
          </p:txBody>
        </p:sp>
        <p:sp>
          <p:nvSpPr>
            <p:cNvPr id="89" name="rc89"/>
            <p:cNvSpPr/>
            <p:nvPr/>
          </p:nvSpPr>
          <p:spPr>
            <a:xfrm>
              <a:off x="6073260" y="3101620"/>
              <a:ext cx="203168" cy="1523914"/>
            </a:xfrm>
            <a:prstGeom prst="rect">
              <a:avLst/>
            </a:prstGeom>
            <a:solidFill>
              <a:srgbClr val="80BD41">
                <a:alpha val="100000"/>
              </a:srgbClr>
            </a:solidFill>
          </p:spPr>
          <p:txBody>
            <a:bodyPr/>
            <a:lstStyle/>
            <a:p/>
          </p:txBody>
        </p:sp>
        <p:sp>
          <p:nvSpPr>
            <p:cNvPr id="90" name="rc90"/>
            <p:cNvSpPr/>
            <p:nvPr/>
          </p:nvSpPr>
          <p:spPr>
            <a:xfrm>
              <a:off x="6073260" y="2811349"/>
              <a:ext cx="203168" cy="18139"/>
            </a:xfrm>
            <a:prstGeom prst="rect">
              <a:avLst/>
            </a:prstGeom>
            <a:solidFill>
              <a:srgbClr val="0058AB">
                <a:alpha val="100000"/>
              </a:srgbClr>
            </a:solidFill>
          </p:spPr>
          <p:txBody>
            <a:bodyPr/>
            <a:lstStyle/>
            <a:p/>
          </p:txBody>
        </p:sp>
        <p:sp>
          <p:nvSpPr>
            <p:cNvPr id="91" name="rc91"/>
            <p:cNvSpPr/>
            <p:nvPr/>
          </p:nvSpPr>
          <p:spPr>
            <a:xfrm>
              <a:off x="6073260" y="2829489"/>
              <a:ext cx="203168" cy="272131"/>
            </a:xfrm>
            <a:prstGeom prst="rect">
              <a:avLst/>
            </a:prstGeom>
            <a:solidFill>
              <a:srgbClr val="1CABE2">
                <a:alpha val="100000"/>
              </a:srgbClr>
            </a:solidFill>
          </p:spPr>
          <p:txBody>
            <a:bodyPr/>
            <a:lstStyle/>
            <a:p/>
          </p:txBody>
        </p:sp>
        <p:sp>
          <p:nvSpPr>
            <p:cNvPr id="92" name="rc92"/>
            <p:cNvSpPr/>
            <p:nvPr/>
          </p:nvSpPr>
          <p:spPr>
            <a:xfrm>
              <a:off x="6299002" y="3040492"/>
              <a:ext cx="203168" cy="1585042"/>
            </a:xfrm>
            <a:prstGeom prst="rect">
              <a:avLst/>
            </a:prstGeom>
            <a:solidFill>
              <a:srgbClr val="80BD41">
                <a:alpha val="100000"/>
              </a:srgbClr>
            </a:solidFill>
          </p:spPr>
          <p:txBody>
            <a:bodyPr/>
            <a:lstStyle/>
            <a:p/>
          </p:txBody>
        </p:sp>
        <p:sp>
          <p:nvSpPr>
            <p:cNvPr id="93" name="rc93"/>
            <p:cNvSpPr/>
            <p:nvPr/>
          </p:nvSpPr>
          <p:spPr>
            <a:xfrm>
              <a:off x="6299002" y="2824354"/>
              <a:ext cx="203168" cy="36027"/>
            </a:xfrm>
            <a:prstGeom prst="rect">
              <a:avLst/>
            </a:prstGeom>
            <a:solidFill>
              <a:srgbClr val="0058AB">
                <a:alpha val="100000"/>
              </a:srgbClr>
            </a:solidFill>
          </p:spPr>
          <p:txBody>
            <a:bodyPr/>
            <a:lstStyle/>
            <a:p/>
          </p:txBody>
        </p:sp>
        <p:sp>
          <p:nvSpPr>
            <p:cNvPr id="94" name="rc94"/>
            <p:cNvSpPr/>
            <p:nvPr/>
          </p:nvSpPr>
          <p:spPr>
            <a:xfrm>
              <a:off x="6299002" y="2860381"/>
              <a:ext cx="203168" cy="180110"/>
            </a:xfrm>
            <a:prstGeom prst="rect">
              <a:avLst/>
            </a:prstGeom>
            <a:solidFill>
              <a:srgbClr val="1CABE2">
                <a:alpha val="100000"/>
              </a:srgbClr>
            </a:solidFill>
          </p:spPr>
          <p:txBody>
            <a:bodyPr/>
            <a:lstStyle/>
            <a:p/>
          </p:txBody>
        </p:sp>
        <p:sp>
          <p:nvSpPr>
            <p:cNvPr id="95" name="rc95"/>
            <p:cNvSpPr/>
            <p:nvPr/>
          </p:nvSpPr>
          <p:spPr>
            <a:xfrm>
              <a:off x="6524745" y="3018306"/>
              <a:ext cx="203168" cy="1607229"/>
            </a:xfrm>
            <a:prstGeom prst="rect">
              <a:avLst/>
            </a:prstGeom>
            <a:solidFill>
              <a:srgbClr val="80BD41">
                <a:alpha val="100000"/>
              </a:srgbClr>
            </a:solidFill>
          </p:spPr>
          <p:txBody>
            <a:bodyPr/>
            <a:lstStyle/>
            <a:p/>
          </p:txBody>
        </p:sp>
        <p:sp>
          <p:nvSpPr>
            <p:cNvPr id="96" name="rc96"/>
            <p:cNvSpPr/>
            <p:nvPr/>
          </p:nvSpPr>
          <p:spPr>
            <a:xfrm>
              <a:off x="6524745" y="2839723"/>
              <a:ext cx="203168" cy="35712"/>
            </a:xfrm>
            <a:prstGeom prst="rect">
              <a:avLst/>
            </a:prstGeom>
            <a:solidFill>
              <a:srgbClr val="0058AB">
                <a:alpha val="100000"/>
              </a:srgbClr>
            </a:solidFill>
          </p:spPr>
          <p:txBody>
            <a:bodyPr/>
            <a:lstStyle/>
            <a:p/>
          </p:txBody>
        </p:sp>
        <p:sp>
          <p:nvSpPr>
            <p:cNvPr id="97" name="rc97"/>
            <p:cNvSpPr/>
            <p:nvPr/>
          </p:nvSpPr>
          <p:spPr>
            <a:xfrm>
              <a:off x="6524745" y="2875436"/>
              <a:ext cx="203168" cy="142869"/>
            </a:xfrm>
            <a:prstGeom prst="rect">
              <a:avLst/>
            </a:prstGeom>
            <a:solidFill>
              <a:srgbClr val="1CABE2">
                <a:alpha val="100000"/>
              </a:srgbClr>
            </a:solidFill>
          </p:spPr>
          <p:txBody>
            <a:bodyPr/>
            <a:lstStyle/>
            <a:p/>
          </p:txBody>
        </p:sp>
        <p:sp>
          <p:nvSpPr>
            <p:cNvPr id="98" name="rc98"/>
            <p:cNvSpPr/>
            <p:nvPr/>
          </p:nvSpPr>
          <p:spPr>
            <a:xfrm>
              <a:off x="6750487" y="3085477"/>
              <a:ext cx="203168" cy="1540057"/>
            </a:xfrm>
            <a:prstGeom prst="rect">
              <a:avLst/>
            </a:prstGeom>
            <a:solidFill>
              <a:srgbClr val="80BD41">
                <a:alpha val="100000"/>
              </a:srgbClr>
            </a:solidFill>
          </p:spPr>
          <p:txBody>
            <a:bodyPr/>
            <a:lstStyle/>
            <a:p/>
          </p:txBody>
        </p:sp>
        <p:sp>
          <p:nvSpPr>
            <p:cNvPr id="99" name="rc99"/>
            <p:cNvSpPr/>
            <p:nvPr/>
          </p:nvSpPr>
          <p:spPr>
            <a:xfrm>
              <a:off x="6750487" y="2855354"/>
              <a:ext cx="203168" cy="53106"/>
            </a:xfrm>
            <a:prstGeom prst="rect">
              <a:avLst/>
            </a:prstGeom>
            <a:solidFill>
              <a:srgbClr val="0058AB">
                <a:alpha val="100000"/>
              </a:srgbClr>
            </a:solidFill>
          </p:spPr>
          <p:txBody>
            <a:bodyPr/>
            <a:lstStyle/>
            <a:p/>
          </p:txBody>
        </p:sp>
        <p:sp>
          <p:nvSpPr>
            <p:cNvPr id="100" name="rc100"/>
            <p:cNvSpPr/>
            <p:nvPr/>
          </p:nvSpPr>
          <p:spPr>
            <a:xfrm>
              <a:off x="6750487" y="2908460"/>
              <a:ext cx="203168" cy="177017"/>
            </a:xfrm>
            <a:prstGeom prst="rect">
              <a:avLst/>
            </a:prstGeom>
            <a:solidFill>
              <a:srgbClr val="1CABE2">
                <a:alpha val="100000"/>
              </a:srgbClr>
            </a:solidFill>
          </p:spPr>
          <p:txBody>
            <a:bodyPr/>
            <a:lstStyle/>
            <a:p/>
          </p:txBody>
        </p:sp>
        <p:sp>
          <p:nvSpPr>
            <p:cNvPr id="101" name="rc101"/>
            <p:cNvSpPr/>
            <p:nvPr/>
          </p:nvSpPr>
          <p:spPr>
            <a:xfrm>
              <a:off x="6976229" y="2875158"/>
              <a:ext cx="203168" cy="50036"/>
            </a:xfrm>
            <a:prstGeom prst="rect">
              <a:avLst/>
            </a:prstGeom>
            <a:solidFill>
              <a:srgbClr val="F26A21">
                <a:alpha val="100000"/>
              </a:srgbClr>
            </a:solidFill>
          </p:spPr>
          <p:txBody>
            <a:bodyPr/>
            <a:lstStyle/>
            <a:p/>
          </p:txBody>
        </p:sp>
        <p:sp>
          <p:nvSpPr>
            <p:cNvPr id="102" name="rc102"/>
            <p:cNvSpPr/>
            <p:nvPr/>
          </p:nvSpPr>
          <p:spPr>
            <a:xfrm>
              <a:off x="6976229" y="2925194"/>
              <a:ext cx="203168" cy="1700341"/>
            </a:xfrm>
            <a:prstGeom prst="rect">
              <a:avLst/>
            </a:prstGeom>
            <a:solidFill>
              <a:srgbClr val="FFC20E">
                <a:alpha val="100000"/>
              </a:srgbClr>
            </a:solidFill>
          </p:spPr>
          <p:txBody>
            <a:bodyPr/>
            <a:lstStyle/>
            <a:p/>
          </p:txBody>
        </p:sp>
        <p:sp>
          <p:nvSpPr>
            <p:cNvPr id="103" name="rc103"/>
            <p:cNvSpPr/>
            <p:nvPr/>
          </p:nvSpPr>
          <p:spPr>
            <a:xfrm>
              <a:off x="7201972" y="2892731"/>
              <a:ext cx="203168" cy="47143"/>
            </a:xfrm>
            <a:prstGeom prst="rect">
              <a:avLst/>
            </a:prstGeom>
            <a:solidFill>
              <a:srgbClr val="F26A21">
                <a:alpha val="100000"/>
              </a:srgbClr>
            </a:solidFill>
          </p:spPr>
          <p:txBody>
            <a:bodyPr/>
            <a:lstStyle/>
            <a:p/>
          </p:txBody>
        </p:sp>
        <p:sp>
          <p:nvSpPr>
            <p:cNvPr id="104" name="rc104"/>
            <p:cNvSpPr/>
            <p:nvPr/>
          </p:nvSpPr>
          <p:spPr>
            <a:xfrm>
              <a:off x="7201972" y="2939874"/>
              <a:ext cx="203168" cy="1685660"/>
            </a:xfrm>
            <a:prstGeom prst="rect">
              <a:avLst/>
            </a:prstGeom>
            <a:solidFill>
              <a:srgbClr val="FFC20E">
                <a:alpha val="100000"/>
              </a:srgbClr>
            </a:solidFill>
          </p:spPr>
          <p:txBody>
            <a:bodyPr/>
            <a:lstStyle/>
            <a:p/>
          </p:txBody>
        </p:sp>
        <p:sp>
          <p:nvSpPr>
            <p:cNvPr id="105" name="rc105"/>
            <p:cNvSpPr/>
            <p:nvPr/>
          </p:nvSpPr>
          <p:spPr>
            <a:xfrm>
              <a:off x="7427714" y="2907597"/>
              <a:ext cx="203168" cy="44418"/>
            </a:xfrm>
            <a:prstGeom prst="rect">
              <a:avLst/>
            </a:prstGeom>
            <a:solidFill>
              <a:srgbClr val="F26A21">
                <a:alpha val="100000"/>
              </a:srgbClr>
            </a:solidFill>
          </p:spPr>
          <p:txBody>
            <a:bodyPr/>
            <a:lstStyle/>
            <a:p/>
          </p:txBody>
        </p:sp>
        <p:sp>
          <p:nvSpPr>
            <p:cNvPr id="106" name="rc106"/>
            <p:cNvSpPr/>
            <p:nvPr/>
          </p:nvSpPr>
          <p:spPr>
            <a:xfrm>
              <a:off x="7427714" y="2952015"/>
              <a:ext cx="203168" cy="1673520"/>
            </a:xfrm>
            <a:prstGeom prst="rect">
              <a:avLst/>
            </a:prstGeom>
            <a:solidFill>
              <a:srgbClr val="FFC20E">
                <a:alpha val="100000"/>
              </a:srgbClr>
            </a:solidFill>
          </p:spPr>
          <p:txBody>
            <a:bodyPr/>
            <a:lstStyle/>
            <a:p/>
          </p:txBody>
        </p:sp>
        <p:sp>
          <p:nvSpPr>
            <p:cNvPr id="107" name="rc107"/>
            <p:cNvSpPr/>
            <p:nvPr/>
          </p:nvSpPr>
          <p:spPr>
            <a:xfrm>
              <a:off x="7653457" y="2922966"/>
              <a:ext cx="203168" cy="41850"/>
            </a:xfrm>
            <a:prstGeom prst="rect">
              <a:avLst/>
            </a:prstGeom>
            <a:solidFill>
              <a:srgbClr val="F26A21">
                <a:alpha val="100000"/>
              </a:srgbClr>
            </a:solidFill>
          </p:spPr>
          <p:txBody>
            <a:bodyPr/>
            <a:lstStyle/>
            <a:p/>
          </p:txBody>
        </p:sp>
        <p:sp>
          <p:nvSpPr>
            <p:cNvPr id="108" name="rc108"/>
            <p:cNvSpPr/>
            <p:nvPr/>
          </p:nvSpPr>
          <p:spPr>
            <a:xfrm>
              <a:off x="7653457" y="2964817"/>
              <a:ext cx="203168" cy="1660718"/>
            </a:xfrm>
            <a:prstGeom prst="rect">
              <a:avLst/>
            </a:prstGeom>
            <a:solidFill>
              <a:srgbClr val="FFC20E">
                <a:alpha val="100000"/>
              </a:srgbClr>
            </a:solidFill>
          </p:spPr>
          <p:txBody>
            <a:bodyPr/>
            <a:lstStyle/>
            <a:p/>
          </p:txBody>
        </p:sp>
        <p:sp>
          <p:nvSpPr>
            <p:cNvPr id="109" name="rc109"/>
            <p:cNvSpPr/>
            <p:nvPr/>
          </p:nvSpPr>
          <p:spPr>
            <a:xfrm>
              <a:off x="7879199" y="2937032"/>
              <a:ext cx="203168" cy="39431"/>
            </a:xfrm>
            <a:prstGeom prst="rect">
              <a:avLst/>
            </a:prstGeom>
            <a:solidFill>
              <a:srgbClr val="F26A21">
                <a:alpha val="100000"/>
              </a:srgbClr>
            </a:solidFill>
          </p:spPr>
          <p:txBody>
            <a:bodyPr/>
            <a:lstStyle/>
            <a:p/>
          </p:txBody>
        </p:sp>
        <p:sp>
          <p:nvSpPr>
            <p:cNvPr id="110" name="rc110"/>
            <p:cNvSpPr/>
            <p:nvPr/>
          </p:nvSpPr>
          <p:spPr>
            <a:xfrm>
              <a:off x="7879199" y="2976463"/>
              <a:ext cx="203168" cy="1649071"/>
            </a:xfrm>
            <a:prstGeom prst="rect">
              <a:avLst/>
            </a:prstGeom>
            <a:solidFill>
              <a:srgbClr val="FFC20E">
                <a:alpha val="100000"/>
              </a:srgbClr>
            </a:solidFill>
          </p:spPr>
          <p:txBody>
            <a:bodyPr/>
            <a:lstStyle/>
            <a:p/>
          </p:txBody>
        </p:sp>
        <p:sp>
          <p:nvSpPr>
            <p:cNvPr id="111" name="rc111"/>
            <p:cNvSpPr/>
            <p:nvPr/>
          </p:nvSpPr>
          <p:spPr>
            <a:xfrm>
              <a:off x="8104941" y="2951449"/>
              <a:ext cx="203168" cy="37151"/>
            </a:xfrm>
            <a:prstGeom prst="rect">
              <a:avLst/>
            </a:prstGeom>
            <a:solidFill>
              <a:srgbClr val="F26A21">
                <a:alpha val="100000"/>
              </a:srgbClr>
            </a:solidFill>
          </p:spPr>
          <p:txBody>
            <a:bodyPr/>
            <a:lstStyle/>
            <a:p/>
          </p:txBody>
        </p:sp>
        <p:sp>
          <p:nvSpPr>
            <p:cNvPr id="112" name="rc112"/>
            <p:cNvSpPr/>
            <p:nvPr/>
          </p:nvSpPr>
          <p:spPr>
            <a:xfrm>
              <a:off x="8104941" y="2988600"/>
              <a:ext cx="203168" cy="1636934"/>
            </a:xfrm>
            <a:prstGeom prst="rect">
              <a:avLst/>
            </a:prstGeom>
            <a:solidFill>
              <a:srgbClr val="FFC20E">
                <a:alpha val="100000"/>
              </a:srgbClr>
            </a:solidFill>
          </p:spPr>
          <p:txBody>
            <a:bodyPr/>
            <a:lstStyle/>
            <a:p/>
          </p:txBody>
        </p:sp>
        <p:sp>
          <p:nvSpPr>
            <p:cNvPr id="113" name="pl113"/>
            <p:cNvSpPr/>
            <p:nvPr/>
          </p:nvSpPr>
          <p:spPr>
            <a:xfrm>
              <a:off x="1434255" y="1227418"/>
              <a:ext cx="5417816" cy="480541"/>
            </a:xfrm>
            <a:custGeom>
              <a:avLst/>
              <a:pathLst>
                <a:path w="5417816" h="480541">
                  <a:moveTo>
                    <a:pt x="0" y="274595"/>
                  </a:moveTo>
                  <a:lnTo>
                    <a:pt x="225742" y="137297"/>
                  </a:lnTo>
                  <a:lnTo>
                    <a:pt x="451484" y="240270"/>
                  </a:lnTo>
                  <a:lnTo>
                    <a:pt x="677227" y="377568"/>
                  </a:lnTo>
                  <a:lnTo>
                    <a:pt x="902969" y="411892"/>
                  </a:lnTo>
                  <a:lnTo>
                    <a:pt x="1128711" y="240270"/>
                  </a:lnTo>
                  <a:lnTo>
                    <a:pt x="1354454" y="205946"/>
                  </a:lnTo>
                  <a:lnTo>
                    <a:pt x="1580196" y="411892"/>
                  </a:lnTo>
                  <a:lnTo>
                    <a:pt x="1805938" y="446217"/>
                  </a:lnTo>
                  <a:lnTo>
                    <a:pt x="2031681" y="480541"/>
                  </a:lnTo>
                  <a:lnTo>
                    <a:pt x="2257423" y="102973"/>
                  </a:lnTo>
                  <a:lnTo>
                    <a:pt x="2483165" y="274595"/>
                  </a:lnTo>
                  <a:lnTo>
                    <a:pt x="2708908" y="205946"/>
                  </a:lnTo>
                  <a:lnTo>
                    <a:pt x="2934650" y="274595"/>
                  </a:lnTo>
                  <a:lnTo>
                    <a:pt x="3160393" y="137297"/>
                  </a:lnTo>
                  <a:lnTo>
                    <a:pt x="3386135" y="0"/>
                  </a:lnTo>
                  <a:lnTo>
                    <a:pt x="3611877" y="34324"/>
                  </a:lnTo>
                  <a:lnTo>
                    <a:pt x="3837620" y="0"/>
                  </a:lnTo>
                  <a:lnTo>
                    <a:pt x="4063362" y="34324"/>
                  </a:lnTo>
                  <a:lnTo>
                    <a:pt x="4289104" y="102973"/>
                  </a:lnTo>
                  <a:lnTo>
                    <a:pt x="4514847" y="446217"/>
                  </a:lnTo>
                  <a:lnTo>
                    <a:pt x="4740589" y="0"/>
                  </a:lnTo>
                  <a:lnTo>
                    <a:pt x="4966331" y="34324"/>
                  </a:lnTo>
                  <a:lnTo>
                    <a:pt x="5192074" y="34324"/>
                  </a:lnTo>
                  <a:lnTo>
                    <a:pt x="5417816" y="68648"/>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502014"/>
              <a:ext cx="5417816" cy="652163"/>
            </a:xfrm>
            <a:custGeom>
              <a:avLst/>
              <a:pathLst>
                <a:path w="5417816" h="652163">
                  <a:moveTo>
                    <a:pt x="0" y="446217"/>
                  </a:moveTo>
                  <a:lnTo>
                    <a:pt x="225742" y="652163"/>
                  </a:lnTo>
                  <a:lnTo>
                    <a:pt x="451484" y="308919"/>
                  </a:lnTo>
                  <a:lnTo>
                    <a:pt x="677227" y="411892"/>
                  </a:lnTo>
                  <a:lnTo>
                    <a:pt x="902969" y="411892"/>
                  </a:lnTo>
                  <a:lnTo>
                    <a:pt x="1128711" y="137297"/>
                  </a:lnTo>
                  <a:lnTo>
                    <a:pt x="1354454" y="68648"/>
                  </a:lnTo>
                  <a:lnTo>
                    <a:pt x="1580196" y="205946"/>
                  </a:lnTo>
                  <a:lnTo>
                    <a:pt x="1805938" y="308919"/>
                  </a:lnTo>
                  <a:lnTo>
                    <a:pt x="2031681" y="308919"/>
                  </a:lnTo>
                  <a:lnTo>
                    <a:pt x="2257423" y="102973"/>
                  </a:lnTo>
                  <a:lnTo>
                    <a:pt x="2483165" y="240270"/>
                  </a:lnTo>
                  <a:lnTo>
                    <a:pt x="2708908" y="205946"/>
                  </a:lnTo>
                  <a:lnTo>
                    <a:pt x="2934650" y="274595"/>
                  </a:lnTo>
                  <a:lnTo>
                    <a:pt x="3160393" y="0"/>
                  </a:lnTo>
                  <a:lnTo>
                    <a:pt x="3386135" y="205946"/>
                  </a:lnTo>
                  <a:lnTo>
                    <a:pt x="3611877" y="137297"/>
                  </a:lnTo>
                  <a:lnTo>
                    <a:pt x="3837620" y="240270"/>
                  </a:lnTo>
                  <a:lnTo>
                    <a:pt x="4063362" y="137297"/>
                  </a:lnTo>
                  <a:lnTo>
                    <a:pt x="4289104" y="68648"/>
                  </a:lnTo>
                  <a:lnTo>
                    <a:pt x="4514847" y="308919"/>
                  </a:lnTo>
                  <a:lnTo>
                    <a:pt x="4740589" y="240270"/>
                  </a:lnTo>
                  <a:lnTo>
                    <a:pt x="4966331" y="102973"/>
                  </a:lnTo>
                  <a:lnTo>
                    <a:pt x="5192074" y="34324"/>
                  </a:lnTo>
                  <a:lnTo>
                    <a:pt x="5417816" y="137297"/>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6" name="tx116"/>
            <p:cNvSpPr/>
            <p:nvPr/>
          </p:nvSpPr>
          <p:spPr>
            <a:xfrm>
              <a:off x="249463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80773"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1" name="tx121"/>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1365926"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6" name="tx126"/>
            <p:cNvSpPr/>
            <p:nvPr/>
          </p:nvSpPr>
          <p:spPr>
            <a:xfrm>
              <a:off x="249463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7" name="tx127"/>
            <p:cNvSpPr/>
            <p:nvPr/>
          </p:nvSpPr>
          <p:spPr>
            <a:xfrm>
              <a:off x="362335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8" name="tx128"/>
            <p:cNvSpPr/>
            <p:nvPr/>
          </p:nvSpPr>
          <p:spPr>
            <a:xfrm>
              <a:off x="4752062"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5655031"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5880773"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6106516"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6332258"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655800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783743"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6876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7" name="tx137"/>
            <p:cNvSpPr/>
            <p:nvPr/>
          </p:nvSpPr>
          <p:spPr>
            <a:xfrm>
              <a:off x="508103" y="276942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8" name="tx138"/>
            <p:cNvSpPr/>
            <p:nvPr/>
          </p:nvSpPr>
          <p:spPr>
            <a:xfrm>
              <a:off x="508103" y="18700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9" name="tx139"/>
            <p:cNvSpPr/>
            <p:nvPr/>
          </p:nvSpPr>
          <p:spPr>
            <a:xfrm>
              <a:off x="508103" y="97074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80629"/>
              <a:ext cx="51629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Dominican Republic</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Dominican Republic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968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03752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73536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8860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38644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08428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2502465"/>
              <a:ext cx="215906" cy="2488294"/>
            </a:xfrm>
            <a:prstGeom prst="rect">
              <a:avLst/>
            </a:prstGeom>
            <a:solidFill>
              <a:srgbClr val="0058AB">
                <a:alpha val="100000"/>
              </a:srgbClr>
            </a:solidFill>
          </p:spPr>
          <p:txBody>
            <a:bodyPr/>
            <a:lstStyle/>
            <a:p/>
          </p:txBody>
        </p:sp>
        <p:sp>
          <p:nvSpPr>
            <p:cNvPr id="39" name="rc39"/>
            <p:cNvSpPr/>
            <p:nvPr/>
          </p:nvSpPr>
          <p:spPr>
            <a:xfrm>
              <a:off x="1530867" y="3612034"/>
              <a:ext cx="215906" cy="1378725"/>
            </a:xfrm>
            <a:prstGeom prst="rect">
              <a:avLst/>
            </a:prstGeom>
            <a:solidFill>
              <a:srgbClr val="0058AB">
                <a:alpha val="100000"/>
              </a:srgbClr>
            </a:solidFill>
          </p:spPr>
          <p:txBody>
            <a:bodyPr/>
            <a:lstStyle/>
            <a:p/>
          </p:txBody>
        </p:sp>
        <p:sp>
          <p:nvSpPr>
            <p:cNvPr id="40" name="rc40"/>
            <p:cNvSpPr/>
            <p:nvPr/>
          </p:nvSpPr>
          <p:spPr>
            <a:xfrm>
              <a:off x="1770763" y="2809514"/>
              <a:ext cx="215906" cy="2181245"/>
            </a:xfrm>
            <a:prstGeom prst="rect">
              <a:avLst/>
            </a:prstGeom>
            <a:solidFill>
              <a:srgbClr val="0058AB">
                <a:alpha val="100000"/>
              </a:srgbClr>
            </a:solidFill>
          </p:spPr>
          <p:txBody>
            <a:bodyPr/>
            <a:lstStyle/>
            <a:p/>
          </p:txBody>
        </p:sp>
        <p:sp>
          <p:nvSpPr>
            <p:cNvPr id="41" name="rc41"/>
            <p:cNvSpPr/>
            <p:nvPr/>
          </p:nvSpPr>
          <p:spPr>
            <a:xfrm>
              <a:off x="2010660" y="1755287"/>
              <a:ext cx="215906" cy="3235472"/>
            </a:xfrm>
            <a:prstGeom prst="rect">
              <a:avLst/>
            </a:prstGeom>
            <a:solidFill>
              <a:srgbClr val="0058AB">
                <a:alpha val="100000"/>
              </a:srgbClr>
            </a:solidFill>
          </p:spPr>
          <p:txBody>
            <a:bodyPr/>
            <a:lstStyle/>
            <a:p/>
          </p:txBody>
        </p:sp>
        <p:sp>
          <p:nvSpPr>
            <p:cNvPr id="42" name="rc42"/>
            <p:cNvSpPr/>
            <p:nvPr/>
          </p:nvSpPr>
          <p:spPr>
            <a:xfrm>
              <a:off x="2250556" y="1525326"/>
              <a:ext cx="215906" cy="3465433"/>
            </a:xfrm>
            <a:prstGeom prst="rect">
              <a:avLst/>
            </a:prstGeom>
            <a:solidFill>
              <a:srgbClr val="0058AB">
                <a:alpha val="100000"/>
              </a:srgbClr>
            </a:solidFill>
          </p:spPr>
          <p:txBody>
            <a:bodyPr/>
            <a:lstStyle/>
            <a:p/>
          </p:txBody>
        </p:sp>
        <p:sp>
          <p:nvSpPr>
            <p:cNvPr id="43" name="rc43"/>
            <p:cNvSpPr/>
            <p:nvPr/>
          </p:nvSpPr>
          <p:spPr>
            <a:xfrm>
              <a:off x="2490453" y="2887514"/>
              <a:ext cx="215906" cy="2103246"/>
            </a:xfrm>
            <a:prstGeom prst="rect">
              <a:avLst/>
            </a:prstGeom>
            <a:solidFill>
              <a:srgbClr val="0058AB">
                <a:alpha val="100000"/>
              </a:srgbClr>
            </a:solidFill>
          </p:spPr>
          <p:txBody>
            <a:bodyPr/>
            <a:lstStyle/>
            <a:p/>
          </p:txBody>
        </p:sp>
        <p:sp>
          <p:nvSpPr>
            <p:cNvPr id="44" name="rc44"/>
            <p:cNvSpPr/>
            <p:nvPr/>
          </p:nvSpPr>
          <p:spPr>
            <a:xfrm>
              <a:off x="2730349" y="3176853"/>
              <a:ext cx="215906" cy="1813906"/>
            </a:xfrm>
            <a:prstGeom prst="rect">
              <a:avLst/>
            </a:prstGeom>
            <a:solidFill>
              <a:srgbClr val="0058AB">
                <a:alpha val="100000"/>
              </a:srgbClr>
            </a:solidFill>
          </p:spPr>
          <p:txBody>
            <a:bodyPr/>
            <a:lstStyle/>
            <a:p/>
          </p:txBody>
        </p:sp>
        <p:sp>
          <p:nvSpPr>
            <p:cNvPr id="45" name="rc45"/>
            <p:cNvSpPr/>
            <p:nvPr/>
          </p:nvSpPr>
          <p:spPr>
            <a:xfrm>
              <a:off x="2970245" y="1585095"/>
              <a:ext cx="215906" cy="3405664"/>
            </a:xfrm>
            <a:prstGeom prst="rect">
              <a:avLst/>
            </a:prstGeom>
            <a:solidFill>
              <a:srgbClr val="0058AB">
                <a:alpha val="100000"/>
              </a:srgbClr>
            </a:solidFill>
          </p:spPr>
          <p:txBody>
            <a:bodyPr/>
            <a:lstStyle/>
            <a:p/>
          </p:txBody>
        </p:sp>
        <p:sp>
          <p:nvSpPr>
            <p:cNvPr id="46" name="rc46"/>
            <p:cNvSpPr/>
            <p:nvPr/>
          </p:nvSpPr>
          <p:spPr>
            <a:xfrm>
              <a:off x="3210142" y="1228303"/>
              <a:ext cx="215906" cy="3762456"/>
            </a:xfrm>
            <a:prstGeom prst="rect">
              <a:avLst/>
            </a:prstGeom>
            <a:solidFill>
              <a:srgbClr val="0058AB">
                <a:alpha val="100000"/>
              </a:srgbClr>
            </a:solidFill>
          </p:spPr>
          <p:txBody>
            <a:bodyPr/>
            <a:lstStyle/>
            <a:p/>
          </p:txBody>
        </p:sp>
        <p:sp>
          <p:nvSpPr>
            <p:cNvPr id="47" name="rc47"/>
            <p:cNvSpPr/>
            <p:nvPr/>
          </p:nvSpPr>
          <p:spPr>
            <a:xfrm>
              <a:off x="3450038" y="866434"/>
              <a:ext cx="215906" cy="4124325"/>
            </a:xfrm>
            <a:prstGeom prst="rect">
              <a:avLst/>
            </a:prstGeom>
            <a:solidFill>
              <a:srgbClr val="0058AB">
                <a:alpha val="100000"/>
              </a:srgbClr>
            </a:solidFill>
          </p:spPr>
          <p:txBody>
            <a:bodyPr/>
            <a:lstStyle/>
            <a:p/>
          </p:txBody>
        </p:sp>
        <p:sp>
          <p:nvSpPr>
            <p:cNvPr id="48" name="rc48"/>
            <p:cNvSpPr/>
            <p:nvPr/>
          </p:nvSpPr>
          <p:spPr>
            <a:xfrm>
              <a:off x="3689935" y="3885488"/>
              <a:ext cx="215906" cy="1105271"/>
            </a:xfrm>
            <a:prstGeom prst="rect">
              <a:avLst/>
            </a:prstGeom>
            <a:solidFill>
              <a:srgbClr val="0058AB">
                <a:alpha val="100000"/>
              </a:srgbClr>
            </a:solidFill>
          </p:spPr>
          <p:txBody>
            <a:bodyPr/>
            <a:lstStyle/>
            <a:p/>
          </p:txBody>
        </p:sp>
        <p:sp>
          <p:nvSpPr>
            <p:cNvPr id="49" name="rc49"/>
            <p:cNvSpPr/>
            <p:nvPr/>
          </p:nvSpPr>
          <p:spPr>
            <a:xfrm>
              <a:off x="3929831" y="2505070"/>
              <a:ext cx="215906" cy="2485689"/>
            </a:xfrm>
            <a:prstGeom prst="rect">
              <a:avLst/>
            </a:prstGeom>
            <a:solidFill>
              <a:srgbClr val="0058AB">
                <a:alpha val="100000"/>
              </a:srgbClr>
            </a:solidFill>
          </p:spPr>
          <p:txBody>
            <a:bodyPr/>
            <a:lstStyle/>
            <a:p/>
          </p:txBody>
        </p:sp>
        <p:sp>
          <p:nvSpPr>
            <p:cNvPr id="50" name="rc50"/>
            <p:cNvSpPr/>
            <p:nvPr/>
          </p:nvSpPr>
          <p:spPr>
            <a:xfrm>
              <a:off x="4169728" y="3064086"/>
              <a:ext cx="215906" cy="1926673"/>
            </a:xfrm>
            <a:prstGeom prst="rect">
              <a:avLst/>
            </a:prstGeom>
            <a:solidFill>
              <a:srgbClr val="0058AB">
                <a:alpha val="100000"/>
              </a:srgbClr>
            </a:solidFill>
          </p:spPr>
          <p:txBody>
            <a:bodyPr/>
            <a:lstStyle/>
            <a:p/>
          </p:txBody>
        </p:sp>
        <p:sp>
          <p:nvSpPr>
            <p:cNvPr id="51" name="rc51"/>
            <p:cNvSpPr/>
            <p:nvPr/>
          </p:nvSpPr>
          <p:spPr>
            <a:xfrm>
              <a:off x="4409624" y="2523170"/>
              <a:ext cx="215906" cy="2467589"/>
            </a:xfrm>
            <a:prstGeom prst="rect">
              <a:avLst/>
            </a:prstGeom>
            <a:solidFill>
              <a:srgbClr val="0058AB">
                <a:alpha val="100000"/>
              </a:srgbClr>
            </a:solidFill>
          </p:spPr>
          <p:txBody>
            <a:bodyPr/>
            <a:lstStyle/>
            <a:p/>
          </p:txBody>
        </p:sp>
        <p:sp>
          <p:nvSpPr>
            <p:cNvPr id="52" name="rc52"/>
            <p:cNvSpPr/>
            <p:nvPr/>
          </p:nvSpPr>
          <p:spPr>
            <a:xfrm>
              <a:off x="4649521" y="3625447"/>
              <a:ext cx="215906" cy="1365312"/>
            </a:xfrm>
            <a:prstGeom prst="rect">
              <a:avLst/>
            </a:prstGeom>
            <a:solidFill>
              <a:srgbClr val="0058AB">
                <a:alpha val="100000"/>
              </a:srgbClr>
            </a:solidFill>
          </p:spPr>
          <p:txBody>
            <a:bodyPr/>
            <a:lstStyle/>
            <a:p/>
          </p:txBody>
        </p:sp>
        <p:sp>
          <p:nvSpPr>
            <p:cNvPr id="53" name="rc53"/>
            <p:cNvSpPr/>
            <p:nvPr/>
          </p:nvSpPr>
          <p:spPr>
            <a:xfrm>
              <a:off x="4889417" y="4718609"/>
              <a:ext cx="215906" cy="272151"/>
            </a:xfrm>
            <a:prstGeom prst="rect">
              <a:avLst/>
            </a:prstGeom>
            <a:solidFill>
              <a:srgbClr val="0058AB">
                <a:alpha val="100000"/>
              </a:srgbClr>
            </a:solidFill>
          </p:spPr>
          <p:txBody>
            <a:bodyPr/>
            <a:lstStyle/>
            <a:p/>
          </p:txBody>
        </p:sp>
        <p:sp>
          <p:nvSpPr>
            <p:cNvPr id="54" name="rc54"/>
            <p:cNvSpPr/>
            <p:nvPr/>
          </p:nvSpPr>
          <p:spPr>
            <a:xfrm>
              <a:off x="5129313" y="4448280"/>
              <a:ext cx="215906" cy="542479"/>
            </a:xfrm>
            <a:prstGeom prst="rect">
              <a:avLst/>
            </a:prstGeom>
            <a:solidFill>
              <a:srgbClr val="0058AB">
                <a:alpha val="100000"/>
              </a:srgbClr>
            </a:solidFill>
          </p:spPr>
          <p:txBody>
            <a:bodyPr/>
            <a:lstStyle/>
            <a:p/>
          </p:txBody>
        </p:sp>
        <p:sp>
          <p:nvSpPr>
            <p:cNvPr id="55" name="rc55"/>
            <p:cNvSpPr/>
            <p:nvPr/>
          </p:nvSpPr>
          <p:spPr>
            <a:xfrm>
              <a:off x="5369210" y="4719650"/>
              <a:ext cx="215906" cy="271109"/>
            </a:xfrm>
            <a:prstGeom prst="rect">
              <a:avLst/>
            </a:prstGeom>
            <a:solidFill>
              <a:srgbClr val="0058AB">
                <a:alpha val="100000"/>
              </a:srgbClr>
            </a:solidFill>
          </p:spPr>
          <p:txBody>
            <a:bodyPr/>
            <a:lstStyle/>
            <a:p/>
          </p:txBody>
        </p:sp>
        <p:sp>
          <p:nvSpPr>
            <p:cNvPr id="56" name="rc56"/>
            <p:cNvSpPr/>
            <p:nvPr/>
          </p:nvSpPr>
          <p:spPr>
            <a:xfrm>
              <a:off x="5609106" y="4446978"/>
              <a:ext cx="215906" cy="543781"/>
            </a:xfrm>
            <a:prstGeom prst="rect">
              <a:avLst/>
            </a:prstGeom>
            <a:solidFill>
              <a:srgbClr val="0058AB">
                <a:alpha val="100000"/>
              </a:srgbClr>
            </a:solidFill>
          </p:spPr>
          <p:txBody>
            <a:bodyPr/>
            <a:lstStyle/>
            <a:p/>
          </p:txBody>
        </p:sp>
        <p:sp>
          <p:nvSpPr>
            <p:cNvPr id="57" name="rc57"/>
            <p:cNvSpPr/>
            <p:nvPr/>
          </p:nvSpPr>
          <p:spPr>
            <a:xfrm>
              <a:off x="5849003" y="3914916"/>
              <a:ext cx="215906" cy="1075843"/>
            </a:xfrm>
            <a:prstGeom prst="rect">
              <a:avLst/>
            </a:prstGeom>
            <a:solidFill>
              <a:srgbClr val="0058AB">
                <a:alpha val="100000"/>
              </a:srgbClr>
            </a:solidFill>
          </p:spPr>
          <p:txBody>
            <a:bodyPr/>
            <a:lstStyle/>
            <a:p/>
          </p:txBody>
        </p:sp>
        <p:sp>
          <p:nvSpPr>
            <p:cNvPr id="58" name="rc58"/>
            <p:cNvSpPr/>
            <p:nvPr/>
          </p:nvSpPr>
          <p:spPr>
            <a:xfrm>
              <a:off x="6088899" y="1277134"/>
              <a:ext cx="215906" cy="3713625"/>
            </a:xfrm>
            <a:prstGeom prst="rect">
              <a:avLst/>
            </a:prstGeom>
            <a:solidFill>
              <a:srgbClr val="0058AB">
                <a:alpha val="100000"/>
              </a:srgbClr>
            </a:solidFill>
          </p:spPr>
          <p:txBody>
            <a:bodyPr/>
            <a:lstStyle/>
            <a:p/>
          </p:txBody>
        </p:sp>
        <p:sp>
          <p:nvSpPr>
            <p:cNvPr id="59" name="rc59"/>
            <p:cNvSpPr/>
            <p:nvPr/>
          </p:nvSpPr>
          <p:spPr>
            <a:xfrm>
              <a:off x="6328796" y="4728114"/>
              <a:ext cx="215906" cy="262645"/>
            </a:xfrm>
            <a:prstGeom prst="rect">
              <a:avLst/>
            </a:prstGeom>
            <a:solidFill>
              <a:srgbClr val="0058AB">
                <a:alpha val="100000"/>
              </a:srgbClr>
            </a:solidFill>
          </p:spPr>
          <p:txBody>
            <a:bodyPr/>
            <a:lstStyle/>
            <a:p/>
          </p:txBody>
        </p:sp>
        <p:sp>
          <p:nvSpPr>
            <p:cNvPr id="60" name="rc60"/>
            <p:cNvSpPr/>
            <p:nvPr/>
          </p:nvSpPr>
          <p:spPr>
            <a:xfrm>
              <a:off x="6568692" y="4469115"/>
              <a:ext cx="215906" cy="521644"/>
            </a:xfrm>
            <a:prstGeom prst="rect">
              <a:avLst/>
            </a:prstGeom>
            <a:solidFill>
              <a:srgbClr val="0058AB">
                <a:alpha val="100000"/>
              </a:srgbClr>
            </a:solidFill>
          </p:spPr>
          <p:txBody>
            <a:bodyPr/>
            <a:lstStyle/>
            <a:p/>
          </p:txBody>
        </p:sp>
        <p:sp>
          <p:nvSpPr>
            <p:cNvPr id="61" name="rc61"/>
            <p:cNvSpPr/>
            <p:nvPr/>
          </p:nvSpPr>
          <p:spPr>
            <a:xfrm>
              <a:off x="6808589" y="4473673"/>
              <a:ext cx="215906" cy="517087"/>
            </a:xfrm>
            <a:prstGeom prst="rect">
              <a:avLst/>
            </a:prstGeom>
            <a:solidFill>
              <a:srgbClr val="0058AB">
                <a:alpha val="100000"/>
              </a:srgbClr>
            </a:solidFill>
          </p:spPr>
          <p:txBody>
            <a:bodyPr/>
            <a:lstStyle/>
            <a:p/>
          </p:txBody>
        </p:sp>
        <p:sp>
          <p:nvSpPr>
            <p:cNvPr id="62" name="rc62"/>
            <p:cNvSpPr/>
            <p:nvPr/>
          </p:nvSpPr>
          <p:spPr>
            <a:xfrm>
              <a:off x="7048485" y="4221835"/>
              <a:ext cx="215906" cy="768924"/>
            </a:xfrm>
            <a:prstGeom prst="rect">
              <a:avLst/>
            </a:prstGeom>
            <a:solidFill>
              <a:srgbClr val="0058AB">
                <a:alpha val="100000"/>
              </a:srgbClr>
            </a:solidFill>
          </p:spPr>
          <p:txBody>
            <a:bodyPr/>
            <a:lstStyle/>
            <a:p/>
          </p:txBody>
        </p:sp>
        <p:sp>
          <p:nvSpPr>
            <p:cNvPr id="63" name="rc63"/>
            <p:cNvSpPr/>
            <p:nvPr/>
          </p:nvSpPr>
          <p:spPr>
            <a:xfrm>
              <a:off x="8487864" y="4452838"/>
              <a:ext cx="215906" cy="537921"/>
            </a:xfrm>
            <a:prstGeom prst="rect">
              <a:avLst/>
            </a:prstGeom>
            <a:solidFill>
              <a:srgbClr val="69DBFF">
                <a:alpha val="100000"/>
              </a:srgbClr>
            </a:solidFill>
          </p:spPr>
          <p:txBody>
            <a:bodyPr/>
            <a:lstStyle/>
            <a:p/>
          </p:txBody>
        </p:sp>
        <p:sp>
          <p:nvSpPr>
            <p:cNvPr id="64" name="pl64"/>
            <p:cNvSpPr/>
            <p:nvPr/>
          </p:nvSpPr>
          <p:spPr>
            <a:xfrm>
              <a:off x="6196853" y="3914916"/>
              <a:ext cx="2398964" cy="537921"/>
            </a:xfrm>
            <a:custGeom>
              <a:avLst/>
              <a:pathLst>
                <a:path w="2398964" h="537921">
                  <a:moveTo>
                    <a:pt x="0" y="0"/>
                  </a:moveTo>
                  <a:lnTo>
                    <a:pt x="239896" y="53792"/>
                  </a:lnTo>
                  <a:lnTo>
                    <a:pt x="479792" y="107584"/>
                  </a:lnTo>
                  <a:lnTo>
                    <a:pt x="719689" y="161376"/>
                  </a:lnTo>
                  <a:lnTo>
                    <a:pt x="959585" y="215168"/>
                  </a:lnTo>
                  <a:lnTo>
                    <a:pt x="1199482" y="268960"/>
                  </a:lnTo>
                  <a:lnTo>
                    <a:pt x="1439378" y="322752"/>
                  </a:lnTo>
                  <a:lnTo>
                    <a:pt x="1679275" y="376545"/>
                  </a:lnTo>
                  <a:lnTo>
                    <a:pt x="1919171" y="430337"/>
                  </a:lnTo>
                  <a:lnTo>
                    <a:pt x="2159067" y="484129"/>
                  </a:lnTo>
                  <a:lnTo>
                    <a:pt x="2398964" y="537921"/>
                  </a:lnTo>
                </a:path>
              </a:pathLst>
            </a:custGeom>
            <a:ln w="13550" cap="flat">
              <a:solidFill>
                <a:srgbClr val="000000">
                  <a:alpha val="100000"/>
                </a:srgbClr>
              </a:solidFill>
              <a:prstDash val="solid"/>
              <a:round/>
            </a:ln>
          </p:spPr>
          <p:txBody>
            <a:bodyPr/>
            <a:lstStyle/>
            <a:p/>
          </p:txBody>
        </p:sp>
        <p:sp>
          <p:nvSpPr>
            <p:cNvPr id="65" name="pt65"/>
            <p:cNvSpPr/>
            <p:nvPr/>
          </p:nvSpPr>
          <p:spPr>
            <a:xfrm>
              <a:off x="6172027" y="38900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39438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9976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40514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4105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41590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42128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42666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43204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43742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4280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311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a:off x="508103" y="23290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102685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549413" y="398022"/>
              <a:ext cx="68959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Dominican Republic</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11%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3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55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574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393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4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64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83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21942"/>
              <a:ext cx="249522" cy="1580755"/>
            </a:xfrm>
            <a:prstGeom prst="rect">
              <a:avLst/>
            </a:prstGeom>
            <a:solidFill>
              <a:srgbClr val="80BD41">
                <a:alpha val="100000"/>
              </a:srgbClr>
            </a:solidFill>
          </p:spPr>
          <p:txBody>
            <a:bodyPr/>
            <a:lstStyle/>
            <a:p/>
          </p:txBody>
        </p:sp>
        <p:sp>
          <p:nvSpPr>
            <p:cNvPr id="24" name="rc24"/>
            <p:cNvSpPr/>
            <p:nvPr/>
          </p:nvSpPr>
          <p:spPr>
            <a:xfrm>
              <a:off x="1296273" y="2365601"/>
              <a:ext cx="249522" cy="156341"/>
            </a:xfrm>
            <a:prstGeom prst="rect">
              <a:avLst/>
            </a:prstGeom>
            <a:solidFill>
              <a:srgbClr val="1CABE2">
                <a:alpha val="100000"/>
              </a:srgbClr>
            </a:solidFill>
          </p:spPr>
          <p:txBody>
            <a:bodyPr/>
            <a:lstStyle/>
            <a:p/>
          </p:txBody>
        </p:sp>
        <p:sp>
          <p:nvSpPr>
            <p:cNvPr id="25" name="rc25"/>
            <p:cNvSpPr/>
            <p:nvPr/>
          </p:nvSpPr>
          <p:spPr>
            <a:xfrm>
              <a:off x="1573521" y="2456902"/>
              <a:ext cx="249522" cy="1645794"/>
            </a:xfrm>
            <a:prstGeom prst="rect">
              <a:avLst/>
            </a:prstGeom>
            <a:solidFill>
              <a:srgbClr val="80BD41">
                <a:alpha val="100000"/>
              </a:srgbClr>
            </a:solidFill>
          </p:spPr>
          <p:txBody>
            <a:bodyPr/>
            <a:lstStyle/>
            <a:p/>
          </p:txBody>
        </p:sp>
        <p:sp>
          <p:nvSpPr>
            <p:cNvPr id="26" name="rc26"/>
            <p:cNvSpPr/>
            <p:nvPr/>
          </p:nvSpPr>
          <p:spPr>
            <a:xfrm>
              <a:off x="1573521" y="2370264"/>
              <a:ext cx="249522" cy="86638"/>
            </a:xfrm>
            <a:prstGeom prst="rect">
              <a:avLst/>
            </a:prstGeom>
            <a:solidFill>
              <a:srgbClr val="1CABE2">
                <a:alpha val="100000"/>
              </a:srgbClr>
            </a:solidFill>
          </p:spPr>
          <p:txBody>
            <a:bodyPr/>
            <a:lstStyle/>
            <a:p/>
          </p:txBody>
        </p:sp>
        <p:sp>
          <p:nvSpPr>
            <p:cNvPr id="27" name="rc27"/>
            <p:cNvSpPr/>
            <p:nvPr/>
          </p:nvSpPr>
          <p:spPr>
            <a:xfrm>
              <a:off x="1850769" y="2526687"/>
              <a:ext cx="249522" cy="1576010"/>
            </a:xfrm>
            <a:prstGeom prst="rect">
              <a:avLst/>
            </a:prstGeom>
            <a:solidFill>
              <a:srgbClr val="80BD41">
                <a:alpha val="100000"/>
              </a:srgbClr>
            </a:solidFill>
          </p:spPr>
          <p:txBody>
            <a:bodyPr/>
            <a:lstStyle/>
            <a:p/>
          </p:txBody>
        </p:sp>
        <p:sp>
          <p:nvSpPr>
            <p:cNvPr id="28" name="rc28"/>
            <p:cNvSpPr/>
            <p:nvPr/>
          </p:nvSpPr>
          <p:spPr>
            <a:xfrm>
              <a:off x="1850769" y="2389653"/>
              <a:ext cx="249522" cy="137033"/>
            </a:xfrm>
            <a:prstGeom prst="rect">
              <a:avLst/>
            </a:prstGeom>
            <a:solidFill>
              <a:srgbClr val="1CABE2">
                <a:alpha val="100000"/>
              </a:srgbClr>
            </a:solidFill>
          </p:spPr>
          <p:txBody>
            <a:bodyPr/>
            <a:lstStyle/>
            <a:p/>
          </p:txBody>
        </p:sp>
        <p:sp>
          <p:nvSpPr>
            <p:cNvPr id="29" name="rc29"/>
            <p:cNvSpPr/>
            <p:nvPr/>
          </p:nvSpPr>
          <p:spPr>
            <a:xfrm>
              <a:off x="2128016" y="2612016"/>
              <a:ext cx="249522" cy="1490681"/>
            </a:xfrm>
            <a:prstGeom prst="rect">
              <a:avLst/>
            </a:prstGeom>
            <a:solidFill>
              <a:srgbClr val="80BD41">
                <a:alpha val="100000"/>
              </a:srgbClr>
            </a:solidFill>
          </p:spPr>
          <p:txBody>
            <a:bodyPr/>
            <a:lstStyle/>
            <a:p/>
          </p:txBody>
        </p:sp>
        <p:sp>
          <p:nvSpPr>
            <p:cNvPr id="30" name="rc30"/>
            <p:cNvSpPr/>
            <p:nvPr/>
          </p:nvSpPr>
          <p:spPr>
            <a:xfrm>
              <a:off x="2128016" y="2408715"/>
              <a:ext cx="249522" cy="203300"/>
            </a:xfrm>
            <a:prstGeom prst="rect">
              <a:avLst/>
            </a:prstGeom>
            <a:solidFill>
              <a:srgbClr val="1CABE2">
                <a:alpha val="100000"/>
              </a:srgbClr>
            </a:solidFill>
          </p:spPr>
          <p:txBody>
            <a:bodyPr/>
            <a:lstStyle/>
            <a:p/>
          </p:txBody>
        </p:sp>
        <p:sp>
          <p:nvSpPr>
            <p:cNvPr id="31" name="rc31"/>
            <p:cNvSpPr/>
            <p:nvPr/>
          </p:nvSpPr>
          <p:spPr>
            <a:xfrm>
              <a:off x="2405264" y="2645558"/>
              <a:ext cx="249522" cy="1457138"/>
            </a:xfrm>
            <a:prstGeom prst="rect">
              <a:avLst/>
            </a:prstGeom>
            <a:solidFill>
              <a:srgbClr val="80BD41">
                <a:alpha val="100000"/>
              </a:srgbClr>
            </a:solidFill>
          </p:spPr>
          <p:txBody>
            <a:bodyPr/>
            <a:lstStyle/>
            <a:p/>
          </p:txBody>
        </p:sp>
        <p:sp>
          <p:nvSpPr>
            <p:cNvPr id="32" name="rc32"/>
            <p:cNvSpPr/>
            <p:nvPr/>
          </p:nvSpPr>
          <p:spPr>
            <a:xfrm>
              <a:off x="2405264" y="2427859"/>
              <a:ext cx="249522" cy="217699"/>
            </a:xfrm>
            <a:prstGeom prst="rect">
              <a:avLst/>
            </a:prstGeom>
            <a:solidFill>
              <a:srgbClr val="1CABE2">
                <a:alpha val="100000"/>
              </a:srgbClr>
            </a:solidFill>
          </p:spPr>
          <p:txBody>
            <a:bodyPr/>
            <a:lstStyle/>
            <a:p/>
          </p:txBody>
        </p:sp>
        <p:sp>
          <p:nvSpPr>
            <p:cNvPr id="33" name="rc33"/>
            <p:cNvSpPr/>
            <p:nvPr/>
          </p:nvSpPr>
          <p:spPr>
            <a:xfrm>
              <a:off x="2682512" y="2583055"/>
              <a:ext cx="249522" cy="1519642"/>
            </a:xfrm>
            <a:prstGeom prst="rect">
              <a:avLst/>
            </a:prstGeom>
            <a:solidFill>
              <a:srgbClr val="80BD41">
                <a:alpha val="100000"/>
              </a:srgbClr>
            </a:solidFill>
          </p:spPr>
          <p:txBody>
            <a:bodyPr/>
            <a:lstStyle/>
            <a:p/>
          </p:txBody>
        </p:sp>
        <p:sp>
          <p:nvSpPr>
            <p:cNvPr id="34" name="rc34"/>
            <p:cNvSpPr/>
            <p:nvPr/>
          </p:nvSpPr>
          <p:spPr>
            <a:xfrm>
              <a:off x="2682512" y="2450930"/>
              <a:ext cx="249522" cy="132125"/>
            </a:xfrm>
            <a:prstGeom prst="rect">
              <a:avLst/>
            </a:prstGeom>
            <a:solidFill>
              <a:srgbClr val="1CABE2">
                <a:alpha val="100000"/>
              </a:srgbClr>
            </a:solidFill>
          </p:spPr>
          <p:txBody>
            <a:bodyPr/>
            <a:lstStyle/>
            <a:p/>
          </p:txBody>
        </p:sp>
        <p:sp>
          <p:nvSpPr>
            <p:cNvPr id="35" name="rc35"/>
            <p:cNvSpPr/>
            <p:nvPr/>
          </p:nvSpPr>
          <p:spPr>
            <a:xfrm>
              <a:off x="2959759" y="2588618"/>
              <a:ext cx="249522" cy="1514079"/>
            </a:xfrm>
            <a:prstGeom prst="rect">
              <a:avLst/>
            </a:prstGeom>
            <a:solidFill>
              <a:srgbClr val="80BD41">
                <a:alpha val="100000"/>
              </a:srgbClr>
            </a:solidFill>
          </p:spPr>
          <p:txBody>
            <a:bodyPr/>
            <a:lstStyle/>
            <a:p/>
          </p:txBody>
        </p:sp>
        <p:sp>
          <p:nvSpPr>
            <p:cNvPr id="36" name="rc36"/>
            <p:cNvSpPr/>
            <p:nvPr/>
          </p:nvSpPr>
          <p:spPr>
            <a:xfrm>
              <a:off x="2959759" y="2474655"/>
              <a:ext cx="249522" cy="113962"/>
            </a:xfrm>
            <a:prstGeom prst="rect">
              <a:avLst/>
            </a:prstGeom>
            <a:solidFill>
              <a:srgbClr val="1CABE2">
                <a:alpha val="100000"/>
              </a:srgbClr>
            </a:solidFill>
          </p:spPr>
          <p:txBody>
            <a:bodyPr/>
            <a:lstStyle/>
            <a:p/>
          </p:txBody>
        </p:sp>
        <p:sp>
          <p:nvSpPr>
            <p:cNvPr id="37" name="rc37"/>
            <p:cNvSpPr/>
            <p:nvPr/>
          </p:nvSpPr>
          <p:spPr>
            <a:xfrm>
              <a:off x="3237007" y="2670756"/>
              <a:ext cx="249522" cy="1431940"/>
            </a:xfrm>
            <a:prstGeom prst="rect">
              <a:avLst/>
            </a:prstGeom>
            <a:solidFill>
              <a:srgbClr val="80BD41">
                <a:alpha val="100000"/>
              </a:srgbClr>
            </a:solidFill>
          </p:spPr>
          <p:txBody>
            <a:bodyPr/>
            <a:lstStyle/>
            <a:p/>
          </p:txBody>
        </p:sp>
        <p:sp>
          <p:nvSpPr>
            <p:cNvPr id="38" name="rc38"/>
            <p:cNvSpPr/>
            <p:nvPr/>
          </p:nvSpPr>
          <p:spPr>
            <a:xfrm>
              <a:off x="3237007" y="2456820"/>
              <a:ext cx="249522" cy="213936"/>
            </a:xfrm>
            <a:prstGeom prst="rect">
              <a:avLst/>
            </a:prstGeom>
            <a:solidFill>
              <a:srgbClr val="1CABE2">
                <a:alpha val="100000"/>
              </a:srgbClr>
            </a:solidFill>
          </p:spPr>
          <p:txBody>
            <a:bodyPr/>
            <a:lstStyle/>
            <a:p/>
          </p:txBody>
        </p:sp>
        <p:sp>
          <p:nvSpPr>
            <p:cNvPr id="39" name="rc39"/>
            <p:cNvSpPr/>
            <p:nvPr/>
          </p:nvSpPr>
          <p:spPr>
            <a:xfrm>
              <a:off x="3514255" y="2650631"/>
              <a:ext cx="249522" cy="1452066"/>
            </a:xfrm>
            <a:prstGeom prst="rect">
              <a:avLst/>
            </a:prstGeom>
            <a:solidFill>
              <a:srgbClr val="80BD41">
                <a:alpha val="100000"/>
              </a:srgbClr>
            </a:solidFill>
          </p:spPr>
          <p:txBody>
            <a:bodyPr/>
            <a:lstStyle/>
            <a:p/>
          </p:txBody>
        </p:sp>
        <p:sp>
          <p:nvSpPr>
            <p:cNvPr id="40" name="rc40"/>
            <p:cNvSpPr/>
            <p:nvPr/>
          </p:nvSpPr>
          <p:spPr>
            <a:xfrm>
              <a:off x="3514255" y="2414278"/>
              <a:ext cx="249522" cy="236352"/>
            </a:xfrm>
            <a:prstGeom prst="rect">
              <a:avLst/>
            </a:prstGeom>
            <a:solidFill>
              <a:srgbClr val="1CABE2">
                <a:alpha val="100000"/>
              </a:srgbClr>
            </a:solidFill>
          </p:spPr>
          <p:txBody>
            <a:bodyPr/>
            <a:lstStyle/>
            <a:p/>
          </p:txBody>
        </p:sp>
        <p:sp>
          <p:nvSpPr>
            <p:cNvPr id="41" name="rc41"/>
            <p:cNvSpPr/>
            <p:nvPr/>
          </p:nvSpPr>
          <p:spPr>
            <a:xfrm>
              <a:off x="3791502" y="2634350"/>
              <a:ext cx="249522" cy="1468346"/>
            </a:xfrm>
            <a:prstGeom prst="rect">
              <a:avLst/>
            </a:prstGeom>
            <a:solidFill>
              <a:srgbClr val="80BD41">
                <a:alpha val="100000"/>
              </a:srgbClr>
            </a:solidFill>
          </p:spPr>
          <p:txBody>
            <a:bodyPr/>
            <a:lstStyle/>
            <a:p/>
          </p:txBody>
        </p:sp>
        <p:sp>
          <p:nvSpPr>
            <p:cNvPr id="42" name="rc42"/>
            <p:cNvSpPr/>
            <p:nvPr/>
          </p:nvSpPr>
          <p:spPr>
            <a:xfrm>
              <a:off x="3791502" y="2375254"/>
              <a:ext cx="249522" cy="259095"/>
            </a:xfrm>
            <a:prstGeom prst="rect">
              <a:avLst/>
            </a:prstGeom>
            <a:solidFill>
              <a:srgbClr val="1CABE2">
                <a:alpha val="100000"/>
              </a:srgbClr>
            </a:solidFill>
          </p:spPr>
          <p:txBody>
            <a:bodyPr/>
            <a:lstStyle/>
            <a:p/>
          </p:txBody>
        </p:sp>
        <p:sp>
          <p:nvSpPr>
            <p:cNvPr id="43" name="rc43"/>
            <p:cNvSpPr/>
            <p:nvPr/>
          </p:nvSpPr>
          <p:spPr>
            <a:xfrm>
              <a:off x="4068750" y="2436040"/>
              <a:ext cx="249522" cy="1666656"/>
            </a:xfrm>
            <a:prstGeom prst="rect">
              <a:avLst/>
            </a:prstGeom>
            <a:solidFill>
              <a:srgbClr val="80BD41">
                <a:alpha val="100000"/>
              </a:srgbClr>
            </a:solidFill>
          </p:spPr>
          <p:txBody>
            <a:bodyPr/>
            <a:lstStyle/>
            <a:p/>
          </p:txBody>
        </p:sp>
        <p:sp>
          <p:nvSpPr>
            <p:cNvPr id="44" name="rc44"/>
            <p:cNvSpPr/>
            <p:nvPr/>
          </p:nvSpPr>
          <p:spPr>
            <a:xfrm>
              <a:off x="4068750" y="2366582"/>
              <a:ext cx="249522" cy="69457"/>
            </a:xfrm>
            <a:prstGeom prst="rect">
              <a:avLst/>
            </a:prstGeom>
            <a:solidFill>
              <a:srgbClr val="1CABE2">
                <a:alpha val="100000"/>
              </a:srgbClr>
            </a:solidFill>
          </p:spPr>
          <p:txBody>
            <a:bodyPr/>
            <a:lstStyle/>
            <a:p/>
          </p:txBody>
        </p:sp>
        <p:sp>
          <p:nvSpPr>
            <p:cNvPr id="45" name="rc45"/>
            <p:cNvSpPr/>
            <p:nvPr/>
          </p:nvSpPr>
          <p:spPr>
            <a:xfrm>
              <a:off x="4345998" y="2523660"/>
              <a:ext cx="249522" cy="1579037"/>
            </a:xfrm>
            <a:prstGeom prst="rect">
              <a:avLst/>
            </a:prstGeom>
            <a:solidFill>
              <a:srgbClr val="80BD41">
                <a:alpha val="100000"/>
              </a:srgbClr>
            </a:solidFill>
          </p:spPr>
          <p:txBody>
            <a:bodyPr/>
            <a:lstStyle/>
            <a:p/>
          </p:txBody>
        </p:sp>
        <p:sp>
          <p:nvSpPr>
            <p:cNvPr id="46" name="rc46"/>
            <p:cNvSpPr/>
            <p:nvPr/>
          </p:nvSpPr>
          <p:spPr>
            <a:xfrm>
              <a:off x="4345998" y="2367482"/>
              <a:ext cx="249522" cy="156177"/>
            </a:xfrm>
            <a:prstGeom prst="rect">
              <a:avLst/>
            </a:prstGeom>
            <a:solidFill>
              <a:srgbClr val="1CABE2">
                <a:alpha val="100000"/>
              </a:srgbClr>
            </a:solidFill>
          </p:spPr>
          <p:txBody>
            <a:bodyPr/>
            <a:lstStyle/>
            <a:p/>
          </p:txBody>
        </p:sp>
        <p:sp>
          <p:nvSpPr>
            <p:cNvPr id="47" name="rc47"/>
            <p:cNvSpPr/>
            <p:nvPr/>
          </p:nvSpPr>
          <p:spPr>
            <a:xfrm>
              <a:off x="4623245" y="2494535"/>
              <a:ext cx="249522" cy="1608161"/>
            </a:xfrm>
            <a:prstGeom prst="rect">
              <a:avLst/>
            </a:prstGeom>
            <a:solidFill>
              <a:srgbClr val="80BD41">
                <a:alpha val="100000"/>
              </a:srgbClr>
            </a:solidFill>
          </p:spPr>
          <p:txBody>
            <a:bodyPr/>
            <a:lstStyle/>
            <a:p/>
          </p:txBody>
        </p:sp>
        <p:sp>
          <p:nvSpPr>
            <p:cNvPr id="48" name="rc48"/>
            <p:cNvSpPr/>
            <p:nvPr/>
          </p:nvSpPr>
          <p:spPr>
            <a:xfrm>
              <a:off x="4623245" y="2373454"/>
              <a:ext cx="249522" cy="121080"/>
            </a:xfrm>
            <a:prstGeom prst="rect">
              <a:avLst/>
            </a:prstGeom>
            <a:solidFill>
              <a:srgbClr val="1CABE2">
                <a:alpha val="100000"/>
              </a:srgbClr>
            </a:solidFill>
          </p:spPr>
          <p:txBody>
            <a:bodyPr/>
            <a:lstStyle/>
            <a:p/>
          </p:txBody>
        </p:sp>
        <p:sp>
          <p:nvSpPr>
            <p:cNvPr id="49" name="rc49"/>
            <p:cNvSpPr/>
            <p:nvPr/>
          </p:nvSpPr>
          <p:spPr>
            <a:xfrm>
              <a:off x="4900493" y="2535195"/>
              <a:ext cx="249522" cy="1567501"/>
            </a:xfrm>
            <a:prstGeom prst="rect">
              <a:avLst/>
            </a:prstGeom>
            <a:solidFill>
              <a:srgbClr val="80BD41">
                <a:alpha val="100000"/>
              </a:srgbClr>
            </a:solidFill>
          </p:spPr>
          <p:txBody>
            <a:bodyPr/>
            <a:lstStyle/>
            <a:p/>
          </p:txBody>
        </p:sp>
        <p:sp>
          <p:nvSpPr>
            <p:cNvPr id="50" name="rc50"/>
            <p:cNvSpPr/>
            <p:nvPr/>
          </p:nvSpPr>
          <p:spPr>
            <a:xfrm>
              <a:off x="4900493" y="2380163"/>
              <a:ext cx="249522" cy="155032"/>
            </a:xfrm>
            <a:prstGeom prst="rect">
              <a:avLst/>
            </a:prstGeom>
            <a:solidFill>
              <a:srgbClr val="1CABE2">
                <a:alpha val="100000"/>
              </a:srgbClr>
            </a:solidFill>
          </p:spPr>
          <p:txBody>
            <a:bodyPr/>
            <a:lstStyle/>
            <a:p/>
          </p:txBody>
        </p:sp>
        <p:sp>
          <p:nvSpPr>
            <p:cNvPr id="51" name="rc51"/>
            <p:cNvSpPr/>
            <p:nvPr/>
          </p:nvSpPr>
          <p:spPr>
            <a:xfrm>
              <a:off x="5177741" y="2472855"/>
              <a:ext cx="249522" cy="1629841"/>
            </a:xfrm>
            <a:prstGeom prst="rect">
              <a:avLst/>
            </a:prstGeom>
            <a:solidFill>
              <a:srgbClr val="80BD41">
                <a:alpha val="100000"/>
              </a:srgbClr>
            </a:solidFill>
          </p:spPr>
          <p:txBody>
            <a:bodyPr/>
            <a:lstStyle/>
            <a:p/>
          </p:txBody>
        </p:sp>
        <p:sp>
          <p:nvSpPr>
            <p:cNvPr id="52" name="rc52"/>
            <p:cNvSpPr/>
            <p:nvPr/>
          </p:nvSpPr>
          <p:spPr>
            <a:xfrm>
              <a:off x="5177741" y="2387117"/>
              <a:ext cx="249522" cy="85738"/>
            </a:xfrm>
            <a:prstGeom prst="rect">
              <a:avLst/>
            </a:prstGeom>
            <a:solidFill>
              <a:srgbClr val="1CABE2">
                <a:alpha val="100000"/>
              </a:srgbClr>
            </a:solidFill>
          </p:spPr>
          <p:txBody>
            <a:bodyPr/>
            <a:lstStyle/>
            <a:p/>
          </p:txBody>
        </p:sp>
        <p:sp>
          <p:nvSpPr>
            <p:cNvPr id="53" name="rc53"/>
            <p:cNvSpPr/>
            <p:nvPr/>
          </p:nvSpPr>
          <p:spPr>
            <a:xfrm>
              <a:off x="5454988" y="2409779"/>
              <a:ext cx="249522" cy="1692918"/>
            </a:xfrm>
            <a:prstGeom prst="rect">
              <a:avLst/>
            </a:prstGeom>
            <a:solidFill>
              <a:srgbClr val="80BD41">
                <a:alpha val="100000"/>
              </a:srgbClr>
            </a:solidFill>
          </p:spPr>
          <p:txBody>
            <a:bodyPr/>
            <a:lstStyle/>
            <a:p/>
          </p:txBody>
        </p:sp>
        <p:sp>
          <p:nvSpPr>
            <p:cNvPr id="54" name="rc54"/>
            <p:cNvSpPr/>
            <p:nvPr/>
          </p:nvSpPr>
          <p:spPr>
            <a:xfrm>
              <a:off x="5454988" y="2392680"/>
              <a:ext cx="249522" cy="17098"/>
            </a:xfrm>
            <a:prstGeom prst="rect">
              <a:avLst/>
            </a:prstGeom>
            <a:solidFill>
              <a:srgbClr val="1CABE2">
                <a:alpha val="100000"/>
              </a:srgbClr>
            </a:solidFill>
          </p:spPr>
          <p:txBody>
            <a:bodyPr/>
            <a:lstStyle/>
            <a:p/>
          </p:txBody>
        </p:sp>
        <p:sp>
          <p:nvSpPr>
            <p:cNvPr id="55" name="rc55"/>
            <p:cNvSpPr/>
            <p:nvPr/>
          </p:nvSpPr>
          <p:spPr>
            <a:xfrm>
              <a:off x="5732236" y="2432768"/>
              <a:ext cx="249522" cy="1669929"/>
            </a:xfrm>
            <a:prstGeom prst="rect">
              <a:avLst/>
            </a:prstGeom>
            <a:solidFill>
              <a:srgbClr val="80BD41">
                <a:alpha val="100000"/>
              </a:srgbClr>
            </a:solidFill>
          </p:spPr>
          <p:txBody>
            <a:bodyPr/>
            <a:lstStyle/>
            <a:p/>
          </p:txBody>
        </p:sp>
        <p:sp>
          <p:nvSpPr>
            <p:cNvPr id="56" name="rc56"/>
            <p:cNvSpPr/>
            <p:nvPr/>
          </p:nvSpPr>
          <p:spPr>
            <a:xfrm>
              <a:off x="5732236" y="2398652"/>
              <a:ext cx="249522" cy="34115"/>
            </a:xfrm>
            <a:prstGeom prst="rect">
              <a:avLst/>
            </a:prstGeom>
            <a:solidFill>
              <a:srgbClr val="1CABE2">
                <a:alpha val="100000"/>
              </a:srgbClr>
            </a:solidFill>
          </p:spPr>
          <p:txBody>
            <a:bodyPr/>
            <a:lstStyle/>
            <a:p/>
          </p:txBody>
        </p:sp>
        <p:sp>
          <p:nvSpPr>
            <p:cNvPr id="57" name="rc57"/>
            <p:cNvSpPr/>
            <p:nvPr/>
          </p:nvSpPr>
          <p:spPr>
            <a:xfrm>
              <a:off x="6009484" y="2416487"/>
              <a:ext cx="249522" cy="1686209"/>
            </a:xfrm>
            <a:prstGeom prst="rect">
              <a:avLst/>
            </a:prstGeom>
            <a:solidFill>
              <a:srgbClr val="80BD41">
                <a:alpha val="100000"/>
              </a:srgbClr>
            </a:solidFill>
          </p:spPr>
          <p:txBody>
            <a:bodyPr/>
            <a:lstStyle/>
            <a:p/>
          </p:txBody>
        </p:sp>
        <p:sp>
          <p:nvSpPr>
            <p:cNvPr id="58" name="rc58"/>
            <p:cNvSpPr/>
            <p:nvPr/>
          </p:nvSpPr>
          <p:spPr>
            <a:xfrm>
              <a:off x="6009484" y="2399470"/>
              <a:ext cx="249522" cy="17016"/>
            </a:xfrm>
            <a:prstGeom prst="rect">
              <a:avLst/>
            </a:prstGeom>
            <a:solidFill>
              <a:srgbClr val="1CABE2">
                <a:alpha val="100000"/>
              </a:srgbClr>
            </a:solidFill>
          </p:spPr>
          <p:txBody>
            <a:bodyPr/>
            <a:lstStyle/>
            <a:p/>
          </p:txBody>
        </p:sp>
        <p:sp>
          <p:nvSpPr>
            <p:cNvPr id="59" name="rc59"/>
            <p:cNvSpPr/>
            <p:nvPr/>
          </p:nvSpPr>
          <p:spPr>
            <a:xfrm>
              <a:off x="6286731" y="2428759"/>
              <a:ext cx="249522" cy="1673938"/>
            </a:xfrm>
            <a:prstGeom prst="rect">
              <a:avLst/>
            </a:prstGeom>
            <a:solidFill>
              <a:srgbClr val="80BD41">
                <a:alpha val="100000"/>
              </a:srgbClr>
            </a:solidFill>
          </p:spPr>
          <p:txBody>
            <a:bodyPr/>
            <a:lstStyle/>
            <a:p/>
          </p:txBody>
        </p:sp>
        <p:sp>
          <p:nvSpPr>
            <p:cNvPr id="60" name="rc60"/>
            <p:cNvSpPr/>
            <p:nvPr/>
          </p:nvSpPr>
          <p:spPr>
            <a:xfrm>
              <a:off x="6286731" y="2394562"/>
              <a:ext cx="249522" cy="34197"/>
            </a:xfrm>
            <a:prstGeom prst="rect">
              <a:avLst/>
            </a:prstGeom>
            <a:solidFill>
              <a:srgbClr val="1CABE2">
                <a:alpha val="100000"/>
              </a:srgbClr>
            </a:solidFill>
          </p:spPr>
          <p:txBody>
            <a:bodyPr/>
            <a:lstStyle/>
            <a:p/>
          </p:txBody>
        </p:sp>
        <p:sp>
          <p:nvSpPr>
            <p:cNvPr id="61" name="rc61"/>
            <p:cNvSpPr/>
            <p:nvPr/>
          </p:nvSpPr>
          <p:spPr>
            <a:xfrm>
              <a:off x="6563979" y="2480463"/>
              <a:ext cx="249522" cy="1622233"/>
            </a:xfrm>
            <a:prstGeom prst="rect">
              <a:avLst/>
            </a:prstGeom>
            <a:solidFill>
              <a:srgbClr val="80BD41">
                <a:alpha val="100000"/>
              </a:srgbClr>
            </a:solidFill>
          </p:spPr>
          <p:txBody>
            <a:bodyPr/>
            <a:lstStyle/>
            <a:p/>
          </p:txBody>
        </p:sp>
        <p:sp>
          <p:nvSpPr>
            <p:cNvPr id="62" name="rc62"/>
            <p:cNvSpPr/>
            <p:nvPr/>
          </p:nvSpPr>
          <p:spPr>
            <a:xfrm>
              <a:off x="6563979" y="2412887"/>
              <a:ext cx="249522" cy="67576"/>
            </a:xfrm>
            <a:prstGeom prst="rect">
              <a:avLst/>
            </a:prstGeom>
            <a:solidFill>
              <a:srgbClr val="1CABE2">
                <a:alpha val="100000"/>
              </a:srgbClr>
            </a:solidFill>
          </p:spPr>
          <p:txBody>
            <a:bodyPr/>
            <a:lstStyle/>
            <a:p/>
          </p:txBody>
        </p:sp>
        <p:sp>
          <p:nvSpPr>
            <p:cNvPr id="63" name="rc63"/>
            <p:cNvSpPr/>
            <p:nvPr/>
          </p:nvSpPr>
          <p:spPr>
            <a:xfrm>
              <a:off x="6841227" y="2669447"/>
              <a:ext cx="249522" cy="1433249"/>
            </a:xfrm>
            <a:prstGeom prst="rect">
              <a:avLst/>
            </a:prstGeom>
            <a:solidFill>
              <a:srgbClr val="80BD41">
                <a:alpha val="100000"/>
              </a:srgbClr>
            </a:solidFill>
          </p:spPr>
          <p:txBody>
            <a:bodyPr/>
            <a:lstStyle/>
            <a:p/>
          </p:txBody>
        </p:sp>
        <p:sp>
          <p:nvSpPr>
            <p:cNvPr id="64" name="rc64"/>
            <p:cNvSpPr/>
            <p:nvPr/>
          </p:nvSpPr>
          <p:spPr>
            <a:xfrm>
              <a:off x="6841227" y="2436122"/>
              <a:ext cx="249522" cy="233325"/>
            </a:xfrm>
            <a:prstGeom prst="rect">
              <a:avLst/>
            </a:prstGeom>
            <a:solidFill>
              <a:srgbClr val="1CABE2">
                <a:alpha val="100000"/>
              </a:srgbClr>
            </a:solidFill>
          </p:spPr>
          <p:txBody>
            <a:bodyPr/>
            <a:lstStyle/>
            <a:p/>
          </p:txBody>
        </p:sp>
        <p:sp>
          <p:nvSpPr>
            <p:cNvPr id="65" name="rc65"/>
            <p:cNvSpPr/>
            <p:nvPr/>
          </p:nvSpPr>
          <p:spPr>
            <a:xfrm>
              <a:off x="7118474" y="2468846"/>
              <a:ext cx="249522" cy="1633850"/>
            </a:xfrm>
            <a:prstGeom prst="rect">
              <a:avLst/>
            </a:prstGeom>
            <a:solidFill>
              <a:srgbClr val="80BD41">
                <a:alpha val="100000"/>
              </a:srgbClr>
            </a:solidFill>
          </p:spPr>
          <p:txBody>
            <a:bodyPr/>
            <a:lstStyle/>
            <a:p/>
          </p:txBody>
        </p:sp>
        <p:sp>
          <p:nvSpPr>
            <p:cNvPr id="66" name="rc66"/>
            <p:cNvSpPr/>
            <p:nvPr/>
          </p:nvSpPr>
          <p:spPr>
            <a:xfrm>
              <a:off x="7118474" y="2452320"/>
              <a:ext cx="249522" cy="16525"/>
            </a:xfrm>
            <a:prstGeom prst="rect">
              <a:avLst/>
            </a:prstGeom>
            <a:solidFill>
              <a:srgbClr val="1CABE2">
                <a:alpha val="100000"/>
              </a:srgbClr>
            </a:solidFill>
          </p:spPr>
          <p:txBody>
            <a:bodyPr/>
            <a:lstStyle/>
            <a:p/>
          </p:txBody>
        </p:sp>
        <p:sp>
          <p:nvSpPr>
            <p:cNvPr id="67" name="rc67"/>
            <p:cNvSpPr/>
            <p:nvPr/>
          </p:nvSpPr>
          <p:spPr>
            <a:xfrm>
              <a:off x="7395722" y="2496989"/>
              <a:ext cx="249522" cy="1605707"/>
            </a:xfrm>
            <a:prstGeom prst="rect">
              <a:avLst/>
            </a:prstGeom>
            <a:solidFill>
              <a:srgbClr val="80BD41">
                <a:alpha val="100000"/>
              </a:srgbClr>
            </a:solidFill>
          </p:spPr>
          <p:txBody>
            <a:bodyPr/>
            <a:lstStyle/>
            <a:p/>
          </p:txBody>
        </p:sp>
        <p:sp>
          <p:nvSpPr>
            <p:cNvPr id="68" name="rc68"/>
            <p:cNvSpPr/>
            <p:nvPr/>
          </p:nvSpPr>
          <p:spPr>
            <a:xfrm>
              <a:off x="7395722" y="2464183"/>
              <a:ext cx="249522" cy="32806"/>
            </a:xfrm>
            <a:prstGeom prst="rect">
              <a:avLst/>
            </a:prstGeom>
            <a:solidFill>
              <a:srgbClr val="1CABE2">
                <a:alpha val="100000"/>
              </a:srgbClr>
            </a:solidFill>
          </p:spPr>
          <p:txBody>
            <a:bodyPr/>
            <a:lstStyle/>
            <a:p/>
          </p:txBody>
        </p:sp>
        <p:sp>
          <p:nvSpPr>
            <p:cNvPr id="69" name="rc69"/>
            <p:cNvSpPr/>
            <p:nvPr/>
          </p:nvSpPr>
          <p:spPr>
            <a:xfrm>
              <a:off x="7672970" y="2510652"/>
              <a:ext cx="249522" cy="1592045"/>
            </a:xfrm>
            <a:prstGeom prst="rect">
              <a:avLst/>
            </a:prstGeom>
            <a:solidFill>
              <a:srgbClr val="80BD41">
                <a:alpha val="100000"/>
              </a:srgbClr>
            </a:solidFill>
          </p:spPr>
          <p:txBody>
            <a:bodyPr/>
            <a:lstStyle/>
            <a:p/>
          </p:txBody>
        </p:sp>
        <p:sp>
          <p:nvSpPr>
            <p:cNvPr id="70" name="rc70"/>
            <p:cNvSpPr/>
            <p:nvPr/>
          </p:nvSpPr>
          <p:spPr>
            <a:xfrm>
              <a:off x="7672970" y="2478173"/>
              <a:ext cx="249522" cy="32479"/>
            </a:xfrm>
            <a:prstGeom prst="rect">
              <a:avLst/>
            </a:prstGeom>
            <a:solidFill>
              <a:srgbClr val="1CABE2">
                <a:alpha val="100000"/>
              </a:srgbClr>
            </a:solidFill>
          </p:spPr>
          <p:txBody>
            <a:bodyPr/>
            <a:lstStyle/>
            <a:p/>
          </p:txBody>
        </p:sp>
        <p:sp>
          <p:nvSpPr>
            <p:cNvPr id="71" name="rc71"/>
            <p:cNvSpPr/>
            <p:nvPr/>
          </p:nvSpPr>
          <p:spPr>
            <a:xfrm>
              <a:off x="7950217" y="2540676"/>
              <a:ext cx="249522" cy="1562020"/>
            </a:xfrm>
            <a:prstGeom prst="rect">
              <a:avLst/>
            </a:prstGeom>
            <a:solidFill>
              <a:srgbClr val="80BD41">
                <a:alpha val="100000"/>
              </a:srgbClr>
            </a:solidFill>
          </p:spPr>
          <p:txBody>
            <a:bodyPr/>
            <a:lstStyle/>
            <a:p/>
          </p:txBody>
        </p:sp>
        <p:sp>
          <p:nvSpPr>
            <p:cNvPr id="72" name="rc72"/>
            <p:cNvSpPr/>
            <p:nvPr/>
          </p:nvSpPr>
          <p:spPr>
            <a:xfrm>
              <a:off x="7950217" y="2492408"/>
              <a:ext cx="249522" cy="48268"/>
            </a:xfrm>
            <a:prstGeom prst="rect">
              <a:avLst/>
            </a:prstGeom>
            <a:solidFill>
              <a:srgbClr val="1CABE2">
                <a:alpha val="100000"/>
              </a:srgbClr>
            </a:solidFill>
          </p:spPr>
          <p:txBody>
            <a:bodyPr/>
            <a:lstStyle/>
            <a:p/>
          </p:txBody>
        </p:sp>
        <p:sp>
          <p:nvSpPr>
            <p:cNvPr id="73" name="pl73"/>
            <p:cNvSpPr/>
            <p:nvPr/>
          </p:nvSpPr>
          <p:spPr>
            <a:xfrm>
              <a:off x="1421035" y="1236556"/>
              <a:ext cx="6653943" cy="405312"/>
            </a:xfrm>
            <a:custGeom>
              <a:avLst/>
              <a:pathLst>
                <a:path w="6653943" h="405312">
                  <a:moveTo>
                    <a:pt x="0" y="231607"/>
                  </a:moveTo>
                  <a:lnTo>
                    <a:pt x="277247" y="115803"/>
                  </a:lnTo>
                  <a:lnTo>
                    <a:pt x="554495" y="202656"/>
                  </a:lnTo>
                  <a:lnTo>
                    <a:pt x="831742" y="318460"/>
                  </a:lnTo>
                  <a:lnTo>
                    <a:pt x="1108990" y="347411"/>
                  </a:lnTo>
                  <a:lnTo>
                    <a:pt x="1386238" y="202656"/>
                  </a:lnTo>
                  <a:lnTo>
                    <a:pt x="1663485" y="173705"/>
                  </a:lnTo>
                  <a:lnTo>
                    <a:pt x="1940733" y="347411"/>
                  </a:lnTo>
                  <a:lnTo>
                    <a:pt x="2217981" y="376361"/>
                  </a:lnTo>
                  <a:lnTo>
                    <a:pt x="2495228" y="405312"/>
                  </a:lnTo>
                  <a:lnTo>
                    <a:pt x="2772476" y="86852"/>
                  </a:lnTo>
                  <a:lnTo>
                    <a:pt x="3049724" y="231607"/>
                  </a:lnTo>
                  <a:lnTo>
                    <a:pt x="3326971" y="173705"/>
                  </a:lnTo>
                  <a:lnTo>
                    <a:pt x="3604219" y="231607"/>
                  </a:lnTo>
                  <a:lnTo>
                    <a:pt x="3881467" y="115803"/>
                  </a:lnTo>
                  <a:lnTo>
                    <a:pt x="4158714" y="0"/>
                  </a:lnTo>
                  <a:lnTo>
                    <a:pt x="4435962" y="28950"/>
                  </a:lnTo>
                  <a:lnTo>
                    <a:pt x="4713210" y="0"/>
                  </a:lnTo>
                  <a:lnTo>
                    <a:pt x="4990457" y="28950"/>
                  </a:lnTo>
                  <a:lnTo>
                    <a:pt x="5267705" y="86852"/>
                  </a:lnTo>
                  <a:lnTo>
                    <a:pt x="5544953" y="376361"/>
                  </a:lnTo>
                  <a:lnTo>
                    <a:pt x="5822200" y="0"/>
                  </a:lnTo>
                  <a:lnTo>
                    <a:pt x="6099448" y="28950"/>
                  </a:lnTo>
                  <a:lnTo>
                    <a:pt x="6376696" y="28950"/>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03481" y="2229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5" name="tx85"/>
            <p:cNvSpPr/>
            <p:nvPr/>
          </p:nvSpPr>
          <p:spPr>
            <a:xfrm>
              <a:off x="2689720" y="2315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86" name="tx86"/>
            <p:cNvSpPr/>
            <p:nvPr/>
          </p:nvSpPr>
          <p:spPr>
            <a:xfrm>
              <a:off x="4075958" y="223180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87" name="tx87"/>
            <p:cNvSpPr/>
            <p:nvPr/>
          </p:nvSpPr>
          <p:spPr>
            <a:xfrm>
              <a:off x="5501373" y="225675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88" name="tx88"/>
            <p:cNvSpPr/>
            <p:nvPr/>
          </p:nvSpPr>
          <p:spPr>
            <a:xfrm>
              <a:off x="6571187" y="2276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89" name="tx89"/>
            <p:cNvSpPr/>
            <p:nvPr/>
          </p:nvSpPr>
          <p:spPr>
            <a:xfrm>
              <a:off x="6848435" y="23001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0" name="tx90"/>
            <p:cNvSpPr/>
            <p:nvPr/>
          </p:nvSpPr>
          <p:spPr>
            <a:xfrm>
              <a:off x="7125682" y="2316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1" name="tx91"/>
            <p:cNvSpPr/>
            <p:nvPr/>
          </p:nvSpPr>
          <p:spPr>
            <a:xfrm>
              <a:off x="7402930" y="2328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2" name="tx92"/>
            <p:cNvSpPr/>
            <p:nvPr/>
          </p:nvSpPr>
          <p:spPr>
            <a:xfrm>
              <a:off x="7680178" y="23422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3" name="tx93"/>
            <p:cNvSpPr/>
            <p:nvPr/>
          </p:nvSpPr>
          <p:spPr>
            <a:xfrm>
              <a:off x="7957425" y="23564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4" name="pl94"/>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772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193.2</a:t>
              </a:r>
            </a:p>
          </p:txBody>
        </p:sp>
        <p:sp>
          <p:nvSpPr>
            <p:cNvPr id="105" name="tx105"/>
            <p:cNvSpPr/>
            <p:nvPr/>
          </p:nvSpPr>
          <p:spPr>
            <a:xfrm>
              <a:off x="1329607" y="24087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06" name="tx106"/>
            <p:cNvSpPr/>
            <p:nvPr/>
          </p:nvSpPr>
          <p:spPr>
            <a:xfrm>
              <a:off x="2689720" y="3307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185.8</a:t>
              </a:r>
            </a:p>
          </p:txBody>
        </p:sp>
        <p:sp>
          <p:nvSpPr>
            <p:cNvPr id="107" name="tx107"/>
            <p:cNvSpPr/>
            <p:nvPr/>
          </p:nvSpPr>
          <p:spPr>
            <a:xfrm>
              <a:off x="2715845" y="2481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08" name="tx108"/>
            <p:cNvSpPr/>
            <p:nvPr/>
          </p:nvSpPr>
          <p:spPr>
            <a:xfrm>
              <a:off x="4075958" y="32342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203.7</a:t>
              </a:r>
            </a:p>
          </p:txBody>
        </p:sp>
        <p:sp>
          <p:nvSpPr>
            <p:cNvPr id="109" name="tx109"/>
            <p:cNvSpPr/>
            <p:nvPr/>
          </p:nvSpPr>
          <p:spPr>
            <a:xfrm>
              <a:off x="4128209" y="23662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0" name="tx110"/>
            <p:cNvSpPr/>
            <p:nvPr/>
          </p:nvSpPr>
          <p:spPr>
            <a:xfrm>
              <a:off x="5462196" y="32211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1" name="tx111"/>
            <p:cNvSpPr/>
            <p:nvPr/>
          </p:nvSpPr>
          <p:spPr>
            <a:xfrm>
              <a:off x="5514447" y="23673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2" name="tx112"/>
            <p:cNvSpPr/>
            <p:nvPr/>
          </p:nvSpPr>
          <p:spPr>
            <a:xfrm>
              <a:off x="6571187" y="32564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13" name="tx113"/>
            <p:cNvSpPr/>
            <p:nvPr/>
          </p:nvSpPr>
          <p:spPr>
            <a:xfrm>
              <a:off x="6623438" y="24115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4" name="tx114"/>
            <p:cNvSpPr/>
            <p:nvPr/>
          </p:nvSpPr>
          <p:spPr>
            <a:xfrm>
              <a:off x="6848435" y="33510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175.2</a:t>
              </a:r>
            </a:p>
          </p:txBody>
        </p:sp>
        <p:sp>
          <p:nvSpPr>
            <p:cNvPr id="115" name="tx115"/>
            <p:cNvSpPr/>
            <p:nvPr/>
          </p:nvSpPr>
          <p:spPr>
            <a:xfrm>
              <a:off x="6874560" y="25177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16" name="tx116"/>
            <p:cNvSpPr/>
            <p:nvPr/>
          </p:nvSpPr>
          <p:spPr>
            <a:xfrm>
              <a:off x="7125682" y="32507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199.7</a:t>
              </a:r>
            </a:p>
          </p:txBody>
        </p:sp>
        <p:sp>
          <p:nvSpPr>
            <p:cNvPr id="117" name="tx117"/>
            <p:cNvSpPr/>
            <p:nvPr/>
          </p:nvSpPr>
          <p:spPr>
            <a:xfrm>
              <a:off x="7217110" y="242668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8" name="tx118"/>
            <p:cNvSpPr/>
            <p:nvPr/>
          </p:nvSpPr>
          <p:spPr>
            <a:xfrm>
              <a:off x="7402930" y="32647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196.3</a:t>
              </a:r>
            </a:p>
          </p:txBody>
        </p:sp>
        <p:sp>
          <p:nvSpPr>
            <p:cNvPr id="119" name="tx119"/>
            <p:cNvSpPr/>
            <p:nvPr/>
          </p:nvSpPr>
          <p:spPr>
            <a:xfrm>
              <a:off x="7494358" y="2446960"/>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0" name="tx120"/>
            <p:cNvSpPr/>
            <p:nvPr/>
          </p:nvSpPr>
          <p:spPr>
            <a:xfrm>
              <a:off x="7680178" y="3271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194.6</a:t>
              </a:r>
            </a:p>
          </p:txBody>
        </p:sp>
        <p:sp>
          <p:nvSpPr>
            <p:cNvPr id="121" name="tx121"/>
            <p:cNvSpPr/>
            <p:nvPr/>
          </p:nvSpPr>
          <p:spPr>
            <a:xfrm>
              <a:off x="7771605" y="246078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2" name="tx122"/>
            <p:cNvSpPr/>
            <p:nvPr/>
          </p:nvSpPr>
          <p:spPr>
            <a:xfrm>
              <a:off x="7957425" y="32866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190.9</a:t>
              </a:r>
            </a:p>
          </p:txBody>
        </p:sp>
        <p:sp>
          <p:nvSpPr>
            <p:cNvPr id="123" name="tx123"/>
            <p:cNvSpPr/>
            <p:nvPr/>
          </p:nvSpPr>
          <p:spPr>
            <a:xfrm>
              <a:off x="8009676" y="24814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324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4143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9617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2182"/>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2000-2024</a:t>
              </a:r>
            </a:p>
          </p:txBody>
        </p:sp>
        <p:sp>
          <p:nvSpPr>
            <p:cNvPr id="153" name="pl153"/>
            <p:cNvSpPr/>
            <p:nvPr/>
          </p:nvSpPr>
          <p:spPr>
            <a:xfrm>
              <a:off x="20920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6834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2749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8664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579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877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4792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0707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662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311499" cy="167191"/>
            </a:xfrm>
            <a:prstGeom prst="rect">
              <a:avLst/>
            </a:prstGeom>
            <a:solidFill>
              <a:srgbClr val="80BD41">
                <a:alpha val="100000"/>
              </a:srgbClr>
            </a:solidFill>
          </p:spPr>
          <p:txBody>
            <a:bodyPr/>
            <a:lstStyle/>
            <a:p/>
          </p:txBody>
        </p:sp>
        <p:sp>
          <p:nvSpPr>
            <p:cNvPr id="167" name="rc167"/>
            <p:cNvSpPr/>
            <p:nvPr/>
          </p:nvSpPr>
          <p:spPr>
            <a:xfrm>
              <a:off x="7607772" y="5889059"/>
              <a:ext cx="262912" cy="167191"/>
            </a:xfrm>
            <a:prstGeom prst="rect">
              <a:avLst/>
            </a:prstGeom>
            <a:solidFill>
              <a:srgbClr val="1CABE2">
                <a:alpha val="100000"/>
              </a:srgbClr>
            </a:solidFill>
          </p:spPr>
          <p:txBody>
            <a:bodyPr/>
            <a:lstStyle/>
            <a:p/>
          </p:txBody>
        </p:sp>
        <p:sp>
          <p:nvSpPr>
            <p:cNvPr id="168" name="rc168"/>
            <p:cNvSpPr/>
            <p:nvPr/>
          </p:nvSpPr>
          <p:spPr>
            <a:xfrm>
              <a:off x="1296273" y="5680069"/>
              <a:ext cx="6194047" cy="167191"/>
            </a:xfrm>
            <a:prstGeom prst="rect">
              <a:avLst/>
            </a:prstGeom>
            <a:solidFill>
              <a:srgbClr val="80BD41">
                <a:alpha val="100000"/>
              </a:srgbClr>
            </a:solidFill>
          </p:spPr>
          <p:txBody>
            <a:bodyPr/>
            <a:lstStyle/>
            <a:p/>
          </p:txBody>
        </p:sp>
        <p:sp>
          <p:nvSpPr>
            <p:cNvPr id="169" name="rc169"/>
            <p:cNvSpPr/>
            <p:nvPr/>
          </p:nvSpPr>
          <p:spPr>
            <a:xfrm>
              <a:off x="7490321" y="5680069"/>
              <a:ext cx="126363" cy="167191"/>
            </a:xfrm>
            <a:prstGeom prst="rect">
              <a:avLst/>
            </a:prstGeom>
            <a:solidFill>
              <a:srgbClr val="1CABE2">
                <a:alpha val="100000"/>
              </a:srgbClr>
            </a:solidFill>
          </p:spPr>
          <p:txBody>
            <a:bodyPr/>
            <a:lstStyle/>
            <a:p/>
          </p:txBody>
        </p:sp>
        <p:sp>
          <p:nvSpPr>
            <p:cNvPr id="170" name="rc170"/>
            <p:cNvSpPr/>
            <p:nvPr/>
          </p:nvSpPr>
          <p:spPr>
            <a:xfrm>
              <a:off x="1296273" y="5471080"/>
              <a:ext cx="6077232" cy="167191"/>
            </a:xfrm>
            <a:prstGeom prst="rect">
              <a:avLst/>
            </a:prstGeom>
            <a:solidFill>
              <a:srgbClr val="80BD41">
                <a:alpha val="100000"/>
              </a:srgbClr>
            </a:solidFill>
          </p:spPr>
          <p:txBody>
            <a:bodyPr/>
            <a:lstStyle/>
            <a:p/>
          </p:txBody>
        </p:sp>
        <p:sp>
          <p:nvSpPr>
            <p:cNvPr id="171" name="rc171"/>
            <p:cNvSpPr/>
            <p:nvPr/>
          </p:nvSpPr>
          <p:spPr>
            <a:xfrm>
              <a:off x="7373506" y="5471080"/>
              <a:ext cx="187794" cy="167191"/>
            </a:xfrm>
            <a:prstGeom prst="rect">
              <a:avLst/>
            </a:prstGeom>
            <a:solidFill>
              <a:srgbClr val="1CABE2">
                <a:alpha val="100000"/>
              </a:srgbClr>
            </a:solidFill>
          </p:spPr>
          <p:txBody>
            <a:bodyPr/>
            <a:lstStyle/>
            <a:p/>
          </p:txBody>
        </p:sp>
        <p:sp>
          <p:nvSpPr>
            <p:cNvPr id="172" name="tx172"/>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73" name="tx173"/>
            <p:cNvSpPr/>
            <p:nvPr/>
          </p:nvSpPr>
          <p:spPr>
            <a:xfrm>
              <a:off x="778802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198.6</a:t>
              </a:r>
            </a:p>
          </p:txBody>
        </p:sp>
        <p:sp>
          <p:nvSpPr>
            <p:cNvPr id="174" name="tx174"/>
            <p:cNvSpPr/>
            <p:nvPr/>
          </p:nvSpPr>
          <p:spPr>
            <a:xfrm>
              <a:off x="772987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75" name="tx175"/>
            <p:cNvSpPr/>
            <p:nvPr/>
          </p:nvSpPr>
          <p:spPr>
            <a:xfrm>
              <a:off x="4316384"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76" name="tx176"/>
            <p:cNvSpPr/>
            <p:nvPr/>
          </p:nvSpPr>
          <p:spPr>
            <a:xfrm>
              <a:off x="7663880"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77" name="tx177"/>
            <p:cNvSpPr/>
            <p:nvPr/>
          </p:nvSpPr>
          <p:spPr>
            <a:xfrm>
              <a:off x="425765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194.6</a:t>
              </a:r>
            </a:p>
          </p:txBody>
        </p:sp>
        <p:sp>
          <p:nvSpPr>
            <p:cNvPr id="178" name="tx178"/>
            <p:cNvSpPr/>
            <p:nvPr/>
          </p:nvSpPr>
          <p:spPr>
            <a:xfrm>
              <a:off x="7523358" y="57248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9" name="tx179"/>
            <p:cNvSpPr/>
            <p:nvPr/>
          </p:nvSpPr>
          <p:spPr>
            <a:xfrm>
              <a:off x="419925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190.9</a:t>
              </a:r>
            </a:p>
          </p:txBody>
        </p:sp>
        <p:sp>
          <p:nvSpPr>
            <p:cNvPr id="180" name="tx180"/>
            <p:cNvSpPr/>
            <p:nvPr/>
          </p:nvSpPr>
          <p:spPr>
            <a:xfrm>
              <a:off x="739205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81006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43626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595417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8" name="tx188"/>
            <p:cNvSpPr/>
            <p:nvPr/>
          </p:nvSpPr>
          <p:spPr>
            <a:xfrm>
              <a:off x="75456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relatively constant within 1% compared to 2019 (96%).
The number of children vaccinated with DTP1 decreased 4%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Dominican Republic</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65667"/>
              <a:ext cx="3397293" cy="542834"/>
            </a:xfrm>
            <a:custGeom>
              <a:avLst/>
              <a:pathLst>
                <a:path w="3397293" h="542834">
                  <a:moveTo>
                    <a:pt x="0" y="371413"/>
                  </a:moveTo>
                  <a:lnTo>
                    <a:pt x="141553" y="542834"/>
                  </a:lnTo>
                  <a:lnTo>
                    <a:pt x="283107" y="257132"/>
                  </a:lnTo>
                  <a:lnTo>
                    <a:pt x="424661" y="342843"/>
                  </a:lnTo>
                  <a:lnTo>
                    <a:pt x="566215" y="342843"/>
                  </a:lnTo>
                  <a:lnTo>
                    <a:pt x="707769" y="114281"/>
                  </a:lnTo>
                  <a:lnTo>
                    <a:pt x="849323" y="57140"/>
                  </a:lnTo>
                  <a:lnTo>
                    <a:pt x="990877" y="171421"/>
                  </a:lnTo>
                  <a:lnTo>
                    <a:pt x="1132431" y="257132"/>
                  </a:lnTo>
                  <a:lnTo>
                    <a:pt x="1273984" y="257132"/>
                  </a:lnTo>
                  <a:lnTo>
                    <a:pt x="1415538" y="85710"/>
                  </a:lnTo>
                  <a:lnTo>
                    <a:pt x="1557092" y="199991"/>
                  </a:lnTo>
                  <a:lnTo>
                    <a:pt x="1698646" y="171421"/>
                  </a:lnTo>
                  <a:lnTo>
                    <a:pt x="1840200" y="228562"/>
                  </a:lnTo>
                  <a:lnTo>
                    <a:pt x="1981754" y="0"/>
                  </a:lnTo>
                  <a:lnTo>
                    <a:pt x="2123308" y="171421"/>
                  </a:lnTo>
                  <a:lnTo>
                    <a:pt x="2264862" y="114281"/>
                  </a:lnTo>
                  <a:lnTo>
                    <a:pt x="2406416" y="199991"/>
                  </a:lnTo>
                  <a:lnTo>
                    <a:pt x="2547969" y="114281"/>
                  </a:lnTo>
                  <a:lnTo>
                    <a:pt x="2689523" y="57140"/>
                  </a:lnTo>
                  <a:lnTo>
                    <a:pt x="2831077" y="257132"/>
                  </a:lnTo>
                  <a:lnTo>
                    <a:pt x="2972631" y="199991"/>
                  </a:lnTo>
                  <a:lnTo>
                    <a:pt x="3114185" y="85710"/>
                  </a:lnTo>
                  <a:lnTo>
                    <a:pt x="3255739" y="28570"/>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65667"/>
              <a:ext cx="3397293" cy="542834"/>
            </a:xfrm>
            <a:custGeom>
              <a:avLst/>
              <a:pathLst>
                <a:path w="3397293" h="542834">
                  <a:moveTo>
                    <a:pt x="0" y="371413"/>
                  </a:moveTo>
                  <a:lnTo>
                    <a:pt x="141553" y="542834"/>
                  </a:lnTo>
                  <a:lnTo>
                    <a:pt x="283107" y="257132"/>
                  </a:lnTo>
                  <a:lnTo>
                    <a:pt x="424661" y="342843"/>
                  </a:lnTo>
                  <a:lnTo>
                    <a:pt x="566215" y="342843"/>
                  </a:lnTo>
                  <a:lnTo>
                    <a:pt x="707769" y="114281"/>
                  </a:lnTo>
                  <a:lnTo>
                    <a:pt x="849323" y="57140"/>
                  </a:lnTo>
                  <a:lnTo>
                    <a:pt x="990877" y="171421"/>
                  </a:lnTo>
                  <a:lnTo>
                    <a:pt x="1132431" y="257132"/>
                  </a:lnTo>
                  <a:lnTo>
                    <a:pt x="1273984" y="257132"/>
                  </a:lnTo>
                  <a:lnTo>
                    <a:pt x="1415538" y="85710"/>
                  </a:lnTo>
                  <a:lnTo>
                    <a:pt x="1557092" y="199991"/>
                  </a:lnTo>
                  <a:lnTo>
                    <a:pt x="1698646" y="171421"/>
                  </a:lnTo>
                  <a:lnTo>
                    <a:pt x="1840200" y="228562"/>
                  </a:lnTo>
                  <a:lnTo>
                    <a:pt x="1981754" y="0"/>
                  </a:lnTo>
                  <a:lnTo>
                    <a:pt x="2123308" y="171421"/>
                  </a:lnTo>
                  <a:lnTo>
                    <a:pt x="2264862" y="114281"/>
                  </a:lnTo>
                  <a:lnTo>
                    <a:pt x="2406416" y="199991"/>
                  </a:lnTo>
                  <a:lnTo>
                    <a:pt x="2547969" y="114281"/>
                  </a:lnTo>
                  <a:lnTo>
                    <a:pt x="2689523" y="57140"/>
                  </a:lnTo>
                  <a:lnTo>
                    <a:pt x="2831077" y="257132"/>
                  </a:lnTo>
                  <a:lnTo>
                    <a:pt x="2972631" y="199991"/>
                  </a:lnTo>
                  <a:lnTo>
                    <a:pt x="3114185" y="85710"/>
                  </a:lnTo>
                  <a:lnTo>
                    <a:pt x="3255739" y="28570"/>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2" name="pl32"/>
            <p:cNvSpPr/>
            <p:nvPr/>
          </p:nvSpPr>
          <p:spPr>
            <a:xfrm>
              <a:off x="1120965" y="1265667"/>
              <a:ext cx="3397293" cy="542834"/>
            </a:xfrm>
            <a:custGeom>
              <a:avLst/>
              <a:pathLst>
                <a:path w="3397293" h="542834">
                  <a:moveTo>
                    <a:pt x="0" y="371413"/>
                  </a:moveTo>
                  <a:lnTo>
                    <a:pt x="141553" y="542834"/>
                  </a:lnTo>
                  <a:lnTo>
                    <a:pt x="283107" y="257132"/>
                  </a:lnTo>
                  <a:lnTo>
                    <a:pt x="424661" y="342843"/>
                  </a:lnTo>
                  <a:lnTo>
                    <a:pt x="566215" y="342843"/>
                  </a:lnTo>
                  <a:lnTo>
                    <a:pt x="707769" y="114281"/>
                  </a:lnTo>
                  <a:lnTo>
                    <a:pt x="849323" y="57140"/>
                  </a:lnTo>
                  <a:lnTo>
                    <a:pt x="990877" y="171421"/>
                  </a:lnTo>
                  <a:lnTo>
                    <a:pt x="1132431" y="257132"/>
                  </a:lnTo>
                  <a:lnTo>
                    <a:pt x="1273984" y="257132"/>
                  </a:lnTo>
                  <a:lnTo>
                    <a:pt x="1415538" y="85710"/>
                  </a:lnTo>
                  <a:lnTo>
                    <a:pt x="1557092" y="199991"/>
                  </a:lnTo>
                  <a:lnTo>
                    <a:pt x="1698646" y="171421"/>
                  </a:lnTo>
                  <a:lnTo>
                    <a:pt x="1840200" y="228562"/>
                  </a:lnTo>
                  <a:lnTo>
                    <a:pt x="1981754" y="0"/>
                  </a:lnTo>
                  <a:lnTo>
                    <a:pt x="2123308" y="171421"/>
                  </a:lnTo>
                  <a:lnTo>
                    <a:pt x="2264862" y="114281"/>
                  </a:lnTo>
                  <a:lnTo>
                    <a:pt x="2406416" y="199991"/>
                  </a:lnTo>
                  <a:lnTo>
                    <a:pt x="2547969" y="114281"/>
                  </a:lnTo>
                  <a:lnTo>
                    <a:pt x="2689523" y="57140"/>
                  </a:lnTo>
                  <a:lnTo>
                    <a:pt x="2831077" y="257132"/>
                  </a:lnTo>
                  <a:lnTo>
                    <a:pt x="2972631" y="199991"/>
                  </a:lnTo>
                  <a:lnTo>
                    <a:pt x="3114185" y="85710"/>
                  </a:lnTo>
                  <a:lnTo>
                    <a:pt x="3255739" y="28570"/>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289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289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2998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24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96085" y="4805653"/>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60" name="tx60"/>
            <p:cNvSpPr/>
            <p:nvPr/>
          </p:nvSpPr>
          <p:spPr>
            <a:xfrm>
              <a:off x="31970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5953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63452" y="472419"/>
              <a:ext cx="331231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Dominican Republic, 2000-2024</a:t>
              </a:r>
            </a:p>
          </p:txBody>
        </p:sp>
        <p:sp>
          <p:nvSpPr>
            <p:cNvPr id="63" name="pl63"/>
            <p:cNvSpPr/>
            <p:nvPr/>
          </p:nvSpPr>
          <p:spPr>
            <a:xfrm>
              <a:off x="5267799" y="37192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58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24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2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533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217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900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58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75374"/>
              <a:ext cx="3397293" cy="1390186"/>
            </a:xfrm>
            <a:custGeom>
              <a:avLst/>
              <a:pathLst>
                <a:path w="3397293" h="1390186">
                  <a:moveTo>
                    <a:pt x="0" y="951180"/>
                  </a:moveTo>
                  <a:lnTo>
                    <a:pt x="141553" y="1390186"/>
                  </a:lnTo>
                  <a:lnTo>
                    <a:pt x="283107" y="658509"/>
                  </a:lnTo>
                  <a:lnTo>
                    <a:pt x="424661" y="878012"/>
                  </a:lnTo>
                  <a:lnTo>
                    <a:pt x="566215" y="878012"/>
                  </a:lnTo>
                  <a:lnTo>
                    <a:pt x="707769" y="292670"/>
                  </a:lnTo>
                  <a:lnTo>
                    <a:pt x="849323" y="146335"/>
                  </a:lnTo>
                  <a:lnTo>
                    <a:pt x="990877" y="439006"/>
                  </a:lnTo>
                  <a:lnTo>
                    <a:pt x="1132431" y="658509"/>
                  </a:lnTo>
                  <a:lnTo>
                    <a:pt x="1273984" y="658509"/>
                  </a:lnTo>
                  <a:lnTo>
                    <a:pt x="1415538" y="219503"/>
                  </a:lnTo>
                  <a:lnTo>
                    <a:pt x="1557092" y="512174"/>
                  </a:lnTo>
                  <a:lnTo>
                    <a:pt x="1698646" y="439006"/>
                  </a:lnTo>
                  <a:lnTo>
                    <a:pt x="1840200" y="585341"/>
                  </a:lnTo>
                  <a:lnTo>
                    <a:pt x="1981754" y="0"/>
                  </a:lnTo>
                  <a:lnTo>
                    <a:pt x="2123308" y="439006"/>
                  </a:lnTo>
                  <a:lnTo>
                    <a:pt x="2264862" y="292670"/>
                  </a:lnTo>
                  <a:lnTo>
                    <a:pt x="2406416" y="512174"/>
                  </a:lnTo>
                  <a:lnTo>
                    <a:pt x="2547969" y="292670"/>
                  </a:lnTo>
                  <a:lnTo>
                    <a:pt x="2689523" y="146335"/>
                  </a:lnTo>
                  <a:lnTo>
                    <a:pt x="2831077" y="658509"/>
                  </a:lnTo>
                  <a:lnTo>
                    <a:pt x="2972631" y="512174"/>
                  </a:lnTo>
                  <a:lnTo>
                    <a:pt x="3114185" y="219503"/>
                  </a:lnTo>
                  <a:lnTo>
                    <a:pt x="3255739" y="73167"/>
                  </a:lnTo>
                  <a:lnTo>
                    <a:pt x="3397293" y="29267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21709"/>
              <a:ext cx="3397293" cy="1024348"/>
            </a:xfrm>
            <a:custGeom>
              <a:avLst/>
              <a:pathLst>
                <a:path w="3397293" h="1024348">
                  <a:moveTo>
                    <a:pt x="0" y="1024348"/>
                  </a:moveTo>
                  <a:lnTo>
                    <a:pt x="141553" y="1024348"/>
                  </a:lnTo>
                  <a:lnTo>
                    <a:pt x="283107" y="1024348"/>
                  </a:lnTo>
                  <a:lnTo>
                    <a:pt x="424661" y="878012"/>
                  </a:lnTo>
                  <a:lnTo>
                    <a:pt x="566215" y="731677"/>
                  </a:lnTo>
                  <a:lnTo>
                    <a:pt x="707769" y="658509"/>
                  </a:lnTo>
                  <a:lnTo>
                    <a:pt x="849323" y="585341"/>
                  </a:lnTo>
                  <a:lnTo>
                    <a:pt x="990877" y="585341"/>
                  </a:lnTo>
                  <a:lnTo>
                    <a:pt x="1132431" y="365838"/>
                  </a:lnTo>
                  <a:lnTo>
                    <a:pt x="1273984" y="219503"/>
                  </a:lnTo>
                  <a:lnTo>
                    <a:pt x="1415538" y="219503"/>
                  </a:lnTo>
                  <a:lnTo>
                    <a:pt x="1557092" y="146335"/>
                  </a:lnTo>
                  <a:lnTo>
                    <a:pt x="1698646" y="146335"/>
                  </a:lnTo>
                  <a:lnTo>
                    <a:pt x="1840200" y="219503"/>
                  </a:lnTo>
                  <a:lnTo>
                    <a:pt x="1981754" y="146335"/>
                  </a:lnTo>
                  <a:lnTo>
                    <a:pt x="2123308" y="73167"/>
                  </a:lnTo>
                  <a:lnTo>
                    <a:pt x="2264862" y="0"/>
                  </a:lnTo>
                  <a:lnTo>
                    <a:pt x="2406416" y="0"/>
                  </a:lnTo>
                  <a:lnTo>
                    <a:pt x="2547969" y="0"/>
                  </a:lnTo>
                  <a:lnTo>
                    <a:pt x="2689523" y="0"/>
                  </a:lnTo>
                  <a:lnTo>
                    <a:pt x="2831077" y="219503"/>
                  </a:lnTo>
                  <a:lnTo>
                    <a:pt x="2972631" y="292670"/>
                  </a:lnTo>
                  <a:lnTo>
                    <a:pt x="3114185" y="73167"/>
                  </a:lnTo>
                  <a:lnTo>
                    <a:pt x="3255739" y="146335"/>
                  </a:lnTo>
                  <a:lnTo>
                    <a:pt x="3397293" y="731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97361"/>
              <a:ext cx="3397293" cy="1390186"/>
            </a:xfrm>
            <a:custGeom>
              <a:avLst/>
              <a:pathLst>
                <a:path w="3397293" h="1390186">
                  <a:moveTo>
                    <a:pt x="0" y="219503"/>
                  </a:moveTo>
                  <a:lnTo>
                    <a:pt x="141553" y="292670"/>
                  </a:lnTo>
                  <a:lnTo>
                    <a:pt x="283107" y="219503"/>
                  </a:lnTo>
                  <a:lnTo>
                    <a:pt x="424661" y="146335"/>
                  </a:lnTo>
                  <a:lnTo>
                    <a:pt x="566215" y="73167"/>
                  </a:lnTo>
                  <a:lnTo>
                    <a:pt x="707769" y="0"/>
                  </a:lnTo>
                  <a:lnTo>
                    <a:pt x="849323" y="73167"/>
                  </a:lnTo>
                  <a:lnTo>
                    <a:pt x="990877" y="73167"/>
                  </a:lnTo>
                  <a:lnTo>
                    <a:pt x="1132431" y="146335"/>
                  </a:lnTo>
                  <a:lnTo>
                    <a:pt x="1273984" y="0"/>
                  </a:lnTo>
                  <a:lnTo>
                    <a:pt x="1415538" y="73167"/>
                  </a:lnTo>
                  <a:lnTo>
                    <a:pt x="1557092" y="73167"/>
                  </a:lnTo>
                  <a:lnTo>
                    <a:pt x="1698646" y="73167"/>
                  </a:lnTo>
                  <a:lnTo>
                    <a:pt x="1840200" y="292670"/>
                  </a:lnTo>
                  <a:lnTo>
                    <a:pt x="1981754" y="365838"/>
                  </a:lnTo>
                  <a:lnTo>
                    <a:pt x="2123308" y="292670"/>
                  </a:lnTo>
                  <a:lnTo>
                    <a:pt x="2264862" y="365838"/>
                  </a:lnTo>
                  <a:lnTo>
                    <a:pt x="2406416" y="658509"/>
                  </a:lnTo>
                  <a:lnTo>
                    <a:pt x="2547969" y="585341"/>
                  </a:lnTo>
                  <a:lnTo>
                    <a:pt x="2689523" y="1024348"/>
                  </a:lnTo>
                  <a:lnTo>
                    <a:pt x="2831077" y="1317018"/>
                  </a:lnTo>
                  <a:lnTo>
                    <a:pt x="2972631" y="1390186"/>
                  </a:lnTo>
                  <a:lnTo>
                    <a:pt x="3114185" y="1097515"/>
                  </a:lnTo>
                  <a:lnTo>
                    <a:pt x="3255739" y="804844"/>
                  </a:lnTo>
                  <a:lnTo>
                    <a:pt x="3397293" y="8780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2170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75374"/>
              <a:ext cx="3397293" cy="1390186"/>
            </a:xfrm>
            <a:custGeom>
              <a:avLst/>
              <a:pathLst>
                <a:path w="3397293" h="1390186">
                  <a:moveTo>
                    <a:pt x="0" y="951180"/>
                  </a:moveTo>
                  <a:lnTo>
                    <a:pt x="141553" y="1390186"/>
                  </a:lnTo>
                  <a:lnTo>
                    <a:pt x="283107" y="658509"/>
                  </a:lnTo>
                  <a:lnTo>
                    <a:pt x="424661" y="878012"/>
                  </a:lnTo>
                  <a:lnTo>
                    <a:pt x="566215" y="878012"/>
                  </a:lnTo>
                  <a:lnTo>
                    <a:pt x="707769" y="292670"/>
                  </a:lnTo>
                  <a:lnTo>
                    <a:pt x="849323" y="146335"/>
                  </a:lnTo>
                  <a:lnTo>
                    <a:pt x="990877" y="439006"/>
                  </a:lnTo>
                  <a:lnTo>
                    <a:pt x="1132431" y="658509"/>
                  </a:lnTo>
                  <a:lnTo>
                    <a:pt x="1273984" y="658509"/>
                  </a:lnTo>
                  <a:lnTo>
                    <a:pt x="1415538" y="219503"/>
                  </a:lnTo>
                  <a:lnTo>
                    <a:pt x="1557092" y="512174"/>
                  </a:lnTo>
                  <a:lnTo>
                    <a:pt x="1698646" y="439006"/>
                  </a:lnTo>
                  <a:lnTo>
                    <a:pt x="1840200" y="585341"/>
                  </a:lnTo>
                  <a:lnTo>
                    <a:pt x="1981754" y="0"/>
                  </a:lnTo>
                  <a:lnTo>
                    <a:pt x="2123308" y="439006"/>
                  </a:lnTo>
                  <a:lnTo>
                    <a:pt x="2264862" y="292670"/>
                  </a:lnTo>
                  <a:lnTo>
                    <a:pt x="2406416" y="512174"/>
                  </a:lnTo>
                  <a:lnTo>
                    <a:pt x="2547969" y="292670"/>
                  </a:lnTo>
                  <a:lnTo>
                    <a:pt x="2689523" y="146335"/>
                  </a:lnTo>
                  <a:lnTo>
                    <a:pt x="2831077" y="658509"/>
                  </a:lnTo>
                  <a:lnTo>
                    <a:pt x="2972631" y="512174"/>
                  </a:lnTo>
                  <a:lnTo>
                    <a:pt x="3114185" y="219503"/>
                  </a:lnTo>
                  <a:lnTo>
                    <a:pt x="3255739" y="73167"/>
                  </a:lnTo>
                  <a:lnTo>
                    <a:pt x="3397293" y="29267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46131"/>
              <a:ext cx="0" cy="1580422"/>
            </a:xfrm>
            <a:custGeom>
              <a:avLst/>
              <a:pathLst>
                <a:path w="0" h="1580422">
                  <a:moveTo>
                    <a:pt x="0" y="158042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46131"/>
              <a:ext cx="0" cy="921913"/>
            </a:xfrm>
            <a:custGeom>
              <a:avLst/>
              <a:pathLst>
                <a:path w="0" h="921913">
                  <a:moveTo>
                    <a:pt x="0" y="9219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46131"/>
              <a:ext cx="0" cy="848745"/>
            </a:xfrm>
            <a:custGeom>
              <a:avLst/>
              <a:pathLst>
                <a:path w="0" h="848745">
                  <a:moveTo>
                    <a:pt x="0" y="8487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46131"/>
              <a:ext cx="0" cy="1068248"/>
            </a:xfrm>
            <a:custGeom>
              <a:avLst/>
              <a:pathLst>
                <a:path w="0" h="1068248">
                  <a:moveTo>
                    <a:pt x="0" y="106824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46131"/>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46131"/>
              <a:ext cx="0" cy="702410"/>
            </a:xfrm>
            <a:custGeom>
              <a:avLst/>
              <a:pathLst>
                <a:path w="0" h="702410">
                  <a:moveTo>
                    <a:pt x="0" y="70241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46131"/>
              <a:ext cx="0" cy="921913"/>
            </a:xfrm>
            <a:custGeom>
              <a:avLst/>
              <a:pathLst>
                <a:path w="0" h="921913">
                  <a:moveTo>
                    <a:pt x="0" y="92191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75374"/>
              <a:ext cx="3397293" cy="1390186"/>
            </a:xfrm>
            <a:custGeom>
              <a:avLst/>
              <a:pathLst>
                <a:path w="3397293" h="1390186">
                  <a:moveTo>
                    <a:pt x="0" y="951180"/>
                  </a:moveTo>
                  <a:lnTo>
                    <a:pt x="141553" y="1390186"/>
                  </a:lnTo>
                  <a:lnTo>
                    <a:pt x="283107" y="658509"/>
                  </a:lnTo>
                  <a:lnTo>
                    <a:pt x="424661" y="878012"/>
                  </a:lnTo>
                  <a:lnTo>
                    <a:pt x="566215" y="878012"/>
                  </a:lnTo>
                  <a:lnTo>
                    <a:pt x="707769" y="292670"/>
                  </a:lnTo>
                  <a:lnTo>
                    <a:pt x="849323" y="146335"/>
                  </a:lnTo>
                  <a:lnTo>
                    <a:pt x="990877" y="439006"/>
                  </a:lnTo>
                  <a:lnTo>
                    <a:pt x="1132431" y="658509"/>
                  </a:lnTo>
                  <a:lnTo>
                    <a:pt x="1273984" y="658509"/>
                  </a:lnTo>
                  <a:lnTo>
                    <a:pt x="1415538" y="219503"/>
                  </a:lnTo>
                  <a:lnTo>
                    <a:pt x="1557092" y="512174"/>
                  </a:lnTo>
                  <a:lnTo>
                    <a:pt x="1698646" y="439006"/>
                  </a:lnTo>
                  <a:lnTo>
                    <a:pt x="1840200" y="585341"/>
                  </a:lnTo>
                  <a:lnTo>
                    <a:pt x="1981754" y="0"/>
                  </a:lnTo>
                  <a:lnTo>
                    <a:pt x="2123308" y="439006"/>
                  </a:lnTo>
                  <a:lnTo>
                    <a:pt x="2264862" y="292670"/>
                  </a:lnTo>
                  <a:lnTo>
                    <a:pt x="2406416" y="512174"/>
                  </a:lnTo>
                  <a:lnTo>
                    <a:pt x="2547969" y="292670"/>
                  </a:lnTo>
                  <a:lnTo>
                    <a:pt x="2689523" y="146335"/>
                  </a:lnTo>
                  <a:lnTo>
                    <a:pt x="2831077" y="658509"/>
                  </a:lnTo>
                  <a:lnTo>
                    <a:pt x="2972631" y="512174"/>
                  </a:lnTo>
                  <a:lnTo>
                    <a:pt x="3114185" y="219503"/>
                  </a:lnTo>
                  <a:lnTo>
                    <a:pt x="3255739" y="73167"/>
                  </a:lnTo>
                  <a:lnTo>
                    <a:pt x="3397293" y="292670"/>
                  </a:lnTo>
                </a:path>
              </a:pathLst>
            </a:custGeom>
            <a:ln w="27101" cap="flat">
              <a:solidFill>
                <a:srgbClr val="0058AB">
                  <a:alpha val="100000"/>
                </a:srgbClr>
              </a:solidFill>
              <a:prstDash val="solid"/>
              <a:round/>
            </a:ln>
          </p:spPr>
          <p:txBody>
            <a:bodyPr/>
            <a:lstStyle/>
            <a:p/>
          </p:txBody>
        </p:sp>
        <p:sp>
          <p:nvSpPr>
            <p:cNvPr id="92" name="tx92"/>
            <p:cNvSpPr/>
            <p:nvPr/>
          </p:nvSpPr>
          <p:spPr>
            <a:xfrm>
              <a:off x="5359324" y="177774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97238" y="17777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5008" y="17777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12777" y="17780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097042" y="1776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7777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17777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26557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362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3012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695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379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06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456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456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24668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091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912784" y="4805653"/>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118" name="tx118"/>
            <p:cNvSpPr/>
            <p:nvPr/>
          </p:nvSpPr>
          <p:spPr>
            <a:xfrm>
              <a:off x="751378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27623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7478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091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704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1785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398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6501222" cy="149993"/>
            </a:xfrm>
            <a:prstGeom prst="rect">
              <a:avLst/>
            </a:prstGeom>
            <a:solidFill>
              <a:srgbClr val="1CABE2">
                <a:alpha val="80000"/>
              </a:srgbClr>
            </a:solidFill>
          </p:spPr>
          <p:txBody>
            <a:bodyPr/>
            <a:lstStyle/>
            <a:p/>
          </p:txBody>
        </p:sp>
        <p:sp>
          <p:nvSpPr>
            <p:cNvPr id="131" name="rc131"/>
            <p:cNvSpPr/>
            <p:nvPr/>
          </p:nvSpPr>
          <p:spPr>
            <a:xfrm>
              <a:off x="1317178" y="5637654"/>
              <a:ext cx="5681738"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75122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61254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Dominican Republic (87%) was 2 percentage points higher than the global average (85%) and 5 percentage points higher than the average across all LACR countries (82%).
National DTP3 coverage was 2 percentage points lower than in 2019 (89%).
This equates to 26,000 un- and undervaccinated children in 2024 compared to 23,000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Dominican Republic ranked number 13 out of 32 countries for lowest DTP3 coverage (based on tied ranks).
Dominican Republic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99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6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2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294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3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9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61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92566"/>
              <a:ext cx="249522" cy="1314119"/>
            </a:xfrm>
            <a:prstGeom prst="rect">
              <a:avLst/>
            </a:prstGeom>
            <a:solidFill>
              <a:srgbClr val="80BD41">
                <a:alpha val="100000"/>
              </a:srgbClr>
            </a:solidFill>
          </p:spPr>
          <p:txBody>
            <a:bodyPr/>
            <a:lstStyle/>
            <a:p/>
          </p:txBody>
        </p:sp>
        <p:sp>
          <p:nvSpPr>
            <p:cNvPr id="24" name="rc24"/>
            <p:cNvSpPr/>
            <p:nvPr/>
          </p:nvSpPr>
          <p:spPr>
            <a:xfrm>
              <a:off x="1296273" y="2321921"/>
              <a:ext cx="249522" cy="370644"/>
            </a:xfrm>
            <a:prstGeom prst="rect">
              <a:avLst/>
            </a:prstGeom>
            <a:solidFill>
              <a:srgbClr val="1CABE2">
                <a:alpha val="100000"/>
              </a:srgbClr>
            </a:solidFill>
          </p:spPr>
          <p:txBody>
            <a:bodyPr/>
            <a:lstStyle/>
            <a:p/>
          </p:txBody>
        </p:sp>
        <p:sp>
          <p:nvSpPr>
            <p:cNvPr id="25" name="rc25"/>
            <p:cNvSpPr/>
            <p:nvPr/>
          </p:nvSpPr>
          <p:spPr>
            <a:xfrm>
              <a:off x="1573521" y="2796832"/>
              <a:ext cx="249522" cy="1209853"/>
            </a:xfrm>
            <a:prstGeom prst="rect">
              <a:avLst/>
            </a:prstGeom>
            <a:solidFill>
              <a:srgbClr val="80BD41">
                <a:alpha val="100000"/>
              </a:srgbClr>
            </a:solidFill>
          </p:spPr>
          <p:txBody>
            <a:bodyPr/>
            <a:lstStyle/>
            <a:p/>
          </p:txBody>
        </p:sp>
        <p:sp>
          <p:nvSpPr>
            <p:cNvPr id="26" name="rc26"/>
            <p:cNvSpPr/>
            <p:nvPr/>
          </p:nvSpPr>
          <p:spPr>
            <a:xfrm>
              <a:off x="1573521" y="2326364"/>
              <a:ext cx="249522" cy="470467"/>
            </a:xfrm>
            <a:prstGeom prst="rect">
              <a:avLst/>
            </a:prstGeom>
            <a:solidFill>
              <a:srgbClr val="1CABE2">
                <a:alpha val="100000"/>
              </a:srgbClr>
            </a:solidFill>
          </p:spPr>
          <p:txBody>
            <a:bodyPr/>
            <a:lstStyle/>
            <a:p/>
          </p:txBody>
        </p:sp>
        <p:sp>
          <p:nvSpPr>
            <p:cNvPr id="27" name="rc27"/>
            <p:cNvSpPr/>
            <p:nvPr/>
          </p:nvSpPr>
          <p:spPr>
            <a:xfrm>
              <a:off x="1850769" y="2644241"/>
              <a:ext cx="249522" cy="1362443"/>
            </a:xfrm>
            <a:prstGeom prst="rect">
              <a:avLst/>
            </a:prstGeom>
            <a:solidFill>
              <a:srgbClr val="80BD41">
                <a:alpha val="100000"/>
              </a:srgbClr>
            </a:solidFill>
          </p:spPr>
          <p:txBody>
            <a:bodyPr/>
            <a:lstStyle/>
            <a:p/>
          </p:txBody>
        </p:sp>
        <p:sp>
          <p:nvSpPr>
            <p:cNvPr id="28" name="rc28"/>
            <p:cNvSpPr/>
            <p:nvPr/>
          </p:nvSpPr>
          <p:spPr>
            <a:xfrm>
              <a:off x="1850769" y="2345170"/>
              <a:ext cx="249522" cy="299071"/>
            </a:xfrm>
            <a:prstGeom prst="rect">
              <a:avLst/>
            </a:prstGeom>
            <a:solidFill>
              <a:srgbClr val="1CABE2">
                <a:alpha val="100000"/>
              </a:srgbClr>
            </a:solidFill>
          </p:spPr>
          <p:txBody>
            <a:bodyPr/>
            <a:lstStyle/>
            <a:p/>
          </p:txBody>
        </p:sp>
        <p:sp>
          <p:nvSpPr>
            <p:cNvPr id="29" name="rc29"/>
            <p:cNvSpPr/>
            <p:nvPr/>
          </p:nvSpPr>
          <p:spPr>
            <a:xfrm>
              <a:off x="2128016" y="2708674"/>
              <a:ext cx="249522" cy="1298011"/>
            </a:xfrm>
            <a:prstGeom prst="rect">
              <a:avLst/>
            </a:prstGeom>
            <a:solidFill>
              <a:srgbClr val="80BD41">
                <a:alpha val="100000"/>
              </a:srgbClr>
            </a:solidFill>
          </p:spPr>
          <p:txBody>
            <a:bodyPr/>
            <a:lstStyle/>
            <a:p/>
          </p:txBody>
        </p:sp>
        <p:sp>
          <p:nvSpPr>
            <p:cNvPr id="30" name="rc30"/>
            <p:cNvSpPr/>
            <p:nvPr/>
          </p:nvSpPr>
          <p:spPr>
            <a:xfrm>
              <a:off x="2128016" y="2363659"/>
              <a:ext cx="249522" cy="345014"/>
            </a:xfrm>
            <a:prstGeom prst="rect">
              <a:avLst/>
            </a:prstGeom>
            <a:solidFill>
              <a:srgbClr val="1CABE2">
                <a:alpha val="100000"/>
              </a:srgbClr>
            </a:solidFill>
          </p:spPr>
          <p:txBody>
            <a:bodyPr/>
            <a:lstStyle/>
            <a:p/>
          </p:txBody>
        </p:sp>
        <p:sp>
          <p:nvSpPr>
            <p:cNvPr id="31" name="rc31"/>
            <p:cNvSpPr/>
            <p:nvPr/>
          </p:nvSpPr>
          <p:spPr>
            <a:xfrm>
              <a:off x="2405264" y="2723353"/>
              <a:ext cx="249522" cy="1283331"/>
            </a:xfrm>
            <a:prstGeom prst="rect">
              <a:avLst/>
            </a:prstGeom>
            <a:solidFill>
              <a:srgbClr val="80BD41">
                <a:alpha val="100000"/>
              </a:srgbClr>
            </a:solidFill>
          </p:spPr>
          <p:txBody>
            <a:bodyPr/>
            <a:lstStyle/>
            <a:p/>
          </p:txBody>
        </p:sp>
        <p:sp>
          <p:nvSpPr>
            <p:cNvPr id="32" name="rc32"/>
            <p:cNvSpPr/>
            <p:nvPr/>
          </p:nvSpPr>
          <p:spPr>
            <a:xfrm>
              <a:off x="2405264" y="2382227"/>
              <a:ext cx="249522" cy="341126"/>
            </a:xfrm>
            <a:prstGeom prst="rect">
              <a:avLst/>
            </a:prstGeom>
            <a:solidFill>
              <a:srgbClr val="1CABE2">
                <a:alpha val="100000"/>
              </a:srgbClr>
            </a:solidFill>
          </p:spPr>
          <p:txBody>
            <a:bodyPr/>
            <a:lstStyle/>
            <a:p/>
          </p:txBody>
        </p:sp>
        <p:sp>
          <p:nvSpPr>
            <p:cNvPr id="33" name="rc33"/>
            <p:cNvSpPr/>
            <p:nvPr/>
          </p:nvSpPr>
          <p:spPr>
            <a:xfrm>
              <a:off x="2682512" y="2612898"/>
              <a:ext cx="249522" cy="1393786"/>
            </a:xfrm>
            <a:prstGeom prst="rect">
              <a:avLst/>
            </a:prstGeom>
            <a:solidFill>
              <a:srgbClr val="80BD41">
                <a:alpha val="100000"/>
              </a:srgbClr>
            </a:solidFill>
          </p:spPr>
          <p:txBody>
            <a:bodyPr/>
            <a:lstStyle/>
            <a:p/>
          </p:txBody>
        </p:sp>
        <p:sp>
          <p:nvSpPr>
            <p:cNvPr id="34" name="rc34"/>
            <p:cNvSpPr/>
            <p:nvPr/>
          </p:nvSpPr>
          <p:spPr>
            <a:xfrm>
              <a:off x="2682512" y="2404604"/>
              <a:ext cx="249522" cy="208294"/>
            </a:xfrm>
            <a:prstGeom prst="rect">
              <a:avLst/>
            </a:prstGeom>
            <a:solidFill>
              <a:srgbClr val="1CABE2">
                <a:alpha val="100000"/>
              </a:srgbClr>
            </a:solidFill>
          </p:spPr>
          <p:txBody>
            <a:bodyPr/>
            <a:lstStyle/>
            <a:p/>
          </p:txBody>
        </p:sp>
        <p:sp>
          <p:nvSpPr>
            <p:cNvPr id="35" name="rc35"/>
            <p:cNvSpPr/>
            <p:nvPr/>
          </p:nvSpPr>
          <p:spPr>
            <a:xfrm>
              <a:off x="2959759" y="2601313"/>
              <a:ext cx="249522" cy="1405372"/>
            </a:xfrm>
            <a:prstGeom prst="rect">
              <a:avLst/>
            </a:prstGeom>
            <a:solidFill>
              <a:srgbClr val="80BD41">
                <a:alpha val="100000"/>
              </a:srgbClr>
            </a:solidFill>
          </p:spPr>
          <p:txBody>
            <a:bodyPr/>
            <a:lstStyle/>
            <a:p/>
          </p:txBody>
        </p:sp>
        <p:sp>
          <p:nvSpPr>
            <p:cNvPr id="36" name="rc36"/>
            <p:cNvSpPr/>
            <p:nvPr/>
          </p:nvSpPr>
          <p:spPr>
            <a:xfrm>
              <a:off x="2959759" y="2427615"/>
              <a:ext cx="249522" cy="173697"/>
            </a:xfrm>
            <a:prstGeom prst="rect">
              <a:avLst/>
            </a:prstGeom>
            <a:solidFill>
              <a:srgbClr val="1CABE2">
                <a:alpha val="100000"/>
              </a:srgbClr>
            </a:solidFill>
          </p:spPr>
          <p:txBody>
            <a:bodyPr/>
            <a:lstStyle/>
            <a:p/>
          </p:txBody>
        </p:sp>
        <p:sp>
          <p:nvSpPr>
            <p:cNvPr id="37" name="rc37"/>
            <p:cNvSpPr/>
            <p:nvPr/>
          </p:nvSpPr>
          <p:spPr>
            <a:xfrm>
              <a:off x="3237007" y="2649716"/>
              <a:ext cx="249522" cy="1356968"/>
            </a:xfrm>
            <a:prstGeom prst="rect">
              <a:avLst/>
            </a:prstGeom>
            <a:solidFill>
              <a:srgbClr val="80BD41">
                <a:alpha val="100000"/>
              </a:srgbClr>
            </a:solidFill>
          </p:spPr>
          <p:txBody>
            <a:bodyPr/>
            <a:lstStyle/>
            <a:p/>
          </p:txBody>
        </p:sp>
        <p:sp>
          <p:nvSpPr>
            <p:cNvPr id="38" name="rc38"/>
            <p:cNvSpPr/>
            <p:nvPr/>
          </p:nvSpPr>
          <p:spPr>
            <a:xfrm>
              <a:off x="3237007" y="2410237"/>
              <a:ext cx="249522" cy="239479"/>
            </a:xfrm>
            <a:prstGeom prst="rect">
              <a:avLst/>
            </a:prstGeom>
            <a:solidFill>
              <a:srgbClr val="1CABE2">
                <a:alpha val="100000"/>
              </a:srgbClr>
            </a:solidFill>
          </p:spPr>
          <p:txBody>
            <a:bodyPr/>
            <a:lstStyle/>
            <a:p/>
          </p:txBody>
        </p:sp>
        <p:sp>
          <p:nvSpPr>
            <p:cNvPr id="39" name="rc39"/>
            <p:cNvSpPr/>
            <p:nvPr/>
          </p:nvSpPr>
          <p:spPr>
            <a:xfrm>
              <a:off x="3514255" y="2663761"/>
              <a:ext cx="249522" cy="1342923"/>
            </a:xfrm>
            <a:prstGeom prst="rect">
              <a:avLst/>
            </a:prstGeom>
            <a:solidFill>
              <a:srgbClr val="80BD41">
                <a:alpha val="100000"/>
              </a:srgbClr>
            </a:solidFill>
          </p:spPr>
          <p:txBody>
            <a:bodyPr/>
            <a:lstStyle/>
            <a:p/>
          </p:txBody>
        </p:sp>
        <p:sp>
          <p:nvSpPr>
            <p:cNvPr id="40" name="rc40"/>
            <p:cNvSpPr/>
            <p:nvPr/>
          </p:nvSpPr>
          <p:spPr>
            <a:xfrm>
              <a:off x="3514255" y="2368975"/>
              <a:ext cx="249522" cy="294786"/>
            </a:xfrm>
            <a:prstGeom prst="rect">
              <a:avLst/>
            </a:prstGeom>
            <a:solidFill>
              <a:srgbClr val="1CABE2">
                <a:alpha val="100000"/>
              </a:srgbClr>
            </a:solidFill>
          </p:spPr>
          <p:txBody>
            <a:bodyPr/>
            <a:lstStyle/>
            <a:p/>
          </p:txBody>
        </p:sp>
        <p:sp>
          <p:nvSpPr>
            <p:cNvPr id="41" name="rc41"/>
            <p:cNvSpPr/>
            <p:nvPr/>
          </p:nvSpPr>
          <p:spPr>
            <a:xfrm>
              <a:off x="3791502" y="2632735"/>
              <a:ext cx="249522" cy="1373949"/>
            </a:xfrm>
            <a:prstGeom prst="rect">
              <a:avLst/>
            </a:prstGeom>
            <a:solidFill>
              <a:srgbClr val="80BD41">
                <a:alpha val="100000"/>
              </a:srgbClr>
            </a:solidFill>
          </p:spPr>
          <p:txBody>
            <a:bodyPr/>
            <a:lstStyle/>
            <a:p/>
          </p:txBody>
        </p:sp>
        <p:sp>
          <p:nvSpPr>
            <p:cNvPr id="42" name="rc42"/>
            <p:cNvSpPr/>
            <p:nvPr/>
          </p:nvSpPr>
          <p:spPr>
            <a:xfrm>
              <a:off x="3791502" y="2331125"/>
              <a:ext cx="249522" cy="301610"/>
            </a:xfrm>
            <a:prstGeom prst="rect">
              <a:avLst/>
            </a:prstGeom>
            <a:solidFill>
              <a:srgbClr val="1CABE2">
                <a:alpha val="100000"/>
              </a:srgbClr>
            </a:solidFill>
          </p:spPr>
          <p:txBody>
            <a:bodyPr/>
            <a:lstStyle/>
            <a:p/>
          </p:txBody>
        </p:sp>
        <p:sp>
          <p:nvSpPr>
            <p:cNvPr id="43" name="rc43"/>
            <p:cNvSpPr/>
            <p:nvPr/>
          </p:nvSpPr>
          <p:spPr>
            <a:xfrm>
              <a:off x="4068750" y="2524819"/>
              <a:ext cx="249522" cy="1481865"/>
            </a:xfrm>
            <a:prstGeom prst="rect">
              <a:avLst/>
            </a:prstGeom>
            <a:solidFill>
              <a:srgbClr val="80BD41">
                <a:alpha val="100000"/>
              </a:srgbClr>
            </a:solidFill>
          </p:spPr>
          <p:txBody>
            <a:bodyPr/>
            <a:lstStyle/>
            <a:p/>
          </p:txBody>
        </p:sp>
        <p:sp>
          <p:nvSpPr>
            <p:cNvPr id="44" name="rc44"/>
            <p:cNvSpPr/>
            <p:nvPr/>
          </p:nvSpPr>
          <p:spPr>
            <a:xfrm>
              <a:off x="4068750" y="2322793"/>
              <a:ext cx="249522" cy="202025"/>
            </a:xfrm>
            <a:prstGeom prst="rect">
              <a:avLst/>
            </a:prstGeom>
            <a:solidFill>
              <a:srgbClr val="1CABE2">
                <a:alpha val="100000"/>
              </a:srgbClr>
            </a:solidFill>
          </p:spPr>
          <p:txBody>
            <a:bodyPr/>
            <a:lstStyle/>
            <a:p/>
          </p:txBody>
        </p:sp>
        <p:sp>
          <p:nvSpPr>
            <p:cNvPr id="45" name="rc45"/>
            <p:cNvSpPr/>
            <p:nvPr/>
          </p:nvSpPr>
          <p:spPr>
            <a:xfrm>
              <a:off x="4345998" y="2592902"/>
              <a:ext cx="249522" cy="1413783"/>
            </a:xfrm>
            <a:prstGeom prst="rect">
              <a:avLst/>
            </a:prstGeom>
            <a:solidFill>
              <a:srgbClr val="80BD41">
                <a:alpha val="100000"/>
              </a:srgbClr>
            </a:solidFill>
          </p:spPr>
          <p:txBody>
            <a:bodyPr/>
            <a:lstStyle/>
            <a:p/>
          </p:txBody>
        </p:sp>
        <p:sp>
          <p:nvSpPr>
            <p:cNvPr id="46" name="rc46"/>
            <p:cNvSpPr/>
            <p:nvPr/>
          </p:nvSpPr>
          <p:spPr>
            <a:xfrm>
              <a:off x="4345998" y="2323587"/>
              <a:ext cx="249522" cy="269314"/>
            </a:xfrm>
            <a:prstGeom prst="rect">
              <a:avLst/>
            </a:prstGeom>
            <a:solidFill>
              <a:srgbClr val="1CABE2">
                <a:alpha val="100000"/>
              </a:srgbClr>
            </a:solidFill>
          </p:spPr>
          <p:txBody>
            <a:bodyPr/>
            <a:lstStyle/>
            <a:p/>
          </p:txBody>
        </p:sp>
        <p:sp>
          <p:nvSpPr>
            <p:cNvPr id="47" name="rc47"/>
            <p:cNvSpPr/>
            <p:nvPr/>
          </p:nvSpPr>
          <p:spPr>
            <a:xfrm>
              <a:off x="4623245" y="2581078"/>
              <a:ext cx="249522" cy="1425606"/>
            </a:xfrm>
            <a:prstGeom prst="rect">
              <a:avLst/>
            </a:prstGeom>
            <a:solidFill>
              <a:srgbClr val="80BD41">
                <a:alpha val="100000"/>
              </a:srgbClr>
            </a:solidFill>
          </p:spPr>
          <p:txBody>
            <a:bodyPr/>
            <a:lstStyle/>
            <a:p/>
          </p:txBody>
        </p:sp>
        <p:sp>
          <p:nvSpPr>
            <p:cNvPr id="48" name="rc48"/>
            <p:cNvSpPr/>
            <p:nvPr/>
          </p:nvSpPr>
          <p:spPr>
            <a:xfrm>
              <a:off x="4623245" y="2329538"/>
              <a:ext cx="249522" cy="251540"/>
            </a:xfrm>
            <a:prstGeom prst="rect">
              <a:avLst/>
            </a:prstGeom>
            <a:solidFill>
              <a:srgbClr val="1CABE2">
                <a:alpha val="100000"/>
              </a:srgbClr>
            </a:solidFill>
          </p:spPr>
          <p:txBody>
            <a:bodyPr/>
            <a:lstStyle/>
            <a:p/>
          </p:txBody>
        </p:sp>
        <p:sp>
          <p:nvSpPr>
            <p:cNvPr id="49" name="rc49"/>
            <p:cNvSpPr/>
            <p:nvPr/>
          </p:nvSpPr>
          <p:spPr>
            <a:xfrm>
              <a:off x="4900493" y="2619960"/>
              <a:ext cx="249522" cy="1386724"/>
            </a:xfrm>
            <a:prstGeom prst="rect">
              <a:avLst/>
            </a:prstGeom>
            <a:solidFill>
              <a:srgbClr val="80BD41">
                <a:alpha val="100000"/>
              </a:srgbClr>
            </a:solidFill>
          </p:spPr>
          <p:txBody>
            <a:bodyPr/>
            <a:lstStyle/>
            <a:p/>
          </p:txBody>
        </p:sp>
        <p:sp>
          <p:nvSpPr>
            <p:cNvPr id="50" name="rc50"/>
            <p:cNvSpPr/>
            <p:nvPr/>
          </p:nvSpPr>
          <p:spPr>
            <a:xfrm>
              <a:off x="4900493" y="2335966"/>
              <a:ext cx="249522" cy="283994"/>
            </a:xfrm>
            <a:prstGeom prst="rect">
              <a:avLst/>
            </a:prstGeom>
            <a:solidFill>
              <a:srgbClr val="1CABE2">
                <a:alpha val="100000"/>
              </a:srgbClr>
            </a:solidFill>
          </p:spPr>
          <p:txBody>
            <a:bodyPr/>
            <a:lstStyle/>
            <a:p/>
          </p:txBody>
        </p:sp>
        <p:sp>
          <p:nvSpPr>
            <p:cNvPr id="51" name="rc51"/>
            <p:cNvSpPr/>
            <p:nvPr/>
          </p:nvSpPr>
          <p:spPr>
            <a:xfrm>
              <a:off x="5177741" y="2492444"/>
              <a:ext cx="249522" cy="1514240"/>
            </a:xfrm>
            <a:prstGeom prst="rect">
              <a:avLst/>
            </a:prstGeom>
            <a:solidFill>
              <a:srgbClr val="80BD41">
                <a:alpha val="100000"/>
              </a:srgbClr>
            </a:solidFill>
          </p:spPr>
          <p:txBody>
            <a:bodyPr/>
            <a:lstStyle/>
            <a:p/>
          </p:txBody>
        </p:sp>
        <p:sp>
          <p:nvSpPr>
            <p:cNvPr id="52" name="rc52"/>
            <p:cNvSpPr/>
            <p:nvPr/>
          </p:nvSpPr>
          <p:spPr>
            <a:xfrm>
              <a:off x="5177741" y="2342710"/>
              <a:ext cx="249522" cy="149733"/>
            </a:xfrm>
            <a:prstGeom prst="rect">
              <a:avLst/>
            </a:prstGeom>
            <a:solidFill>
              <a:srgbClr val="1CABE2">
                <a:alpha val="100000"/>
              </a:srgbClr>
            </a:solidFill>
          </p:spPr>
          <p:txBody>
            <a:bodyPr/>
            <a:lstStyle/>
            <a:p/>
          </p:txBody>
        </p:sp>
        <p:sp>
          <p:nvSpPr>
            <p:cNvPr id="53" name="rc53"/>
            <p:cNvSpPr/>
            <p:nvPr/>
          </p:nvSpPr>
          <p:spPr>
            <a:xfrm>
              <a:off x="5454988" y="2596949"/>
              <a:ext cx="249522" cy="1409736"/>
            </a:xfrm>
            <a:prstGeom prst="rect">
              <a:avLst/>
            </a:prstGeom>
            <a:solidFill>
              <a:srgbClr val="80BD41">
                <a:alpha val="100000"/>
              </a:srgbClr>
            </a:solidFill>
          </p:spPr>
          <p:txBody>
            <a:bodyPr/>
            <a:lstStyle/>
            <a:p/>
          </p:txBody>
        </p:sp>
        <p:sp>
          <p:nvSpPr>
            <p:cNvPr id="54" name="rc54"/>
            <p:cNvSpPr/>
            <p:nvPr/>
          </p:nvSpPr>
          <p:spPr>
            <a:xfrm>
              <a:off x="5454988" y="2348186"/>
              <a:ext cx="249522" cy="248762"/>
            </a:xfrm>
            <a:prstGeom prst="rect">
              <a:avLst/>
            </a:prstGeom>
            <a:solidFill>
              <a:srgbClr val="1CABE2">
                <a:alpha val="100000"/>
              </a:srgbClr>
            </a:solidFill>
          </p:spPr>
          <p:txBody>
            <a:bodyPr/>
            <a:lstStyle/>
            <a:p/>
          </p:txBody>
        </p:sp>
        <p:sp>
          <p:nvSpPr>
            <p:cNvPr id="55" name="rc55"/>
            <p:cNvSpPr/>
            <p:nvPr/>
          </p:nvSpPr>
          <p:spPr>
            <a:xfrm>
              <a:off x="5732236" y="2568779"/>
              <a:ext cx="249522" cy="1437905"/>
            </a:xfrm>
            <a:prstGeom prst="rect">
              <a:avLst/>
            </a:prstGeom>
            <a:solidFill>
              <a:srgbClr val="80BD41">
                <a:alpha val="100000"/>
              </a:srgbClr>
            </a:solidFill>
          </p:spPr>
          <p:txBody>
            <a:bodyPr/>
            <a:lstStyle/>
            <a:p/>
          </p:txBody>
        </p:sp>
        <p:sp>
          <p:nvSpPr>
            <p:cNvPr id="56" name="rc56"/>
            <p:cNvSpPr/>
            <p:nvPr/>
          </p:nvSpPr>
          <p:spPr>
            <a:xfrm>
              <a:off x="5732236" y="2353899"/>
              <a:ext cx="249522" cy="214880"/>
            </a:xfrm>
            <a:prstGeom prst="rect">
              <a:avLst/>
            </a:prstGeom>
            <a:solidFill>
              <a:srgbClr val="1CABE2">
                <a:alpha val="100000"/>
              </a:srgbClr>
            </a:solidFill>
          </p:spPr>
          <p:txBody>
            <a:bodyPr/>
            <a:lstStyle/>
            <a:p/>
          </p:txBody>
        </p:sp>
        <p:sp>
          <p:nvSpPr>
            <p:cNvPr id="57" name="rc57"/>
            <p:cNvSpPr/>
            <p:nvPr/>
          </p:nvSpPr>
          <p:spPr>
            <a:xfrm>
              <a:off x="6009484" y="2619008"/>
              <a:ext cx="249522" cy="1387676"/>
            </a:xfrm>
            <a:prstGeom prst="rect">
              <a:avLst/>
            </a:prstGeom>
            <a:solidFill>
              <a:srgbClr val="80BD41">
                <a:alpha val="100000"/>
              </a:srgbClr>
            </a:solidFill>
          </p:spPr>
          <p:txBody>
            <a:bodyPr/>
            <a:lstStyle/>
            <a:p/>
          </p:txBody>
        </p:sp>
        <p:sp>
          <p:nvSpPr>
            <p:cNvPr id="58" name="rc58"/>
            <p:cNvSpPr/>
            <p:nvPr/>
          </p:nvSpPr>
          <p:spPr>
            <a:xfrm>
              <a:off x="6009484" y="2354692"/>
              <a:ext cx="249522" cy="264315"/>
            </a:xfrm>
            <a:prstGeom prst="rect">
              <a:avLst/>
            </a:prstGeom>
            <a:solidFill>
              <a:srgbClr val="1CABE2">
                <a:alpha val="100000"/>
              </a:srgbClr>
            </a:solidFill>
          </p:spPr>
          <p:txBody>
            <a:bodyPr/>
            <a:lstStyle/>
            <a:p/>
          </p:txBody>
        </p:sp>
        <p:sp>
          <p:nvSpPr>
            <p:cNvPr id="59" name="rc59"/>
            <p:cNvSpPr/>
            <p:nvPr/>
          </p:nvSpPr>
          <p:spPr>
            <a:xfrm>
              <a:off x="6286731" y="2565367"/>
              <a:ext cx="249522" cy="1441317"/>
            </a:xfrm>
            <a:prstGeom prst="rect">
              <a:avLst/>
            </a:prstGeom>
            <a:solidFill>
              <a:srgbClr val="80BD41">
                <a:alpha val="100000"/>
              </a:srgbClr>
            </a:solidFill>
          </p:spPr>
          <p:txBody>
            <a:bodyPr/>
            <a:lstStyle/>
            <a:p/>
          </p:txBody>
        </p:sp>
        <p:sp>
          <p:nvSpPr>
            <p:cNvPr id="60" name="rc60"/>
            <p:cNvSpPr/>
            <p:nvPr/>
          </p:nvSpPr>
          <p:spPr>
            <a:xfrm>
              <a:off x="6286731" y="2350011"/>
              <a:ext cx="249522" cy="215356"/>
            </a:xfrm>
            <a:prstGeom prst="rect">
              <a:avLst/>
            </a:prstGeom>
            <a:solidFill>
              <a:srgbClr val="1CABE2">
                <a:alpha val="100000"/>
              </a:srgbClr>
            </a:solidFill>
          </p:spPr>
          <p:txBody>
            <a:bodyPr/>
            <a:lstStyle/>
            <a:p/>
          </p:txBody>
        </p:sp>
        <p:sp>
          <p:nvSpPr>
            <p:cNvPr id="61" name="rc61"/>
            <p:cNvSpPr/>
            <p:nvPr/>
          </p:nvSpPr>
          <p:spPr>
            <a:xfrm>
              <a:off x="6563979" y="2547989"/>
              <a:ext cx="249522" cy="1458695"/>
            </a:xfrm>
            <a:prstGeom prst="rect">
              <a:avLst/>
            </a:prstGeom>
            <a:solidFill>
              <a:srgbClr val="80BD41">
                <a:alpha val="100000"/>
              </a:srgbClr>
            </a:solidFill>
          </p:spPr>
          <p:txBody>
            <a:bodyPr/>
            <a:lstStyle/>
            <a:p/>
          </p:txBody>
        </p:sp>
        <p:sp>
          <p:nvSpPr>
            <p:cNvPr id="62" name="rc62"/>
            <p:cNvSpPr/>
            <p:nvPr/>
          </p:nvSpPr>
          <p:spPr>
            <a:xfrm>
              <a:off x="6563979" y="2367706"/>
              <a:ext cx="249522" cy="180283"/>
            </a:xfrm>
            <a:prstGeom prst="rect">
              <a:avLst/>
            </a:prstGeom>
            <a:solidFill>
              <a:srgbClr val="1CABE2">
                <a:alpha val="100000"/>
              </a:srgbClr>
            </a:solidFill>
          </p:spPr>
          <p:txBody>
            <a:bodyPr/>
            <a:lstStyle/>
            <a:p/>
          </p:txBody>
        </p:sp>
        <p:sp>
          <p:nvSpPr>
            <p:cNvPr id="63" name="rc63"/>
            <p:cNvSpPr/>
            <p:nvPr/>
          </p:nvSpPr>
          <p:spPr>
            <a:xfrm>
              <a:off x="6841227" y="2681218"/>
              <a:ext cx="249522" cy="1325466"/>
            </a:xfrm>
            <a:prstGeom prst="rect">
              <a:avLst/>
            </a:prstGeom>
            <a:solidFill>
              <a:srgbClr val="80BD41">
                <a:alpha val="100000"/>
              </a:srgbClr>
            </a:solidFill>
          </p:spPr>
          <p:txBody>
            <a:bodyPr/>
            <a:lstStyle/>
            <a:p/>
          </p:txBody>
        </p:sp>
        <p:sp>
          <p:nvSpPr>
            <p:cNvPr id="64" name="rc64"/>
            <p:cNvSpPr/>
            <p:nvPr/>
          </p:nvSpPr>
          <p:spPr>
            <a:xfrm>
              <a:off x="6841227" y="2390241"/>
              <a:ext cx="249522" cy="290977"/>
            </a:xfrm>
            <a:prstGeom prst="rect">
              <a:avLst/>
            </a:prstGeom>
            <a:solidFill>
              <a:srgbClr val="1CABE2">
                <a:alpha val="100000"/>
              </a:srgbClr>
            </a:solidFill>
          </p:spPr>
          <p:txBody>
            <a:bodyPr/>
            <a:lstStyle/>
            <a:p/>
          </p:txBody>
        </p:sp>
        <p:sp>
          <p:nvSpPr>
            <p:cNvPr id="65" name="rc65"/>
            <p:cNvSpPr/>
            <p:nvPr/>
          </p:nvSpPr>
          <p:spPr>
            <a:xfrm>
              <a:off x="7118474" y="2662095"/>
              <a:ext cx="249522" cy="1344589"/>
            </a:xfrm>
            <a:prstGeom prst="rect">
              <a:avLst/>
            </a:prstGeom>
            <a:solidFill>
              <a:srgbClr val="80BD41">
                <a:alpha val="100000"/>
              </a:srgbClr>
            </a:solidFill>
          </p:spPr>
          <p:txBody>
            <a:bodyPr/>
            <a:lstStyle/>
            <a:p/>
          </p:txBody>
        </p:sp>
        <p:sp>
          <p:nvSpPr>
            <p:cNvPr id="66" name="rc66"/>
            <p:cNvSpPr/>
            <p:nvPr/>
          </p:nvSpPr>
          <p:spPr>
            <a:xfrm>
              <a:off x="7118474" y="2405952"/>
              <a:ext cx="249522" cy="256142"/>
            </a:xfrm>
            <a:prstGeom prst="rect">
              <a:avLst/>
            </a:prstGeom>
            <a:solidFill>
              <a:srgbClr val="1CABE2">
                <a:alpha val="100000"/>
              </a:srgbClr>
            </a:solidFill>
          </p:spPr>
          <p:txBody>
            <a:bodyPr/>
            <a:lstStyle/>
            <a:p/>
          </p:txBody>
        </p:sp>
        <p:sp>
          <p:nvSpPr>
            <p:cNvPr id="67" name="rc67"/>
            <p:cNvSpPr/>
            <p:nvPr/>
          </p:nvSpPr>
          <p:spPr>
            <a:xfrm>
              <a:off x="7395722" y="2608216"/>
              <a:ext cx="249522" cy="1398468"/>
            </a:xfrm>
            <a:prstGeom prst="rect">
              <a:avLst/>
            </a:prstGeom>
            <a:solidFill>
              <a:srgbClr val="80BD41">
                <a:alpha val="100000"/>
              </a:srgbClr>
            </a:solidFill>
          </p:spPr>
          <p:txBody>
            <a:bodyPr/>
            <a:lstStyle/>
            <a:p/>
          </p:txBody>
        </p:sp>
        <p:sp>
          <p:nvSpPr>
            <p:cNvPr id="68" name="rc68"/>
            <p:cNvSpPr/>
            <p:nvPr/>
          </p:nvSpPr>
          <p:spPr>
            <a:xfrm>
              <a:off x="7395722" y="2417538"/>
              <a:ext cx="249522" cy="190678"/>
            </a:xfrm>
            <a:prstGeom prst="rect">
              <a:avLst/>
            </a:prstGeom>
            <a:solidFill>
              <a:srgbClr val="1CABE2">
                <a:alpha val="100000"/>
              </a:srgbClr>
            </a:solidFill>
          </p:spPr>
          <p:txBody>
            <a:bodyPr/>
            <a:lstStyle/>
            <a:p/>
          </p:txBody>
        </p:sp>
        <p:sp>
          <p:nvSpPr>
            <p:cNvPr id="69" name="rc69"/>
            <p:cNvSpPr/>
            <p:nvPr/>
          </p:nvSpPr>
          <p:spPr>
            <a:xfrm>
              <a:off x="7672970" y="2588617"/>
              <a:ext cx="249522" cy="1418068"/>
            </a:xfrm>
            <a:prstGeom prst="rect">
              <a:avLst/>
            </a:prstGeom>
            <a:solidFill>
              <a:srgbClr val="80BD41">
                <a:alpha val="100000"/>
              </a:srgbClr>
            </a:solidFill>
          </p:spPr>
          <p:txBody>
            <a:bodyPr/>
            <a:lstStyle/>
            <a:p/>
          </p:txBody>
        </p:sp>
        <p:sp>
          <p:nvSpPr>
            <p:cNvPr id="70" name="rc70"/>
            <p:cNvSpPr/>
            <p:nvPr/>
          </p:nvSpPr>
          <p:spPr>
            <a:xfrm>
              <a:off x="7672970" y="2431027"/>
              <a:ext cx="249522" cy="157589"/>
            </a:xfrm>
            <a:prstGeom prst="rect">
              <a:avLst/>
            </a:prstGeom>
            <a:solidFill>
              <a:srgbClr val="1CABE2">
                <a:alpha val="100000"/>
              </a:srgbClr>
            </a:solidFill>
          </p:spPr>
          <p:txBody>
            <a:bodyPr/>
            <a:lstStyle/>
            <a:p/>
          </p:txBody>
        </p:sp>
        <p:sp>
          <p:nvSpPr>
            <p:cNvPr id="71" name="rc71"/>
            <p:cNvSpPr/>
            <p:nvPr/>
          </p:nvSpPr>
          <p:spPr>
            <a:xfrm>
              <a:off x="7950217" y="2647891"/>
              <a:ext cx="249522" cy="1358793"/>
            </a:xfrm>
            <a:prstGeom prst="rect">
              <a:avLst/>
            </a:prstGeom>
            <a:solidFill>
              <a:srgbClr val="80BD41">
                <a:alpha val="100000"/>
              </a:srgbClr>
            </a:solidFill>
          </p:spPr>
          <p:txBody>
            <a:bodyPr/>
            <a:lstStyle/>
            <a:p/>
          </p:txBody>
        </p:sp>
        <p:sp>
          <p:nvSpPr>
            <p:cNvPr id="72" name="rc72"/>
            <p:cNvSpPr/>
            <p:nvPr/>
          </p:nvSpPr>
          <p:spPr>
            <a:xfrm>
              <a:off x="7950217" y="2444834"/>
              <a:ext cx="249522" cy="203057"/>
            </a:xfrm>
            <a:prstGeom prst="rect">
              <a:avLst/>
            </a:prstGeom>
            <a:solidFill>
              <a:srgbClr val="1CABE2">
                <a:alpha val="100000"/>
              </a:srgbClr>
            </a:solidFill>
          </p:spPr>
          <p:txBody>
            <a:bodyPr/>
            <a:lstStyle/>
            <a:p/>
          </p:txBody>
        </p:sp>
        <p:sp>
          <p:nvSpPr>
            <p:cNvPr id="73" name="pl73"/>
            <p:cNvSpPr/>
            <p:nvPr/>
          </p:nvSpPr>
          <p:spPr>
            <a:xfrm>
              <a:off x="1421035" y="1451399"/>
              <a:ext cx="6653943" cy="533521"/>
            </a:xfrm>
            <a:custGeom>
              <a:avLst/>
              <a:pathLst>
                <a:path w="6653943" h="533521">
                  <a:moveTo>
                    <a:pt x="0" y="365040"/>
                  </a:moveTo>
                  <a:lnTo>
                    <a:pt x="277247" y="533521"/>
                  </a:lnTo>
                  <a:lnTo>
                    <a:pt x="554495" y="252720"/>
                  </a:lnTo>
                  <a:lnTo>
                    <a:pt x="831742" y="336960"/>
                  </a:lnTo>
                  <a:lnTo>
                    <a:pt x="1108990" y="336960"/>
                  </a:lnTo>
                  <a:lnTo>
                    <a:pt x="1386238" y="112320"/>
                  </a:lnTo>
                  <a:lnTo>
                    <a:pt x="1663485" y="56160"/>
                  </a:lnTo>
                  <a:lnTo>
                    <a:pt x="1940733" y="168480"/>
                  </a:lnTo>
                  <a:lnTo>
                    <a:pt x="2217981" y="252720"/>
                  </a:lnTo>
                  <a:lnTo>
                    <a:pt x="2495228" y="252720"/>
                  </a:lnTo>
                  <a:lnTo>
                    <a:pt x="2772476" y="84240"/>
                  </a:lnTo>
                  <a:lnTo>
                    <a:pt x="3049724" y="196560"/>
                  </a:lnTo>
                  <a:lnTo>
                    <a:pt x="3326971" y="168480"/>
                  </a:lnTo>
                  <a:lnTo>
                    <a:pt x="3604219" y="224640"/>
                  </a:lnTo>
                  <a:lnTo>
                    <a:pt x="3881467" y="0"/>
                  </a:lnTo>
                  <a:lnTo>
                    <a:pt x="4158714" y="168480"/>
                  </a:lnTo>
                  <a:lnTo>
                    <a:pt x="4435962" y="112320"/>
                  </a:lnTo>
                  <a:lnTo>
                    <a:pt x="4713210" y="196560"/>
                  </a:lnTo>
                  <a:lnTo>
                    <a:pt x="4990457" y="112320"/>
                  </a:lnTo>
                  <a:lnTo>
                    <a:pt x="5267705" y="56160"/>
                  </a:lnTo>
                  <a:lnTo>
                    <a:pt x="5544953" y="252720"/>
                  </a:lnTo>
                  <a:lnTo>
                    <a:pt x="5822200" y="196560"/>
                  </a:lnTo>
                  <a:lnTo>
                    <a:pt x="6099448" y="84240"/>
                  </a:lnTo>
                  <a:lnTo>
                    <a:pt x="6376696" y="28080"/>
                  </a:lnTo>
                  <a:lnTo>
                    <a:pt x="6653943" y="11232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1303481" y="21859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5" name="tx85"/>
            <p:cNvSpPr/>
            <p:nvPr/>
          </p:nvSpPr>
          <p:spPr>
            <a:xfrm>
              <a:off x="2689720" y="22686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86" name="tx86"/>
            <p:cNvSpPr/>
            <p:nvPr/>
          </p:nvSpPr>
          <p:spPr>
            <a:xfrm>
              <a:off x="4075958" y="21880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87" name="tx87"/>
            <p:cNvSpPr/>
            <p:nvPr/>
          </p:nvSpPr>
          <p:spPr>
            <a:xfrm>
              <a:off x="5501373" y="221218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88" name="tx88"/>
            <p:cNvSpPr/>
            <p:nvPr/>
          </p:nvSpPr>
          <p:spPr>
            <a:xfrm>
              <a:off x="6571187" y="22317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89" name="tx89"/>
            <p:cNvSpPr/>
            <p:nvPr/>
          </p:nvSpPr>
          <p:spPr>
            <a:xfrm>
              <a:off x="6848435" y="22542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0" name="tx90"/>
            <p:cNvSpPr/>
            <p:nvPr/>
          </p:nvSpPr>
          <p:spPr>
            <a:xfrm>
              <a:off x="7125682" y="2270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1" name="tx91"/>
            <p:cNvSpPr/>
            <p:nvPr/>
          </p:nvSpPr>
          <p:spPr>
            <a:xfrm>
              <a:off x="7402930" y="22814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2" name="tx92"/>
            <p:cNvSpPr/>
            <p:nvPr/>
          </p:nvSpPr>
          <p:spPr>
            <a:xfrm>
              <a:off x="7680178" y="22951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3" name="tx93"/>
            <p:cNvSpPr/>
            <p:nvPr/>
          </p:nvSpPr>
          <p:spPr>
            <a:xfrm>
              <a:off x="7957425" y="23089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4" name="pl94"/>
            <p:cNvSpPr/>
            <p:nvPr/>
          </p:nvSpPr>
          <p:spPr>
            <a:xfrm>
              <a:off x="1421035"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145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165.6</a:t>
              </a:r>
            </a:p>
          </p:txBody>
        </p:sp>
        <p:sp>
          <p:nvSpPr>
            <p:cNvPr id="105" name="tx105"/>
            <p:cNvSpPr/>
            <p:nvPr/>
          </p:nvSpPr>
          <p:spPr>
            <a:xfrm>
              <a:off x="1329607" y="2472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06" name="tx106"/>
            <p:cNvSpPr/>
            <p:nvPr/>
          </p:nvSpPr>
          <p:spPr>
            <a:xfrm>
              <a:off x="2689720" y="3274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175.7</a:t>
              </a:r>
            </a:p>
          </p:txBody>
        </p:sp>
        <p:sp>
          <p:nvSpPr>
            <p:cNvPr id="107" name="tx107"/>
            <p:cNvSpPr/>
            <p:nvPr/>
          </p:nvSpPr>
          <p:spPr>
            <a:xfrm>
              <a:off x="2715845" y="2473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08" name="tx108"/>
            <p:cNvSpPr/>
            <p:nvPr/>
          </p:nvSpPr>
          <p:spPr>
            <a:xfrm>
              <a:off x="4075958" y="32307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186.8</a:t>
              </a:r>
            </a:p>
          </p:txBody>
        </p:sp>
        <p:sp>
          <p:nvSpPr>
            <p:cNvPr id="109" name="tx109"/>
            <p:cNvSpPr/>
            <p:nvPr/>
          </p:nvSpPr>
          <p:spPr>
            <a:xfrm>
              <a:off x="4102084" y="2388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10" name="tx110"/>
            <p:cNvSpPr/>
            <p:nvPr/>
          </p:nvSpPr>
          <p:spPr>
            <a:xfrm>
              <a:off x="5462196" y="326791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177.7</a:t>
              </a:r>
            </a:p>
          </p:txBody>
        </p:sp>
        <p:sp>
          <p:nvSpPr>
            <p:cNvPr id="111" name="tx111"/>
            <p:cNvSpPr/>
            <p:nvPr/>
          </p:nvSpPr>
          <p:spPr>
            <a:xfrm>
              <a:off x="5488322" y="24374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2" name="tx112"/>
            <p:cNvSpPr/>
            <p:nvPr/>
          </p:nvSpPr>
          <p:spPr>
            <a:xfrm>
              <a:off x="6571187" y="3242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183.8</a:t>
              </a:r>
            </a:p>
          </p:txBody>
        </p:sp>
        <p:sp>
          <p:nvSpPr>
            <p:cNvPr id="113" name="tx113"/>
            <p:cNvSpPr/>
            <p:nvPr/>
          </p:nvSpPr>
          <p:spPr>
            <a:xfrm>
              <a:off x="6597312" y="242394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14" name="tx114"/>
            <p:cNvSpPr/>
            <p:nvPr/>
          </p:nvSpPr>
          <p:spPr>
            <a:xfrm>
              <a:off x="6887611" y="33089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5" name="tx115"/>
            <p:cNvSpPr/>
            <p:nvPr/>
          </p:nvSpPr>
          <p:spPr>
            <a:xfrm>
              <a:off x="6874560" y="25006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16" name="tx116"/>
            <p:cNvSpPr/>
            <p:nvPr/>
          </p:nvSpPr>
          <p:spPr>
            <a:xfrm>
              <a:off x="7125682" y="32993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169.4</a:t>
              </a:r>
            </a:p>
          </p:txBody>
        </p:sp>
        <p:sp>
          <p:nvSpPr>
            <p:cNvPr id="117" name="tx117"/>
            <p:cNvSpPr/>
            <p:nvPr/>
          </p:nvSpPr>
          <p:spPr>
            <a:xfrm>
              <a:off x="7151808" y="24989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18" name="tx118"/>
            <p:cNvSpPr/>
            <p:nvPr/>
          </p:nvSpPr>
          <p:spPr>
            <a:xfrm>
              <a:off x="7402930" y="32724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176.2</a:t>
              </a:r>
            </a:p>
          </p:txBody>
        </p:sp>
        <p:sp>
          <p:nvSpPr>
            <p:cNvPr id="119" name="tx119"/>
            <p:cNvSpPr/>
            <p:nvPr/>
          </p:nvSpPr>
          <p:spPr>
            <a:xfrm>
              <a:off x="7468232" y="247897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0" name="tx120"/>
            <p:cNvSpPr/>
            <p:nvPr/>
          </p:nvSpPr>
          <p:spPr>
            <a:xfrm>
              <a:off x="7680178" y="32626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178.7</a:t>
              </a:r>
            </a:p>
          </p:txBody>
        </p:sp>
        <p:sp>
          <p:nvSpPr>
            <p:cNvPr id="121" name="tx121"/>
            <p:cNvSpPr/>
            <p:nvPr/>
          </p:nvSpPr>
          <p:spPr>
            <a:xfrm>
              <a:off x="7706303" y="24747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2" name="tx122"/>
            <p:cNvSpPr/>
            <p:nvPr/>
          </p:nvSpPr>
          <p:spPr>
            <a:xfrm>
              <a:off x="7957425" y="329338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171.2</a:t>
              </a:r>
            </a:p>
          </p:txBody>
        </p:sp>
        <p:sp>
          <p:nvSpPr>
            <p:cNvPr id="123" name="tx123"/>
            <p:cNvSpPr/>
            <p:nvPr/>
          </p:nvSpPr>
          <p:spPr>
            <a:xfrm>
              <a:off x="7983551" y="2511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610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3675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739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2182"/>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2000-2024</a:t>
              </a:r>
            </a:p>
          </p:txBody>
        </p:sp>
        <p:sp>
          <p:nvSpPr>
            <p:cNvPr id="153" name="pl153"/>
            <p:cNvSpPr/>
            <p:nvPr/>
          </p:nvSpPr>
          <p:spPr>
            <a:xfrm>
              <a:off x="20920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6834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2749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8664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579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877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47923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0707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6622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851242" cy="162162"/>
            </a:xfrm>
            <a:prstGeom prst="rect">
              <a:avLst/>
            </a:prstGeom>
            <a:solidFill>
              <a:srgbClr val="80BD41">
                <a:alpha val="100000"/>
              </a:srgbClr>
            </a:solidFill>
          </p:spPr>
          <p:txBody>
            <a:bodyPr/>
            <a:lstStyle/>
            <a:p/>
          </p:txBody>
        </p:sp>
        <p:sp>
          <p:nvSpPr>
            <p:cNvPr id="167" name="rc167"/>
            <p:cNvSpPr/>
            <p:nvPr/>
          </p:nvSpPr>
          <p:spPr>
            <a:xfrm>
              <a:off x="7147516" y="5774644"/>
              <a:ext cx="723169" cy="162162"/>
            </a:xfrm>
            <a:prstGeom prst="rect">
              <a:avLst/>
            </a:prstGeom>
            <a:solidFill>
              <a:srgbClr val="1CABE2">
                <a:alpha val="100000"/>
              </a:srgbClr>
            </a:solidFill>
          </p:spPr>
          <p:txBody>
            <a:bodyPr/>
            <a:lstStyle/>
            <a:p/>
          </p:txBody>
        </p:sp>
        <p:sp>
          <p:nvSpPr>
            <p:cNvPr id="168" name="rc168"/>
            <p:cNvSpPr/>
            <p:nvPr/>
          </p:nvSpPr>
          <p:spPr>
            <a:xfrm>
              <a:off x="1296273" y="5571941"/>
              <a:ext cx="5688274" cy="162162"/>
            </a:xfrm>
            <a:prstGeom prst="rect">
              <a:avLst/>
            </a:prstGeom>
            <a:solidFill>
              <a:srgbClr val="80BD41">
                <a:alpha val="100000"/>
              </a:srgbClr>
            </a:solidFill>
          </p:spPr>
          <p:txBody>
            <a:bodyPr/>
            <a:lstStyle/>
            <a:p/>
          </p:txBody>
        </p:sp>
        <p:sp>
          <p:nvSpPr>
            <p:cNvPr id="169" name="rc169"/>
            <p:cNvSpPr/>
            <p:nvPr/>
          </p:nvSpPr>
          <p:spPr>
            <a:xfrm>
              <a:off x="6984548" y="5571941"/>
              <a:ext cx="632136" cy="162162"/>
            </a:xfrm>
            <a:prstGeom prst="rect">
              <a:avLst/>
            </a:prstGeom>
            <a:solidFill>
              <a:srgbClr val="1CABE2">
                <a:alpha val="100000"/>
              </a:srgbClr>
            </a:solidFill>
          </p:spPr>
          <p:txBody>
            <a:bodyPr/>
            <a:lstStyle/>
            <a:p/>
          </p:txBody>
        </p:sp>
        <p:sp>
          <p:nvSpPr>
            <p:cNvPr id="170" name="rc170"/>
            <p:cNvSpPr/>
            <p:nvPr/>
          </p:nvSpPr>
          <p:spPr>
            <a:xfrm>
              <a:off x="1296273" y="5369238"/>
              <a:ext cx="5450507" cy="162162"/>
            </a:xfrm>
            <a:prstGeom prst="rect">
              <a:avLst/>
            </a:prstGeom>
            <a:solidFill>
              <a:srgbClr val="80BD41">
                <a:alpha val="100000"/>
              </a:srgbClr>
            </a:solidFill>
          </p:spPr>
          <p:txBody>
            <a:bodyPr/>
            <a:lstStyle/>
            <a:p/>
          </p:txBody>
        </p:sp>
        <p:sp>
          <p:nvSpPr>
            <p:cNvPr id="171" name="rc171"/>
            <p:cNvSpPr/>
            <p:nvPr/>
          </p:nvSpPr>
          <p:spPr>
            <a:xfrm>
              <a:off x="6746781" y="5369238"/>
              <a:ext cx="814520" cy="162162"/>
            </a:xfrm>
            <a:prstGeom prst="rect">
              <a:avLst/>
            </a:prstGeom>
            <a:solidFill>
              <a:srgbClr val="1CABE2">
                <a:alpha val="100000"/>
              </a:srgbClr>
            </a:solidFill>
          </p:spPr>
          <p:txBody>
            <a:bodyPr/>
            <a:lstStyle/>
            <a:p/>
          </p:txBody>
        </p:sp>
        <p:sp>
          <p:nvSpPr>
            <p:cNvPr id="172" name="tx172"/>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73" name="tx173"/>
            <p:cNvSpPr/>
            <p:nvPr/>
          </p:nvSpPr>
          <p:spPr>
            <a:xfrm>
              <a:off x="7788024"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198.6</a:t>
              </a:r>
            </a:p>
          </p:txBody>
        </p:sp>
        <p:sp>
          <p:nvSpPr>
            <p:cNvPr id="174" name="tx174"/>
            <p:cNvSpPr/>
            <p:nvPr/>
          </p:nvSpPr>
          <p:spPr>
            <a:xfrm>
              <a:off x="772987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75" name="tx175"/>
            <p:cNvSpPr/>
            <p:nvPr/>
          </p:nvSpPr>
          <p:spPr>
            <a:xfrm>
              <a:off x="408625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183.8</a:t>
              </a:r>
            </a:p>
          </p:txBody>
        </p:sp>
        <p:sp>
          <p:nvSpPr>
            <p:cNvPr id="176" name="tx176"/>
            <p:cNvSpPr/>
            <p:nvPr/>
          </p:nvSpPr>
          <p:spPr>
            <a:xfrm>
              <a:off x="7403607"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77" name="tx177"/>
            <p:cNvSpPr/>
            <p:nvPr/>
          </p:nvSpPr>
          <p:spPr>
            <a:xfrm>
              <a:off x="4004772"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178.7</a:t>
              </a:r>
            </a:p>
          </p:txBody>
        </p:sp>
        <p:sp>
          <p:nvSpPr>
            <p:cNvPr id="178" name="tx178"/>
            <p:cNvSpPr/>
            <p:nvPr/>
          </p:nvSpPr>
          <p:spPr>
            <a:xfrm>
              <a:off x="719512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79" name="tx179"/>
            <p:cNvSpPr/>
            <p:nvPr/>
          </p:nvSpPr>
          <p:spPr>
            <a:xfrm>
              <a:off x="3885888"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171.2</a:t>
              </a:r>
            </a:p>
          </p:txBody>
        </p:sp>
        <p:sp>
          <p:nvSpPr>
            <p:cNvPr id="180" name="tx180"/>
            <p:cNvSpPr/>
            <p:nvPr/>
          </p:nvSpPr>
          <p:spPr>
            <a:xfrm>
              <a:off x="704854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81006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436269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595417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8" name="tx188"/>
            <p:cNvSpPr/>
            <p:nvPr/>
          </p:nvSpPr>
          <p:spPr>
            <a:xfrm>
              <a:off x="754565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(87%) was lower than in 2019 (89%).
The number of children vaccinated with DTP3 decreased 7%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094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150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207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263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3319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412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81790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2235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6291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03472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628069"/>
              <a:ext cx="249014" cy="378615"/>
            </a:xfrm>
            <a:prstGeom prst="rect">
              <a:avLst/>
            </a:prstGeom>
            <a:solidFill>
              <a:srgbClr val="E2231A">
                <a:alpha val="100000"/>
              </a:srgbClr>
            </a:solidFill>
          </p:spPr>
          <p:txBody>
            <a:bodyPr/>
            <a:lstStyle/>
            <a:p/>
          </p:txBody>
        </p:sp>
        <p:sp>
          <p:nvSpPr>
            <p:cNvPr id="27" name="rc27"/>
            <p:cNvSpPr/>
            <p:nvPr/>
          </p:nvSpPr>
          <p:spPr>
            <a:xfrm>
              <a:off x="1587736" y="3704603"/>
              <a:ext cx="249014" cy="302081"/>
            </a:xfrm>
            <a:prstGeom prst="rect">
              <a:avLst/>
            </a:prstGeom>
            <a:solidFill>
              <a:srgbClr val="E2231A">
                <a:alpha val="100000"/>
              </a:srgbClr>
            </a:solidFill>
          </p:spPr>
          <p:txBody>
            <a:bodyPr/>
            <a:lstStyle/>
            <a:p/>
          </p:txBody>
        </p:sp>
        <p:sp>
          <p:nvSpPr>
            <p:cNvPr id="28" name="rc28"/>
            <p:cNvSpPr/>
            <p:nvPr/>
          </p:nvSpPr>
          <p:spPr>
            <a:xfrm>
              <a:off x="1864419" y="3658205"/>
              <a:ext cx="249014" cy="348480"/>
            </a:xfrm>
            <a:prstGeom prst="rect">
              <a:avLst/>
            </a:prstGeom>
            <a:solidFill>
              <a:srgbClr val="E2231A">
                <a:alpha val="100000"/>
              </a:srgbClr>
            </a:solidFill>
          </p:spPr>
          <p:txBody>
            <a:bodyPr/>
            <a:lstStyle/>
            <a:p/>
          </p:txBody>
        </p:sp>
        <p:sp>
          <p:nvSpPr>
            <p:cNvPr id="29" name="rc29"/>
            <p:cNvSpPr/>
            <p:nvPr/>
          </p:nvSpPr>
          <p:spPr>
            <a:xfrm>
              <a:off x="2141101" y="3588233"/>
              <a:ext cx="249014" cy="418451"/>
            </a:xfrm>
            <a:prstGeom prst="rect">
              <a:avLst/>
            </a:prstGeom>
            <a:solidFill>
              <a:srgbClr val="E2231A">
                <a:alpha val="100000"/>
              </a:srgbClr>
            </a:solidFill>
          </p:spPr>
          <p:txBody>
            <a:bodyPr/>
            <a:lstStyle/>
            <a:p/>
          </p:txBody>
        </p:sp>
        <p:sp>
          <p:nvSpPr>
            <p:cNvPr id="30" name="rc30"/>
            <p:cNvSpPr/>
            <p:nvPr/>
          </p:nvSpPr>
          <p:spPr>
            <a:xfrm>
              <a:off x="2417783" y="3544284"/>
              <a:ext cx="249014" cy="462401"/>
            </a:xfrm>
            <a:prstGeom prst="rect">
              <a:avLst/>
            </a:prstGeom>
            <a:solidFill>
              <a:srgbClr val="E2231A">
                <a:alpha val="100000"/>
              </a:srgbClr>
            </a:solidFill>
          </p:spPr>
          <p:txBody>
            <a:bodyPr/>
            <a:lstStyle/>
            <a:p/>
          </p:txBody>
        </p:sp>
        <p:sp>
          <p:nvSpPr>
            <p:cNvPr id="31" name="rc31"/>
            <p:cNvSpPr/>
            <p:nvPr/>
          </p:nvSpPr>
          <p:spPr>
            <a:xfrm>
              <a:off x="2694466" y="3502652"/>
              <a:ext cx="249014" cy="504032"/>
            </a:xfrm>
            <a:prstGeom prst="rect">
              <a:avLst/>
            </a:prstGeom>
            <a:solidFill>
              <a:srgbClr val="E2231A">
                <a:alpha val="100000"/>
              </a:srgbClr>
            </a:solidFill>
          </p:spPr>
          <p:txBody>
            <a:bodyPr/>
            <a:lstStyle/>
            <a:p/>
          </p:txBody>
        </p:sp>
        <p:sp>
          <p:nvSpPr>
            <p:cNvPr id="32" name="rc32"/>
            <p:cNvSpPr/>
            <p:nvPr/>
          </p:nvSpPr>
          <p:spPr>
            <a:xfrm>
              <a:off x="2971148" y="3533537"/>
              <a:ext cx="249014" cy="473147"/>
            </a:xfrm>
            <a:prstGeom prst="rect">
              <a:avLst/>
            </a:prstGeom>
            <a:solidFill>
              <a:srgbClr val="E2231A">
                <a:alpha val="100000"/>
              </a:srgbClr>
            </a:solidFill>
          </p:spPr>
          <p:txBody>
            <a:bodyPr/>
            <a:lstStyle/>
            <a:p/>
          </p:txBody>
        </p:sp>
        <p:sp>
          <p:nvSpPr>
            <p:cNvPr id="33" name="rc33"/>
            <p:cNvSpPr/>
            <p:nvPr/>
          </p:nvSpPr>
          <p:spPr>
            <a:xfrm>
              <a:off x="3247830" y="3528354"/>
              <a:ext cx="249014" cy="478330"/>
            </a:xfrm>
            <a:prstGeom prst="rect">
              <a:avLst/>
            </a:prstGeom>
            <a:solidFill>
              <a:srgbClr val="E2231A">
                <a:alpha val="100000"/>
              </a:srgbClr>
            </a:solidFill>
          </p:spPr>
          <p:txBody>
            <a:bodyPr/>
            <a:lstStyle/>
            <a:p/>
          </p:txBody>
        </p:sp>
        <p:sp>
          <p:nvSpPr>
            <p:cNvPr id="34" name="rc34"/>
            <p:cNvSpPr/>
            <p:nvPr/>
          </p:nvSpPr>
          <p:spPr>
            <a:xfrm>
              <a:off x="3524513" y="3515990"/>
              <a:ext cx="249014" cy="490694"/>
            </a:xfrm>
            <a:prstGeom prst="rect">
              <a:avLst/>
            </a:prstGeom>
            <a:solidFill>
              <a:srgbClr val="E2231A">
                <a:alpha val="100000"/>
              </a:srgbClr>
            </a:solidFill>
          </p:spPr>
          <p:txBody>
            <a:bodyPr/>
            <a:lstStyle/>
            <a:p/>
          </p:txBody>
        </p:sp>
        <p:sp>
          <p:nvSpPr>
            <p:cNvPr id="35" name="rc35"/>
            <p:cNvSpPr/>
            <p:nvPr/>
          </p:nvSpPr>
          <p:spPr>
            <a:xfrm>
              <a:off x="3801195" y="3529757"/>
              <a:ext cx="249014" cy="476928"/>
            </a:xfrm>
            <a:prstGeom prst="rect">
              <a:avLst/>
            </a:prstGeom>
            <a:solidFill>
              <a:srgbClr val="E2231A">
                <a:alpha val="100000"/>
              </a:srgbClr>
            </a:solidFill>
          </p:spPr>
          <p:txBody>
            <a:bodyPr/>
            <a:lstStyle/>
            <a:p/>
          </p:txBody>
        </p:sp>
        <p:sp>
          <p:nvSpPr>
            <p:cNvPr id="36" name="rc36"/>
            <p:cNvSpPr/>
            <p:nvPr/>
          </p:nvSpPr>
          <p:spPr>
            <a:xfrm>
              <a:off x="4077877" y="3527367"/>
              <a:ext cx="249014" cy="479317"/>
            </a:xfrm>
            <a:prstGeom prst="rect">
              <a:avLst/>
            </a:prstGeom>
            <a:solidFill>
              <a:srgbClr val="E2231A">
                <a:alpha val="100000"/>
              </a:srgbClr>
            </a:solidFill>
          </p:spPr>
          <p:txBody>
            <a:bodyPr/>
            <a:lstStyle/>
            <a:p/>
          </p:txBody>
        </p:sp>
        <p:sp>
          <p:nvSpPr>
            <p:cNvPr id="37" name="rc37"/>
            <p:cNvSpPr/>
            <p:nvPr/>
          </p:nvSpPr>
          <p:spPr>
            <a:xfrm>
              <a:off x="4354560" y="3552831"/>
              <a:ext cx="249014" cy="453853"/>
            </a:xfrm>
            <a:prstGeom prst="rect">
              <a:avLst/>
            </a:prstGeom>
            <a:solidFill>
              <a:srgbClr val="E2231A">
                <a:alpha val="100000"/>
              </a:srgbClr>
            </a:solidFill>
          </p:spPr>
          <p:txBody>
            <a:bodyPr/>
            <a:lstStyle/>
            <a:p/>
          </p:txBody>
        </p:sp>
        <p:sp>
          <p:nvSpPr>
            <p:cNvPr id="38" name="rc38"/>
            <p:cNvSpPr/>
            <p:nvPr/>
          </p:nvSpPr>
          <p:spPr>
            <a:xfrm>
              <a:off x="4631242" y="3554400"/>
              <a:ext cx="249014" cy="452284"/>
            </a:xfrm>
            <a:prstGeom prst="rect">
              <a:avLst/>
            </a:prstGeom>
            <a:solidFill>
              <a:srgbClr val="E2231A">
                <a:alpha val="100000"/>
              </a:srgbClr>
            </a:solidFill>
          </p:spPr>
          <p:txBody>
            <a:bodyPr/>
            <a:lstStyle/>
            <a:p/>
          </p:txBody>
        </p:sp>
        <p:sp>
          <p:nvSpPr>
            <p:cNvPr id="39" name="rc39"/>
            <p:cNvSpPr/>
            <p:nvPr/>
          </p:nvSpPr>
          <p:spPr>
            <a:xfrm>
              <a:off x="4907924" y="3430981"/>
              <a:ext cx="249014" cy="575704"/>
            </a:xfrm>
            <a:prstGeom prst="rect">
              <a:avLst/>
            </a:prstGeom>
            <a:solidFill>
              <a:srgbClr val="E2231A">
                <a:alpha val="100000"/>
              </a:srgbClr>
            </a:solidFill>
          </p:spPr>
          <p:txBody>
            <a:bodyPr/>
            <a:lstStyle/>
            <a:p/>
          </p:txBody>
        </p:sp>
        <p:sp>
          <p:nvSpPr>
            <p:cNvPr id="40" name="rc40"/>
            <p:cNvSpPr/>
            <p:nvPr/>
          </p:nvSpPr>
          <p:spPr>
            <a:xfrm>
              <a:off x="5184607" y="3557955"/>
              <a:ext cx="249014" cy="448730"/>
            </a:xfrm>
            <a:prstGeom prst="rect">
              <a:avLst/>
            </a:prstGeom>
            <a:solidFill>
              <a:srgbClr val="E2231A">
                <a:alpha val="100000"/>
              </a:srgbClr>
            </a:solidFill>
          </p:spPr>
          <p:txBody>
            <a:bodyPr/>
            <a:lstStyle/>
            <a:p/>
          </p:txBody>
        </p:sp>
        <p:sp>
          <p:nvSpPr>
            <p:cNvPr id="41" name="rc41"/>
            <p:cNvSpPr/>
            <p:nvPr/>
          </p:nvSpPr>
          <p:spPr>
            <a:xfrm>
              <a:off x="5461289" y="3609120"/>
              <a:ext cx="249014" cy="397564"/>
            </a:xfrm>
            <a:prstGeom prst="rect">
              <a:avLst/>
            </a:prstGeom>
            <a:solidFill>
              <a:srgbClr val="E2231A">
                <a:alpha val="100000"/>
              </a:srgbClr>
            </a:solidFill>
          </p:spPr>
          <p:txBody>
            <a:bodyPr/>
            <a:lstStyle/>
            <a:p/>
          </p:txBody>
        </p:sp>
        <p:sp>
          <p:nvSpPr>
            <p:cNvPr id="42" name="rc42"/>
            <p:cNvSpPr/>
            <p:nvPr/>
          </p:nvSpPr>
          <p:spPr>
            <a:xfrm>
              <a:off x="5737971" y="3486711"/>
              <a:ext cx="249014" cy="519974"/>
            </a:xfrm>
            <a:prstGeom prst="rect">
              <a:avLst/>
            </a:prstGeom>
            <a:solidFill>
              <a:srgbClr val="E2231A">
                <a:alpha val="100000"/>
              </a:srgbClr>
            </a:solidFill>
          </p:spPr>
          <p:txBody>
            <a:bodyPr/>
            <a:lstStyle/>
            <a:p/>
          </p:txBody>
        </p:sp>
        <p:sp>
          <p:nvSpPr>
            <p:cNvPr id="43" name="rc43"/>
            <p:cNvSpPr/>
            <p:nvPr/>
          </p:nvSpPr>
          <p:spPr>
            <a:xfrm>
              <a:off x="6014654" y="3511699"/>
              <a:ext cx="249014" cy="494985"/>
            </a:xfrm>
            <a:prstGeom prst="rect">
              <a:avLst/>
            </a:prstGeom>
            <a:solidFill>
              <a:srgbClr val="E2231A">
                <a:alpha val="100000"/>
              </a:srgbClr>
            </a:solidFill>
          </p:spPr>
          <p:txBody>
            <a:bodyPr/>
            <a:lstStyle/>
            <a:p/>
          </p:txBody>
        </p:sp>
        <p:sp>
          <p:nvSpPr>
            <p:cNvPr id="44" name="rc44"/>
            <p:cNvSpPr/>
            <p:nvPr/>
          </p:nvSpPr>
          <p:spPr>
            <a:xfrm>
              <a:off x="6291336" y="3634393"/>
              <a:ext cx="249014" cy="372291"/>
            </a:xfrm>
            <a:prstGeom prst="rect">
              <a:avLst/>
            </a:prstGeom>
            <a:solidFill>
              <a:srgbClr val="E2231A">
                <a:alpha val="100000"/>
              </a:srgbClr>
            </a:solidFill>
          </p:spPr>
          <p:txBody>
            <a:bodyPr/>
            <a:lstStyle/>
            <a:p/>
          </p:txBody>
        </p:sp>
        <p:sp>
          <p:nvSpPr>
            <p:cNvPr id="45" name="rc45"/>
            <p:cNvSpPr/>
            <p:nvPr/>
          </p:nvSpPr>
          <p:spPr>
            <a:xfrm>
              <a:off x="6568018" y="3761142"/>
              <a:ext cx="249014" cy="245543"/>
            </a:xfrm>
            <a:prstGeom prst="rect">
              <a:avLst/>
            </a:prstGeom>
            <a:solidFill>
              <a:srgbClr val="E2231A">
                <a:alpha val="100000"/>
              </a:srgbClr>
            </a:solidFill>
          </p:spPr>
          <p:txBody>
            <a:bodyPr/>
            <a:lstStyle/>
            <a:p/>
          </p:txBody>
        </p:sp>
        <p:sp>
          <p:nvSpPr>
            <p:cNvPr id="46" name="rc46"/>
            <p:cNvSpPr/>
            <p:nvPr/>
          </p:nvSpPr>
          <p:spPr>
            <a:xfrm>
              <a:off x="6844701" y="3425500"/>
              <a:ext cx="249014" cy="581184"/>
            </a:xfrm>
            <a:prstGeom prst="rect">
              <a:avLst/>
            </a:prstGeom>
            <a:solidFill>
              <a:srgbClr val="E2231A">
                <a:alpha val="100000"/>
              </a:srgbClr>
            </a:solidFill>
          </p:spPr>
          <p:txBody>
            <a:bodyPr/>
            <a:lstStyle/>
            <a:p/>
          </p:txBody>
        </p:sp>
        <p:sp>
          <p:nvSpPr>
            <p:cNvPr id="47" name="rc47"/>
            <p:cNvSpPr/>
            <p:nvPr/>
          </p:nvSpPr>
          <p:spPr>
            <a:xfrm>
              <a:off x="7121383" y="3575037"/>
              <a:ext cx="249014" cy="431647"/>
            </a:xfrm>
            <a:prstGeom prst="rect">
              <a:avLst/>
            </a:prstGeom>
            <a:solidFill>
              <a:srgbClr val="E2231A">
                <a:alpha val="100000"/>
              </a:srgbClr>
            </a:solidFill>
          </p:spPr>
          <p:txBody>
            <a:bodyPr/>
            <a:lstStyle/>
            <a:p/>
          </p:txBody>
        </p:sp>
        <p:sp>
          <p:nvSpPr>
            <p:cNvPr id="48" name="rc48"/>
            <p:cNvSpPr/>
            <p:nvPr/>
          </p:nvSpPr>
          <p:spPr>
            <a:xfrm>
              <a:off x="7398065" y="3649550"/>
              <a:ext cx="249014" cy="357134"/>
            </a:xfrm>
            <a:prstGeom prst="rect">
              <a:avLst/>
            </a:prstGeom>
            <a:solidFill>
              <a:srgbClr val="E2231A">
                <a:alpha val="100000"/>
              </a:srgbClr>
            </a:solidFill>
          </p:spPr>
          <p:txBody>
            <a:bodyPr/>
            <a:lstStyle/>
            <a:p/>
          </p:txBody>
        </p:sp>
        <p:sp>
          <p:nvSpPr>
            <p:cNvPr id="49" name="rc49"/>
            <p:cNvSpPr/>
            <p:nvPr/>
          </p:nvSpPr>
          <p:spPr>
            <a:xfrm>
              <a:off x="7674748" y="3723421"/>
              <a:ext cx="249014" cy="283263"/>
            </a:xfrm>
            <a:prstGeom prst="rect">
              <a:avLst/>
            </a:prstGeom>
            <a:solidFill>
              <a:srgbClr val="E2231A">
                <a:alpha val="100000"/>
              </a:srgbClr>
            </a:solidFill>
          </p:spPr>
          <p:txBody>
            <a:bodyPr/>
            <a:lstStyle/>
            <a:p/>
          </p:txBody>
        </p:sp>
        <p:sp>
          <p:nvSpPr>
            <p:cNvPr id="50" name="rc50"/>
            <p:cNvSpPr/>
            <p:nvPr/>
          </p:nvSpPr>
          <p:spPr>
            <a:xfrm>
              <a:off x="7951430" y="3749301"/>
              <a:ext cx="249014" cy="257383"/>
            </a:xfrm>
            <a:prstGeom prst="rect">
              <a:avLst/>
            </a:prstGeom>
            <a:solidFill>
              <a:srgbClr val="E2231A">
                <a:alpha val="100000"/>
              </a:srgbClr>
            </a:solidFill>
          </p:spPr>
          <p:txBody>
            <a:bodyPr/>
            <a:lstStyle/>
            <a:p/>
          </p:txBody>
        </p:sp>
        <p:sp>
          <p:nvSpPr>
            <p:cNvPr id="51" name="rc51"/>
            <p:cNvSpPr/>
            <p:nvPr/>
          </p:nvSpPr>
          <p:spPr>
            <a:xfrm>
              <a:off x="6291336" y="2321881"/>
              <a:ext cx="249014" cy="1312512"/>
            </a:xfrm>
            <a:prstGeom prst="rect">
              <a:avLst/>
            </a:prstGeom>
            <a:solidFill>
              <a:srgbClr val="B3B3B3">
                <a:alpha val="100000"/>
              </a:srgbClr>
            </a:solidFill>
          </p:spPr>
          <p:txBody>
            <a:bodyPr/>
            <a:lstStyle/>
            <a:p/>
          </p:txBody>
        </p:sp>
        <p:sp>
          <p:nvSpPr>
            <p:cNvPr id="52" name="rc52"/>
            <p:cNvSpPr/>
            <p:nvPr/>
          </p:nvSpPr>
          <p:spPr>
            <a:xfrm>
              <a:off x="6568018" y="3031977"/>
              <a:ext cx="249014" cy="729164"/>
            </a:xfrm>
            <a:prstGeom prst="rect">
              <a:avLst/>
            </a:prstGeom>
            <a:solidFill>
              <a:srgbClr val="B3B3B3">
                <a:alpha val="100000"/>
              </a:srgbClr>
            </a:solidFill>
          </p:spPr>
          <p:txBody>
            <a:bodyPr/>
            <a:lstStyle/>
            <a:p/>
          </p:txBody>
        </p:sp>
        <p:sp>
          <p:nvSpPr>
            <p:cNvPr id="53" name="rc53"/>
            <p:cNvSpPr/>
            <p:nvPr/>
          </p:nvSpPr>
          <p:spPr>
            <a:xfrm>
              <a:off x="6844701" y="2907975"/>
              <a:ext cx="249014" cy="517525"/>
            </a:xfrm>
            <a:prstGeom prst="rect">
              <a:avLst/>
            </a:prstGeom>
            <a:solidFill>
              <a:srgbClr val="B3B3B3">
                <a:alpha val="100000"/>
              </a:srgbClr>
            </a:solidFill>
          </p:spPr>
          <p:txBody>
            <a:bodyPr/>
            <a:lstStyle/>
            <a:p/>
          </p:txBody>
        </p:sp>
        <p:sp>
          <p:nvSpPr>
            <p:cNvPr id="54" name="rc54"/>
            <p:cNvSpPr/>
            <p:nvPr/>
          </p:nvSpPr>
          <p:spPr>
            <a:xfrm>
              <a:off x="7121383" y="3032583"/>
              <a:ext cx="249014" cy="542453"/>
            </a:xfrm>
            <a:prstGeom prst="rect">
              <a:avLst/>
            </a:prstGeom>
            <a:solidFill>
              <a:srgbClr val="B3B3B3">
                <a:alpha val="100000"/>
              </a:srgbClr>
            </a:solidFill>
          </p:spPr>
          <p:txBody>
            <a:bodyPr/>
            <a:lstStyle/>
            <a:p/>
          </p:txBody>
        </p:sp>
        <p:sp>
          <p:nvSpPr>
            <p:cNvPr id="55" name="rc55"/>
            <p:cNvSpPr/>
            <p:nvPr/>
          </p:nvSpPr>
          <p:spPr>
            <a:xfrm>
              <a:off x="7398065" y="3164003"/>
              <a:ext cx="249014" cy="485546"/>
            </a:xfrm>
            <a:prstGeom prst="rect">
              <a:avLst/>
            </a:prstGeom>
            <a:solidFill>
              <a:srgbClr val="B3B3B3">
                <a:alpha val="100000"/>
              </a:srgbClr>
            </a:solidFill>
          </p:spPr>
          <p:txBody>
            <a:bodyPr/>
            <a:lstStyle/>
            <a:p/>
          </p:txBody>
        </p:sp>
        <p:sp>
          <p:nvSpPr>
            <p:cNvPr id="56" name="rc56"/>
            <p:cNvSpPr/>
            <p:nvPr/>
          </p:nvSpPr>
          <p:spPr>
            <a:xfrm>
              <a:off x="7674748" y="3293034"/>
              <a:ext cx="249014" cy="430387"/>
            </a:xfrm>
            <a:prstGeom prst="rect">
              <a:avLst/>
            </a:prstGeom>
            <a:solidFill>
              <a:srgbClr val="B3B3B3">
                <a:alpha val="100000"/>
              </a:srgbClr>
            </a:solidFill>
          </p:spPr>
          <p:txBody>
            <a:bodyPr/>
            <a:lstStyle/>
            <a:p/>
          </p:txBody>
        </p:sp>
        <p:sp>
          <p:nvSpPr>
            <p:cNvPr id="57" name="rc57"/>
            <p:cNvSpPr/>
            <p:nvPr/>
          </p:nvSpPr>
          <p:spPr>
            <a:xfrm>
              <a:off x="7951430" y="3488744"/>
              <a:ext cx="249014" cy="260557"/>
            </a:xfrm>
            <a:prstGeom prst="rect">
              <a:avLst/>
            </a:prstGeom>
            <a:solidFill>
              <a:srgbClr val="B3B3B3">
                <a:alpha val="100000"/>
              </a:srgbClr>
            </a:solidFill>
          </p:spPr>
          <p:txBody>
            <a:bodyPr/>
            <a:lstStyle/>
            <a:p/>
          </p:txBody>
        </p:sp>
        <p:sp>
          <p:nvSpPr>
            <p:cNvPr id="58" name="pl58"/>
            <p:cNvSpPr/>
            <p:nvPr/>
          </p:nvSpPr>
          <p:spPr>
            <a:xfrm>
              <a:off x="1435561" y="1479479"/>
              <a:ext cx="6640376" cy="393120"/>
            </a:xfrm>
            <a:custGeom>
              <a:avLst/>
              <a:pathLst>
                <a:path w="6640376" h="393120">
                  <a:moveTo>
                    <a:pt x="0" y="140400"/>
                  </a:moveTo>
                  <a:lnTo>
                    <a:pt x="276682" y="56160"/>
                  </a:lnTo>
                  <a:lnTo>
                    <a:pt x="553364" y="112320"/>
                  </a:lnTo>
                  <a:lnTo>
                    <a:pt x="830047" y="196560"/>
                  </a:lnTo>
                  <a:lnTo>
                    <a:pt x="1106729" y="252720"/>
                  </a:lnTo>
                  <a:lnTo>
                    <a:pt x="1383411" y="308880"/>
                  </a:lnTo>
                  <a:lnTo>
                    <a:pt x="1660094" y="280800"/>
                  </a:lnTo>
                  <a:lnTo>
                    <a:pt x="1936776" y="280800"/>
                  </a:lnTo>
                  <a:lnTo>
                    <a:pt x="2213458" y="280800"/>
                  </a:lnTo>
                  <a:lnTo>
                    <a:pt x="2490141" y="252720"/>
                  </a:lnTo>
                  <a:lnTo>
                    <a:pt x="2766823" y="252720"/>
                  </a:lnTo>
                  <a:lnTo>
                    <a:pt x="3043505" y="224640"/>
                  </a:lnTo>
                  <a:lnTo>
                    <a:pt x="3320188" y="224640"/>
                  </a:lnTo>
                  <a:lnTo>
                    <a:pt x="3596870" y="365040"/>
                  </a:lnTo>
                  <a:lnTo>
                    <a:pt x="3873552" y="224640"/>
                  </a:lnTo>
                  <a:lnTo>
                    <a:pt x="4150235" y="168480"/>
                  </a:lnTo>
                  <a:lnTo>
                    <a:pt x="4426917" y="308880"/>
                  </a:lnTo>
                  <a:lnTo>
                    <a:pt x="4703599" y="280800"/>
                  </a:lnTo>
                  <a:lnTo>
                    <a:pt x="4980282" y="140400"/>
                  </a:lnTo>
                  <a:lnTo>
                    <a:pt x="5256964" y="0"/>
                  </a:lnTo>
                  <a:lnTo>
                    <a:pt x="5533646" y="393120"/>
                  </a:lnTo>
                  <a:lnTo>
                    <a:pt x="5810329" y="224640"/>
                  </a:lnTo>
                  <a:lnTo>
                    <a:pt x="6087011" y="140400"/>
                  </a:lnTo>
                  <a:lnTo>
                    <a:pt x="6363693" y="56160"/>
                  </a:lnTo>
                  <a:lnTo>
                    <a:pt x="6640376" y="28080"/>
                  </a:lnTo>
                </a:path>
              </a:pathLst>
            </a:custGeom>
            <a:ln w="27101" cap="flat">
              <a:solidFill>
                <a:srgbClr val="0058AB">
                  <a:alpha val="100000"/>
                </a:srgbClr>
              </a:solidFill>
              <a:prstDash val="solid"/>
              <a:round/>
            </a:ln>
          </p:spPr>
          <p:txBody>
            <a:bodyPr/>
            <a:lstStyle/>
            <a:p/>
          </p:txBody>
        </p:sp>
        <p:sp>
          <p:nvSpPr>
            <p:cNvPr id="59" name="pl59"/>
            <p:cNvSpPr/>
            <p:nvPr/>
          </p:nvSpPr>
          <p:spPr>
            <a:xfrm>
              <a:off x="6415843" y="1816440"/>
              <a:ext cx="1660094" cy="1319763"/>
            </a:xfrm>
            <a:custGeom>
              <a:avLst/>
              <a:pathLst>
                <a:path w="1660094" h="1319763">
                  <a:moveTo>
                    <a:pt x="0" y="1319763"/>
                  </a:moveTo>
                  <a:lnTo>
                    <a:pt x="276682" y="505441"/>
                  </a:lnTo>
                  <a:lnTo>
                    <a:pt x="553364" y="645841"/>
                  </a:lnTo>
                  <a:lnTo>
                    <a:pt x="830047" y="505441"/>
                  </a:lnTo>
                  <a:lnTo>
                    <a:pt x="1106729" y="365040"/>
                  </a:lnTo>
                  <a:lnTo>
                    <a:pt x="1383411" y="224640"/>
                  </a:lnTo>
                  <a:lnTo>
                    <a:pt x="1660094" y="0"/>
                  </a:lnTo>
                </a:path>
              </a:pathLst>
            </a:custGeom>
            <a:ln w="27101" cap="flat">
              <a:solidFill>
                <a:srgbClr val="333333">
                  <a:alpha val="100000"/>
                </a:srgbClr>
              </a:solidFill>
              <a:prstDash val="solid"/>
              <a:round/>
            </a:ln>
          </p:spPr>
          <p:txBody>
            <a:bodyPr/>
            <a:lstStyle/>
            <a:p/>
          </p:txBody>
        </p:sp>
        <p:sp>
          <p:nvSpPr>
            <p:cNvPr id="60" name="tx60"/>
            <p:cNvSpPr/>
            <p:nvPr/>
          </p:nvSpPr>
          <p:spPr>
            <a:xfrm>
              <a:off x="662218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1" name="tx61"/>
            <p:cNvSpPr/>
            <p:nvPr/>
          </p:nvSpPr>
          <p:spPr>
            <a:xfrm>
              <a:off x="6898870"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62" name="tx62"/>
            <p:cNvSpPr/>
            <p:nvPr/>
          </p:nvSpPr>
          <p:spPr>
            <a:xfrm>
              <a:off x="7175552"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3" name="tx63"/>
            <p:cNvSpPr/>
            <p:nvPr/>
          </p:nvSpPr>
          <p:spPr>
            <a:xfrm>
              <a:off x="7452234"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4" name="tx64"/>
            <p:cNvSpPr/>
            <p:nvPr/>
          </p:nvSpPr>
          <p:spPr>
            <a:xfrm>
              <a:off x="7728917"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5" name="tx65"/>
            <p:cNvSpPr/>
            <p:nvPr/>
          </p:nvSpPr>
          <p:spPr>
            <a:xfrm>
              <a:off x="8005599"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6" name="tx66"/>
            <p:cNvSpPr/>
            <p:nvPr/>
          </p:nvSpPr>
          <p:spPr>
            <a:xfrm>
              <a:off x="6622187"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7" name="tx67"/>
            <p:cNvSpPr/>
            <p:nvPr/>
          </p:nvSpPr>
          <p:spPr>
            <a:xfrm>
              <a:off x="6898870" y="252534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55</a:t>
              </a:r>
            </a:p>
          </p:txBody>
        </p:sp>
        <p:sp>
          <p:nvSpPr>
            <p:cNvPr id="68" name="tx68"/>
            <p:cNvSpPr/>
            <p:nvPr/>
          </p:nvSpPr>
          <p:spPr>
            <a:xfrm>
              <a:off x="7175552"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9" name="tx69"/>
            <p:cNvSpPr/>
            <p:nvPr/>
          </p:nvSpPr>
          <p:spPr>
            <a:xfrm>
              <a:off x="7452234"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70" name="tx70"/>
            <p:cNvSpPr/>
            <p:nvPr/>
          </p:nvSpPr>
          <p:spPr>
            <a:xfrm>
              <a:off x="7728917"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1" name="tx71"/>
            <p:cNvSpPr/>
            <p:nvPr/>
          </p:nvSpPr>
          <p:spPr>
            <a:xfrm>
              <a:off x="8005599"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72" name="tx72"/>
            <p:cNvSpPr/>
            <p:nvPr/>
          </p:nvSpPr>
          <p:spPr>
            <a:xfrm>
              <a:off x="1375271" y="3776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73" name="tx73"/>
            <p:cNvSpPr/>
            <p:nvPr/>
          </p:nvSpPr>
          <p:spPr>
            <a:xfrm>
              <a:off x="2758683" y="37155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74" name="tx74"/>
            <p:cNvSpPr/>
            <p:nvPr/>
          </p:nvSpPr>
          <p:spPr>
            <a:xfrm>
              <a:off x="4142095" y="37265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75" name="tx75"/>
            <p:cNvSpPr/>
            <p:nvPr/>
          </p:nvSpPr>
          <p:spPr>
            <a:xfrm>
              <a:off x="5525506" y="37674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76" name="tx76"/>
            <p:cNvSpPr/>
            <p:nvPr/>
          </p:nvSpPr>
          <p:spPr>
            <a:xfrm>
              <a:off x="6632236" y="38447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77" name="tx77"/>
            <p:cNvSpPr/>
            <p:nvPr/>
          </p:nvSpPr>
          <p:spPr>
            <a:xfrm>
              <a:off x="6908918" y="367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78" name="tx78"/>
            <p:cNvSpPr/>
            <p:nvPr/>
          </p:nvSpPr>
          <p:spPr>
            <a:xfrm>
              <a:off x="7185600" y="37503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79" name="tx79"/>
            <p:cNvSpPr/>
            <p:nvPr/>
          </p:nvSpPr>
          <p:spPr>
            <a:xfrm>
              <a:off x="7462283" y="3787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0" name="tx80"/>
            <p:cNvSpPr/>
            <p:nvPr/>
          </p:nvSpPr>
          <p:spPr>
            <a:xfrm>
              <a:off x="7738965" y="38259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1" name="tx81"/>
            <p:cNvSpPr/>
            <p:nvPr/>
          </p:nvSpPr>
          <p:spPr>
            <a:xfrm>
              <a:off x="8015647" y="38388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2" name="tx82"/>
            <p:cNvSpPr/>
            <p:nvPr/>
          </p:nvSpPr>
          <p:spPr>
            <a:xfrm>
              <a:off x="6632236" y="3356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83" name="tx83"/>
            <p:cNvSpPr/>
            <p:nvPr/>
          </p:nvSpPr>
          <p:spPr>
            <a:xfrm>
              <a:off x="6908918" y="31279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4" name="tx84"/>
            <p:cNvSpPr/>
            <p:nvPr/>
          </p:nvSpPr>
          <p:spPr>
            <a:xfrm>
              <a:off x="7185600" y="326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5" name="tx85"/>
            <p:cNvSpPr/>
            <p:nvPr/>
          </p:nvSpPr>
          <p:spPr>
            <a:xfrm>
              <a:off x="7462283" y="33676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6" name="tx86"/>
            <p:cNvSpPr/>
            <p:nvPr/>
          </p:nvSpPr>
          <p:spPr>
            <a:xfrm>
              <a:off x="7738965" y="3467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7" name="tx87"/>
            <p:cNvSpPr/>
            <p:nvPr/>
          </p:nvSpPr>
          <p:spPr>
            <a:xfrm>
              <a:off x="8015647" y="35799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8" name="tx88"/>
            <p:cNvSpPr/>
            <p:nvPr/>
          </p:nvSpPr>
          <p:spPr>
            <a:xfrm>
              <a:off x="6638265" y="2925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9" name="tx89"/>
            <p:cNvSpPr/>
            <p:nvPr/>
          </p:nvSpPr>
          <p:spPr>
            <a:xfrm>
              <a:off x="6914947" y="28017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0" name="tx90"/>
            <p:cNvSpPr/>
            <p:nvPr/>
          </p:nvSpPr>
          <p:spPr>
            <a:xfrm>
              <a:off x="7191629" y="2926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1" name="tx91"/>
            <p:cNvSpPr/>
            <p:nvPr/>
          </p:nvSpPr>
          <p:spPr>
            <a:xfrm>
              <a:off x="7468312" y="305896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92" name="tx92"/>
            <p:cNvSpPr/>
            <p:nvPr/>
          </p:nvSpPr>
          <p:spPr>
            <a:xfrm>
              <a:off x="7744994" y="31867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93" name="tx93"/>
            <p:cNvSpPr/>
            <p:nvPr/>
          </p:nvSpPr>
          <p:spPr>
            <a:xfrm>
              <a:off x="8021676" y="338398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94" name="tx9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655386" y="33601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6" name="tx96"/>
            <p:cNvSpPr/>
            <p:nvPr/>
          </p:nvSpPr>
          <p:spPr>
            <a:xfrm>
              <a:off x="577692" y="276578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7" name="tx97"/>
            <p:cNvSpPr/>
            <p:nvPr/>
          </p:nvSpPr>
          <p:spPr>
            <a:xfrm>
              <a:off x="577692" y="21713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8" name="tx98"/>
            <p:cNvSpPr/>
            <p:nvPr/>
          </p:nvSpPr>
          <p:spPr>
            <a:xfrm>
              <a:off x="577692" y="15770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9" name="tx99"/>
            <p:cNvSpPr/>
            <p:nvPr/>
          </p:nvSpPr>
          <p:spPr>
            <a:xfrm>
              <a:off x="577692" y="9826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00" name="tx10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86533" y="4909475"/>
              <a:ext cx="201456" cy="201456"/>
            </a:xfrm>
            <a:prstGeom prst="rect">
              <a:avLst/>
            </a:prstGeom>
            <a:solidFill>
              <a:srgbClr val="E2231A">
                <a:alpha val="100000"/>
              </a:srgbClr>
            </a:solidFill>
          </p:spPr>
          <p:txBody>
            <a:bodyPr/>
            <a:lstStyle/>
            <a:p/>
          </p:txBody>
        </p:sp>
        <p:sp>
          <p:nvSpPr>
            <p:cNvPr id="122" name="rc122"/>
            <p:cNvSpPr/>
            <p:nvPr/>
          </p:nvSpPr>
          <p:spPr>
            <a:xfrm>
              <a:off x="5650692" y="4909475"/>
              <a:ext cx="201456" cy="201456"/>
            </a:xfrm>
            <a:prstGeom prst="rect">
              <a:avLst/>
            </a:prstGeom>
            <a:solidFill>
              <a:srgbClr val="B3B3B3">
                <a:alpha val="100000"/>
              </a:srgbClr>
            </a:solidFill>
          </p:spPr>
          <p:txBody>
            <a:bodyPr/>
            <a:lstStyle/>
            <a:p/>
          </p:txBody>
        </p:sp>
        <p:sp>
          <p:nvSpPr>
            <p:cNvPr id="123" name="tx12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66584" y="652182"/>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2000-2024</a:t>
              </a:r>
            </a:p>
          </p:txBody>
        </p:sp>
        <p:sp>
          <p:nvSpPr>
            <p:cNvPr id="127" name="pl127"/>
            <p:cNvSpPr/>
            <p:nvPr/>
          </p:nvSpPr>
          <p:spPr>
            <a:xfrm>
              <a:off x="21513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8318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5123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1928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2" name="pl132"/>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915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6720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35256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0330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1735539" cy="162162"/>
            </a:xfrm>
            <a:prstGeom prst="rect">
              <a:avLst/>
            </a:prstGeom>
            <a:solidFill>
              <a:srgbClr val="E2231A">
                <a:alpha val="100000"/>
              </a:srgbClr>
            </a:solidFill>
          </p:spPr>
          <p:txBody>
            <a:bodyPr/>
            <a:lstStyle/>
            <a:p/>
          </p:txBody>
        </p:sp>
        <p:sp>
          <p:nvSpPr>
            <p:cNvPr id="140" name="rc140"/>
            <p:cNvSpPr/>
            <p:nvPr/>
          </p:nvSpPr>
          <p:spPr>
            <a:xfrm>
              <a:off x="1311054" y="5571941"/>
              <a:ext cx="2002151" cy="162162"/>
            </a:xfrm>
            <a:prstGeom prst="rect">
              <a:avLst/>
            </a:prstGeom>
            <a:solidFill>
              <a:srgbClr val="E2231A">
                <a:alpha val="100000"/>
              </a:srgbClr>
            </a:solidFill>
          </p:spPr>
          <p:txBody>
            <a:bodyPr/>
            <a:lstStyle/>
            <a:p/>
          </p:txBody>
        </p:sp>
        <p:sp>
          <p:nvSpPr>
            <p:cNvPr id="141" name="rc141"/>
            <p:cNvSpPr/>
            <p:nvPr/>
          </p:nvSpPr>
          <p:spPr>
            <a:xfrm>
              <a:off x="1311054" y="5369238"/>
              <a:ext cx="1819228" cy="162162"/>
            </a:xfrm>
            <a:prstGeom prst="rect">
              <a:avLst/>
            </a:prstGeom>
            <a:solidFill>
              <a:srgbClr val="E2231A">
                <a:alpha val="100000"/>
              </a:srgbClr>
            </a:solidFill>
          </p:spPr>
          <p:txBody>
            <a:bodyPr/>
            <a:lstStyle/>
            <a:p/>
          </p:txBody>
        </p:sp>
        <p:sp>
          <p:nvSpPr>
            <p:cNvPr id="142" name="rc142"/>
            <p:cNvSpPr/>
            <p:nvPr/>
          </p:nvSpPr>
          <p:spPr>
            <a:xfrm>
              <a:off x="3046593" y="5774644"/>
              <a:ext cx="5153850" cy="162162"/>
            </a:xfrm>
            <a:prstGeom prst="rect">
              <a:avLst/>
            </a:prstGeom>
            <a:solidFill>
              <a:srgbClr val="B3B3B3">
                <a:alpha val="100000"/>
              </a:srgbClr>
            </a:solidFill>
          </p:spPr>
          <p:txBody>
            <a:bodyPr/>
            <a:lstStyle/>
            <a:p/>
          </p:txBody>
        </p:sp>
        <p:sp>
          <p:nvSpPr>
            <p:cNvPr id="143" name="rc143"/>
            <p:cNvSpPr/>
            <p:nvPr/>
          </p:nvSpPr>
          <p:spPr>
            <a:xfrm>
              <a:off x="3313205" y="5571941"/>
              <a:ext cx="3042046" cy="162162"/>
            </a:xfrm>
            <a:prstGeom prst="rect">
              <a:avLst/>
            </a:prstGeom>
            <a:solidFill>
              <a:srgbClr val="B3B3B3">
                <a:alpha val="100000"/>
              </a:srgbClr>
            </a:solidFill>
          </p:spPr>
          <p:txBody>
            <a:bodyPr/>
            <a:lstStyle/>
            <a:p/>
          </p:txBody>
        </p:sp>
        <p:sp>
          <p:nvSpPr>
            <p:cNvPr id="144" name="rc144"/>
            <p:cNvSpPr/>
            <p:nvPr/>
          </p:nvSpPr>
          <p:spPr>
            <a:xfrm>
              <a:off x="3130282" y="5369238"/>
              <a:ext cx="1841663" cy="162162"/>
            </a:xfrm>
            <a:prstGeom prst="rect">
              <a:avLst/>
            </a:prstGeom>
            <a:solidFill>
              <a:srgbClr val="B3B3B3">
                <a:alpha val="100000"/>
              </a:srgbClr>
            </a:solidFill>
          </p:spPr>
          <p:txBody>
            <a:bodyPr/>
            <a:lstStyle/>
            <a:p/>
          </p:txBody>
        </p:sp>
        <p:sp>
          <p:nvSpPr>
            <p:cNvPr id="145" name="tx145"/>
            <p:cNvSpPr/>
            <p:nvPr/>
          </p:nvSpPr>
          <p:spPr>
            <a:xfrm>
              <a:off x="8264753"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a:t>
              </a:r>
            </a:p>
          </p:txBody>
        </p:sp>
        <p:sp>
          <p:nvSpPr>
            <p:cNvPr id="146" name="tx146"/>
            <p:cNvSpPr/>
            <p:nvPr/>
          </p:nvSpPr>
          <p:spPr>
            <a:xfrm>
              <a:off x="6419561"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47" name="tx147"/>
            <p:cNvSpPr/>
            <p:nvPr/>
          </p:nvSpPr>
          <p:spPr>
            <a:xfrm>
              <a:off x="5084472"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48" name="tx148"/>
            <p:cNvSpPr/>
            <p:nvPr/>
          </p:nvSpPr>
          <p:spPr>
            <a:xfrm>
              <a:off x="206629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20.7</a:t>
              </a:r>
            </a:p>
          </p:txBody>
        </p:sp>
        <p:sp>
          <p:nvSpPr>
            <p:cNvPr id="149" name="tx149"/>
            <p:cNvSpPr/>
            <p:nvPr/>
          </p:nvSpPr>
          <p:spPr>
            <a:xfrm>
              <a:off x="219960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a:t>
              </a:r>
            </a:p>
          </p:txBody>
        </p:sp>
        <p:sp>
          <p:nvSpPr>
            <p:cNvPr id="150" name="tx150"/>
            <p:cNvSpPr/>
            <p:nvPr/>
          </p:nvSpPr>
          <p:spPr>
            <a:xfrm>
              <a:off x="2108141"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21.7</a:t>
              </a:r>
            </a:p>
          </p:txBody>
        </p:sp>
        <p:sp>
          <p:nvSpPr>
            <p:cNvPr id="151" name="tx151"/>
            <p:cNvSpPr/>
            <p:nvPr/>
          </p:nvSpPr>
          <p:spPr>
            <a:xfrm>
              <a:off x="5510992"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61.3</a:t>
              </a:r>
            </a:p>
          </p:txBody>
        </p:sp>
        <p:sp>
          <p:nvSpPr>
            <p:cNvPr id="152" name="tx152"/>
            <p:cNvSpPr/>
            <p:nvPr/>
          </p:nvSpPr>
          <p:spPr>
            <a:xfrm>
              <a:off x="4721702"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36.2</a:t>
              </a:r>
            </a:p>
          </p:txBody>
        </p:sp>
        <p:sp>
          <p:nvSpPr>
            <p:cNvPr id="153" name="tx153"/>
            <p:cNvSpPr/>
            <p:nvPr/>
          </p:nvSpPr>
          <p:spPr>
            <a:xfrm>
              <a:off x="393858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286727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9" name="tx159"/>
            <p:cNvSpPr/>
            <p:nvPr/>
          </p:nvSpPr>
          <p:spPr>
            <a:xfrm>
              <a:off x="454777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0" name="tx160"/>
            <p:cNvSpPr/>
            <p:nvPr/>
          </p:nvSpPr>
          <p:spPr>
            <a:xfrm>
              <a:off x="622827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1" name="tx161"/>
            <p:cNvSpPr/>
            <p:nvPr/>
          </p:nvSpPr>
          <p:spPr>
            <a:xfrm>
              <a:off x="790878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62" name="tx16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89%. This is similar to in 2019, where coverage was 90%.
22,000 children missed their routine first dose of measles vaccine.
MCV2 is typically administered to children between 18 months and five years old. MCV2 coverage increased to 78%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94238"/>
              <a:ext cx="3397293" cy="399983"/>
            </a:xfrm>
            <a:custGeom>
              <a:avLst/>
              <a:pathLst>
                <a:path w="3397293" h="399983">
                  <a:moveTo>
                    <a:pt x="0" y="142851"/>
                  </a:moveTo>
                  <a:lnTo>
                    <a:pt x="141553" y="57140"/>
                  </a:lnTo>
                  <a:lnTo>
                    <a:pt x="283107" y="114281"/>
                  </a:lnTo>
                  <a:lnTo>
                    <a:pt x="424661" y="199991"/>
                  </a:lnTo>
                  <a:lnTo>
                    <a:pt x="566215" y="257132"/>
                  </a:lnTo>
                  <a:lnTo>
                    <a:pt x="707769" y="314272"/>
                  </a:lnTo>
                  <a:lnTo>
                    <a:pt x="849323" y="285702"/>
                  </a:lnTo>
                  <a:lnTo>
                    <a:pt x="990877" y="285702"/>
                  </a:lnTo>
                  <a:lnTo>
                    <a:pt x="1132431" y="285702"/>
                  </a:lnTo>
                  <a:lnTo>
                    <a:pt x="1273984" y="257132"/>
                  </a:lnTo>
                  <a:lnTo>
                    <a:pt x="1415538" y="257132"/>
                  </a:lnTo>
                  <a:lnTo>
                    <a:pt x="1557092" y="228562"/>
                  </a:lnTo>
                  <a:lnTo>
                    <a:pt x="1698646" y="228562"/>
                  </a:lnTo>
                  <a:lnTo>
                    <a:pt x="1840200" y="371413"/>
                  </a:lnTo>
                  <a:lnTo>
                    <a:pt x="1981754" y="228562"/>
                  </a:lnTo>
                  <a:lnTo>
                    <a:pt x="2123308" y="171421"/>
                  </a:lnTo>
                  <a:lnTo>
                    <a:pt x="2264862" y="314272"/>
                  </a:lnTo>
                  <a:lnTo>
                    <a:pt x="2406416" y="285702"/>
                  </a:lnTo>
                  <a:lnTo>
                    <a:pt x="2547969" y="142851"/>
                  </a:lnTo>
                  <a:lnTo>
                    <a:pt x="2689523" y="0"/>
                  </a:lnTo>
                  <a:lnTo>
                    <a:pt x="2831077" y="399983"/>
                  </a:lnTo>
                  <a:lnTo>
                    <a:pt x="2972631" y="228562"/>
                  </a:lnTo>
                  <a:lnTo>
                    <a:pt x="3114185" y="142851"/>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94238"/>
              <a:ext cx="3397293" cy="399983"/>
            </a:xfrm>
            <a:custGeom>
              <a:avLst/>
              <a:pathLst>
                <a:path w="3397293" h="399983">
                  <a:moveTo>
                    <a:pt x="0" y="142851"/>
                  </a:moveTo>
                  <a:lnTo>
                    <a:pt x="141553" y="57140"/>
                  </a:lnTo>
                  <a:lnTo>
                    <a:pt x="283107" y="114281"/>
                  </a:lnTo>
                  <a:lnTo>
                    <a:pt x="424661" y="199991"/>
                  </a:lnTo>
                  <a:lnTo>
                    <a:pt x="566215" y="257132"/>
                  </a:lnTo>
                  <a:lnTo>
                    <a:pt x="707769" y="314272"/>
                  </a:lnTo>
                  <a:lnTo>
                    <a:pt x="849323" y="285702"/>
                  </a:lnTo>
                  <a:lnTo>
                    <a:pt x="990877" y="285702"/>
                  </a:lnTo>
                  <a:lnTo>
                    <a:pt x="1132431" y="285702"/>
                  </a:lnTo>
                  <a:lnTo>
                    <a:pt x="1273984" y="257132"/>
                  </a:lnTo>
                  <a:lnTo>
                    <a:pt x="1415538" y="257132"/>
                  </a:lnTo>
                  <a:lnTo>
                    <a:pt x="1557092" y="228562"/>
                  </a:lnTo>
                  <a:lnTo>
                    <a:pt x="1698646" y="228562"/>
                  </a:lnTo>
                  <a:lnTo>
                    <a:pt x="1840200" y="371413"/>
                  </a:lnTo>
                  <a:lnTo>
                    <a:pt x="1981754" y="228562"/>
                  </a:lnTo>
                  <a:lnTo>
                    <a:pt x="2123308" y="171421"/>
                  </a:lnTo>
                  <a:lnTo>
                    <a:pt x="2264862" y="314272"/>
                  </a:lnTo>
                  <a:lnTo>
                    <a:pt x="2406416" y="285702"/>
                  </a:lnTo>
                  <a:lnTo>
                    <a:pt x="2547969" y="142851"/>
                  </a:lnTo>
                  <a:lnTo>
                    <a:pt x="2689523" y="0"/>
                  </a:lnTo>
                  <a:lnTo>
                    <a:pt x="2831077" y="399983"/>
                  </a:lnTo>
                  <a:lnTo>
                    <a:pt x="2972631" y="228562"/>
                  </a:lnTo>
                  <a:lnTo>
                    <a:pt x="3114185" y="142851"/>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294238"/>
              <a:ext cx="3397293" cy="399983"/>
            </a:xfrm>
            <a:custGeom>
              <a:avLst/>
              <a:pathLst>
                <a:path w="3397293" h="399983">
                  <a:moveTo>
                    <a:pt x="0" y="142851"/>
                  </a:moveTo>
                  <a:lnTo>
                    <a:pt x="141553" y="57140"/>
                  </a:lnTo>
                  <a:lnTo>
                    <a:pt x="283107" y="114281"/>
                  </a:lnTo>
                  <a:lnTo>
                    <a:pt x="424661" y="199991"/>
                  </a:lnTo>
                  <a:lnTo>
                    <a:pt x="566215" y="257132"/>
                  </a:lnTo>
                  <a:lnTo>
                    <a:pt x="707769" y="314272"/>
                  </a:lnTo>
                  <a:lnTo>
                    <a:pt x="849323" y="285702"/>
                  </a:lnTo>
                  <a:lnTo>
                    <a:pt x="990877" y="285702"/>
                  </a:lnTo>
                  <a:lnTo>
                    <a:pt x="1132431" y="285702"/>
                  </a:lnTo>
                  <a:lnTo>
                    <a:pt x="1273984" y="257132"/>
                  </a:lnTo>
                  <a:lnTo>
                    <a:pt x="1415538" y="257132"/>
                  </a:lnTo>
                  <a:lnTo>
                    <a:pt x="1557092" y="228562"/>
                  </a:lnTo>
                  <a:lnTo>
                    <a:pt x="1698646" y="228562"/>
                  </a:lnTo>
                  <a:lnTo>
                    <a:pt x="1840200" y="371413"/>
                  </a:lnTo>
                  <a:lnTo>
                    <a:pt x="1981754" y="228562"/>
                  </a:lnTo>
                  <a:lnTo>
                    <a:pt x="2123308" y="171421"/>
                  </a:lnTo>
                  <a:lnTo>
                    <a:pt x="2264862" y="314272"/>
                  </a:lnTo>
                  <a:lnTo>
                    <a:pt x="2406416" y="285702"/>
                  </a:lnTo>
                  <a:lnTo>
                    <a:pt x="2547969" y="142851"/>
                  </a:lnTo>
                  <a:lnTo>
                    <a:pt x="2689523" y="0"/>
                  </a:lnTo>
                  <a:lnTo>
                    <a:pt x="2831077" y="399983"/>
                  </a:lnTo>
                  <a:lnTo>
                    <a:pt x="2972631" y="228562"/>
                  </a:lnTo>
                  <a:lnTo>
                    <a:pt x="3114185" y="142851"/>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289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2898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2998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24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96085" y="4805653"/>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60" name="tx60"/>
            <p:cNvSpPr/>
            <p:nvPr/>
          </p:nvSpPr>
          <p:spPr>
            <a:xfrm>
              <a:off x="31970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5953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46523" y="471005"/>
              <a:ext cx="33461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Dominican Republic,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42085"/>
              <a:ext cx="3397293" cy="1235243"/>
            </a:xfrm>
            <a:custGeom>
              <a:avLst/>
              <a:pathLst>
                <a:path w="3397293" h="1235243">
                  <a:moveTo>
                    <a:pt x="0" y="441158"/>
                  </a:moveTo>
                  <a:lnTo>
                    <a:pt x="141553" y="176463"/>
                  </a:lnTo>
                  <a:lnTo>
                    <a:pt x="283107" y="352926"/>
                  </a:lnTo>
                  <a:lnTo>
                    <a:pt x="424661" y="617621"/>
                  </a:lnTo>
                  <a:lnTo>
                    <a:pt x="566215" y="794084"/>
                  </a:lnTo>
                  <a:lnTo>
                    <a:pt x="707769" y="970548"/>
                  </a:lnTo>
                  <a:lnTo>
                    <a:pt x="849323" y="882316"/>
                  </a:lnTo>
                  <a:lnTo>
                    <a:pt x="990877" y="882316"/>
                  </a:lnTo>
                  <a:lnTo>
                    <a:pt x="1132431" y="882316"/>
                  </a:lnTo>
                  <a:lnTo>
                    <a:pt x="1273984" y="794084"/>
                  </a:lnTo>
                  <a:lnTo>
                    <a:pt x="1415538" y="794084"/>
                  </a:lnTo>
                  <a:lnTo>
                    <a:pt x="1557092" y="705853"/>
                  </a:lnTo>
                  <a:lnTo>
                    <a:pt x="1698646" y="705853"/>
                  </a:lnTo>
                  <a:lnTo>
                    <a:pt x="1840200" y="1147011"/>
                  </a:lnTo>
                  <a:lnTo>
                    <a:pt x="1981754" y="705853"/>
                  </a:lnTo>
                  <a:lnTo>
                    <a:pt x="2123308" y="529389"/>
                  </a:lnTo>
                  <a:lnTo>
                    <a:pt x="2264862" y="970548"/>
                  </a:lnTo>
                  <a:lnTo>
                    <a:pt x="2406416" y="882316"/>
                  </a:lnTo>
                  <a:lnTo>
                    <a:pt x="2547969" y="441158"/>
                  </a:lnTo>
                  <a:lnTo>
                    <a:pt x="2689523" y="0"/>
                  </a:lnTo>
                  <a:lnTo>
                    <a:pt x="2831077" y="1235243"/>
                  </a:lnTo>
                  <a:lnTo>
                    <a:pt x="2972631" y="705853"/>
                  </a:lnTo>
                  <a:lnTo>
                    <a:pt x="3114185" y="441158"/>
                  </a:lnTo>
                  <a:lnTo>
                    <a:pt x="3255739" y="176463"/>
                  </a:lnTo>
                  <a:lnTo>
                    <a:pt x="3397293" y="8823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42085"/>
              <a:ext cx="3397293" cy="1235243"/>
            </a:xfrm>
            <a:custGeom>
              <a:avLst/>
              <a:pathLst>
                <a:path w="3397293" h="1235243">
                  <a:moveTo>
                    <a:pt x="0" y="441158"/>
                  </a:moveTo>
                  <a:lnTo>
                    <a:pt x="141553" y="176463"/>
                  </a:lnTo>
                  <a:lnTo>
                    <a:pt x="283107" y="352926"/>
                  </a:lnTo>
                  <a:lnTo>
                    <a:pt x="424661" y="617621"/>
                  </a:lnTo>
                  <a:lnTo>
                    <a:pt x="566215" y="794084"/>
                  </a:lnTo>
                  <a:lnTo>
                    <a:pt x="707769" y="970548"/>
                  </a:lnTo>
                  <a:lnTo>
                    <a:pt x="849323" y="882316"/>
                  </a:lnTo>
                  <a:lnTo>
                    <a:pt x="990877" y="882316"/>
                  </a:lnTo>
                  <a:lnTo>
                    <a:pt x="1132431" y="882316"/>
                  </a:lnTo>
                  <a:lnTo>
                    <a:pt x="1273984" y="794084"/>
                  </a:lnTo>
                  <a:lnTo>
                    <a:pt x="1415538" y="794084"/>
                  </a:lnTo>
                  <a:lnTo>
                    <a:pt x="1557092" y="705853"/>
                  </a:lnTo>
                  <a:lnTo>
                    <a:pt x="1698646" y="705853"/>
                  </a:lnTo>
                  <a:lnTo>
                    <a:pt x="1840200" y="1147011"/>
                  </a:lnTo>
                  <a:lnTo>
                    <a:pt x="1981754" y="705853"/>
                  </a:lnTo>
                  <a:lnTo>
                    <a:pt x="2123308" y="529389"/>
                  </a:lnTo>
                  <a:lnTo>
                    <a:pt x="2264862" y="970548"/>
                  </a:lnTo>
                  <a:lnTo>
                    <a:pt x="2406416" y="882316"/>
                  </a:lnTo>
                  <a:lnTo>
                    <a:pt x="2547969" y="441158"/>
                  </a:lnTo>
                  <a:lnTo>
                    <a:pt x="2689523" y="0"/>
                  </a:lnTo>
                  <a:lnTo>
                    <a:pt x="2831077" y="1235243"/>
                  </a:lnTo>
                  <a:lnTo>
                    <a:pt x="2972631" y="705853"/>
                  </a:lnTo>
                  <a:lnTo>
                    <a:pt x="3114185" y="441158"/>
                  </a:lnTo>
                  <a:lnTo>
                    <a:pt x="3255739" y="176463"/>
                  </a:lnTo>
                  <a:lnTo>
                    <a:pt x="3397293" y="88231"/>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1376413"/>
            </a:xfrm>
            <a:custGeom>
              <a:avLst/>
              <a:pathLst>
                <a:path w="0" h="1376413">
                  <a:moveTo>
                    <a:pt x="0" y="13764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905803"/>
            </a:xfrm>
            <a:custGeom>
              <a:avLst/>
              <a:pathLst>
                <a:path w="0" h="1905803">
                  <a:moveTo>
                    <a:pt x="0" y="190580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1729340"/>
            </a:xfrm>
            <a:custGeom>
              <a:avLst/>
              <a:pathLst>
                <a:path w="0" h="1729340">
                  <a:moveTo>
                    <a:pt x="0" y="172934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1464645"/>
            </a:xfrm>
            <a:custGeom>
              <a:avLst/>
              <a:pathLst>
                <a:path w="0" h="1464645">
                  <a:moveTo>
                    <a:pt x="0" y="14646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42085"/>
              <a:ext cx="3397293" cy="1235243"/>
            </a:xfrm>
            <a:custGeom>
              <a:avLst/>
              <a:pathLst>
                <a:path w="3397293" h="1235243">
                  <a:moveTo>
                    <a:pt x="0" y="441158"/>
                  </a:moveTo>
                  <a:lnTo>
                    <a:pt x="141553" y="176463"/>
                  </a:lnTo>
                  <a:lnTo>
                    <a:pt x="283107" y="352926"/>
                  </a:lnTo>
                  <a:lnTo>
                    <a:pt x="424661" y="617621"/>
                  </a:lnTo>
                  <a:lnTo>
                    <a:pt x="566215" y="794084"/>
                  </a:lnTo>
                  <a:lnTo>
                    <a:pt x="707769" y="970548"/>
                  </a:lnTo>
                  <a:lnTo>
                    <a:pt x="849323" y="882316"/>
                  </a:lnTo>
                  <a:lnTo>
                    <a:pt x="990877" y="882316"/>
                  </a:lnTo>
                  <a:lnTo>
                    <a:pt x="1132431" y="882316"/>
                  </a:lnTo>
                  <a:lnTo>
                    <a:pt x="1273984" y="794084"/>
                  </a:lnTo>
                  <a:lnTo>
                    <a:pt x="1415538" y="794084"/>
                  </a:lnTo>
                  <a:lnTo>
                    <a:pt x="1557092" y="705853"/>
                  </a:lnTo>
                  <a:lnTo>
                    <a:pt x="1698646" y="705853"/>
                  </a:lnTo>
                  <a:lnTo>
                    <a:pt x="1840200" y="1147011"/>
                  </a:lnTo>
                  <a:lnTo>
                    <a:pt x="1981754" y="705853"/>
                  </a:lnTo>
                  <a:lnTo>
                    <a:pt x="2123308" y="529389"/>
                  </a:lnTo>
                  <a:lnTo>
                    <a:pt x="2264862" y="970548"/>
                  </a:lnTo>
                  <a:lnTo>
                    <a:pt x="2406416" y="882316"/>
                  </a:lnTo>
                  <a:lnTo>
                    <a:pt x="2547969" y="441158"/>
                  </a:lnTo>
                  <a:lnTo>
                    <a:pt x="2689523" y="0"/>
                  </a:lnTo>
                  <a:lnTo>
                    <a:pt x="2831077" y="1235243"/>
                  </a:lnTo>
                  <a:lnTo>
                    <a:pt x="2972631" y="705853"/>
                  </a:lnTo>
                  <a:lnTo>
                    <a:pt x="3114185" y="441158"/>
                  </a:lnTo>
                  <a:lnTo>
                    <a:pt x="3255739" y="176463"/>
                  </a:lnTo>
                  <a:lnTo>
                    <a:pt x="3397293" y="88231"/>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3247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67093" y="15324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805008"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12777"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456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456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24668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091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12784" y="4805653"/>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117" name="tx117"/>
            <p:cNvSpPr/>
            <p:nvPr/>
          </p:nvSpPr>
          <p:spPr>
            <a:xfrm>
              <a:off x="751378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27623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853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216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580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943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306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535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898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261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625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988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6346605"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6652644"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50392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396256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49890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703523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857157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Dominican Republic (89%) was 5 percentage points higher than the global average (84%) and 3 percentage points higher than the average across all LACR countries (86%).
National MCV1 coverage was 1 percentage point lower than in 2019 (90%).
This equates to 22,000 unvaccinated children in 2024 compared to 21,000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Dominican Republic ranked number 15 out of 32 countries for lowest MCV1 coverage (based on tied ranks).
Dominican Republic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3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55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574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393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4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64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83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26169"/>
              <a:ext cx="249522" cy="1476527"/>
            </a:xfrm>
            <a:prstGeom prst="rect">
              <a:avLst/>
            </a:prstGeom>
            <a:solidFill>
              <a:srgbClr val="80BD41">
                <a:alpha val="100000"/>
              </a:srgbClr>
            </a:solidFill>
          </p:spPr>
          <p:txBody>
            <a:bodyPr/>
            <a:lstStyle/>
            <a:p/>
          </p:txBody>
        </p:sp>
        <p:sp>
          <p:nvSpPr>
            <p:cNvPr id="24" name="rc24"/>
            <p:cNvSpPr/>
            <p:nvPr/>
          </p:nvSpPr>
          <p:spPr>
            <a:xfrm>
              <a:off x="1296273" y="2365601"/>
              <a:ext cx="249522" cy="260568"/>
            </a:xfrm>
            <a:prstGeom prst="rect">
              <a:avLst/>
            </a:prstGeom>
            <a:solidFill>
              <a:srgbClr val="E2231A">
                <a:alpha val="100000"/>
              </a:srgbClr>
            </a:solidFill>
          </p:spPr>
          <p:txBody>
            <a:bodyPr/>
            <a:lstStyle/>
            <a:p/>
          </p:txBody>
        </p:sp>
        <p:sp>
          <p:nvSpPr>
            <p:cNvPr id="25" name="rc25"/>
            <p:cNvSpPr/>
            <p:nvPr/>
          </p:nvSpPr>
          <p:spPr>
            <a:xfrm>
              <a:off x="1573521" y="2578146"/>
              <a:ext cx="249522" cy="1524550"/>
            </a:xfrm>
            <a:prstGeom prst="rect">
              <a:avLst/>
            </a:prstGeom>
            <a:solidFill>
              <a:srgbClr val="80BD41">
                <a:alpha val="100000"/>
              </a:srgbClr>
            </a:solidFill>
          </p:spPr>
          <p:txBody>
            <a:bodyPr/>
            <a:lstStyle/>
            <a:p/>
          </p:txBody>
        </p:sp>
        <p:sp>
          <p:nvSpPr>
            <p:cNvPr id="26" name="rc26"/>
            <p:cNvSpPr/>
            <p:nvPr/>
          </p:nvSpPr>
          <p:spPr>
            <a:xfrm>
              <a:off x="1573521" y="2370264"/>
              <a:ext cx="249522" cy="207882"/>
            </a:xfrm>
            <a:prstGeom prst="rect">
              <a:avLst/>
            </a:prstGeom>
            <a:solidFill>
              <a:srgbClr val="E2231A">
                <a:alpha val="100000"/>
              </a:srgbClr>
            </a:solidFill>
          </p:spPr>
          <p:txBody>
            <a:bodyPr/>
            <a:lstStyle/>
            <a:p/>
          </p:txBody>
        </p:sp>
        <p:sp>
          <p:nvSpPr>
            <p:cNvPr id="27" name="rc27"/>
            <p:cNvSpPr/>
            <p:nvPr/>
          </p:nvSpPr>
          <p:spPr>
            <a:xfrm>
              <a:off x="1850769" y="2629523"/>
              <a:ext cx="249522" cy="1473173"/>
            </a:xfrm>
            <a:prstGeom prst="rect">
              <a:avLst/>
            </a:prstGeom>
            <a:solidFill>
              <a:srgbClr val="80BD41">
                <a:alpha val="100000"/>
              </a:srgbClr>
            </a:solidFill>
          </p:spPr>
          <p:txBody>
            <a:bodyPr/>
            <a:lstStyle/>
            <a:p/>
          </p:txBody>
        </p:sp>
        <p:sp>
          <p:nvSpPr>
            <p:cNvPr id="28" name="rc28"/>
            <p:cNvSpPr/>
            <p:nvPr/>
          </p:nvSpPr>
          <p:spPr>
            <a:xfrm>
              <a:off x="1850769" y="2389735"/>
              <a:ext cx="249522" cy="239788"/>
            </a:xfrm>
            <a:prstGeom prst="rect">
              <a:avLst/>
            </a:prstGeom>
            <a:solidFill>
              <a:srgbClr val="E2231A">
                <a:alpha val="100000"/>
              </a:srgbClr>
            </a:solidFill>
          </p:spPr>
          <p:txBody>
            <a:bodyPr/>
            <a:lstStyle/>
            <a:p/>
          </p:txBody>
        </p:sp>
        <p:sp>
          <p:nvSpPr>
            <p:cNvPr id="29" name="rc29"/>
            <p:cNvSpPr/>
            <p:nvPr/>
          </p:nvSpPr>
          <p:spPr>
            <a:xfrm>
              <a:off x="2128016" y="2696690"/>
              <a:ext cx="249522" cy="1406006"/>
            </a:xfrm>
            <a:prstGeom prst="rect">
              <a:avLst/>
            </a:prstGeom>
            <a:solidFill>
              <a:srgbClr val="80BD41">
                <a:alpha val="100000"/>
              </a:srgbClr>
            </a:solidFill>
          </p:spPr>
          <p:txBody>
            <a:bodyPr/>
            <a:lstStyle/>
            <a:p/>
          </p:txBody>
        </p:sp>
        <p:sp>
          <p:nvSpPr>
            <p:cNvPr id="30" name="rc30"/>
            <p:cNvSpPr/>
            <p:nvPr/>
          </p:nvSpPr>
          <p:spPr>
            <a:xfrm>
              <a:off x="2128016" y="2408715"/>
              <a:ext cx="249522" cy="287975"/>
            </a:xfrm>
            <a:prstGeom prst="rect">
              <a:avLst/>
            </a:prstGeom>
            <a:solidFill>
              <a:srgbClr val="E2231A">
                <a:alpha val="100000"/>
              </a:srgbClr>
            </a:solidFill>
          </p:spPr>
          <p:txBody>
            <a:bodyPr/>
            <a:lstStyle/>
            <a:p/>
          </p:txBody>
        </p:sp>
        <p:sp>
          <p:nvSpPr>
            <p:cNvPr id="31" name="rc31"/>
            <p:cNvSpPr/>
            <p:nvPr/>
          </p:nvSpPr>
          <p:spPr>
            <a:xfrm>
              <a:off x="2405264" y="2746104"/>
              <a:ext cx="249522" cy="1356592"/>
            </a:xfrm>
            <a:prstGeom prst="rect">
              <a:avLst/>
            </a:prstGeom>
            <a:solidFill>
              <a:srgbClr val="80BD41">
                <a:alpha val="100000"/>
              </a:srgbClr>
            </a:solidFill>
          </p:spPr>
          <p:txBody>
            <a:bodyPr/>
            <a:lstStyle/>
            <a:p/>
          </p:txBody>
        </p:sp>
        <p:sp>
          <p:nvSpPr>
            <p:cNvPr id="32" name="rc32"/>
            <p:cNvSpPr/>
            <p:nvPr/>
          </p:nvSpPr>
          <p:spPr>
            <a:xfrm>
              <a:off x="2405264" y="2427859"/>
              <a:ext cx="249522" cy="318245"/>
            </a:xfrm>
            <a:prstGeom prst="rect">
              <a:avLst/>
            </a:prstGeom>
            <a:solidFill>
              <a:srgbClr val="E2231A">
                <a:alpha val="100000"/>
              </a:srgbClr>
            </a:solidFill>
          </p:spPr>
          <p:txBody>
            <a:bodyPr/>
            <a:lstStyle/>
            <a:p/>
          </p:txBody>
        </p:sp>
        <p:sp>
          <p:nvSpPr>
            <p:cNvPr id="33" name="rc33"/>
            <p:cNvSpPr/>
            <p:nvPr/>
          </p:nvSpPr>
          <p:spPr>
            <a:xfrm>
              <a:off x="2682512" y="2797809"/>
              <a:ext cx="249522" cy="1304887"/>
            </a:xfrm>
            <a:prstGeom prst="rect">
              <a:avLst/>
            </a:prstGeom>
            <a:solidFill>
              <a:srgbClr val="80BD41">
                <a:alpha val="100000"/>
              </a:srgbClr>
            </a:solidFill>
          </p:spPr>
          <p:txBody>
            <a:bodyPr/>
            <a:lstStyle/>
            <a:p/>
          </p:txBody>
        </p:sp>
        <p:sp>
          <p:nvSpPr>
            <p:cNvPr id="34" name="rc34"/>
            <p:cNvSpPr/>
            <p:nvPr/>
          </p:nvSpPr>
          <p:spPr>
            <a:xfrm>
              <a:off x="2682512" y="2450930"/>
              <a:ext cx="249522" cy="346879"/>
            </a:xfrm>
            <a:prstGeom prst="rect">
              <a:avLst/>
            </a:prstGeom>
            <a:solidFill>
              <a:srgbClr val="E2231A">
                <a:alpha val="100000"/>
              </a:srgbClr>
            </a:solidFill>
          </p:spPr>
          <p:txBody>
            <a:bodyPr/>
            <a:lstStyle/>
            <a:p/>
          </p:txBody>
        </p:sp>
        <p:sp>
          <p:nvSpPr>
            <p:cNvPr id="35" name="rc35"/>
            <p:cNvSpPr/>
            <p:nvPr/>
          </p:nvSpPr>
          <p:spPr>
            <a:xfrm>
              <a:off x="2959759" y="2800263"/>
              <a:ext cx="249522" cy="1302433"/>
            </a:xfrm>
            <a:prstGeom prst="rect">
              <a:avLst/>
            </a:prstGeom>
            <a:solidFill>
              <a:srgbClr val="80BD41">
                <a:alpha val="100000"/>
              </a:srgbClr>
            </a:solidFill>
          </p:spPr>
          <p:txBody>
            <a:bodyPr/>
            <a:lstStyle/>
            <a:p/>
          </p:txBody>
        </p:sp>
        <p:sp>
          <p:nvSpPr>
            <p:cNvPr id="36" name="rc36"/>
            <p:cNvSpPr/>
            <p:nvPr/>
          </p:nvSpPr>
          <p:spPr>
            <a:xfrm>
              <a:off x="2959759" y="2474655"/>
              <a:ext cx="249522" cy="325608"/>
            </a:xfrm>
            <a:prstGeom prst="rect">
              <a:avLst/>
            </a:prstGeom>
            <a:solidFill>
              <a:srgbClr val="E2231A">
                <a:alpha val="100000"/>
              </a:srgbClr>
            </a:solidFill>
          </p:spPr>
          <p:txBody>
            <a:bodyPr/>
            <a:lstStyle/>
            <a:p/>
          </p:txBody>
        </p:sp>
        <p:sp>
          <p:nvSpPr>
            <p:cNvPr id="37" name="rc37"/>
            <p:cNvSpPr/>
            <p:nvPr/>
          </p:nvSpPr>
          <p:spPr>
            <a:xfrm>
              <a:off x="3237007" y="2785946"/>
              <a:ext cx="249522" cy="1316750"/>
            </a:xfrm>
            <a:prstGeom prst="rect">
              <a:avLst/>
            </a:prstGeom>
            <a:solidFill>
              <a:srgbClr val="80BD41">
                <a:alpha val="100000"/>
              </a:srgbClr>
            </a:solidFill>
          </p:spPr>
          <p:txBody>
            <a:bodyPr/>
            <a:lstStyle/>
            <a:p/>
          </p:txBody>
        </p:sp>
        <p:sp>
          <p:nvSpPr>
            <p:cNvPr id="38" name="rc38"/>
            <p:cNvSpPr/>
            <p:nvPr/>
          </p:nvSpPr>
          <p:spPr>
            <a:xfrm>
              <a:off x="3237007" y="2456738"/>
              <a:ext cx="249522" cy="329208"/>
            </a:xfrm>
            <a:prstGeom prst="rect">
              <a:avLst/>
            </a:prstGeom>
            <a:solidFill>
              <a:srgbClr val="E2231A">
                <a:alpha val="100000"/>
              </a:srgbClr>
            </a:solidFill>
          </p:spPr>
          <p:txBody>
            <a:bodyPr/>
            <a:lstStyle/>
            <a:p/>
          </p:txBody>
        </p:sp>
        <p:sp>
          <p:nvSpPr>
            <p:cNvPr id="39" name="rc39"/>
            <p:cNvSpPr/>
            <p:nvPr/>
          </p:nvSpPr>
          <p:spPr>
            <a:xfrm>
              <a:off x="3514255" y="2751913"/>
              <a:ext cx="249522" cy="1350783"/>
            </a:xfrm>
            <a:prstGeom prst="rect">
              <a:avLst/>
            </a:prstGeom>
            <a:solidFill>
              <a:srgbClr val="80BD41">
                <a:alpha val="100000"/>
              </a:srgbClr>
            </a:solidFill>
          </p:spPr>
          <p:txBody>
            <a:bodyPr/>
            <a:lstStyle/>
            <a:p/>
          </p:txBody>
        </p:sp>
        <p:sp>
          <p:nvSpPr>
            <p:cNvPr id="40" name="rc40"/>
            <p:cNvSpPr/>
            <p:nvPr/>
          </p:nvSpPr>
          <p:spPr>
            <a:xfrm>
              <a:off x="3514255" y="2414196"/>
              <a:ext cx="249522" cy="337716"/>
            </a:xfrm>
            <a:prstGeom prst="rect">
              <a:avLst/>
            </a:prstGeom>
            <a:solidFill>
              <a:srgbClr val="E2231A">
                <a:alpha val="100000"/>
              </a:srgbClr>
            </a:solidFill>
          </p:spPr>
          <p:txBody>
            <a:bodyPr/>
            <a:lstStyle/>
            <a:p/>
          </p:txBody>
        </p:sp>
        <p:sp>
          <p:nvSpPr>
            <p:cNvPr id="41" name="rc41"/>
            <p:cNvSpPr/>
            <p:nvPr/>
          </p:nvSpPr>
          <p:spPr>
            <a:xfrm>
              <a:off x="3791502" y="2703399"/>
              <a:ext cx="249522" cy="1399297"/>
            </a:xfrm>
            <a:prstGeom prst="rect">
              <a:avLst/>
            </a:prstGeom>
            <a:solidFill>
              <a:srgbClr val="80BD41">
                <a:alpha val="100000"/>
              </a:srgbClr>
            </a:solidFill>
          </p:spPr>
          <p:txBody>
            <a:bodyPr/>
            <a:lstStyle/>
            <a:p/>
          </p:txBody>
        </p:sp>
        <p:sp>
          <p:nvSpPr>
            <p:cNvPr id="42" name="rc42"/>
            <p:cNvSpPr/>
            <p:nvPr/>
          </p:nvSpPr>
          <p:spPr>
            <a:xfrm>
              <a:off x="3791502" y="2375172"/>
              <a:ext cx="249522" cy="328226"/>
            </a:xfrm>
            <a:prstGeom prst="rect">
              <a:avLst/>
            </a:prstGeom>
            <a:solidFill>
              <a:srgbClr val="E2231A">
                <a:alpha val="100000"/>
              </a:srgbClr>
            </a:solidFill>
          </p:spPr>
          <p:txBody>
            <a:bodyPr/>
            <a:lstStyle/>
            <a:p/>
          </p:txBody>
        </p:sp>
        <p:sp>
          <p:nvSpPr>
            <p:cNvPr id="43" name="rc43"/>
            <p:cNvSpPr/>
            <p:nvPr/>
          </p:nvSpPr>
          <p:spPr>
            <a:xfrm>
              <a:off x="4068750" y="2696445"/>
              <a:ext cx="249522" cy="1406251"/>
            </a:xfrm>
            <a:prstGeom prst="rect">
              <a:avLst/>
            </a:prstGeom>
            <a:solidFill>
              <a:srgbClr val="80BD41">
                <a:alpha val="100000"/>
              </a:srgbClr>
            </a:solidFill>
          </p:spPr>
          <p:txBody>
            <a:bodyPr/>
            <a:lstStyle/>
            <a:p/>
          </p:txBody>
        </p:sp>
        <p:sp>
          <p:nvSpPr>
            <p:cNvPr id="44" name="rc44"/>
            <p:cNvSpPr/>
            <p:nvPr/>
          </p:nvSpPr>
          <p:spPr>
            <a:xfrm>
              <a:off x="4068750" y="2366582"/>
              <a:ext cx="249522" cy="329862"/>
            </a:xfrm>
            <a:prstGeom prst="rect">
              <a:avLst/>
            </a:prstGeom>
            <a:solidFill>
              <a:srgbClr val="E2231A">
                <a:alpha val="100000"/>
              </a:srgbClr>
            </a:solidFill>
          </p:spPr>
          <p:txBody>
            <a:bodyPr/>
            <a:lstStyle/>
            <a:p/>
          </p:txBody>
        </p:sp>
        <p:sp>
          <p:nvSpPr>
            <p:cNvPr id="45" name="rc45"/>
            <p:cNvSpPr/>
            <p:nvPr/>
          </p:nvSpPr>
          <p:spPr>
            <a:xfrm>
              <a:off x="4345998" y="2679837"/>
              <a:ext cx="249522" cy="1422859"/>
            </a:xfrm>
            <a:prstGeom prst="rect">
              <a:avLst/>
            </a:prstGeom>
            <a:solidFill>
              <a:srgbClr val="80BD41">
                <a:alpha val="100000"/>
              </a:srgbClr>
            </a:solidFill>
          </p:spPr>
          <p:txBody>
            <a:bodyPr/>
            <a:lstStyle/>
            <a:p/>
          </p:txBody>
        </p:sp>
        <p:sp>
          <p:nvSpPr>
            <p:cNvPr id="46" name="rc46"/>
            <p:cNvSpPr/>
            <p:nvPr/>
          </p:nvSpPr>
          <p:spPr>
            <a:xfrm>
              <a:off x="4345998" y="2367482"/>
              <a:ext cx="249522" cy="312354"/>
            </a:xfrm>
            <a:prstGeom prst="rect">
              <a:avLst/>
            </a:prstGeom>
            <a:solidFill>
              <a:srgbClr val="E2231A">
                <a:alpha val="100000"/>
              </a:srgbClr>
            </a:solidFill>
          </p:spPr>
          <p:txBody>
            <a:bodyPr/>
            <a:lstStyle/>
            <a:p/>
          </p:txBody>
        </p:sp>
        <p:sp>
          <p:nvSpPr>
            <p:cNvPr id="47" name="rc47"/>
            <p:cNvSpPr/>
            <p:nvPr/>
          </p:nvSpPr>
          <p:spPr>
            <a:xfrm>
              <a:off x="4623245" y="2684746"/>
              <a:ext cx="249522" cy="1417950"/>
            </a:xfrm>
            <a:prstGeom prst="rect">
              <a:avLst/>
            </a:prstGeom>
            <a:solidFill>
              <a:srgbClr val="80BD41">
                <a:alpha val="100000"/>
              </a:srgbClr>
            </a:solidFill>
          </p:spPr>
          <p:txBody>
            <a:bodyPr/>
            <a:lstStyle/>
            <a:p/>
          </p:txBody>
        </p:sp>
        <p:sp>
          <p:nvSpPr>
            <p:cNvPr id="48" name="rc48"/>
            <p:cNvSpPr/>
            <p:nvPr/>
          </p:nvSpPr>
          <p:spPr>
            <a:xfrm>
              <a:off x="4623245" y="2373454"/>
              <a:ext cx="249522" cy="311291"/>
            </a:xfrm>
            <a:prstGeom prst="rect">
              <a:avLst/>
            </a:prstGeom>
            <a:solidFill>
              <a:srgbClr val="E2231A">
                <a:alpha val="100000"/>
              </a:srgbClr>
            </a:solidFill>
          </p:spPr>
          <p:txBody>
            <a:bodyPr/>
            <a:lstStyle/>
            <a:p/>
          </p:txBody>
        </p:sp>
        <p:sp>
          <p:nvSpPr>
            <p:cNvPr id="49" name="rc49"/>
            <p:cNvSpPr/>
            <p:nvPr/>
          </p:nvSpPr>
          <p:spPr>
            <a:xfrm>
              <a:off x="4900493" y="2776293"/>
              <a:ext cx="249522" cy="1326404"/>
            </a:xfrm>
            <a:prstGeom prst="rect">
              <a:avLst/>
            </a:prstGeom>
            <a:solidFill>
              <a:srgbClr val="80BD41">
                <a:alpha val="100000"/>
              </a:srgbClr>
            </a:solidFill>
          </p:spPr>
          <p:txBody>
            <a:bodyPr/>
            <a:lstStyle/>
            <a:p/>
          </p:txBody>
        </p:sp>
        <p:sp>
          <p:nvSpPr>
            <p:cNvPr id="50" name="rc50"/>
            <p:cNvSpPr/>
            <p:nvPr/>
          </p:nvSpPr>
          <p:spPr>
            <a:xfrm>
              <a:off x="4900493" y="2380081"/>
              <a:ext cx="249522" cy="396211"/>
            </a:xfrm>
            <a:prstGeom prst="rect">
              <a:avLst/>
            </a:prstGeom>
            <a:solidFill>
              <a:srgbClr val="E2231A">
                <a:alpha val="100000"/>
              </a:srgbClr>
            </a:solidFill>
          </p:spPr>
          <p:txBody>
            <a:bodyPr/>
            <a:lstStyle/>
            <a:p/>
          </p:txBody>
        </p:sp>
        <p:sp>
          <p:nvSpPr>
            <p:cNvPr id="51" name="rc51"/>
            <p:cNvSpPr/>
            <p:nvPr/>
          </p:nvSpPr>
          <p:spPr>
            <a:xfrm>
              <a:off x="5177741" y="2695872"/>
              <a:ext cx="249522" cy="1406824"/>
            </a:xfrm>
            <a:prstGeom prst="rect">
              <a:avLst/>
            </a:prstGeom>
            <a:solidFill>
              <a:srgbClr val="80BD41">
                <a:alpha val="100000"/>
              </a:srgbClr>
            </a:solidFill>
          </p:spPr>
          <p:txBody>
            <a:bodyPr/>
            <a:lstStyle/>
            <a:p/>
          </p:txBody>
        </p:sp>
        <p:sp>
          <p:nvSpPr>
            <p:cNvPr id="52" name="rc52"/>
            <p:cNvSpPr/>
            <p:nvPr/>
          </p:nvSpPr>
          <p:spPr>
            <a:xfrm>
              <a:off x="5177741" y="2387035"/>
              <a:ext cx="249522" cy="308837"/>
            </a:xfrm>
            <a:prstGeom prst="rect">
              <a:avLst/>
            </a:prstGeom>
            <a:solidFill>
              <a:srgbClr val="E2231A">
                <a:alpha val="100000"/>
              </a:srgbClr>
            </a:solidFill>
          </p:spPr>
          <p:txBody>
            <a:bodyPr/>
            <a:lstStyle/>
            <a:p/>
          </p:txBody>
        </p:sp>
        <p:sp>
          <p:nvSpPr>
            <p:cNvPr id="53" name="rc53"/>
            <p:cNvSpPr/>
            <p:nvPr/>
          </p:nvSpPr>
          <p:spPr>
            <a:xfrm>
              <a:off x="5454988" y="2666338"/>
              <a:ext cx="249522" cy="1436358"/>
            </a:xfrm>
            <a:prstGeom prst="rect">
              <a:avLst/>
            </a:prstGeom>
            <a:solidFill>
              <a:srgbClr val="80BD41">
                <a:alpha val="100000"/>
              </a:srgbClr>
            </a:solidFill>
          </p:spPr>
          <p:txBody>
            <a:bodyPr/>
            <a:lstStyle/>
            <a:p/>
          </p:txBody>
        </p:sp>
        <p:sp>
          <p:nvSpPr>
            <p:cNvPr id="54" name="rc54"/>
            <p:cNvSpPr/>
            <p:nvPr/>
          </p:nvSpPr>
          <p:spPr>
            <a:xfrm>
              <a:off x="5454988" y="2392762"/>
              <a:ext cx="249522" cy="273576"/>
            </a:xfrm>
            <a:prstGeom prst="rect">
              <a:avLst/>
            </a:prstGeom>
            <a:solidFill>
              <a:srgbClr val="E2231A">
                <a:alpha val="100000"/>
              </a:srgbClr>
            </a:solidFill>
          </p:spPr>
          <p:txBody>
            <a:bodyPr/>
            <a:lstStyle/>
            <a:p/>
          </p:txBody>
        </p:sp>
        <p:sp>
          <p:nvSpPr>
            <p:cNvPr id="55" name="rc55"/>
            <p:cNvSpPr/>
            <p:nvPr/>
          </p:nvSpPr>
          <p:spPr>
            <a:xfrm>
              <a:off x="5732236" y="2756494"/>
              <a:ext cx="249522" cy="1346202"/>
            </a:xfrm>
            <a:prstGeom prst="rect">
              <a:avLst/>
            </a:prstGeom>
            <a:solidFill>
              <a:srgbClr val="80BD41">
                <a:alpha val="100000"/>
              </a:srgbClr>
            </a:solidFill>
          </p:spPr>
          <p:txBody>
            <a:bodyPr/>
            <a:lstStyle/>
            <a:p/>
          </p:txBody>
        </p:sp>
        <p:sp>
          <p:nvSpPr>
            <p:cNvPr id="56" name="rc56"/>
            <p:cNvSpPr/>
            <p:nvPr/>
          </p:nvSpPr>
          <p:spPr>
            <a:xfrm>
              <a:off x="5732236" y="2398652"/>
              <a:ext cx="249522" cy="357841"/>
            </a:xfrm>
            <a:prstGeom prst="rect">
              <a:avLst/>
            </a:prstGeom>
            <a:solidFill>
              <a:srgbClr val="E2231A">
                <a:alpha val="100000"/>
              </a:srgbClr>
            </a:solidFill>
          </p:spPr>
          <p:txBody>
            <a:bodyPr/>
            <a:lstStyle/>
            <a:p/>
          </p:txBody>
        </p:sp>
        <p:sp>
          <p:nvSpPr>
            <p:cNvPr id="57" name="rc57"/>
            <p:cNvSpPr/>
            <p:nvPr/>
          </p:nvSpPr>
          <p:spPr>
            <a:xfrm>
              <a:off x="6009484" y="2740132"/>
              <a:ext cx="249522" cy="1362564"/>
            </a:xfrm>
            <a:prstGeom prst="rect">
              <a:avLst/>
            </a:prstGeom>
            <a:solidFill>
              <a:srgbClr val="80BD41">
                <a:alpha val="100000"/>
              </a:srgbClr>
            </a:solidFill>
          </p:spPr>
          <p:txBody>
            <a:bodyPr/>
            <a:lstStyle/>
            <a:p/>
          </p:txBody>
        </p:sp>
        <p:sp>
          <p:nvSpPr>
            <p:cNvPr id="58" name="rc58"/>
            <p:cNvSpPr/>
            <p:nvPr/>
          </p:nvSpPr>
          <p:spPr>
            <a:xfrm>
              <a:off x="6009484" y="2399470"/>
              <a:ext cx="249522" cy="340661"/>
            </a:xfrm>
            <a:prstGeom prst="rect">
              <a:avLst/>
            </a:prstGeom>
            <a:solidFill>
              <a:srgbClr val="E2231A">
                <a:alpha val="100000"/>
              </a:srgbClr>
            </a:solidFill>
          </p:spPr>
          <p:txBody>
            <a:bodyPr/>
            <a:lstStyle/>
            <a:p/>
          </p:txBody>
        </p:sp>
        <p:sp>
          <p:nvSpPr>
            <p:cNvPr id="59" name="rc59"/>
            <p:cNvSpPr/>
            <p:nvPr/>
          </p:nvSpPr>
          <p:spPr>
            <a:xfrm>
              <a:off x="6286731" y="2650794"/>
              <a:ext cx="249522" cy="1451902"/>
            </a:xfrm>
            <a:prstGeom prst="rect">
              <a:avLst/>
            </a:prstGeom>
            <a:solidFill>
              <a:srgbClr val="80BD41">
                <a:alpha val="100000"/>
              </a:srgbClr>
            </a:solidFill>
          </p:spPr>
          <p:txBody>
            <a:bodyPr/>
            <a:lstStyle/>
            <a:p/>
          </p:txBody>
        </p:sp>
        <p:sp>
          <p:nvSpPr>
            <p:cNvPr id="60" name="rc60"/>
            <p:cNvSpPr/>
            <p:nvPr/>
          </p:nvSpPr>
          <p:spPr>
            <a:xfrm>
              <a:off x="6286731" y="2394562"/>
              <a:ext cx="249522" cy="256232"/>
            </a:xfrm>
            <a:prstGeom prst="rect">
              <a:avLst/>
            </a:prstGeom>
            <a:solidFill>
              <a:srgbClr val="E2231A">
                <a:alpha val="100000"/>
              </a:srgbClr>
            </a:solidFill>
          </p:spPr>
          <p:txBody>
            <a:bodyPr/>
            <a:lstStyle/>
            <a:p/>
          </p:txBody>
        </p:sp>
        <p:sp>
          <p:nvSpPr>
            <p:cNvPr id="61" name="rc61"/>
            <p:cNvSpPr/>
            <p:nvPr/>
          </p:nvSpPr>
          <p:spPr>
            <a:xfrm>
              <a:off x="6563979" y="2581827"/>
              <a:ext cx="249522" cy="1520869"/>
            </a:xfrm>
            <a:prstGeom prst="rect">
              <a:avLst/>
            </a:prstGeom>
            <a:solidFill>
              <a:srgbClr val="80BD41">
                <a:alpha val="100000"/>
              </a:srgbClr>
            </a:solidFill>
          </p:spPr>
          <p:txBody>
            <a:bodyPr/>
            <a:lstStyle/>
            <a:p/>
          </p:txBody>
        </p:sp>
        <p:sp>
          <p:nvSpPr>
            <p:cNvPr id="62" name="rc62"/>
            <p:cNvSpPr/>
            <p:nvPr/>
          </p:nvSpPr>
          <p:spPr>
            <a:xfrm>
              <a:off x="6563979" y="2412806"/>
              <a:ext cx="249522" cy="169021"/>
            </a:xfrm>
            <a:prstGeom prst="rect">
              <a:avLst/>
            </a:prstGeom>
            <a:solidFill>
              <a:srgbClr val="E2231A">
                <a:alpha val="100000"/>
              </a:srgbClr>
            </a:solidFill>
          </p:spPr>
          <p:txBody>
            <a:bodyPr/>
            <a:lstStyle/>
            <a:p/>
          </p:txBody>
        </p:sp>
        <p:sp>
          <p:nvSpPr>
            <p:cNvPr id="63" name="rc63"/>
            <p:cNvSpPr/>
            <p:nvPr/>
          </p:nvSpPr>
          <p:spPr>
            <a:xfrm>
              <a:off x="6841227" y="2836097"/>
              <a:ext cx="249522" cy="1266600"/>
            </a:xfrm>
            <a:prstGeom prst="rect">
              <a:avLst/>
            </a:prstGeom>
            <a:solidFill>
              <a:srgbClr val="80BD41">
                <a:alpha val="100000"/>
              </a:srgbClr>
            </a:solidFill>
          </p:spPr>
          <p:txBody>
            <a:bodyPr/>
            <a:lstStyle/>
            <a:p/>
          </p:txBody>
        </p:sp>
        <p:sp>
          <p:nvSpPr>
            <p:cNvPr id="64" name="rc64"/>
            <p:cNvSpPr/>
            <p:nvPr/>
          </p:nvSpPr>
          <p:spPr>
            <a:xfrm>
              <a:off x="6841227" y="2436122"/>
              <a:ext cx="249522" cy="399974"/>
            </a:xfrm>
            <a:prstGeom prst="rect">
              <a:avLst/>
            </a:prstGeom>
            <a:solidFill>
              <a:srgbClr val="E2231A">
                <a:alpha val="100000"/>
              </a:srgbClr>
            </a:solidFill>
          </p:spPr>
          <p:txBody>
            <a:bodyPr/>
            <a:lstStyle/>
            <a:p/>
          </p:txBody>
        </p:sp>
        <p:sp>
          <p:nvSpPr>
            <p:cNvPr id="65" name="rc65"/>
            <p:cNvSpPr/>
            <p:nvPr/>
          </p:nvSpPr>
          <p:spPr>
            <a:xfrm>
              <a:off x="7118474" y="2749459"/>
              <a:ext cx="249522" cy="1353238"/>
            </a:xfrm>
            <a:prstGeom prst="rect">
              <a:avLst/>
            </a:prstGeom>
            <a:solidFill>
              <a:srgbClr val="80BD41">
                <a:alpha val="100000"/>
              </a:srgbClr>
            </a:solidFill>
          </p:spPr>
          <p:txBody>
            <a:bodyPr/>
            <a:lstStyle/>
            <a:p/>
          </p:txBody>
        </p:sp>
        <p:sp>
          <p:nvSpPr>
            <p:cNvPr id="66" name="rc66"/>
            <p:cNvSpPr/>
            <p:nvPr/>
          </p:nvSpPr>
          <p:spPr>
            <a:xfrm>
              <a:off x="7118474" y="2452402"/>
              <a:ext cx="249522" cy="297056"/>
            </a:xfrm>
            <a:prstGeom prst="rect">
              <a:avLst/>
            </a:prstGeom>
            <a:solidFill>
              <a:srgbClr val="E2231A">
                <a:alpha val="100000"/>
              </a:srgbClr>
            </a:solidFill>
          </p:spPr>
          <p:txBody>
            <a:bodyPr/>
            <a:lstStyle/>
            <a:p/>
          </p:txBody>
        </p:sp>
        <p:sp>
          <p:nvSpPr>
            <p:cNvPr id="67" name="rc67"/>
            <p:cNvSpPr/>
            <p:nvPr/>
          </p:nvSpPr>
          <p:spPr>
            <a:xfrm>
              <a:off x="7395722" y="2709944"/>
              <a:ext cx="249522" cy="1392753"/>
            </a:xfrm>
            <a:prstGeom prst="rect">
              <a:avLst/>
            </a:prstGeom>
            <a:solidFill>
              <a:srgbClr val="80BD41">
                <a:alpha val="100000"/>
              </a:srgbClr>
            </a:solidFill>
          </p:spPr>
          <p:txBody>
            <a:bodyPr/>
            <a:lstStyle/>
            <a:p/>
          </p:txBody>
        </p:sp>
        <p:sp>
          <p:nvSpPr>
            <p:cNvPr id="68" name="rc68"/>
            <p:cNvSpPr/>
            <p:nvPr/>
          </p:nvSpPr>
          <p:spPr>
            <a:xfrm>
              <a:off x="7395722" y="2464183"/>
              <a:ext cx="249522" cy="245760"/>
            </a:xfrm>
            <a:prstGeom prst="rect">
              <a:avLst/>
            </a:prstGeom>
            <a:solidFill>
              <a:srgbClr val="E2231A">
                <a:alpha val="100000"/>
              </a:srgbClr>
            </a:solidFill>
          </p:spPr>
          <p:txBody>
            <a:bodyPr/>
            <a:lstStyle/>
            <a:p/>
          </p:txBody>
        </p:sp>
        <p:sp>
          <p:nvSpPr>
            <p:cNvPr id="69" name="rc69"/>
            <p:cNvSpPr/>
            <p:nvPr/>
          </p:nvSpPr>
          <p:spPr>
            <a:xfrm>
              <a:off x="7672970" y="2673129"/>
              <a:ext cx="249522" cy="1429568"/>
            </a:xfrm>
            <a:prstGeom prst="rect">
              <a:avLst/>
            </a:prstGeom>
            <a:solidFill>
              <a:srgbClr val="80BD41">
                <a:alpha val="100000"/>
              </a:srgbClr>
            </a:solidFill>
          </p:spPr>
          <p:txBody>
            <a:bodyPr/>
            <a:lstStyle/>
            <a:p/>
          </p:txBody>
        </p:sp>
        <p:sp>
          <p:nvSpPr>
            <p:cNvPr id="70" name="rc70"/>
            <p:cNvSpPr/>
            <p:nvPr/>
          </p:nvSpPr>
          <p:spPr>
            <a:xfrm>
              <a:off x="7672970" y="2478173"/>
              <a:ext cx="249522" cy="194955"/>
            </a:xfrm>
            <a:prstGeom prst="rect">
              <a:avLst/>
            </a:prstGeom>
            <a:solidFill>
              <a:srgbClr val="E2231A">
                <a:alpha val="100000"/>
              </a:srgbClr>
            </a:solidFill>
          </p:spPr>
          <p:txBody>
            <a:bodyPr/>
            <a:lstStyle/>
            <a:p/>
          </p:txBody>
        </p:sp>
        <p:sp>
          <p:nvSpPr>
            <p:cNvPr id="71" name="rc71"/>
            <p:cNvSpPr/>
            <p:nvPr/>
          </p:nvSpPr>
          <p:spPr>
            <a:xfrm>
              <a:off x="7950217" y="2669529"/>
              <a:ext cx="249522" cy="1433167"/>
            </a:xfrm>
            <a:prstGeom prst="rect">
              <a:avLst/>
            </a:prstGeom>
            <a:solidFill>
              <a:srgbClr val="80BD41">
                <a:alpha val="100000"/>
              </a:srgbClr>
            </a:solidFill>
          </p:spPr>
          <p:txBody>
            <a:bodyPr/>
            <a:lstStyle/>
            <a:p/>
          </p:txBody>
        </p:sp>
        <p:sp>
          <p:nvSpPr>
            <p:cNvPr id="72" name="rc72"/>
            <p:cNvSpPr/>
            <p:nvPr/>
          </p:nvSpPr>
          <p:spPr>
            <a:xfrm>
              <a:off x="7950217" y="2492408"/>
              <a:ext cx="249522" cy="177121"/>
            </a:xfrm>
            <a:prstGeom prst="rect">
              <a:avLst/>
            </a:prstGeom>
            <a:solidFill>
              <a:srgbClr val="E2231A">
                <a:alpha val="100000"/>
              </a:srgbClr>
            </a:solidFill>
          </p:spPr>
          <p:txBody>
            <a:bodyPr/>
            <a:lstStyle/>
            <a:p/>
          </p:txBody>
        </p:sp>
        <p:sp>
          <p:nvSpPr>
            <p:cNvPr id="73" name="pl73"/>
            <p:cNvSpPr/>
            <p:nvPr/>
          </p:nvSpPr>
          <p:spPr>
            <a:xfrm>
              <a:off x="1421035" y="1497114"/>
              <a:ext cx="6653943" cy="405312"/>
            </a:xfrm>
            <a:custGeom>
              <a:avLst/>
              <a:pathLst>
                <a:path w="6653943" h="405312">
                  <a:moveTo>
                    <a:pt x="0" y="144754"/>
                  </a:moveTo>
                  <a:lnTo>
                    <a:pt x="277247" y="57901"/>
                  </a:lnTo>
                  <a:lnTo>
                    <a:pt x="554495" y="115803"/>
                  </a:lnTo>
                  <a:lnTo>
                    <a:pt x="831742" y="202656"/>
                  </a:lnTo>
                  <a:lnTo>
                    <a:pt x="1108990" y="260558"/>
                  </a:lnTo>
                  <a:lnTo>
                    <a:pt x="1386238" y="318460"/>
                  </a:lnTo>
                  <a:lnTo>
                    <a:pt x="1663485" y="289509"/>
                  </a:lnTo>
                  <a:lnTo>
                    <a:pt x="1940733" y="289509"/>
                  </a:lnTo>
                  <a:lnTo>
                    <a:pt x="2217981" y="289509"/>
                  </a:lnTo>
                  <a:lnTo>
                    <a:pt x="2495228" y="260558"/>
                  </a:lnTo>
                  <a:lnTo>
                    <a:pt x="2772476" y="260558"/>
                  </a:lnTo>
                  <a:lnTo>
                    <a:pt x="3049724" y="231607"/>
                  </a:lnTo>
                  <a:lnTo>
                    <a:pt x="3326971" y="231607"/>
                  </a:lnTo>
                  <a:lnTo>
                    <a:pt x="3604219" y="376361"/>
                  </a:lnTo>
                  <a:lnTo>
                    <a:pt x="3881467" y="231607"/>
                  </a:lnTo>
                  <a:lnTo>
                    <a:pt x="4158714" y="173705"/>
                  </a:lnTo>
                  <a:lnTo>
                    <a:pt x="4435962" y="318460"/>
                  </a:lnTo>
                  <a:lnTo>
                    <a:pt x="4713210" y="289509"/>
                  </a:lnTo>
                  <a:lnTo>
                    <a:pt x="4990457" y="144754"/>
                  </a:lnTo>
                  <a:lnTo>
                    <a:pt x="5267705" y="0"/>
                  </a:lnTo>
                  <a:lnTo>
                    <a:pt x="5544953" y="405312"/>
                  </a:lnTo>
                  <a:lnTo>
                    <a:pt x="5822200" y="231607"/>
                  </a:lnTo>
                  <a:lnTo>
                    <a:pt x="6099448" y="144754"/>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1303481" y="2229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5" name="tx85"/>
            <p:cNvSpPr/>
            <p:nvPr/>
          </p:nvSpPr>
          <p:spPr>
            <a:xfrm>
              <a:off x="2689720" y="2315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86" name="tx86"/>
            <p:cNvSpPr/>
            <p:nvPr/>
          </p:nvSpPr>
          <p:spPr>
            <a:xfrm>
              <a:off x="4075958" y="223180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87" name="tx87"/>
            <p:cNvSpPr/>
            <p:nvPr/>
          </p:nvSpPr>
          <p:spPr>
            <a:xfrm>
              <a:off x="5501373" y="225675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88" name="tx88"/>
            <p:cNvSpPr/>
            <p:nvPr/>
          </p:nvSpPr>
          <p:spPr>
            <a:xfrm>
              <a:off x="6571187" y="2276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89" name="tx89"/>
            <p:cNvSpPr/>
            <p:nvPr/>
          </p:nvSpPr>
          <p:spPr>
            <a:xfrm>
              <a:off x="6848435" y="23001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0" name="tx90"/>
            <p:cNvSpPr/>
            <p:nvPr/>
          </p:nvSpPr>
          <p:spPr>
            <a:xfrm>
              <a:off x="7125682" y="2316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1" name="tx91"/>
            <p:cNvSpPr/>
            <p:nvPr/>
          </p:nvSpPr>
          <p:spPr>
            <a:xfrm>
              <a:off x="7402930" y="2328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2" name="tx92"/>
            <p:cNvSpPr/>
            <p:nvPr/>
          </p:nvSpPr>
          <p:spPr>
            <a:xfrm>
              <a:off x="7680178" y="23422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3" name="tx93"/>
            <p:cNvSpPr/>
            <p:nvPr/>
          </p:nvSpPr>
          <p:spPr>
            <a:xfrm>
              <a:off x="7957425" y="23564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4" name="pl94"/>
            <p:cNvSpPr/>
            <p:nvPr/>
          </p:nvSpPr>
          <p:spPr>
            <a:xfrm>
              <a:off x="142103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29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180.5</a:t>
              </a:r>
            </a:p>
          </p:txBody>
        </p:sp>
        <p:sp>
          <p:nvSpPr>
            <p:cNvPr id="105" name="tx105"/>
            <p:cNvSpPr/>
            <p:nvPr/>
          </p:nvSpPr>
          <p:spPr>
            <a:xfrm>
              <a:off x="1329607" y="24607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06" name="tx106"/>
            <p:cNvSpPr/>
            <p:nvPr/>
          </p:nvSpPr>
          <p:spPr>
            <a:xfrm>
              <a:off x="2689720" y="34152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159.5</a:t>
              </a:r>
            </a:p>
          </p:txBody>
        </p:sp>
        <p:sp>
          <p:nvSpPr>
            <p:cNvPr id="107" name="tx107"/>
            <p:cNvSpPr/>
            <p:nvPr/>
          </p:nvSpPr>
          <p:spPr>
            <a:xfrm>
              <a:off x="2715845" y="25904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a:t>
              </a:r>
            </a:p>
          </p:txBody>
        </p:sp>
        <p:sp>
          <p:nvSpPr>
            <p:cNvPr id="108" name="tx108"/>
            <p:cNvSpPr/>
            <p:nvPr/>
          </p:nvSpPr>
          <p:spPr>
            <a:xfrm>
              <a:off x="4075958" y="3364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171.9</a:t>
              </a:r>
            </a:p>
          </p:txBody>
        </p:sp>
        <p:sp>
          <p:nvSpPr>
            <p:cNvPr id="109" name="tx109"/>
            <p:cNvSpPr/>
            <p:nvPr/>
          </p:nvSpPr>
          <p:spPr>
            <a:xfrm>
              <a:off x="4102084" y="24964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0" name="tx110"/>
            <p:cNvSpPr/>
            <p:nvPr/>
          </p:nvSpPr>
          <p:spPr>
            <a:xfrm>
              <a:off x="5462196" y="33494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175.6</a:t>
              </a:r>
            </a:p>
          </p:txBody>
        </p:sp>
        <p:sp>
          <p:nvSpPr>
            <p:cNvPr id="111" name="tx111"/>
            <p:cNvSpPr/>
            <p:nvPr/>
          </p:nvSpPr>
          <p:spPr>
            <a:xfrm>
              <a:off x="5488322" y="24944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2" name="tx112"/>
            <p:cNvSpPr/>
            <p:nvPr/>
          </p:nvSpPr>
          <p:spPr>
            <a:xfrm>
              <a:off x="6571187" y="33072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185.9</a:t>
              </a:r>
            </a:p>
          </p:txBody>
        </p:sp>
        <p:sp>
          <p:nvSpPr>
            <p:cNvPr id="113" name="tx113"/>
            <p:cNvSpPr/>
            <p:nvPr/>
          </p:nvSpPr>
          <p:spPr>
            <a:xfrm>
              <a:off x="6597312" y="24622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14" name="tx114"/>
            <p:cNvSpPr/>
            <p:nvPr/>
          </p:nvSpPr>
          <p:spPr>
            <a:xfrm>
              <a:off x="6848435" y="34343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154.8</a:t>
              </a:r>
            </a:p>
          </p:txBody>
        </p:sp>
        <p:sp>
          <p:nvSpPr>
            <p:cNvPr id="115" name="tx115"/>
            <p:cNvSpPr/>
            <p:nvPr/>
          </p:nvSpPr>
          <p:spPr>
            <a:xfrm>
              <a:off x="6874560" y="26010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16" name="tx116"/>
            <p:cNvSpPr/>
            <p:nvPr/>
          </p:nvSpPr>
          <p:spPr>
            <a:xfrm>
              <a:off x="7125682" y="33910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165.4</a:t>
              </a:r>
            </a:p>
          </p:txBody>
        </p:sp>
        <p:sp>
          <p:nvSpPr>
            <p:cNvPr id="117" name="tx117"/>
            <p:cNvSpPr/>
            <p:nvPr/>
          </p:nvSpPr>
          <p:spPr>
            <a:xfrm>
              <a:off x="7151808" y="25658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a:t>
              </a:r>
            </a:p>
          </p:txBody>
        </p:sp>
        <p:sp>
          <p:nvSpPr>
            <p:cNvPr id="118" name="tx118"/>
            <p:cNvSpPr/>
            <p:nvPr/>
          </p:nvSpPr>
          <p:spPr>
            <a:xfrm>
              <a:off x="7402930" y="3371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170.2</a:t>
              </a:r>
            </a:p>
          </p:txBody>
        </p:sp>
        <p:sp>
          <p:nvSpPr>
            <p:cNvPr id="119" name="tx119"/>
            <p:cNvSpPr/>
            <p:nvPr/>
          </p:nvSpPr>
          <p:spPr>
            <a:xfrm>
              <a:off x="7468232" y="255196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20" name="tx120"/>
            <p:cNvSpPr/>
            <p:nvPr/>
          </p:nvSpPr>
          <p:spPr>
            <a:xfrm>
              <a:off x="7680178" y="335401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174.7</a:t>
              </a:r>
            </a:p>
          </p:txBody>
        </p:sp>
        <p:sp>
          <p:nvSpPr>
            <p:cNvPr id="121" name="tx121"/>
            <p:cNvSpPr/>
            <p:nvPr/>
          </p:nvSpPr>
          <p:spPr>
            <a:xfrm>
              <a:off x="7706303" y="25405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22" name="tx122"/>
            <p:cNvSpPr/>
            <p:nvPr/>
          </p:nvSpPr>
          <p:spPr>
            <a:xfrm>
              <a:off x="7957425" y="33510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175.2</a:t>
              </a:r>
            </a:p>
          </p:txBody>
        </p:sp>
        <p:sp>
          <p:nvSpPr>
            <p:cNvPr id="123" name="tx123"/>
            <p:cNvSpPr/>
            <p:nvPr/>
          </p:nvSpPr>
          <p:spPr>
            <a:xfrm>
              <a:off x="7983551" y="2545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324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24143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159617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2182"/>
              <a:ext cx="238567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Dominican Republic, 2000-2024</a:t>
              </a:r>
            </a:p>
          </p:txBody>
        </p:sp>
        <p:sp>
          <p:nvSpPr>
            <p:cNvPr id="153" name="pl153"/>
            <p:cNvSpPr/>
            <p:nvPr/>
          </p:nvSpPr>
          <p:spPr>
            <a:xfrm>
              <a:off x="20920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6834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2749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86646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579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8877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4792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0707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662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917129" cy="167191"/>
            </a:xfrm>
            <a:prstGeom prst="rect">
              <a:avLst/>
            </a:prstGeom>
            <a:solidFill>
              <a:srgbClr val="80BD41">
                <a:alpha val="100000"/>
              </a:srgbClr>
            </a:solidFill>
          </p:spPr>
          <p:txBody>
            <a:bodyPr/>
            <a:lstStyle/>
            <a:p/>
          </p:txBody>
        </p:sp>
        <p:sp>
          <p:nvSpPr>
            <p:cNvPr id="167" name="rc167"/>
            <p:cNvSpPr/>
            <p:nvPr/>
          </p:nvSpPr>
          <p:spPr>
            <a:xfrm>
              <a:off x="7213403" y="5889059"/>
              <a:ext cx="657600" cy="167191"/>
            </a:xfrm>
            <a:prstGeom prst="rect">
              <a:avLst/>
            </a:prstGeom>
            <a:solidFill>
              <a:srgbClr val="E2231A">
                <a:alpha val="100000"/>
              </a:srgbClr>
            </a:solidFill>
          </p:spPr>
          <p:txBody>
            <a:bodyPr/>
            <a:lstStyle/>
            <a:p/>
          </p:txBody>
        </p:sp>
        <p:sp>
          <p:nvSpPr>
            <p:cNvPr id="168" name="rc168"/>
            <p:cNvSpPr/>
            <p:nvPr/>
          </p:nvSpPr>
          <p:spPr>
            <a:xfrm>
              <a:off x="1296273" y="5680069"/>
              <a:ext cx="5561911" cy="167191"/>
            </a:xfrm>
            <a:prstGeom prst="rect">
              <a:avLst/>
            </a:prstGeom>
            <a:solidFill>
              <a:srgbClr val="80BD41">
                <a:alpha val="100000"/>
              </a:srgbClr>
            </a:solidFill>
          </p:spPr>
          <p:txBody>
            <a:bodyPr/>
            <a:lstStyle/>
            <a:p/>
          </p:txBody>
        </p:sp>
        <p:sp>
          <p:nvSpPr>
            <p:cNvPr id="169" name="rc169"/>
            <p:cNvSpPr/>
            <p:nvPr/>
          </p:nvSpPr>
          <p:spPr>
            <a:xfrm>
              <a:off x="6858184" y="5680069"/>
              <a:ext cx="758500" cy="167191"/>
            </a:xfrm>
            <a:prstGeom prst="rect">
              <a:avLst/>
            </a:prstGeom>
            <a:solidFill>
              <a:srgbClr val="E2231A">
                <a:alpha val="100000"/>
              </a:srgbClr>
            </a:solidFill>
          </p:spPr>
          <p:txBody>
            <a:bodyPr/>
            <a:lstStyle/>
            <a:p/>
          </p:txBody>
        </p:sp>
        <p:sp>
          <p:nvSpPr>
            <p:cNvPr id="170" name="rc170"/>
            <p:cNvSpPr/>
            <p:nvPr/>
          </p:nvSpPr>
          <p:spPr>
            <a:xfrm>
              <a:off x="1296273" y="5471080"/>
              <a:ext cx="5575916" cy="167191"/>
            </a:xfrm>
            <a:prstGeom prst="rect">
              <a:avLst/>
            </a:prstGeom>
            <a:solidFill>
              <a:srgbClr val="80BD41">
                <a:alpha val="100000"/>
              </a:srgbClr>
            </a:solidFill>
          </p:spPr>
          <p:txBody>
            <a:bodyPr/>
            <a:lstStyle/>
            <a:p/>
          </p:txBody>
        </p:sp>
        <p:sp>
          <p:nvSpPr>
            <p:cNvPr id="171" name="rc171"/>
            <p:cNvSpPr/>
            <p:nvPr/>
          </p:nvSpPr>
          <p:spPr>
            <a:xfrm>
              <a:off x="6872190" y="5471080"/>
              <a:ext cx="689111" cy="167191"/>
            </a:xfrm>
            <a:prstGeom prst="rect">
              <a:avLst/>
            </a:prstGeom>
            <a:solidFill>
              <a:srgbClr val="E2231A">
                <a:alpha val="100000"/>
              </a:srgbClr>
            </a:solidFill>
          </p:spPr>
          <p:txBody>
            <a:bodyPr/>
            <a:lstStyle/>
            <a:p/>
          </p:txBody>
        </p:sp>
        <p:sp>
          <p:nvSpPr>
            <p:cNvPr id="172" name="tx172"/>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73" name="tx173"/>
            <p:cNvSpPr/>
            <p:nvPr/>
          </p:nvSpPr>
          <p:spPr>
            <a:xfrm>
              <a:off x="778802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198.6</a:t>
              </a:r>
            </a:p>
          </p:txBody>
        </p:sp>
        <p:sp>
          <p:nvSpPr>
            <p:cNvPr id="174" name="tx174"/>
            <p:cNvSpPr/>
            <p:nvPr/>
          </p:nvSpPr>
          <p:spPr>
            <a:xfrm>
              <a:off x="772987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75" name="tx175"/>
            <p:cNvSpPr/>
            <p:nvPr/>
          </p:nvSpPr>
          <p:spPr>
            <a:xfrm>
              <a:off x="411920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185.9</a:t>
              </a:r>
            </a:p>
          </p:txBody>
        </p:sp>
        <p:sp>
          <p:nvSpPr>
            <p:cNvPr id="176" name="tx176"/>
            <p:cNvSpPr/>
            <p:nvPr/>
          </p:nvSpPr>
          <p:spPr>
            <a:xfrm>
              <a:off x="743671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77" name="tx177"/>
            <p:cNvSpPr/>
            <p:nvPr/>
          </p:nvSpPr>
          <p:spPr>
            <a:xfrm>
              <a:off x="3941590"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174.7</a:t>
              </a:r>
            </a:p>
          </p:txBody>
        </p:sp>
        <p:sp>
          <p:nvSpPr>
            <p:cNvPr id="178" name="tx178"/>
            <p:cNvSpPr/>
            <p:nvPr/>
          </p:nvSpPr>
          <p:spPr>
            <a:xfrm>
              <a:off x="713194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179" name="tx179"/>
            <p:cNvSpPr/>
            <p:nvPr/>
          </p:nvSpPr>
          <p:spPr>
            <a:xfrm>
              <a:off x="394859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175.2</a:t>
              </a:r>
            </a:p>
          </p:txBody>
        </p:sp>
        <p:sp>
          <p:nvSpPr>
            <p:cNvPr id="180" name="tx180"/>
            <p:cNvSpPr/>
            <p:nvPr/>
          </p:nvSpPr>
          <p:spPr>
            <a:xfrm>
              <a:off x="711125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81006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43626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595417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8" name="tx188"/>
            <p:cNvSpPr/>
            <p:nvPr/>
          </p:nvSpPr>
          <p:spPr>
            <a:xfrm>
              <a:off x="75456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(89%) was relatively constant within 1% compared to 2019 (90%).
The number of children vaccinated with MCV1 decreased 6%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1798874"/>
              <a:ext cx="3520101" cy="2905065"/>
            </a:xfrm>
            <a:custGeom>
              <a:avLst/>
              <a:pathLst>
                <a:path w="3520101" h="2905065">
                  <a:moveTo>
                    <a:pt x="0" y="1320484"/>
                  </a:moveTo>
                  <a:lnTo>
                    <a:pt x="146670" y="0"/>
                  </a:lnTo>
                  <a:lnTo>
                    <a:pt x="293341" y="1716629"/>
                  </a:lnTo>
                  <a:lnTo>
                    <a:pt x="440012" y="1848677"/>
                  </a:lnTo>
                  <a:lnTo>
                    <a:pt x="586683" y="1980726"/>
                  </a:lnTo>
                  <a:lnTo>
                    <a:pt x="733354" y="2508920"/>
                  </a:lnTo>
                  <a:lnTo>
                    <a:pt x="880025" y="2640968"/>
                  </a:lnTo>
                  <a:lnTo>
                    <a:pt x="1026696" y="2905065"/>
                  </a:lnTo>
                  <a:lnTo>
                    <a:pt x="1173367" y="2508920"/>
                  </a:lnTo>
                  <a:lnTo>
                    <a:pt x="1320038" y="2640968"/>
                  </a:lnTo>
                  <a:lnTo>
                    <a:pt x="1466709" y="2112774"/>
                  </a:lnTo>
                  <a:lnTo>
                    <a:pt x="1613379" y="2112774"/>
                  </a:lnTo>
                  <a:lnTo>
                    <a:pt x="1760050" y="1980726"/>
                  </a:lnTo>
                  <a:lnTo>
                    <a:pt x="1906721" y="1980726"/>
                  </a:lnTo>
                  <a:lnTo>
                    <a:pt x="2053392" y="2640968"/>
                  </a:lnTo>
                  <a:lnTo>
                    <a:pt x="2200063" y="1320484"/>
                  </a:lnTo>
                  <a:lnTo>
                    <a:pt x="2346734" y="1716629"/>
                  </a:lnTo>
                  <a:lnTo>
                    <a:pt x="2493405" y="1188435"/>
                  </a:lnTo>
                  <a:lnTo>
                    <a:pt x="2640076" y="1716629"/>
                  </a:lnTo>
                  <a:lnTo>
                    <a:pt x="2786747" y="2244823"/>
                  </a:lnTo>
                  <a:lnTo>
                    <a:pt x="2933418" y="2508920"/>
                  </a:lnTo>
                  <a:lnTo>
                    <a:pt x="3080089" y="1188435"/>
                  </a:lnTo>
                  <a:lnTo>
                    <a:pt x="3226759" y="1848677"/>
                  </a:lnTo>
                  <a:lnTo>
                    <a:pt x="3373430" y="2112774"/>
                  </a:lnTo>
                  <a:lnTo>
                    <a:pt x="3520101" y="1848677"/>
                  </a:lnTo>
                </a:path>
              </a:pathLst>
            </a:custGeom>
            <a:ln w="27101" cap="flat">
              <a:solidFill>
                <a:srgbClr val="0058AB">
                  <a:alpha val="80000"/>
                </a:srgbClr>
              </a:solidFill>
              <a:prstDash val="solid"/>
              <a:round/>
            </a:ln>
          </p:spPr>
          <p:txBody>
            <a:bodyPr/>
            <a:lstStyle/>
            <a:p/>
          </p:txBody>
        </p:sp>
        <p:sp>
          <p:nvSpPr>
            <p:cNvPr id="20" name="pl20"/>
            <p:cNvSpPr/>
            <p:nvPr/>
          </p:nvSpPr>
          <p:spPr>
            <a:xfrm>
              <a:off x="943464" y="3251406"/>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1" name="pl21"/>
            <p:cNvSpPr/>
            <p:nvPr/>
          </p:nvSpPr>
          <p:spPr>
            <a:xfrm>
              <a:off x="943464" y="3647552"/>
              <a:ext cx="3520101" cy="1056387"/>
            </a:xfrm>
            <a:custGeom>
              <a:avLst/>
              <a:pathLst>
                <a:path w="3520101" h="1056387">
                  <a:moveTo>
                    <a:pt x="0" y="528193"/>
                  </a:moveTo>
                  <a:lnTo>
                    <a:pt x="146670" y="660242"/>
                  </a:lnTo>
                  <a:lnTo>
                    <a:pt x="293341" y="660242"/>
                  </a:lnTo>
                  <a:lnTo>
                    <a:pt x="440012" y="792290"/>
                  </a:lnTo>
                  <a:lnTo>
                    <a:pt x="586683" y="924338"/>
                  </a:lnTo>
                  <a:lnTo>
                    <a:pt x="733354" y="792290"/>
                  </a:lnTo>
                  <a:lnTo>
                    <a:pt x="880025" y="924338"/>
                  </a:lnTo>
                  <a:lnTo>
                    <a:pt x="1026696" y="1056387"/>
                  </a:lnTo>
                  <a:lnTo>
                    <a:pt x="1173367" y="660242"/>
                  </a:lnTo>
                  <a:lnTo>
                    <a:pt x="1320038" y="924338"/>
                  </a:lnTo>
                  <a:lnTo>
                    <a:pt x="1466709" y="924338"/>
                  </a:lnTo>
                  <a:lnTo>
                    <a:pt x="1613379" y="792290"/>
                  </a:lnTo>
                  <a:lnTo>
                    <a:pt x="1760050" y="924338"/>
                  </a:lnTo>
                  <a:lnTo>
                    <a:pt x="1906721" y="792290"/>
                  </a:lnTo>
                  <a:lnTo>
                    <a:pt x="2053392" y="396145"/>
                  </a:lnTo>
                  <a:lnTo>
                    <a:pt x="2200063" y="396145"/>
                  </a:lnTo>
                  <a:lnTo>
                    <a:pt x="2346734" y="528193"/>
                  </a:lnTo>
                  <a:lnTo>
                    <a:pt x="2493405" y="132048"/>
                  </a:lnTo>
                  <a:lnTo>
                    <a:pt x="2640076" y="660242"/>
                  </a:lnTo>
                  <a:lnTo>
                    <a:pt x="2786747" y="396145"/>
                  </a:lnTo>
                  <a:lnTo>
                    <a:pt x="2933418" y="0"/>
                  </a:lnTo>
                  <a:lnTo>
                    <a:pt x="3080089" y="132048"/>
                  </a:lnTo>
                  <a:lnTo>
                    <a:pt x="3226759" y="132048"/>
                  </a:lnTo>
                  <a:lnTo>
                    <a:pt x="3373430" y="660242"/>
                  </a:lnTo>
                  <a:lnTo>
                    <a:pt x="3520101" y="792290"/>
                  </a:lnTo>
                </a:path>
              </a:pathLst>
            </a:custGeom>
            <a:ln w="27101" cap="flat">
              <a:solidFill>
                <a:srgbClr val="00833D">
                  <a:alpha val="80000"/>
                </a:srgbClr>
              </a:solidFill>
              <a:prstDash val="solid"/>
              <a:round/>
            </a:ln>
          </p:spPr>
          <p:txBody>
            <a:bodyPr/>
            <a:lstStyle/>
            <a:p/>
          </p:txBody>
        </p:sp>
        <p:sp>
          <p:nvSpPr>
            <p:cNvPr id="22" name="pl22"/>
            <p:cNvSpPr/>
            <p:nvPr/>
          </p:nvSpPr>
          <p:spPr>
            <a:xfrm>
              <a:off x="943464" y="1798874"/>
              <a:ext cx="3520101" cy="2905065"/>
            </a:xfrm>
            <a:custGeom>
              <a:avLst/>
              <a:pathLst>
                <a:path w="3520101" h="2905065">
                  <a:moveTo>
                    <a:pt x="0" y="1320484"/>
                  </a:moveTo>
                  <a:lnTo>
                    <a:pt x="146670" y="0"/>
                  </a:lnTo>
                  <a:lnTo>
                    <a:pt x="293341" y="1716629"/>
                  </a:lnTo>
                  <a:lnTo>
                    <a:pt x="440012" y="1848677"/>
                  </a:lnTo>
                  <a:lnTo>
                    <a:pt x="586683" y="1980726"/>
                  </a:lnTo>
                  <a:lnTo>
                    <a:pt x="733354" y="2508920"/>
                  </a:lnTo>
                  <a:lnTo>
                    <a:pt x="880025" y="2640968"/>
                  </a:lnTo>
                  <a:lnTo>
                    <a:pt x="1026696" y="2905065"/>
                  </a:lnTo>
                  <a:lnTo>
                    <a:pt x="1173367" y="2508920"/>
                  </a:lnTo>
                  <a:lnTo>
                    <a:pt x="1320038" y="2640968"/>
                  </a:lnTo>
                  <a:lnTo>
                    <a:pt x="1466709" y="2112774"/>
                  </a:lnTo>
                  <a:lnTo>
                    <a:pt x="1613379" y="2112774"/>
                  </a:lnTo>
                  <a:lnTo>
                    <a:pt x="1760050" y="1980726"/>
                  </a:lnTo>
                  <a:lnTo>
                    <a:pt x="1906721" y="1980726"/>
                  </a:lnTo>
                  <a:lnTo>
                    <a:pt x="2053392" y="2640968"/>
                  </a:lnTo>
                  <a:lnTo>
                    <a:pt x="2200063" y="1320484"/>
                  </a:lnTo>
                  <a:lnTo>
                    <a:pt x="2346734" y="1716629"/>
                  </a:lnTo>
                  <a:lnTo>
                    <a:pt x="2493405" y="1188435"/>
                  </a:lnTo>
                  <a:lnTo>
                    <a:pt x="2640076" y="1716629"/>
                  </a:lnTo>
                  <a:lnTo>
                    <a:pt x="2786747" y="2244823"/>
                  </a:lnTo>
                  <a:lnTo>
                    <a:pt x="2933418" y="2508920"/>
                  </a:lnTo>
                  <a:lnTo>
                    <a:pt x="3080089" y="1188435"/>
                  </a:lnTo>
                  <a:lnTo>
                    <a:pt x="3226759" y="1848677"/>
                  </a:lnTo>
                  <a:lnTo>
                    <a:pt x="3373430" y="2112774"/>
                  </a:lnTo>
                  <a:lnTo>
                    <a:pt x="3520101" y="1848677"/>
                  </a:lnTo>
                </a:path>
              </a:pathLst>
            </a:custGeom>
            <a:ln w="43362" cap="flat">
              <a:solidFill>
                <a:srgbClr val="000000">
                  <a:alpha val="100000"/>
                </a:srgbClr>
              </a:solidFill>
              <a:prstDash val="solid"/>
              <a:round/>
            </a:ln>
          </p:spPr>
          <p:txBody>
            <a:bodyPr/>
            <a:lstStyle/>
            <a:p/>
          </p:txBody>
        </p:sp>
        <p:sp>
          <p:nvSpPr>
            <p:cNvPr id="23" name="pl23"/>
            <p:cNvSpPr/>
            <p:nvPr/>
          </p:nvSpPr>
          <p:spPr>
            <a:xfrm>
              <a:off x="943464" y="1798874"/>
              <a:ext cx="3520101" cy="2905065"/>
            </a:xfrm>
            <a:custGeom>
              <a:avLst/>
              <a:pathLst>
                <a:path w="3520101" h="2905065">
                  <a:moveTo>
                    <a:pt x="0" y="1320484"/>
                  </a:moveTo>
                  <a:lnTo>
                    <a:pt x="146670" y="0"/>
                  </a:lnTo>
                  <a:lnTo>
                    <a:pt x="293341" y="1716629"/>
                  </a:lnTo>
                  <a:lnTo>
                    <a:pt x="440012" y="1848677"/>
                  </a:lnTo>
                  <a:lnTo>
                    <a:pt x="586683" y="1980726"/>
                  </a:lnTo>
                  <a:lnTo>
                    <a:pt x="733354" y="2508920"/>
                  </a:lnTo>
                  <a:lnTo>
                    <a:pt x="880025" y="2640968"/>
                  </a:lnTo>
                  <a:lnTo>
                    <a:pt x="1026696" y="2905065"/>
                  </a:lnTo>
                  <a:lnTo>
                    <a:pt x="1173367" y="2508920"/>
                  </a:lnTo>
                  <a:lnTo>
                    <a:pt x="1320038" y="2640968"/>
                  </a:lnTo>
                  <a:lnTo>
                    <a:pt x="1466709" y="2112774"/>
                  </a:lnTo>
                  <a:lnTo>
                    <a:pt x="1613379" y="2112774"/>
                  </a:lnTo>
                  <a:lnTo>
                    <a:pt x="1760050" y="1980726"/>
                  </a:lnTo>
                  <a:lnTo>
                    <a:pt x="1906721" y="1980726"/>
                  </a:lnTo>
                  <a:lnTo>
                    <a:pt x="2053392" y="2640968"/>
                  </a:lnTo>
                  <a:lnTo>
                    <a:pt x="2200063" y="1320484"/>
                  </a:lnTo>
                  <a:lnTo>
                    <a:pt x="2346734" y="1716629"/>
                  </a:lnTo>
                  <a:lnTo>
                    <a:pt x="2493405" y="1188435"/>
                  </a:lnTo>
                  <a:lnTo>
                    <a:pt x="2640076" y="1716629"/>
                  </a:lnTo>
                  <a:lnTo>
                    <a:pt x="2786747" y="2244823"/>
                  </a:lnTo>
                  <a:lnTo>
                    <a:pt x="2933418" y="2508920"/>
                  </a:lnTo>
                  <a:lnTo>
                    <a:pt x="3080089" y="1188435"/>
                  </a:lnTo>
                  <a:lnTo>
                    <a:pt x="3226759" y="1848677"/>
                  </a:lnTo>
                  <a:lnTo>
                    <a:pt x="3373430" y="2112774"/>
                  </a:lnTo>
                  <a:lnTo>
                    <a:pt x="3520101" y="1848677"/>
                  </a:lnTo>
                </a:path>
              </a:pathLst>
            </a:custGeom>
            <a:ln w="27101" cap="flat">
              <a:solidFill>
                <a:srgbClr val="0058AB">
                  <a:alpha val="100000"/>
                </a:srgbClr>
              </a:solidFill>
              <a:prstDash val="solid"/>
              <a:round/>
            </a:ln>
          </p:spPr>
          <p:txBody>
            <a:bodyPr/>
            <a:lstStyle/>
            <a:p/>
          </p:txBody>
        </p:sp>
        <p:sp>
          <p:nvSpPr>
            <p:cNvPr id="24" name="pl24"/>
            <p:cNvSpPr/>
            <p:nvPr/>
          </p:nvSpPr>
          <p:spPr>
            <a:xfrm>
              <a:off x="76745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272321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391164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272321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364755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25140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4" name="pg34"/>
            <p:cNvSpPr/>
            <p:nvPr/>
          </p:nvSpPr>
          <p:spPr>
            <a:xfrm>
              <a:off x="1618330"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387518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6" name="pg36"/>
            <p:cNvSpPr/>
            <p:nvPr/>
          </p:nvSpPr>
          <p:spPr>
            <a:xfrm>
              <a:off x="2351684"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3056903"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87257"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0" name="pg40"/>
            <p:cNvSpPr/>
            <p:nvPr/>
          </p:nvSpPr>
          <p:spPr>
            <a:xfrm>
              <a:off x="3671722" y="35809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361227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4258406"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pg44"/>
            <p:cNvSpPr/>
            <p:nvPr/>
          </p:nvSpPr>
          <p:spPr>
            <a:xfrm>
              <a:off x="4376942" y="31848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32136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6" name="tx46"/>
            <p:cNvSpPr/>
            <p:nvPr/>
          </p:nvSpPr>
          <p:spPr>
            <a:xfrm>
              <a:off x="4523855" y="42687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40104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641260"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21288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21288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81388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57633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479989" y="6076492"/>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65" name="tx65"/>
            <p:cNvSpPr/>
            <p:nvPr/>
          </p:nvSpPr>
          <p:spPr>
            <a:xfrm>
              <a:off x="308098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843438"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459116"/>
              <a:ext cx="3520101" cy="1848677"/>
            </a:xfrm>
            <a:custGeom>
              <a:avLst/>
              <a:pathLst>
                <a:path w="3520101" h="1848677">
                  <a:moveTo>
                    <a:pt x="0" y="1584581"/>
                  </a:moveTo>
                  <a:lnTo>
                    <a:pt x="146670" y="1584581"/>
                  </a:lnTo>
                  <a:lnTo>
                    <a:pt x="293341" y="1584581"/>
                  </a:lnTo>
                  <a:lnTo>
                    <a:pt x="440012" y="1716629"/>
                  </a:lnTo>
                  <a:lnTo>
                    <a:pt x="586683" y="1584581"/>
                  </a:lnTo>
                  <a:lnTo>
                    <a:pt x="733354" y="660242"/>
                  </a:lnTo>
                  <a:lnTo>
                    <a:pt x="880025" y="660242"/>
                  </a:lnTo>
                  <a:lnTo>
                    <a:pt x="1026696" y="1452532"/>
                  </a:lnTo>
                  <a:lnTo>
                    <a:pt x="1173367" y="1584581"/>
                  </a:lnTo>
                  <a:lnTo>
                    <a:pt x="1320038" y="1848677"/>
                  </a:lnTo>
                  <a:lnTo>
                    <a:pt x="1466709" y="396145"/>
                  </a:lnTo>
                  <a:lnTo>
                    <a:pt x="1613379" y="1188435"/>
                  </a:lnTo>
                  <a:lnTo>
                    <a:pt x="1760050" y="924338"/>
                  </a:lnTo>
                  <a:lnTo>
                    <a:pt x="1906721" y="528193"/>
                  </a:lnTo>
                  <a:lnTo>
                    <a:pt x="2053392" y="660242"/>
                  </a:lnTo>
                  <a:lnTo>
                    <a:pt x="2200063" y="528193"/>
                  </a:lnTo>
                  <a:lnTo>
                    <a:pt x="2346734" y="0"/>
                  </a:lnTo>
                  <a:lnTo>
                    <a:pt x="2493405" y="0"/>
                  </a:lnTo>
                  <a:lnTo>
                    <a:pt x="2640076" y="792290"/>
                  </a:lnTo>
                  <a:lnTo>
                    <a:pt x="2786747" y="1716629"/>
                  </a:lnTo>
                  <a:lnTo>
                    <a:pt x="2933418" y="924338"/>
                  </a:lnTo>
                  <a:lnTo>
                    <a:pt x="3080089" y="264096"/>
                  </a:lnTo>
                  <a:lnTo>
                    <a:pt x="3226759" y="792290"/>
                  </a:lnTo>
                  <a:lnTo>
                    <a:pt x="3373430" y="1188435"/>
                  </a:lnTo>
                  <a:lnTo>
                    <a:pt x="3520101" y="1452532"/>
                  </a:lnTo>
                </a:path>
              </a:pathLst>
            </a:custGeom>
            <a:ln w="27101" cap="flat">
              <a:solidFill>
                <a:srgbClr val="0058AB">
                  <a:alpha val="80000"/>
                </a:srgbClr>
              </a:solidFill>
              <a:prstDash val="solid"/>
              <a:round/>
            </a:ln>
          </p:spPr>
          <p:txBody>
            <a:bodyPr/>
            <a:lstStyle/>
            <a:p/>
          </p:txBody>
        </p:sp>
        <p:sp>
          <p:nvSpPr>
            <p:cNvPr id="83" name="pl83"/>
            <p:cNvSpPr/>
            <p:nvPr/>
          </p:nvSpPr>
          <p:spPr>
            <a:xfrm>
              <a:off x="5308715" y="3119358"/>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4" name="pl84"/>
            <p:cNvSpPr/>
            <p:nvPr/>
          </p:nvSpPr>
          <p:spPr>
            <a:xfrm>
              <a:off x="5308715" y="3911649"/>
              <a:ext cx="3520101" cy="1188435"/>
            </a:xfrm>
            <a:custGeom>
              <a:avLst/>
              <a:pathLst>
                <a:path w="3520101" h="1188435">
                  <a:moveTo>
                    <a:pt x="0" y="660242"/>
                  </a:moveTo>
                  <a:lnTo>
                    <a:pt x="146670" y="1056387"/>
                  </a:lnTo>
                  <a:lnTo>
                    <a:pt x="293341" y="660242"/>
                  </a:lnTo>
                  <a:lnTo>
                    <a:pt x="440012" y="660242"/>
                  </a:lnTo>
                  <a:lnTo>
                    <a:pt x="586683" y="660242"/>
                  </a:lnTo>
                  <a:lnTo>
                    <a:pt x="733354" y="396145"/>
                  </a:lnTo>
                  <a:lnTo>
                    <a:pt x="880025" y="792290"/>
                  </a:lnTo>
                  <a:lnTo>
                    <a:pt x="1026696" y="924338"/>
                  </a:lnTo>
                  <a:lnTo>
                    <a:pt x="1173367" y="792290"/>
                  </a:lnTo>
                  <a:lnTo>
                    <a:pt x="1320038" y="792290"/>
                  </a:lnTo>
                  <a:lnTo>
                    <a:pt x="1466709" y="660242"/>
                  </a:lnTo>
                  <a:lnTo>
                    <a:pt x="1613379" y="792290"/>
                  </a:lnTo>
                  <a:lnTo>
                    <a:pt x="1760050" y="924338"/>
                  </a:lnTo>
                  <a:lnTo>
                    <a:pt x="1906721" y="792290"/>
                  </a:lnTo>
                  <a:lnTo>
                    <a:pt x="2053392" y="792290"/>
                  </a:lnTo>
                  <a:lnTo>
                    <a:pt x="2200063" y="660242"/>
                  </a:lnTo>
                  <a:lnTo>
                    <a:pt x="2346734" y="792290"/>
                  </a:lnTo>
                  <a:lnTo>
                    <a:pt x="2493405" y="0"/>
                  </a:lnTo>
                  <a:lnTo>
                    <a:pt x="2640076" y="1188435"/>
                  </a:lnTo>
                  <a:lnTo>
                    <a:pt x="2786747" y="1056387"/>
                  </a:lnTo>
                  <a:lnTo>
                    <a:pt x="2933418" y="792290"/>
                  </a:lnTo>
                  <a:lnTo>
                    <a:pt x="3080089" y="1056387"/>
                  </a:lnTo>
                  <a:lnTo>
                    <a:pt x="3226759" y="132048"/>
                  </a:lnTo>
                  <a:lnTo>
                    <a:pt x="3373430" y="396145"/>
                  </a:lnTo>
                  <a:lnTo>
                    <a:pt x="3520101" y="1188435"/>
                  </a:lnTo>
                </a:path>
              </a:pathLst>
            </a:custGeom>
            <a:ln w="27101" cap="flat">
              <a:solidFill>
                <a:srgbClr val="00833D">
                  <a:alpha val="80000"/>
                </a:srgbClr>
              </a:solidFill>
              <a:prstDash val="solid"/>
              <a:round/>
            </a:ln>
          </p:spPr>
          <p:txBody>
            <a:bodyPr/>
            <a:lstStyle/>
            <a:p/>
          </p:txBody>
        </p:sp>
        <p:sp>
          <p:nvSpPr>
            <p:cNvPr id="85" name="pl85"/>
            <p:cNvSpPr/>
            <p:nvPr/>
          </p:nvSpPr>
          <p:spPr>
            <a:xfrm>
              <a:off x="5308715" y="2459116"/>
              <a:ext cx="3520101" cy="1848677"/>
            </a:xfrm>
            <a:custGeom>
              <a:avLst/>
              <a:pathLst>
                <a:path w="3520101" h="1848677">
                  <a:moveTo>
                    <a:pt x="0" y="1584581"/>
                  </a:moveTo>
                  <a:lnTo>
                    <a:pt x="146670" y="1584581"/>
                  </a:lnTo>
                  <a:lnTo>
                    <a:pt x="293341" y="1584581"/>
                  </a:lnTo>
                  <a:lnTo>
                    <a:pt x="440012" y="1716629"/>
                  </a:lnTo>
                  <a:lnTo>
                    <a:pt x="586683" y="1584581"/>
                  </a:lnTo>
                  <a:lnTo>
                    <a:pt x="733354" y="660242"/>
                  </a:lnTo>
                  <a:lnTo>
                    <a:pt x="880025" y="660242"/>
                  </a:lnTo>
                  <a:lnTo>
                    <a:pt x="1026696" y="1452532"/>
                  </a:lnTo>
                  <a:lnTo>
                    <a:pt x="1173367" y="1584581"/>
                  </a:lnTo>
                  <a:lnTo>
                    <a:pt x="1320038" y="1848677"/>
                  </a:lnTo>
                  <a:lnTo>
                    <a:pt x="1466709" y="396145"/>
                  </a:lnTo>
                  <a:lnTo>
                    <a:pt x="1613379" y="1188435"/>
                  </a:lnTo>
                  <a:lnTo>
                    <a:pt x="1760050" y="924338"/>
                  </a:lnTo>
                  <a:lnTo>
                    <a:pt x="1906721" y="528193"/>
                  </a:lnTo>
                  <a:lnTo>
                    <a:pt x="2053392" y="660242"/>
                  </a:lnTo>
                  <a:lnTo>
                    <a:pt x="2200063" y="528193"/>
                  </a:lnTo>
                  <a:lnTo>
                    <a:pt x="2346734" y="0"/>
                  </a:lnTo>
                  <a:lnTo>
                    <a:pt x="2493405" y="0"/>
                  </a:lnTo>
                  <a:lnTo>
                    <a:pt x="2640076" y="792290"/>
                  </a:lnTo>
                  <a:lnTo>
                    <a:pt x="2786747" y="1716629"/>
                  </a:lnTo>
                  <a:lnTo>
                    <a:pt x="2933418" y="924338"/>
                  </a:lnTo>
                  <a:lnTo>
                    <a:pt x="3080089" y="264096"/>
                  </a:lnTo>
                  <a:lnTo>
                    <a:pt x="3226759" y="792290"/>
                  </a:lnTo>
                  <a:lnTo>
                    <a:pt x="3373430" y="1188435"/>
                  </a:lnTo>
                  <a:lnTo>
                    <a:pt x="3520101" y="1452532"/>
                  </a:lnTo>
                </a:path>
              </a:pathLst>
            </a:custGeom>
            <a:ln w="43362" cap="flat">
              <a:solidFill>
                <a:srgbClr val="000000">
                  <a:alpha val="100000"/>
                </a:srgbClr>
              </a:solidFill>
              <a:prstDash val="solid"/>
              <a:round/>
            </a:ln>
          </p:spPr>
          <p:txBody>
            <a:bodyPr/>
            <a:lstStyle/>
            <a:p/>
          </p:txBody>
        </p:sp>
        <p:sp>
          <p:nvSpPr>
            <p:cNvPr id="86" name="pl86"/>
            <p:cNvSpPr/>
            <p:nvPr/>
          </p:nvSpPr>
          <p:spPr>
            <a:xfrm>
              <a:off x="5308715" y="2459116"/>
              <a:ext cx="3520101" cy="1848677"/>
            </a:xfrm>
            <a:custGeom>
              <a:avLst/>
              <a:pathLst>
                <a:path w="3520101" h="1848677">
                  <a:moveTo>
                    <a:pt x="0" y="1584581"/>
                  </a:moveTo>
                  <a:lnTo>
                    <a:pt x="146670" y="1584581"/>
                  </a:lnTo>
                  <a:lnTo>
                    <a:pt x="293341" y="1584581"/>
                  </a:lnTo>
                  <a:lnTo>
                    <a:pt x="440012" y="1716629"/>
                  </a:lnTo>
                  <a:lnTo>
                    <a:pt x="586683" y="1584581"/>
                  </a:lnTo>
                  <a:lnTo>
                    <a:pt x="733354" y="660242"/>
                  </a:lnTo>
                  <a:lnTo>
                    <a:pt x="880025" y="660242"/>
                  </a:lnTo>
                  <a:lnTo>
                    <a:pt x="1026696" y="1452532"/>
                  </a:lnTo>
                  <a:lnTo>
                    <a:pt x="1173367" y="1584581"/>
                  </a:lnTo>
                  <a:lnTo>
                    <a:pt x="1320038" y="1848677"/>
                  </a:lnTo>
                  <a:lnTo>
                    <a:pt x="1466709" y="396145"/>
                  </a:lnTo>
                  <a:lnTo>
                    <a:pt x="1613379" y="1188435"/>
                  </a:lnTo>
                  <a:lnTo>
                    <a:pt x="1760050" y="924338"/>
                  </a:lnTo>
                  <a:lnTo>
                    <a:pt x="1906721" y="528193"/>
                  </a:lnTo>
                  <a:lnTo>
                    <a:pt x="2053392" y="660242"/>
                  </a:lnTo>
                  <a:lnTo>
                    <a:pt x="2200063" y="528193"/>
                  </a:lnTo>
                  <a:lnTo>
                    <a:pt x="2346734" y="0"/>
                  </a:lnTo>
                  <a:lnTo>
                    <a:pt x="2493405" y="0"/>
                  </a:lnTo>
                  <a:lnTo>
                    <a:pt x="2640076" y="792290"/>
                  </a:lnTo>
                  <a:lnTo>
                    <a:pt x="2786747" y="1716629"/>
                  </a:lnTo>
                  <a:lnTo>
                    <a:pt x="2933418" y="924338"/>
                  </a:lnTo>
                  <a:lnTo>
                    <a:pt x="3080089" y="264096"/>
                  </a:lnTo>
                  <a:lnTo>
                    <a:pt x="3226759" y="792290"/>
                  </a:lnTo>
                  <a:lnTo>
                    <a:pt x="3373430" y="1188435"/>
                  </a:lnTo>
                  <a:lnTo>
                    <a:pt x="3520101" y="1452532"/>
                  </a:lnTo>
                </a:path>
              </a:pathLst>
            </a:custGeom>
            <a:ln w="27101" cap="flat">
              <a:solidFill>
                <a:srgbClr val="0058AB">
                  <a:alpha val="100000"/>
                </a:srgbClr>
              </a:solidFill>
              <a:prstDash val="solid"/>
              <a:round/>
            </a:ln>
          </p:spPr>
          <p:txBody>
            <a:bodyPr/>
            <a:lstStyle/>
            <a:p/>
          </p:txBody>
        </p:sp>
        <p:sp>
          <p:nvSpPr>
            <p:cNvPr id="87" name="pl87"/>
            <p:cNvSpPr/>
            <p:nvPr/>
          </p:nvSpPr>
          <p:spPr>
            <a:xfrm>
              <a:off x="513270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364755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272321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245911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2591164"/>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325140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50226" y="35809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80579" y="361227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7" name="pg97"/>
            <p:cNvSpPr/>
            <p:nvPr/>
          </p:nvSpPr>
          <p:spPr>
            <a:xfrm>
              <a:off x="5955445"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9" name="pg99"/>
            <p:cNvSpPr/>
            <p:nvPr/>
          </p:nvSpPr>
          <p:spPr>
            <a:xfrm>
              <a:off x="6688800"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242137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1" name="pg101"/>
            <p:cNvSpPr/>
            <p:nvPr/>
          </p:nvSpPr>
          <p:spPr>
            <a:xfrm>
              <a:off x="7422154" y="25245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25534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8036973"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37418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595522" y="31848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32136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7" name="pg107"/>
            <p:cNvSpPr/>
            <p:nvPr/>
          </p:nvSpPr>
          <p:spPr>
            <a:xfrm>
              <a:off x="8770328"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9" name="tx109"/>
            <p:cNvSpPr/>
            <p:nvPr/>
          </p:nvSpPr>
          <p:spPr>
            <a:xfrm>
              <a:off x="8889106" y="4135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5006511"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57814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57814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717913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94159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5845240" y="6076492"/>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Dominican Republic</a:t>
              </a:r>
            </a:p>
          </p:txBody>
        </p:sp>
        <p:sp>
          <p:nvSpPr>
            <p:cNvPr id="128" name="tx128"/>
            <p:cNvSpPr/>
            <p:nvPr/>
          </p:nvSpPr>
          <p:spPr>
            <a:xfrm>
              <a:off x="744623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8208689"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10% of children who received DTP1 did not receive DTP3 (left), and 8%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Dominican Republic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73253"/>
            </a:xfrm>
            <a:custGeom>
              <a:avLst/>
              <a:pathLst>
                <a:path w="2123063" h="173253">
                  <a:moveTo>
                    <a:pt x="0" y="111377"/>
                  </a:moveTo>
                  <a:lnTo>
                    <a:pt x="88460" y="12375"/>
                  </a:lnTo>
                  <a:lnTo>
                    <a:pt x="176921" y="24750"/>
                  </a:lnTo>
                  <a:lnTo>
                    <a:pt x="265382" y="49500"/>
                  </a:lnTo>
                  <a:lnTo>
                    <a:pt x="353843" y="24750"/>
                  </a:lnTo>
                  <a:lnTo>
                    <a:pt x="442304" y="37125"/>
                  </a:lnTo>
                  <a:lnTo>
                    <a:pt x="530765" y="49500"/>
                  </a:lnTo>
                  <a:lnTo>
                    <a:pt x="619226" y="86626"/>
                  </a:lnTo>
                  <a:lnTo>
                    <a:pt x="707687" y="86626"/>
                  </a:lnTo>
                  <a:lnTo>
                    <a:pt x="796148" y="37125"/>
                  </a:lnTo>
                  <a:lnTo>
                    <a:pt x="884609" y="12375"/>
                  </a:lnTo>
                  <a:lnTo>
                    <a:pt x="973070" y="0"/>
                  </a:lnTo>
                  <a:lnTo>
                    <a:pt x="1061531" y="0"/>
                  </a:lnTo>
                  <a:lnTo>
                    <a:pt x="1149992" y="0"/>
                  </a:lnTo>
                  <a:lnTo>
                    <a:pt x="1238453" y="0"/>
                  </a:lnTo>
                  <a:lnTo>
                    <a:pt x="1326914" y="0"/>
                  </a:lnTo>
                  <a:lnTo>
                    <a:pt x="1415375" y="0"/>
                  </a:lnTo>
                  <a:lnTo>
                    <a:pt x="1503836" y="0"/>
                  </a:lnTo>
                  <a:lnTo>
                    <a:pt x="1592297" y="0"/>
                  </a:lnTo>
                  <a:lnTo>
                    <a:pt x="1680758" y="0"/>
                  </a:lnTo>
                  <a:lnTo>
                    <a:pt x="1769219" y="173253"/>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1138520"/>
            </a:xfrm>
            <a:custGeom>
              <a:avLst/>
              <a:pathLst>
                <a:path w="796148" h="1138520">
                  <a:moveTo>
                    <a:pt x="0" y="1138520"/>
                  </a:moveTo>
                  <a:lnTo>
                    <a:pt x="88460" y="24750"/>
                  </a:lnTo>
                  <a:lnTo>
                    <a:pt x="176921" y="0"/>
                  </a:lnTo>
                  <a:lnTo>
                    <a:pt x="265382" y="12375"/>
                  </a:lnTo>
                  <a:lnTo>
                    <a:pt x="353843" y="37125"/>
                  </a:lnTo>
                  <a:lnTo>
                    <a:pt x="442304" y="160877"/>
                  </a:lnTo>
                  <a:lnTo>
                    <a:pt x="530765" y="0"/>
                  </a:lnTo>
                  <a:lnTo>
                    <a:pt x="619226" y="0"/>
                  </a:lnTo>
                  <a:lnTo>
                    <a:pt x="707687" y="2475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1975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00659" y="4791481"/>
              <a:ext cx="884609" cy="804389"/>
            </a:xfrm>
            <a:custGeom>
              <a:avLst/>
              <a:pathLst>
                <a:path w="884609" h="804389">
                  <a:moveTo>
                    <a:pt x="0" y="742513"/>
                  </a:moveTo>
                  <a:lnTo>
                    <a:pt x="88460" y="804389"/>
                  </a:lnTo>
                  <a:lnTo>
                    <a:pt x="176921" y="705387"/>
                  </a:lnTo>
                  <a:lnTo>
                    <a:pt x="265382" y="284630"/>
                  </a:lnTo>
                  <a:lnTo>
                    <a:pt x="353843" y="259879"/>
                  </a:lnTo>
                  <a:lnTo>
                    <a:pt x="442304" y="247504"/>
                  </a:lnTo>
                  <a:lnTo>
                    <a:pt x="530765" y="222754"/>
                  </a:lnTo>
                  <a:lnTo>
                    <a:pt x="619226" y="136127"/>
                  </a:lnTo>
                  <a:lnTo>
                    <a:pt x="707687" y="173253"/>
                  </a:lnTo>
                  <a:lnTo>
                    <a:pt x="796148" y="12375"/>
                  </a:lnTo>
                  <a:lnTo>
                    <a:pt x="884609" y="0"/>
                  </a:lnTo>
                </a:path>
              </a:pathLst>
            </a:custGeom>
            <a:ln w="27101" cap="flat">
              <a:solidFill>
                <a:srgbClr val="1CABE2">
                  <a:alpha val="100000"/>
                </a:srgbClr>
              </a:solidFill>
              <a:prstDash val="solid"/>
              <a:round/>
            </a:ln>
          </p:spPr>
          <p:txBody>
            <a:bodyPr/>
            <a:lstStyle/>
            <a:p/>
          </p:txBody>
        </p:sp>
        <p:sp>
          <p:nvSpPr>
            <p:cNvPr id="72" name="tx72"/>
            <p:cNvSpPr/>
            <p:nvPr/>
          </p:nvSpPr>
          <p:spPr>
            <a:xfrm>
              <a:off x="2148729" y="54429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73" name="tx73"/>
            <p:cNvSpPr/>
            <p:nvPr/>
          </p:nvSpPr>
          <p:spPr>
            <a:xfrm>
              <a:off x="321782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688703"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3042547"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73253"/>
            </a:xfrm>
            <a:custGeom>
              <a:avLst/>
              <a:pathLst>
                <a:path w="2123063" h="173253">
                  <a:moveTo>
                    <a:pt x="0" y="99001"/>
                  </a:moveTo>
                  <a:lnTo>
                    <a:pt x="88460" y="49500"/>
                  </a:lnTo>
                  <a:lnTo>
                    <a:pt x="176921" y="86626"/>
                  </a:lnTo>
                  <a:lnTo>
                    <a:pt x="265382" y="136127"/>
                  </a:lnTo>
                  <a:lnTo>
                    <a:pt x="353843" y="148502"/>
                  </a:lnTo>
                  <a:lnTo>
                    <a:pt x="442304" y="86626"/>
                  </a:lnTo>
                  <a:lnTo>
                    <a:pt x="530765" y="74251"/>
                  </a:lnTo>
                  <a:lnTo>
                    <a:pt x="619226" y="148502"/>
                  </a:lnTo>
                  <a:lnTo>
                    <a:pt x="707687" y="160877"/>
                  </a:lnTo>
                  <a:lnTo>
                    <a:pt x="796148" y="173253"/>
                  </a:lnTo>
                  <a:lnTo>
                    <a:pt x="884609" y="37125"/>
                  </a:lnTo>
                  <a:lnTo>
                    <a:pt x="973070" y="99001"/>
                  </a:lnTo>
                  <a:lnTo>
                    <a:pt x="1061531" y="74251"/>
                  </a:lnTo>
                  <a:lnTo>
                    <a:pt x="1149992" y="99001"/>
                  </a:lnTo>
                  <a:lnTo>
                    <a:pt x="1238453" y="49500"/>
                  </a:lnTo>
                  <a:lnTo>
                    <a:pt x="1326914" y="0"/>
                  </a:lnTo>
                  <a:lnTo>
                    <a:pt x="1415375" y="12375"/>
                  </a:lnTo>
                  <a:lnTo>
                    <a:pt x="1503836" y="0"/>
                  </a:lnTo>
                  <a:lnTo>
                    <a:pt x="1592297" y="12375"/>
                  </a:lnTo>
                  <a:lnTo>
                    <a:pt x="1680758" y="37125"/>
                  </a:lnTo>
                  <a:lnTo>
                    <a:pt x="1769219" y="160877"/>
                  </a:lnTo>
                  <a:lnTo>
                    <a:pt x="1857680" y="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72502"/>
              <a:ext cx="2123063" cy="173253"/>
            </a:xfrm>
            <a:custGeom>
              <a:avLst/>
              <a:pathLst>
                <a:path w="2123063" h="173253">
                  <a:moveTo>
                    <a:pt x="0" y="61876"/>
                  </a:moveTo>
                  <a:lnTo>
                    <a:pt x="88460" y="24750"/>
                  </a:lnTo>
                  <a:lnTo>
                    <a:pt x="176921" y="49500"/>
                  </a:lnTo>
                  <a:lnTo>
                    <a:pt x="265382" y="86626"/>
                  </a:lnTo>
                  <a:lnTo>
                    <a:pt x="353843" y="111377"/>
                  </a:lnTo>
                  <a:lnTo>
                    <a:pt x="442304" y="136127"/>
                  </a:lnTo>
                  <a:lnTo>
                    <a:pt x="530765" y="123752"/>
                  </a:lnTo>
                  <a:lnTo>
                    <a:pt x="619226" y="123752"/>
                  </a:lnTo>
                  <a:lnTo>
                    <a:pt x="707687" y="123752"/>
                  </a:lnTo>
                  <a:lnTo>
                    <a:pt x="796148" y="111377"/>
                  </a:lnTo>
                  <a:lnTo>
                    <a:pt x="884609" y="111377"/>
                  </a:lnTo>
                  <a:lnTo>
                    <a:pt x="973070" y="99001"/>
                  </a:lnTo>
                  <a:lnTo>
                    <a:pt x="1061531" y="99001"/>
                  </a:lnTo>
                  <a:lnTo>
                    <a:pt x="1149992" y="160877"/>
                  </a:lnTo>
                  <a:lnTo>
                    <a:pt x="1238453" y="99001"/>
                  </a:lnTo>
                  <a:lnTo>
                    <a:pt x="1326914" y="74251"/>
                  </a:lnTo>
                  <a:lnTo>
                    <a:pt x="1415375" y="136127"/>
                  </a:lnTo>
                  <a:lnTo>
                    <a:pt x="1503836" y="123752"/>
                  </a:lnTo>
                  <a:lnTo>
                    <a:pt x="1592297" y="61876"/>
                  </a:lnTo>
                  <a:lnTo>
                    <a:pt x="1680758" y="0"/>
                  </a:lnTo>
                  <a:lnTo>
                    <a:pt x="1769219" y="173253"/>
                  </a:lnTo>
                  <a:lnTo>
                    <a:pt x="1857680" y="99001"/>
                  </a:lnTo>
                  <a:lnTo>
                    <a:pt x="1946141" y="61876"/>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1" name="tx121"/>
            <p:cNvSpPr/>
            <p:nvPr/>
          </p:nvSpPr>
          <p:spPr>
            <a:xfrm>
              <a:off x="60120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29605"/>
              <a:ext cx="2123063" cy="334131"/>
            </a:xfrm>
            <a:custGeom>
              <a:avLst/>
              <a:pathLst>
                <a:path w="2123063" h="334131">
                  <a:moveTo>
                    <a:pt x="0" y="259879"/>
                  </a:moveTo>
                  <a:lnTo>
                    <a:pt x="88460" y="259879"/>
                  </a:lnTo>
                  <a:lnTo>
                    <a:pt x="176921" y="222754"/>
                  </a:lnTo>
                  <a:lnTo>
                    <a:pt x="265382" y="334131"/>
                  </a:lnTo>
                  <a:lnTo>
                    <a:pt x="353843" y="321755"/>
                  </a:lnTo>
                  <a:lnTo>
                    <a:pt x="442304" y="74251"/>
                  </a:lnTo>
                  <a:lnTo>
                    <a:pt x="530765" y="49500"/>
                  </a:lnTo>
                  <a:lnTo>
                    <a:pt x="619226" y="74251"/>
                  </a:lnTo>
                  <a:lnTo>
                    <a:pt x="707687" y="74251"/>
                  </a:lnTo>
                  <a:lnTo>
                    <a:pt x="796148" y="86626"/>
                  </a:lnTo>
                  <a:lnTo>
                    <a:pt x="884609" y="86626"/>
                  </a:lnTo>
                  <a:lnTo>
                    <a:pt x="973070" y="99001"/>
                  </a:lnTo>
                  <a:lnTo>
                    <a:pt x="1061531" y="86626"/>
                  </a:lnTo>
                  <a:lnTo>
                    <a:pt x="1149992" y="123752"/>
                  </a:lnTo>
                  <a:lnTo>
                    <a:pt x="1238453" y="24750"/>
                  </a:lnTo>
                  <a:lnTo>
                    <a:pt x="1326914" y="61876"/>
                  </a:lnTo>
                  <a:lnTo>
                    <a:pt x="1415375" y="123752"/>
                  </a:lnTo>
                  <a:lnTo>
                    <a:pt x="1503836" y="148502"/>
                  </a:lnTo>
                  <a:lnTo>
                    <a:pt x="1592297" y="74251"/>
                  </a:lnTo>
                  <a:lnTo>
                    <a:pt x="1680758" y="0"/>
                  </a:lnTo>
                  <a:lnTo>
                    <a:pt x="1769219" y="148502"/>
                  </a:lnTo>
                  <a:lnTo>
                    <a:pt x="1857680" y="111377"/>
                  </a:lnTo>
                  <a:lnTo>
                    <a:pt x="1946141" y="49500"/>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5" name="tx145"/>
            <p:cNvSpPr/>
            <p:nvPr/>
          </p:nvSpPr>
          <p:spPr>
            <a:xfrm>
              <a:off x="601201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6" name="tx146"/>
            <p:cNvSpPr/>
            <p:nvPr/>
          </p:nvSpPr>
          <p:spPr>
            <a:xfrm>
              <a:off x="5482890"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5836734"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78273"/>
              <a:ext cx="2123063" cy="235129"/>
            </a:xfrm>
            <a:custGeom>
              <a:avLst/>
              <a:pathLst>
                <a:path w="2123063" h="235129">
                  <a:moveTo>
                    <a:pt x="0" y="160877"/>
                  </a:moveTo>
                  <a:lnTo>
                    <a:pt x="88460" y="235129"/>
                  </a:lnTo>
                  <a:lnTo>
                    <a:pt x="176921" y="111377"/>
                  </a:lnTo>
                  <a:lnTo>
                    <a:pt x="265382" y="148502"/>
                  </a:lnTo>
                  <a:lnTo>
                    <a:pt x="353843" y="148502"/>
                  </a:lnTo>
                  <a:lnTo>
                    <a:pt x="442304" y="49500"/>
                  </a:lnTo>
                  <a:lnTo>
                    <a:pt x="530765" y="24750"/>
                  </a:lnTo>
                  <a:lnTo>
                    <a:pt x="619226" y="74251"/>
                  </a:lnTo>
                  <a:lnTo>
                    <a:pt x="707687" y="111377"/>
                  </a:lnTo>
                  <a:lnTo>
                    <a:pt x="796148" y="111377"/>
                  </a:lnTo>
                  <a:lnTo>
                    <a:pt x="884609" y="37125"/>
                  </a:lnTo>
                  <a:lnTo>
                    <a:pt x="973070" y="86626"/>
                  </a:lnTo>
                  <a:lnTo>
                    <a:pt x="1061531" y="74251"/>
                  </a:lnTo>
                  <a:lnTo>
                    <a:pt x="1149992" y="99001"/>
                  </a:lnTo>
                  <a:lnTo>
                    <a:pt x="1238453" y="0"/>
                  </a:lnTo>
                  <a:lnTo>
                    <a:pt x="1326914" y="74251"/>
                  </a:lnTo>
                  <a:lnTo>
                    <a:pt x="1415375" y="49500"/>
                  </a:lnTo>
                  <a:lnTo>
                    <a:pt x="1503836" y="86626"/>
                  </a:lnTo>
                  <a:lnTo>
                    <a:pt x="1592297" y="49500"/>
                  </a:lnTo>
                  <a:lnTo>
                    <a:pt x="1680758" y="24750"/>
                  </a:lnTo>
                  <a:lnTo>
                    <a:pt x="1769219" y="111377"/>
                  </a:lnTo>
                  <a:lnTo>
                    <a:pt x="1857680" y="86626"/>
                  </a:lnTo>
                  <a:lnTo>
                    <a:pt x="1946141" y="37125"/>
                  </a:lnTo>
                  <a:lnTo>
                    <a:pt x="2034602" y="12375"/>
                  </a:lnTo>
                  <a:lnTo>
                    <a:pt x="2123063" y="4950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69" name="tx169"/>
            <p:cNvSpPr/>
            <p:nvPr/>
          </p:nvSpPr>
          <p:spPr>
            <a:xfrm>
              <a:off x="8806200"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0" name="tx170"/>
            <p:cNvSpPr/>
            <p:nvPr/>
          </p:nvSpPr>
          <p:spPr>
            <a:xfrm>
              <a:off x="827707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1" name="tx171"/>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242877" y="3121004"/>
              <a:ext cx="530765" cy="581635"/>
            </a:xfrm>
            <a:custGeom>
              <a:avLst/>
              <a:pathLst>
                <a:path w="530765" h="581635">
                  <a:moveTo>
                    <a:pt x="0" y="581635"/>
                  </a:moveTo>
                  <a:lnTo>
                    <a:pt x="88460" y="222754"/>
                  </a:lnTo>
                  <a:lnTo>
                    <a:pt x="176921" y="284630"/>
                  </a:lnTo>
                  <a:lnTo>
                    <a:pt x="265382" y="222754"/>
                  </a:lnTo>
                  <a:lnTo>
                    <a:pt x="353843" y="160877"/>
                  </a:lnTo>
                  <a:lnTo>
                    <a:pt x="442304" y="99001"/>
                  </a:lnTo>
                  <a:lnTo>
                    <a:pt x="530765" y="0"/>
                  </a:lnTo>
                </a:path>
              </a:pathLst>
            </a:custGeom>
            <a:ln w="27101" cap="flat">
              <a:solidFill>
                <a:srgbClr val="1CABE2">
                  <a:alpha val="100000"/>
                </a:srgbClr>
              </a:solidFill>
              <a:prstDash val="solid"/>
              <a:round/>
            </a:ln>
          </p:spPr>
          <p:txBody>
            <a:bodyPr/>
            <a:lstStyle/>
            <a:p/>
          </p:txBody>
        </p:sp>
        <p:sp>
          <p:nvSpPr>
            <p:cNvPr id="192" name="tx192"/>
            <p:cNvSpPr/>
            <p:nvPr/>
          </p:nvSpPr>
          <p:spPr>
            <a:xfrm>
              <a:off x="8090947" y="3610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93" name="tx193"/>
            <p:cNvSpPr/>
            <p:nvPr/>
          </p:nvSpPr>
          <p:spPr>
            <a:xfrm>
              <a:off x="880620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4" name="tx194"/>
            <p:cNvSpPr/>
            <p:nvPr/>
          </p:nvSpPr>
          <p:spPr>
            <a:xfrm>
              <a:off x="8277077"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95" name="tx195"/>
            <p:cNvSpPr/>
            <p:nvPr/>
          </p:nvSpPr>
          <p:spPr>
            <a:xfrm>
              <a:off x="8630921"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712111" y="4766731"/>
              <a:ext cx="1061531" cy="990018"/>
            </a:xfrm>
            <a:custGeom>
              <a:avLst/>
              <a:pathLst>
                <a:path w="1061531" h="990018">
                  <a:moveTo>
                    <a:pt x="0" y="990018"/>
                  </a:moveTo>
                  <a:lnTo>
                    <a:pt x="88460" y="247504"/>
                  </a:lnTo>
                  <a:lnTo>
                    <a:pt x="176921" y="37125"/>
                  </a:lnTo>
                  <a:lnTo>
                    <a:pt x="265382" y="74251"/>
                  </a:lnTo>
                  <a:lnTo>
                    <a:pt x="353843" y="173253"/>
                  </a:lnTo>
                  <a:lnTo>
                    <a:pt x="442304" y="86626"/>
                  </a:lnTo>
                  <a:lnTo>
                    <a:pt x="530765" y="99001"/>
                  </a:lnTo>
                  <a:lnTo>
                    <a:pt x="619226" y="111377"/>
                  </a:lnTo>
                  <a:lnTo>
                    <a:pt x="707687" y="148502"/>
                  </a:lnTo>
                  <a:lnTo>
                    <a:pt x="796148" y="111377"/>
                  </a:lnTo>
                  <a:lnTo>
                    <a:pt x="884609" y="37125"/>
                  </a:lnTo>
                  <a:lnTo>
                    <a:pt x="973070" y="0"/>
                  </a:lnTo>
                  <a:lnTo>
                    <a:pt x="1061531" y="74251"/>
                  </a:lnTo>
                </a:path>
              </a:pathLst>
            </a:custGeom>
            <a:ln w="27101" cap="flat">
              <a:solidFill>
                <a:srgbClr val="1CABE2">
                  <a:alpha val="100000"/>
                </a:srgbClr>
              </a:solidFill>
              <a:prstDash val="solid"/>
              <a:round/>
            </a:ln>
          </p:spPr>
          <p:txBody>
            <a:bodyPr/>
            <a:lstStyle/>
            <a:p/>
          </p:txBody>
        </p:sp>
        <p:sp>
          <p:nvSpPr>
            <p:cNvPr id="216" name="tx216"/>
            <p:cNvSpPr/>
            <p:nvPr/>
          </p:nvSpPr>
          <p:spPr>
            <a:xfrm>
              <a:off x="7636146" y="566448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217" name="tx217"/>
            <p:cNvSpPr/>
            <p:nvPr/>
          </p:nvSpPr>
          <p:spPr>
            <a:xfrm>
              <a:off x="8806200"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8" name="tx218"/>
            <p:cNvSpPr/>
            <p:nvPr/>
          </p:nvSpPr>
          <p:spPr>
            <a:xfrm>
              <a:off x="8277077"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9" name="tx219"/>
            <p:cNvSpPr/>
            <p:nvPr/>
          </p:nvSpPr>
          <p:spPr>
            <a:xfrm>
              <a:off x="8630921"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1931264" y="398022"/>
              <a:ext cx="59733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Dominican Republic,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(78%), followed by ROTAC (83%).
Compared to 2019, coverage of one vaccine remained constant (BCG), 5 vaccines increased (DTP1, IPV1, MCV2, PCV3 and ROTAC), and 3 vaccines decreased (DTP3, MCV1 and POL3).
Compared to 2023, coverage of one vaccine remained constant (BCG), 4 vaccines decreased (DTP1, DTP3, POL3 and ROTAC), and 4 vaccines increased (IPV1, MCV1,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10396"/>
              <a:ext cx="6480943" cy="901542"/>
            </a:xfrm>
            <a:custGeom>
              <a:avLst/>
              <a:pathLst>
                <a:path w="6480943" h="901542">
                  <a:moveTo>
                    <a:pt x="0" y="616844"/>
                  </a:moveTo>
                  <a:lnTo>
                    <a:pt x="270039" y="901542"/>
                  </a:lnTo>
                  <a:lnTo>
                    <a:pt x="540078" y="427046"/>
                  </a:lnTo>
                  <a:lnTo>
                    <a:pt x="810117" y="569395"/>
                  </a:lnTo>
                  <a:lnTo>
                    <a:pt x="1080157" y="569395"/>
                  </a:lnTo>
                  <a:lnTo>
                    <a:pt x="1350196" y="189798"/>
                  </a:lnTo>
                  <a:lnTo>
                    <a:pt x="1620235" y="94899"/>
                  </a:lnTo>
                  <a:lnTo>
                    <a:pt x="1890275" y="284697"/>
                  </a:lnTo>
                  <a:lnTo>
                    <a:pt x="2160314" y="427046"/>
                  </a:lnTo>
                  <a:lnTo>
                    <a:pt x="2430353" y="427046"/>
                  </a:lnTo>
                  <a:lnTo>
                    <a:pt x="2700393" y="142348"/>
                  </a:lnTo>
                  <a:lnTo>
                    <a:pt x="2970432" y="332147"/>
                  </a:lnTo>
                  <a:lnTo>
                    <a:pt x="3240471" y="284697"/>
                  </a:lnTo>
                  <a:lnTo>
                    <a:pt x="3510510" y="379596"/>
                  </a:lnTo>
                  <a:lnTo>
                    <a:pt x="3780550" y="0"/>
                  </a:lnTo>
                  <a:lnTo>
                    <a:pt x="4050589" y="284697"/>
                  </a:lnTo>
                  <a:lnTo>
                    <a:pt x="4320628" y="189798"/>
                  </a:lnTo>
                  <a:lnTo>
                    <a:pt x="4590668" y="332147"/>
                  </a:lnTo>
                  <a:lnTo>
                    <a:pt x="4860707" y="189798"/>
                  </a:lnTo>
                  <a:lnTo>
                    <a:pt x="5130746" y="94899"/>
                  </a:lnTo>
                  <a:lnTo>
                    <a:pt x="5400786" y="427046"/>
                  </a:lnTo>
                  <a:lnTo>
                    <a:pt x="5670825" y="332147"/>
                  </a:lnTo>
                  <a:lnTo>
                    <a:pt x="5940864" y="142348"/>
                  </a:lnTo>
                  <a:lnTo>
                    <a:pt x="6210904" y="47449"/>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357845"/>
              <a:ext cx="6480943" cy="1281139"/>
            </a:xfrm>
            <a:custGeom>
              <a:avLst/>
              <a:pathLst>
                <a:path w="6480943" h="1281139">
                  <a:moveTo>
                    <a:pt x="0" y="1043891"/>
                  </a:moveTo>
                  <a:lnTo>
                    <a:pt x="270039" y="1138790"/>
                  </a:lnTo>
                  <a:lnTo>
                    <a:pt x="540078" y="1281139"/>
                  </a:lnTo>
                  <a:lnTo>
                    <a:pt x="810117" y="521945"/>
                  </a:lnTo>
                  <a:lnTo>
                    <a:pt x="1080157" y="379596"/>
                  </a:lnTo>
                  <a:lnTo>
                    <a:pt x="1350196" y="142348"/>
                  </a:lnTo>
                  <a:lnTo>
                    <a:pt x="1620235" y="284697"/>
                  </a:lnTo>
                  <a:lnTo>
                    <a:pt x="1890275" y="427046"/>
                  </a:lnTo>
                  <a:lnTo>
                    <a:pt x="2160314" y="427046"/>
                  </a:lnTo>
                  <a:lnTo>
                    <a:pt x="2430353" y="474496"/>
                  </a:lnTo>
                  <a:lnTo>
                    <a:pt x="2700393" y="332147"/>
                  </a:lnTo>
                  <a:lnTo>
                    <a:pt x="2970432" y="474496"/>
                  </a:lnTo>
                  <a:lnTo>
                    <a:pt x="3240471" y="759193"/>
                  </a:lnTo>
                  <a:lnTo>
                    <a:pt x="3510510" y="474496"/>
                  </a:lnTo>
                  <a:lnTo>
                    <a:pt x="3780550" y="47449"/>
                  </a:lnTo>
                  <a:lnTo>
                    <a:pt x="4050589" y="427046"/>
                  </a:lnTo>
                  <a:lnTo>
                    <a:pt x="4320628" y="474496"/>
                  </a:lnTo>
                  <a:lnTo>
                    <a:pt x="4590668" y="427046"/>
                  </a:lnTo>
                  <a:lnTo>
                    <a:pt x="4860707" y="284697"/>
                  </a:lnTo>
                  <a:lnTo>
                    <a:pt x="5130746" y="142348"/>
                  </a:lnTo>
                  <a:lnTo>
                    <a:pt x="5400786" y="427046"/>
                  </a:lnTo>
                  <a:lnTo>
                    <a:pt x="5670825" y="332147"/>
                  </a:lnTo>
                  <a:lnTo>
                    <a:pt x="5940864" y="142348"/>
                  </a:lnTo>
                  <a:lnTo>
                    <a:pt x="6210904" y="0"/>
                  </a:lnTo>
                  <a:lnTo>
                    <a:pt x="6480943" y="189798"/>
                  </a:lnTo>
                </a:path>
              </a:pathLst>
            </a:custGeom>
            <a:ln w="27101" cap="flat">
              <a:solidFill>
                <a:srgbClr val="80BD41">
                  <a:alpha val="100000"/>
                </a:srgbClr>
              </a:solidFill>
              <a:prstDash val="solid"/>
              <a:round/>
            </a:ln>
          </p:spPr>
          <p:txBody>
            <a:bodyPr/>
            <a:lstStyle/>
            <a:p/>
          </p:txBody>
        </p:sp>
        <p:sp>
          <p:nvSpPr>
            <p:cNvPr id="39" name="pl39"/>
            <p:cNvSpPr/>
            <p:nvPr/>
          </p:nvSpPr>
          <p:spPr>
            <a:xfrm>
              <a:off x="1405294" y="1452744"/>
              <a:ext cx="6210904" cy="3226573"/>
            </a:xfrm>
            <a:custGeom>
              <a:avLst/>
              <a:pathLst>
                <a:path w="6210904" h="3226573">
                  <a:moveTo>
                    <a:pt x="0" y="3226573"/>
                  </a:moveTo>
                  <a:lnTo>
                    <a:pt x="270039" y="2135232"/>
                  </a:lnTo>
                  <a:lnTo>
                    <a:pt x="540078" y="616844"/>
                  </a:lnTo>
                  <a:lnTo>
                    <a:pt x="810117" y="379596"/>
                  </a:lnTo>
                  <a:lnTo>
                    <a:pt x="1080157" y="47449"/>
                  </a:lnTo>
                  <a:lnTo>
                    <a:pt x="1350196" y="379596"/>
                  </a:lnTo>
                  <a:lnTo>
                    <a:pt x="1620235" y="854093"/>
                  </a:lnTo>
                  <a:lnTo>
                    <a:pt x="1890275" y="427046"/>
                  </a:lnTo>
                  <a:lnTo>
                    <a:pt x="2160314" y="521945"/>
                  </a:lnTo>
                  <a:lnTo>
                    <a:pt x="2430353" y="332147"/>
                  </a:lnTo>
                  <a:lnTo>
                    <a:pt x="2700393" y="806643"/>
                  </a:lnTo>
                  <a:lnTo>
                    <a:pt x="2970432" y="854093"/>
                  </a:lnTo>
                  <a:lnTo>
                    <a:pt x="3240471" y="616844"/>
                  </a:lnTo>
                  <a:lnTo>
                    <a:pt x="3510510" y="47449"/>
                  </a:lnTo>
                  <a:lnTo>
                    <a:pt x="3780550" y="569395"/>
                  </a:lnTo>
                  <a:lnTo>
                    <a:pt x="4050589" y="711744"/>
                  </a:lnTo>
                  <a:lnTo>
                    <a:pt x="4320628" y="521945"/>
                  </a:lnTo>
                  <a:lnTo>
                    <a:pt x="4590668" y="474496"/>
                  </a:lnTo>
                  <a:lnTo>
                    <a:pt x="4860707" y="427046"/>
                  </a:lnTo>
                  <a:lnTo>
                    <a:pt x="5130746" y="379596"/>
                  </a:lnTo>
                  <a:lnTo>
                    <a:pt x="5400786" y="237248"/>
                  </a:lnTo>
                  <a:lnTo>
                    <a:pt x="5670825" y="94899"/>
                  </a:lnTo>
                  <a:lnTo>
                    <a:pt x="5940864" y="0"/>
                  </a:lnTo>
                  <a:lnTo>
                    <a:pt x="6210904" y="94899"/>
                  </a:lnTo>
                </a:path>
              </a:pathLst>
            </a:custGeom>
            <a:ln w="27101" cap="flat">
              <a:solidFill>
                <a:srgbClr val="EE00EE">
                  <a:alpha val="100000"/>
                </a:srgbClr>
              </a:solidFill>
              <a:prstDash val="solid"/>
              <a:round/>
            </a:ln>
          </p:spPr>
          <p:txBody>
            <a:bodyPr/>
            <a:lstStyle/>
            <a:p/>
          </p:txBody>
        </p:sp>
        <p:sp>
          <p:nvSpPr>
            <p:cNvPr id="40" name="pl40"/>
            <p:cNvSpPr/>
            <p:nvPr/>
          </p:nvSpPr>
          <p:spPr>
            <a:xfrm>
              <a:off x="5725923" y="3493078"/>
              <a:ext cx="1890275" cy="1945434"/>
            </a:xfrm>
            <a:custGeom>
              <a:avLst/>
              <a:pathLst>
                <a:path w="1890275" h="1945434">
                  <a:moveTo>
                    <a:pt x="0" y="521945"/>
                  </a:moveTo>
                  <a:lnTo>
                    <a:pt x="270039" y="711744"/>
                  </a:lnTo>
                  <a:lnTo>
                    <a:pt x="540078" y="1850534"/>
                  </a:lnTo>
                  <a:lnTo>
                    <a:pt x="810117" y="1945434"/>
                  </a:lnTo>
                  <a:lnTo>
                    <a:pt x="1080157" y="1755635"/>
                  </a:lnTo>
                  <a:lnTo>
                    <a:pt x="1350196" y="1518387"/>
                  </a:lnTo>
                  <a:lnTo>
                    <a:pt x="1620235" y="142348"/>
                  </a:lnTo>
                  <a:lnTo>
                    <a:pt x="1890275"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4365364"/>
            </a:xfrm>
            <a:custGeom>
              <a:avLst/>
              <a:pathLst>
                <a:path w="2430353" h="4365364">
                  <a:moveTo>
                    <a:pt x="0" y="4365364"/>
                  </a:moveTo>
                  <a:lnTo>
                    <a:pt x="270039" y="94899"/>
                  </a:lnTo>
                  <a:lnTo>
                    <a:pt x="540078" y="0"/>
                  </a:lnTo>
                  <a:lnTo>
                    <a:pt x="810117" y="47449"/>
                  </a:lnTo>
                  <a:lnTo>
                    <a:pt x="1080157" y="142348"/>
                  </a:lnTo>
                  <a:lnTo>
                    <a:pt x="1350196" y="616844"/>
                  </a:lnTo>
                  <a:lnTo>
                    <a:pt x="1620235" y="0"/>
                  </a:lnTo>
                  <a:lnTo>
                    <a:pt x="1890275" y="0"/>
                  </a:lnTo>
                  <a:lnTo>
                    <a:pt x="2160314" y="94899"/>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357845"/>
              <a:ext cx="6480943" cy="664294"/>
            </a:xfrm>
            <a:custGeom>
              <a:avLst/>
              <a:pathLst>
                <a:path w="6480943" h="664294">
                  <a:moveTo>
                    <a:pt x="0" y="237248"/>
                  </a:moveTo>
                  <a:lnTo>
                    <a:pt x="270039" y="94899"/>
                  </a:lnTo>
                  <a:lnTo>
                    <a:pt x="540078" y="189798"/>
                  </a:lnTo>
                  <a:lnTo>
                    <a:pt x="810117" y="332147"/>
                  </a:lnTo>
                  <a:lnTo>
                    <a:pt x="1080157" y="427046"/>
                  </a:lnTo>
                  <a:lnTo>
                    <a:pt x="1350196" y="521945"/>
                  </a:lnTo>
                  <a:lnTo>
                    <a:pt x="1620235" y="474496"/>
                  </a:lnTo>
                  <a:lnTo>
                    <a:pt x="1890275" y="474496"/>
                  </a:lnTo>
                  <a:lnTo>
                    <a:pt x="2160314" y="474496"/>
                  </a:lnTo>
                  <a:lnTo>
                    <a:pt x="2430353" y="427046"/>
                  </a:lnTo>
                  <a:lnTo>
                    <a:pt x="2700393" y="427046"/>
                  </a:lnTo>
                  <a:lnTo>
                    <a:pt x="2970432" y="379596"/>
                  </a:lnTo>
                  <a:lnTo>
                    <a:pt x="3240471" y="379596"/>
                  </a:lnTo>
                  <a:lnTo>
                    <a:pt x="3510510" y="616844"/>
                  </a:lnTo>
                  <a:lnTo>
                    <a:pt x="3780550" y="379596"/>
                  </a:lnTo>
                  <a:lnTo>
                    <a:pt x="4050589" y="284697"/>
                  </a:lnTo>
                  <a:lnTo>
                    <a:pt x="4320628" y="521945"/>
                  </a:lnTo>
                  <a:lnTo>
                    <a:pt x="4590668" y="474496"/>
                  </a:lnTo>
                  <a:lnTo>
                    <a:pt x="4860707" y="237248"/>
                  </a:lnTo>
                  <a:lnTo>
                    <a:pt x="5130746" y="0"/>
                  </a:lnTo>
                  <a:lnTo>
                    <a:pt x="5400786" y="664294"/>
                  </a:lnTo>
                  <a:lnTo>
                    <a:pt x="5670825" y="379596"/>
                  </a:lnTo>
                  <a:lnTo>
                    <a:pt x="5940864" y="237248"/>
                  </a:lnTo>
                  <a:lnTo>
                    <a:pt x="6210904" y="9489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5995962" y="1927241"/>
              <a:ext cx="1620235" cy="2230131"/>
            </a:xfrm>
            <a:custGeom>
              <a:avLst/>
              <a:pathLst>
                <a:path w="1620235" h="2230131">
                  <a:moveTo>
                    <a:pt x="0" y="2230131"/>
                  </a:moveTo>
                  <a:lnTo>
                    <a:pt x="270039" y="854093"/>
                  </a:lnTo>
                  <a:lnTo>
                    <a:pt x="540078" y="1091341"/>
                  </a:lnTo>
                  <a:lnTo>
                    <a:pt x="810117" y="854093"/>
                  </a:lnTo>
                  <a:lnTo>
                    <a:pt x="1080157" y="616844"/>
                  </a:lnTo>
                  <a:lnTo>
                    <a:pt x="1350196" y="379596"/>
                  </a:lnTo>
                  <a:lnTo>
                    <a:pt x="1620235"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500194"/>
              <a:ext cx="2700393" cy="3084224"/>
            </a:xfrm>
            <a:custGeom>
              <a:avLst/>
              <a:pathLst>
                <a:path w="2700393" h="3084224">
                  <a:moveTo>
                    <a:pt x="0" y="2846976"/>
                  </a:moveTo>
                  <a:lnTo>
                    <a:pt x="270039" y="3084224"/>
                  </a:lnTo>
                  <a:lnTo>
                    <a:pt x="540078" y="2704627"/>
                  </a:lnTo>
                  <a:lnTo>
                    <a:pt x="810117" y="1091341"/>
                  </a:lnTo>
                  <a:lnTo>
                    <a:pt x="1080157" y="996441"/>
                  </a:lnTo>
                  <a:lnTo>
                    <a:pt x="1350196" y="948992"/>
                  </a:lnTo>
                  <a:lnTo>
                    <a:pt x="1620235" y="854093"/>
                  </a:lnTo>
                  <a:lnTo>
                    <a:pt x="1890275" y="521945"/>
                  </a:lnTo>
                  <a:lnTo>
                    <a:pt x="2160314" y="664294"/>
                  </a:lnTo>
                  <a:lnTo>
                    <a:pt x="2430353" y="47449"/>
                  </a:lnTo>
                  <a:lnTo>
                    <a:pt x="270039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262946"/>
              <a:ext cx="6480943" cy="1281139"/>
            </a:xfrm>
            <a:custGeom>
              <a:avLst/>
              <a:pathLst>
                <a:path w="6480943" h="1281139">
                  <a:moveTo>
                    <a:pt x="0" y="996441"/>
                  </a:moveTo>
                  <a:lnTo>
                    <a:pt x="270039" y="996441"/>
                  </a:lnTo>
                  <a:lnTo>
                    <a:pt x="540078" y="854093"/>
                  </a:lnTo>
                  <a:lnTo>
                    <a:pt x="810117" y="1281139"/>
                  </a:lnTo>
                  <a:lnTo>
                    <a:pt x="1080157" y="1233689"/>
                  </a:lnTo>
                  <a:lnTo>
                    <a:pt x="1350196" y="284697"/>
                  </a:lnTo>
                  <a:lnTo>
                    <a:pt x="1620235" y="189798"/>
                  </a:lnTo>
                  <a:lnTo>
                    <a:pt x="1890275" y="284697"/>
                  </a:lnTo>
                  <a:lnTo>
                    <a:pt x="2160314" y="284697"/>
                  </a:lnTo>
                  <a:lnTo>
                    <a:pt x="2430353" y="332147"/>
                  </a:lnTo>
                  <a:lnTo>
                    <a:pt x="2700393" y="332147"/>
                  </a:lnTo>
                  <a:lnTo>
                    <a:pt x="2970432" y="379596"/>
                  </a:lnTo>
                  <a:lnTo>
                    <a:pt x="3240471" y="332147"/>
                  </a:lnTo>
                  <a:lnTo>
                    <a:pt x="3510510" y="474496"/>
                  </a:lnTo>
                  <a:lnTo>
                    <a:pt x="3780550" y="94899"/>
                  </a:lnTo>
                  <a:lnTo>
                    <a:pt x="4050589" y="237248"/>
                  </a:lnTo>
                  <a:lnTo>
                    <a:pt x="4320628" y="474496"/>
                  </a:lnTo>
                  <a:lnTo>
                    <a:pt x="4590668" y="569395"/>
                  </a:lnTo>
                  <a:lnTo>
                    <a:pt x="4860707" y="284697"/>
                  </a:lnTo>
                  <a:lnTo>
                    <a:pt x="5130746" y="0"/>
                  </a:lnTo>
                  <a:lnTo>
                    <a:pt x="5400786" y="569395"/>
                  </a:lnTo>
                  <a:lnTo>
                    <a:pt x="5670825" y="427046"/>
                  </a:lnTo>
                  <a:lnTo>
                    <a:pt x="5940864" y="189798"/>
                  </a:lnTo>
                  <a:lnTo>
                    <a:pt x="6210904" y="14234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4375727" y="1405295"/>
              <a:ext cx="3240471" cy="3795968"/>
            </a:xfrm>
            <a:custGeom>
              <a:avLst/>
              <a:pathLst>
                <a:path w="3240471" h="3795968">
                  <a:moveTo>
                    <a:pt x="0" y="3795968"/>
                  </a:moveTo>
                  <a:lnTo>
                    <a:pt x="270039" y="948992"/>
                  </a:lnTo>
                  <a:lnTo>
                    <a:pt x="540078" y="142348"/>
                  </a:lnTo>
                  <a:lnTo>
                    <a:pt x="810117" y="284697"/>
                  </a:lnTo>
                  <a:lnTo>
                    <a:pt x="1080157" y="664294"/>
                  </a:lnTo>
                  <a:lnTo>
                    <a:pt x="1350196" y="332147"/>
                  </a:lnTo>
                  <a:lnTo>
                    <a:pt x="1620235" y="379596"/>
                  </a:lnTo>
                  <a:lnTo>
                    <a:pt x="1890275" y="427046"/>
                  </a:lnTo>
                  <a:lnTo>
                    <a:pt x="2160314" y="569395"/>
                  </a:lnTo>
                  <a:lnTo>
                    <a:pt x="2430353" y="427046"/>
                  </a:lnTo>
                  <a:lnTo>
                    <a:pt x="2700393" y="142348"/>
                  </a:lnTo>
                  <a:lnTo>
                    <a:pt x="2970432" y="0"/>
                  </a:lnTo>
                  <a:lnTo>
                    <a:pt x="3240471" y="284697"/>
                  </a:lnTo>
                </a:path>
              </a:pathLst>
            </a:custGeom>
            <a:ln w="27101" cap="flat">
              <a:solidFill>
                <a:srgbClr val="836FFF">
                  <a:alpha val="100000"/>
                </a:srgbClr>
              </a:solidFill>
              <a:prstDash val="solid"/>
              <a:round/>
            </a:ln>
          </p:spPr>
          <p:txBody>
            <a:bodyPr/>
            <a:lstStyle/>
            <a:p/>
          </p:txBody>
        </p:sp>
        <p:sp>
          <p:nvSpPr>
            <p:cNvPr id="47" name="pl47"/>
            <p:cNvSpPr/>
            <p:nvPr/>
          </p:nvSpPr>
          <p:spPr>
            <a:xfrm>
              <a:off x="2215412" y="1357845"/>
              <a:ext cx="5400786" cy="664294"/>
            </a:xfrm>
            <a:custGeom>
              <a:avLst/>
              <a:pathLst>
                <a:path w="5400786" h="664294">
                  <a:moveTo>
                    <a:pt x="0" y="427046"/>
                  </a:moveTo>
                  <a:lnTo>
                    <a:pt x="270039" y="521945"/>
                  </a:lnTo>
                  <a:lnTo>
                    <a:pt x="540078" y="474496"/>
                  </a:lnTo>
                  <a:lnTo>
                    <a:pt x="810117" y="474496"/>
                  </a:lnTo>
                  <a:lnTo>
                    <a:pt x="1080157" y="474496"/>
                  </a:lnTo>
                  <a:lnTo>
                    <a:pt x="1350196" y="427046"/>
                  </a:lnTo>
                  <a:lnTo>
                    <a:pt x="1620235" y="427046"/>
                  </a:lnTo>
                  <a:lnTo>
                    <a:pt x="1890275" y="379596"/>
                  </a:lnTo>
                  <a:lnTo>
                    <a:pt x="2160314" y="379596"/>
                  </a:lnTo>
                  <a:lnTo>
                    <a:pt x="2430353" y="616844"/>
                  </a:lnTo>
                  <a:lnTo>
                    <a:pt x="2700393" y="379596"/>
                  </a:lnTo>
                  <a:lnTo>
                    <a:pt x="2970432" y="284697"/>
                  </a:lnTo>
                  <a:lnTo>
                    <a:pt x="3240471" y="521945"/>
                  </a:lnTo>
                  <a:lnTo>
                    <a:pt x="3510510" y="474496"/>
                  </a:lnTo>
                  <a:lnTo>
                    <a:pt x="3780550" y="237248"/>
                  </a:lnTo>
                  <a:lnTo>
                    <a:pt x="4050589" y="0"/>
                  </a:lnTo>
                  <a:lnTo>
                    <a:pt x="4320628" y="664294"/>
                  </a:lnTo>
                  <a:lnTo>
                    <a:pt x="4590668" y="379596"/>
                  </a:lnTo>
                  <a:lnTo>
                    <a:pt x="4860707" y="237248"/>
                  </a:lnTo>
                  <a:lnTo>
                    <a:pt x="5130746" y="94899"/>
                  </a:lnTo>
                  <a:lnTo>
                    <a:pt x="5400786" y="47449"/>
                  </a:lnTo>
                </a:path>
              </a:pathLst>
            </a:custGeom>
            <a:ln w="27101" cap="flat">
              <a:solidFill>
                <a:srgbClr val="FB9A99">
                  <a:alpha val="100000"/>
                </a:srgbClr>
              </a:solidFill>
              <a:prstDash val="solid"/>
              <a:round/>
            </a:ln>
          </p:spPr>
          <p:txBody>
            <a:bodyPr/>
            <a:lstStyle/>
            <a:p/>
          </p:txBody>
        </p:sp>
        <p:sp>
          <p:nvSpPr>
            <p:cNvPr id="48" name="pl48"/>
            <p:cNvSpPr/>
            <p:nvPr/>
          </p:nvSpPr>
          <p:spPr>
            <a:xfrm>
              <a:off x="7633164" y="786125"/>
              <a:ext cx="791862" cy="188092"/>
            </a:xfrm>
            <a:custGeom>
              <a:avLst/>
              <a:pathLst>
                <a:path w="791862" h="188092">
                  <a:moveTo>
                    <a:pt x="791862" y="0"/>
                  </a:moveTo>
                  <a:lnTo>
                    <a:pt x="0" y="188092"/>
                  </a:lnTo>
                </a:path>
              </a:pathLst>
            </a:custGeom>
          </p:spPr>
          <p:txBody>
            <a:bodyPr/>
            <a:lstStyle/>
            <a:p/>
          </p:txBody>
        </p:sp>
        <p:sp>
          <p:nvSpPr>
            <p:cNvPr id="49" name="pl49"/>
            <p:cNvSpPr/>
            <p:nvPr/>
          </p:nvSpPr>
          <p:spPr>
            <a:xfrm>
              <a:off x="7630651" y="1051759"/>
              <a:ext cx="728210" cy="346655"/>
            </a:xfrm>
            <a:custGeom>
              <a:avLst/>
              <a:pathLst>
                <a:path w="728210" h="346655">
                  <a:moveTo>
                    <a:pt x="728210" y="0"/>
                  </a:moveTo>
                  <a:lnTo>
                    <a:pt x="0" y="346655"/>
                  </a:lnTo>
                </a:path>
              </a:pathLst>
            </a:custGeom>
          </p:spPr>
          <p:txBody>
            <a:bodyPr/>
            <a:lstStyle/>
            <a:p/>
          </p:txBody>
        </p:sp>
        <p:sp>
          <p:nvSpPr>
            <p:cNvPr id="50" name="pl50"/>
            <p:cNvSpPr/>
            <p:nvPr/>
          </p:nvSpPr>
          <p:spPr>
            <a:xfrm>
              <a:off x="7633886" y="1308703"/>
              <a:ext cx="658545" cy="94064"/>
            </a:xfrm>
            <a:custGeom>
              <a:avLst/>
              <a:pathLst>
                <a:path w="658545" h="94064">
                  <a:moveTo>
                    <a:pt x="658545" y="0"/>
                  </a:moveTo>
                  <a:lnTo>
                    <a:pt x="0" y="94064"/>
                  </a:lnTo>
                </a:path>
              </a:pathLst>
            </a:custGeom>
          </p:spPr>
          <p:txBody>
            <a:bodyPr/>
            <a:lstStyle/>
            <a:p/>
          </p:txBody>
        </p:sp>
        <p:sp>
          <p:nvSpPr>
            <p:cNvPr id="51" name="pl51"/>
            <p:cNvSpPr/>
            <p:nvPr/>
          </p:nvSpPr>
          <p:spPr>
            <a:xfrm>
              <a:off x="7633825" y="1455434"/>
              <a:ext cx="724877" cy="110589"/>
            </a:xfrm>
            <a:custGeom>
              <a:avLst/>
              <a:pathLst>
                <a:path w="724877" h="110589">
                  <a:moveTo>
                    <a:pt x="724877" y="110589"/>
                  </a:moveTo>
                  <a:lnTo>
                    <a:pt x="0" y="0"/>
                  </a:lnTo>
                </a:path>
              </a:pathLst>
            </a:custGeom>
          </p:spPr>
          <p:txBody>
            <a:bodyPr/>
            <a:lstStyle/>
            <a:p/>
          </p:txBody>
        </p:sp>
        <p:sp>
          <p:nvSpPr>
            <p:cNvPr id="52" name="pl52"/>
            <p:cNvSpPr/>
            <p:nvPr/>
          </p:nvSpPr>
          <p:spPr>
            <a:xfrm>
              <a:off x="7627731" y="1508982"/>
              <a:ext cx="755214" cy="575455"/>
            </a:xfrm>
            <a:custGeom>
              <a:avLst/>
              <a:pathLst>
                <a:path w="755214" h="575455">
                  <a:moveTo>
                    <a:pt x="755214" y="575455"/>
                  </a:moveTo>
                  <a:lnTo>
                    <a:pt x="0" y="0"/>
                  </a:lnTo>
                </a:path>
              </a:pathLst>
            </a:custGeom>
          </p:spPr>
          <p:txBody>
            <a:bodyPr/>
            <a:lstStyle/>
            <a:p/>
          </p:txBody>
        </p:sp>
        <p:sp>
          <p:nvSpPr>
            <p:cNvPr id="53" name="pl53"/>
            <p:cNvSpPr/>
            <p:nvPr/>
          </p:nvSpPr>
          <p:spPr>
            <a:xfrm>
              <a:off x="7631372" y="1506432"/>
              <a:ext cx="769569" cy="316386"/>
            </a:xfrm>
            <a:custGeom>
              <a:avLst/>
              <a:pathLst>
                <a:path w="769569" h="316386">
                  <a:moveTo>
                    <a:pt x="769569" y="316386"/>
                  </a:moveTo>
                  <a:lnTo>
                    <a:pt x="0" y="0"/>
                  </a:lnTo>
                </a:path>
              </a:pathLst>
            </a:custGeom>
          </p:spPr>
          <p:txBody>
            <a:bodyPr/>
            <a:lstStyle/>
            <a:p/>
          </p:txBody>
        </p:sp>
        <p:sp>
          <p:nvSpPr>
            <p:cNvPr id="54" name="pl54"/>
            <p:cNvSpPr/>
            <p:nvPr/>
          </p:nvSpPr>
          <p:spPr>
            <a:xfrm>
              <a:off x="7625062" y="1557576"/>
              <a:ext cx="703522" cy="788382"/>
            </a:xfrm>
            <a:custGeom>
              <a:avLst/>
              <a:pathLst>
                <a:path w="703522" h="788382">
                  <a:moveTo>
                    <a:pt x="703522" y="788382"/>
                  </a:moveTo>
                  <a:lnTo>
                    <a:pt x="0" y="0"/>
                  </a:lnTo>
                </a:path>
              </a:pathLst>
            </a:custGeom>
          </p:spPr>
          <p:txBody>
            <a:bodyPr/>
            <a:lstStyle/>
            <a:p/>
          </p:txBody>
        </p:sp>
        <p:sp>
          <p:nvSpPr>
            <p:cNvPr id="55" name="pl55"/>
            <p:cNvSpPr/>
            <p:nvPr/>
          </p:nvSpPr>
          <p:spPr>
            <a:xfrm>
              <a:off x="7624134" y="1557880"/>
              <a:ext cx="812960" cy="1048645"/>
            </a:xfrm>
            <a:custGeom>
              <a:avLst/>
              <a:pathLst>
                <a:path w="812960" h="1048645">
                  <a:moveTo>
                    <a:pt x="812960" y="1048645"/>
                  </a:moveTo>
                  <a:lnTo>
                    <a:pt x="0" y="0"/>
                  </a:lnTo>
                </a:path>
              </a:pathLst>
            </a:custGeom>
          </p:spPr>
          <p:txBody>
            <a:bodyPr/>
            <a:lstStyle/>
            <a:p/>
          </p:txBody>
        </p:sp>
        <p:sp>
          <p:nvSpPr>
            <p:cNvPr id="56" name="pl56"/>
            <p:cNvSpPr/>
            <p:nvPr/>
          </p:nvSpPr>
          <p:spPr>
            <a:xfrm>
              <a:off x="7622811" y="1700593"/>
              <a:ext cx="729963" cy="1170244"/>
            </a:xfrm>
            <a:custGeom>
              <a:avLst/>
              <a:pathLst>
                <a:path w="729963" h="1170244">
                  <a:moveTo>
                    <a:pt x="729963" y="1170244"/>
                  </a:moveTo>
                  <a:lnTo>
                    <a:pt x="0" y="0"/>
                  </a:lnTo>
                </a:path>
              </a:pathLst>
            </a:custGeom>
          </p:spPr>
          <p:txBody>
            <a:bodyPr/>
            <a:lstStyle/>
            <a:p/>
          </p:txBody>
        </p:sp>
        <p:sp>
          <p:nvSpPr>
            <p:cNvPr id="57" name="pl57"/>
            <p:cNvSpPr/>
            <p:nvPr/>
          </p:nvSpPr>
          <p:spPr>
            <a:xfrm>
              <a:off x="7622727" y="1937862"/>
              <a:ext cx="736134" cy="1197554"/>
            </a:xfrm>
            <a:custGeom>
              <a:avLst/>
              <a:pathLst>
                <a:path w="736134" h="1197554">
                  <a:moveTo>
                    <a:pt x="736134" y="1197554"/>
                  </a:moveTo>
                  <a:lnTo>
                    <a:pt x="0" y="0"/>
                  </a:lnTo>
                </a:path>
              </a:pathLst>
            </a:custGeom>
          </p:spPr>
          <p:txBody>
            <a:bodyPr/>
            <a:lstStyle/>
            <a:p/>
          </p:txBody>
        </p:sp>
        <p:sp>
          <p:nvSpPr>
            <p:cNvPr id="58" name="pl58"/>
            <p:cNvSpPr/>
            <p:nvPr/>
          </p:nvSpPr>
          <p:spPr>
            <a:xfrm>
              <a:off x="7634339" y="3493075"/>
              <a:ext cx="748606" cy="2"/>
            </a:xfrm>
            <a:custGeom>
              <a:avLst/>
              <a:pathLst>
                <a:path w="748606" h="2">
                  <a:moveTo>
                    <a:pt x="748606" y="0"/>
                  </a:moveTo>
                  <a:lnTo>
                    <a:pt x="0" y="2"/>
                  </a:lnTo>
                </a:path>
              </a:pathLst>
            </a:custGeom>
          </p:spPr>
          <p:txBody>
            <a:bodyPr/>
            <a:lstStyle/>
            <a:p/>
          </p:txBody>
        </p:sp>
        <p:sp>
          <p:nvSpPr>
            <p:cNvPr id="59" name="pg59"/>
            <p:cNvSpPr/>
            <p:nvPr/>
          </p:nvSpPr>
          <p:spPr>
            <a:xfrm>
              <a:off x="8356446" y="69781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935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1" name="pg61"/>
            <p:cNvSpPr/>
            <p:nvPr/>
          </p:nvSpPr>
          <p:spPr>
            <a:xfrm>
              <a:off x="8290281" y="9604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0019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63" name="pg63"/>
            <p:cNvSpPr/>
            <p:nvPr/>
          </p:nvSpPr>
          <p:spPr>
            <a:xfrm>
              <a:off x="8223851" y="122203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126357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65" name="pg65"/>
            <p:cNvSpPr/>
            <p:nvPr/>
          </p:nvSpPr>
          <p:spPr>
            <a:xfrm>
              <a:off x="8290122" y="148380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52534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88%</a:t>
              </a:r>
            </a:p>
          </p:txBody>
        </p:sp>
        <p:sp>
          <p:nvSpPr>
            <p:cNvPr id="67" name="pg67"/>
            <p:cNvSpPr/>
            <p:nvPr/>
          </p:nvSpPr>
          <p:spPr>
            <a:xfrm>
              <a:off x="8314365" y="200696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04849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9" name="pg69"/>
            <p:cNvSpPr/>
            <p:nvPr/>
          </p:nvSpPr>
          <p:spPr>
            <a:xfrm>
              <a:off x="8332362" y="174435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178589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87%</a:t>
              </a:r>
            </a:p>
          </p:txBody>
        </p:sp>
        <p:sp>
          <p:nvSpPr>
            <p:cNvPr id="71" name="pg71"/>
            <p:cNvSpPr/>
            <p:nvPr/>
          </p:nvSpPr>
          <p:spPr>
            <a:xfrm>
              <a:off x="8260004" y="226813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29098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3" name="pg73"/>
            <p:cNvSpPr/>
            <p:nvPr/>
          </p:nvSpPr>
          <p:spPr>
            <a:xfrm>
              <a:off x="8368515" y="252740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56893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5" name="pg75"/>
            <p:cNvSpPr/>
            <p:nvPr/>
          </p:nvSpPr>
          <p:spPr>
            <a:xfrm>
              <a:off x="8284194" y="279152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330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83%</a:t>
              </a:r>
            </a:p>
          </p:txBody>
        </p:sp>
        <p:sp>
          <p:nvSpPr>
            <p:cNvPr id="77" name="pg77"/>
            <p:cNvSpPr/>
            <p:nvPr/>
          </p:nvSpPr>
          <p:spPr>
            <a:xfrm>
              <a:off x="8290281" y="30560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975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78%</a:t>
              </a:r>
            </a:p>
          </p:txBody>
        </p:sp>
        <p:sp>
          <p:nvSpPr>
            <p:cNvPr id="79" name="pg79"/>
            <p:cNvSpPr/>
            <p:nvPr/>
          </p:nvSpPr>
          <p:spPr>
            <a:xfrm>
              <a:off x="8314365" y="34085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4500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043659" y="401416"/>
              <a:ext cx="37442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Dominican Republic,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(78%), followed by ROTAC (83%).
Coverage of 5 vaccines decreased (DTP3, HepB3, MCV1, Polio3 and Rubella) and 6 vaccines increased (HPVc, Hib3, IPV1, MCV2, PcV3 and RotaC) compared to respective coverage in 2019.
Coverage of 5 vaccines decreased (DTP3, HepB3, Hib3, Polio3 and RotaC) and 6 vaccines increased (HPVc, IPV1, MCV1, MCV2, PcV3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30082" y="870398"/>
              <a:ext cx="1011029" cy="0"/>
            </a:xfrm>
            <a:custGeom>
              <a:avLst/>
              <a:pathLst>
                <a:path w="1011029" h="0">
                  <a:moveTo>
                    <a:pt x="0" y="0"/>
                  </a:moveTo>
                  <a:lnTo>
                    <a:pt x="1011029"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220700"/>
              <a:ext cx="938813" cy="0"/>
            </a:xfrm>
            <a:custGeom>
              <a:avLst/>
              <a:pathLst>
                <a:path w="938813" h="0">
                  <a:moveTo>
                    <a:pt x="0" y="0"/>
                  </a:moveTo>
                  <a:lnTo>
                    <a:pt x="722164" y="0"/>
                  </a:lnTo>
                  <a:lnTo>
                    <a:pt x="794380"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413433" y="1571001"/>
              <a:ext cx="577731" cy="0"/>
            </a:xfrm>
            <a:custGeom>
              <a:avLst/>
              <a:pathLst>
                <a:path w="577731" h="0">
                  <a:moveTo>
                    <a:pt x="0" y="0"/>
                  </a:moveTo>
                  <a:lnTo>
                    <a:pt x="144432" y="0"/>
                  </a:lnTo>
                  <a:lnTo>
                    <a:pt x="361082"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7341217" y="1921302"/>
              <a:ext cx="649947" cy="0"/>
            </a:xfrm>
            <a:custGeom>
              <a:avLst/>
              <a:pathLst>
                <a:path w="649947" h="0">
                  <a:moveTo>
                    <a:pt x="0" y="0"/>
                  </a:moveTo>
                  <a:lnTo>
                    <a:pt x="144432" y="0"/>
                  </a:lnTo>
                  <a:lnTo>
                    <a:pt x="361082" y="0"/>
                  </a:lnTo>
                  <a:lnTo>
                    <a:pt x="433298" y="0"/>
                  </a:lnTo>
                  <a:lnTo>
                    <a:pt x="433298"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6257971" y="2271604"/>
              <a:ext cx="1083246" cy="0"/>
            </a:xfrm>
            <a:custGeom>
              <a:avLst/>
              <a:pathLst>
                <a:path w="1083246" h="0">
                  <a:moveTo>
                    <a:pt x="0" y="0"/>
                  </a:moveTo>
                  <a:lnTo>
                    <a:pt x="361082" y="0"/>
                  </a:lnTo>
                  <a:lnTo>
                    <a:pt x="361082" y="0"/>
                  </a:lnTo>
                  <a:lnTo>
                    <a:pt x="577731" y="0"/>
                  </a:lnTo>
                  <a:lnTo>
                    <a:pt x="722164"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2621905"/>
              <a:ext cx="649947" cy="0"/>
            </a:xfrm>
            <a:custGeom>
              <a:avLst/>
              <a:pathLst>
                <a:path w="649947" h="0">
                  <a:moveTo>
                    <a:pt x="0" y="0"/>
                  </a:moveTo>
                  <a:lnTo>
                    <a:pt x="72216" y="0"/>
                  </a:lnTo>
                  <a:lnTo>
                    <a:pt x="288865"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630082" y="2972206"/>
              <a:ext cx="938813" cy="0"/>
            </a:xfrm>
            <a:custGeom>
              <a:avLst/>
              <a:pathLst>
                <a:path w="938813" h="0">
                  <a:moveTo>
                    <a:pt x="0" y="0"/>
                  </a:moveTo>
                  <a:lnTo>
                    <a:pt x="722164" y="0"/>
                  </a:lnTo>
                  <a:lnTo>
                    <a:pt x="794380" y="0"/>
                  </a:lnTo>
                  <a:lnTo>
                    <a:pt x="938813" y="0"/>
                  </a:lnTo>
                  <a:lnTo>
                    <a:pt x="938813"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6980135" y="3322508"/>
              <a:ext cx="1011029" cy="0"/>
            </a:xfrm>
            <a:custGeom>
              <a:avLst/>
              <a:pathLst>
                <a:path w="1011029" h="0">
                  <a:moveTo>
                    <a:pt x="0" y="0"/>
                  </a:moveTo>
                  <a:lnTo>
                    <a:pt x="433298" y="0"/>
                  </a:lnTo>
                  <a:lnTo>
                    <a:pt x="649947"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5463590" y="3672809"/>
              <a:ext cx="1660977" cy="0"/>
            </a:xfrm>
            <a:custGeom>
              <a:avLst/>
              <a:pathLst>
                <a:path w="1660977" h="0">
                  <a:moveTo>
                    <a:pt x="0" y="0"/>
                  </a:moveTo>
                  <a:lnTo>
                    <a:pt x="361082" y="0"/>
                  </a:lnTo>
                  <a:lnTo>
                    <a:pt x="361082" y="0"/>
                  </a:lnTo>
                  <a:lnTo>
                    <a:pt x="722164" y="0"/>
                  </a:lnTo>
                  <a:lnTo>
                    <a:pt x="1083246" y="0"/>
                  </a:lnTo>
                  <a:lnTo>
                    <a:pt x="1660977" y="0"/>
                  </a:lnTo>
                </a:path>
              </a:pathLst>
            </a:custGeom>
            <a:ln w="116535" cap="flat">
              <a:solidFill>
                <a:srgbClr val="E8E8E8">
                  <a:alpha val="100000"/>
                </a:srgbClr>
              </a:solidFill>
              <a:prstDash val="solid"/>
              <a:round/>
            </a:ln>
          </p:spPr>
          <p:txBody>
            <a:bodyPr/>
            <a:lstStyle/>
            <a:p/>
          </p:txBody>
        </p:sp>
        <p:sp>
          <p:nvSpPr>
            <p:cNvPr id="31" name="pl31"/>
            <p:cNvSpPr/>
            <p:nvPr/>
          </p:nvSpPr>
          <p:spPr>
            <a:xfrm>
              <a:off x="6330187" y="4023110"/>
              <a:ext cx="1444328" cy="0"/>
            </a:xfrm>
            <a:custGeom>
              <a:avLst/>
              <a:pathLst>
                <a:path w="1444328" h="0">
                  <a:moveTo>
                    <a:pt x="0" y="0"/>
                  </a:moveTo>
                  <a:lnTo>
                    <a:pt x="144432" y="0"/>
                  </a:lnTo>
                  <a:lnTo>
                    <a:pt x="433298" y="0"/>
                  </a:lnTo>
                  <a:lnTo>
                    <a:pt x="649947" y="0"/>
                  </a:lnTo>
                  <a:lnTo>
                    <a:pt x="1372111" y="0"/>
                  </a:lnTo>
                  <a:lnTo>
                    <a:pt x="1444328" y="0"/>
                  </a:lnTo>
                </a:path>
              </a:pathLst>
            </a:custGeom>
            <a:ln w="116535" cap="flat">
              <a:solidFill>
                <a:srgbClr val="E8E8E8">
                  <a:alpha val="100000"/>
                </a:srgbClr>
              </a:solidFill>
              <a:prstDash val="solid"/>
              <a:round/>
            </a:ln>
          </p:spPr>
          <p:txBody>
            <a:bodyPr/>
            <a:lstStyle/>
            <a:p/>
          </p:txBody>
        </p:sp>
        <p:sp>
          <p:nvSpPr>
            <p:cNvPr id="32" name="pl32"/>
            <p:cNvSpPr/>
            <p:nvPr/>
          </p:nvSpPr>
          <p:spPr>
            <a:xfrm>
              <a:off x="7269000" y="4373412"/>
              <a:ext cx="866596" cy="0"/>
            </a:xfrm>
            <a:custGeom>
              <a:avLst/>
              <a:pathLst>
                <a:path w="866596" h="0">
                  <a:moveTo>
                    <a:pt x="0" y="0"/>
                  </a:moveTo>
                  <a:lnTo>
                    <a:pt x="216649" y="0"/>
                  </a:lnTo>
                  <a:lnTo>
                    <a:pt x="577731" y="0"/>
                  </a:lnTo>
                  <a:lnTo>
                    <a:pt x="577731" y="0"/>
                  </a:lnTo>
                  <a:lnTo>
                    <a:pt x="649947" y="0"/>
                  </a:lnTo>
                  <a:lnTo>
                    <a:pt x="866596" y="0"/>
                  </a:lnTo>
                </a:path>
              </a:pathLst>
            </a:custGeom>
            <a:ln w="116535" cap="flat">
              <a:solidFill>
                <a:srgbClr val="E8E8E8">
                  <a:alpha val="100000"/>
                </a:srgbClr>
              </a:solidFill>
              <a:prstDash val="solid"/>
              <a:round/>
            </a:ln>
          </p:spPr>
          <p:txBody>
            <a:bodyPr/>
            <a:lstStyle/>
            <a:p/>
          </p:txBody>
        </p:sp>
        <p:sp>
          <p:nvSpPr>
            <p:cNvPr id="33" name="pl33"/>
            <p:cNvSpPr/>
            <p:nvPr/>
          </p:nvSpPr>
          <p:spPr>
            <a:xfrm>
              <a:off x="6980135" y="4723713"/>
              <a:ext cx="1011029" cy="0"/>
            </a:xfrm>
            <a:custGeom>
              <a:avLst/>
              <a:pathLst>
                <a:path w="1011029" h="0">
                  <a:moveTo>
                    <a:pt x="0" y="0"/>
                  </a:moveTo>
                  <a:lnTo>
                    <a:pt x="433298" y="0"/>
                  </a:lnTo>
                  <a:lnTo>
                    <a:pt x="649947"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34" name="pl34"/>
            <p:cNvSpPr/>
            <p:nvPr/>
          </p:nvSpPr>
          <p:spPr>
            <a:xfrm>
              <a:off x="7052351" y="5074015"/>
              <a:ext cx="866596" cy="0"/>
            </a:xfrm>
            <a:custGeom>
              <a:avLst/>
              <a:pathLst>
                <a:path w="866596" h="0">
                  <a:moveTo>
                    <a:pt x="0" y="0"/>
                  </a:moveTo>
                  <a:lnTo>
                    <a:pt x="216649" y="0"/>
                  </a:lnTo>
                  <a:lnTo>
                    <a:pt x="216649" y="0"/>
                  </a:lnTo>
                  <a:lnTo>
                    <a:pt x="433298" y="0"/>
                  </a:lnTo>
                  <a:lnTo>
                    <a:pt x="649947" y="0"/>
                  </a:lnTo>
                  <a:lnTo>
                    <a:pt x="866596"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9779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144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3671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33671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25347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3120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7563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9228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7563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2017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45909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82017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18125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2568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47012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115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1444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06128"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43391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85618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92839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711747"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711747"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92839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639531"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27844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772934"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917367"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134016"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78396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63953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28947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928397"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783964"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85618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576190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484069"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06180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626741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63953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71174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072830"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856180"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783964"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928397"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783964"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856180"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720623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856180"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42288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41187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Dominican Republic,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(96%) and 2023 (98%). DTP1 coverage declined in 2024 (97%) compared to 2023, and was higher than in 2019. In 2019-2024, DTP1 coverage was at it's lowest level in 2020 (86%).
In 2023, 4 vaccines had lower coverage than in 2019.
In 2024, 6 vaccines had lower coverage than in 2019.
In 2024, 6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2854199"/>
              <a:ext cx="5880856" cy="1747635"/>
            </a:xfrm>
            <a:custGeom>
              <a:avLst/>
              <a:pathLst>
                <a:path w="5880856" h="1747635">
                  <a:moveTo>
                    <a:pt x="0" y="0"/>
                  </a:moveTo>
                  <a:lnTo>
                    <a:pt x="840122" y="102802"/>
                  </a:lnTo>
                  <a:lnTo>
                    <a:pt x="1680244" y="1679100"/>
                  </a:lnTo>
                  <a:lnTo>
                    <a:pt x="2520366" y="1747635"/>
                  </a:lnTo>
                  <a:lnTo>
                    <a:pt x="3360489" y="1370694"/>
                  </a:lnTo>
                  <a:lnTo>
                    <a:pt x="4200611" y="1302159"/>
                  </a:lnTo>
                  <a:lnTo>
                    <a:pt x="5040733" y="582545"/>
                  </a:lnTo>
                  <a:lnTo>
                    <a:pt x="5880856" y="479743"/>
                  </a:lnTo>
                </a:path>
              </a:pathLst>
            </a:custGeom>
            <a:ln w="29811" cap="flat">
              <a:solidFill>
                <a:srgbClr val="FF0000">
                  <a:alpha val="100000"/>
                </a:srgbClr>
              </a:solidFill>
              <a:prstDash val="solid"/>
              <a:round/>
            </a:ln>
          </p:spPr>
          <p:txBody>
            <a:bodyPr/>
            <a:lstStyle/>
            <a:p/>
          </p:txBody>
        </p:sp>
        <p:sp>
          <p:nvSpPr>
            <p:cNvPr id="26" name="pl26"/>
            <p:cNvSpPr/>
            <p:nvPr/>
          </p:nvSpPr>
          <p:spPr>
            <a:xfrm>
              <a:off x="1975377" y="3333942"/>
              <a:ext cx="5880856" cy="1404961"/>
            </a:xfrm>
            <a:custGeom>
              <a:avLst/>
              <a:pathLst>
                <a:path w="5880856" h="1404961">
                  <a:moveTo>
                    <a:pt x="0" y="376940"/>
                  </a:moveTo>
                  <a:lnTo>
                    <a:pt x="840122" y="514010"/>
                  </a:lnTo>
                  <a:lnTo>
                    <a:pt x="1680244" y="1336427"/>
                  </a:lnTo>
                  <a:lnTo>
                    <a:pt x="2520366" y="1404961"/>
                  </a:lnTo>
                  <a:lnTo>
                    <a:pt x="3360489" y="1267892"/>
                  </a:lnTo>
                  <a:lnTo>
                    <a:pt x="4200611" y="1096555"/>
                  </a:lnTo>
                  <a:lnTo>
                    <a:pt x="5040733" y="102802"/>
                  </a:lnTo>
                  <a:lnTo>
                    <a:pt x="5880856" y="0"/>
                  </a:lnTo>
                </a:path>
              </a:pathLst>
            </a:custGeom>
            <a:ln w="29811" cap="flat">
              <a:solidFill>
                <a:srgbClr val="0058AB">
                  <a:alpha val="100000"/>
                </a:srgbClr>
              </a:solidFill>
              <a:prstDash val="solid"/>
              <a:round/>
            </a:ln>
          </p:spPr>
          <p:txBody>
            <a:bodyPr/>
            <a:lstStyle/>
            <a:p/>
          </p:txBody>
        </p:sp>
        <p:sp>
          <p:nvSpPr>
            <p:cNvPr id="27" name="pt27"/>
            <p:cNvSpPr/>
            <p:nvPr/>
          </p:nvSpPr>
          <p:spPr>
            <a:xfrm>
              <a:off x="1950551"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5084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45770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5311040"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151163" y="41315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6991285"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7831407"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50551"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0673"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630796"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470918"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5311040"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6151163"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6991285"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7831407"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975377"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4" name="tx44"/>
            <p:cNvSpPr/>
            <p:nvPr/>
          </p:nvSpPr>
          <p:spPr>
            <a:xfrm>
              <a:off x="2815499"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5" name="tx45"/>
            <p:cNvSpPr/>
            <p:nvPr/>
          </p:nvSpPr>
          <p:spPr>
            <a:xfrm>
              <a:off x="3655622"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46" name="tx46"/>
            <p:cNvSpPr/>
            <p:nvPr/>
          </p:nvSpPr>
          <p:spPr>
            <a:xfrm>
              <a:off x="4495744"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47" name="tx47"/>
            <p:cNvSpPr/>
            <p:nvPr/>
          </p:nvSpPr>
          <p:spPr>
            <a:xfrm>
              <a:off x="5335866"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8" name="tx48"/>
            <p:cNvSpPr/>
            <p:nvPr/>
          </p:nvSpPr>
          <p:spPr>
            <a:xfrm>
              <a:off x="6175989"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49" name="tx49"/>
            <p:cNvSpPr/>
            <p:nvPr/>
          </p:nvSpPr>
          <p:spPr>
            <a:xfrm>
              <a:off x="7016111"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50" name="tx50"/>
            <p:cNvSpPr/>
            <p:nvPr/>
          </p:nvSpPr>
          <p:spPr>
            <a:xfrm>
              <a:off x="7856233"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51" name="tx51"/>
            <p:cNvSpPr/>
            <p:nvPr/>
          </p:nvSpPr>
          <p:spPr>
            <a:xfrm>
              <a:off x="1975377"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52" name="tx52"/>
            <p:cNvSpPr/>
            <p:nvPr/>
          </p:nvSpPr>
          <p:spPr>
            <a:xfrm>
              <a:off x="2815499"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3" name="tx53"/>
            <p:cNvSpPr/>
            <p:nvPr/>
          </p:nvSpPr>
          <p:spPr>
            <a:xfrm>
              <a:off x="3655622" y="43610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4" name="tx54"/>
            <p:cNvSpPr/>
            <p:nvPr/>
          </p:nvSpPr>
          <p:spPr>
            <a:xfrm>
              <a:off x="4495744" y="4429614"/>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55" name="tx55"/>
            <p:cNvSpPr/>
            <p:nvPr/>
          </p:nvSpPr>
          <p:spPr>
            <a:xfrm>
              <a:off x="5335866"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56" name="tx56"/>
            <p:cNvSpPr/>
            <p:nvPr/>
          </p:nvSpPr>
          <p:spPr>
            <a:xfrm>
              <a:off x="6175989" y="398535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57" name="tx57"/>
            <p:cNvSpPr/>
            <p:nvPr/>
          </p:nvSpPr>
          <p:spPr>
            <a:xfrm>
              <a:off x="7016111"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58" name="tx58"/>
            <p:cNvSpPr/>
            <p:nvPr/>
          </p:nvSpPr>
          <p:spPr>
            <a:xfrm>
              <a:off x="7856233"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59" name="pl5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0" name="pl60"/>
            <p:cNvSpPr/>
            <p:nvPr/>
          </p:nvSpPr>
          <p:spPr>
            <a:xfrm>
              <a:off x="701611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61" name="tx61"/>
            <p:cNvSpPr/>
            <p:nvPr/>
          </p:nvSpPr>
          <p:spPr>
            <a:xfrm>
              <a:off x="673591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62" name="tx62"/>
            <p:cNvSpPr/>
            <p:nvPr/>
          </p:nvSpPr>
          <p:spPr>
            <a:xfrm>
              <a:off x="6621343"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63" name="rc6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4" name="tx6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5" name="tx65"/>
            <p:cNvSpPr/>
            <p:nvPr/>
          </p:nvSpPr>
          <p:spPr>
            <a:xfrm rot="-5400000">
              <a:off x="184737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66" name="tx66"/>
            <p:cNvSpPr/>
            <p:nvPr/>
          </p:nvSpPr>
          <p:spPr>
            <a:xfrm rot="-5400000">
              <a:off x="26874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7" name="tx67"/>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8" name="tx68"/>
            <p:cNvSpPr/>
            <p:nvPr/>
          </p:nvSpPr>
          <p:spPr>
            <a:xfrm rot="-5400000">
              <a:off x="43677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9" name="tx69"/>
            <p:cNvSpPr/>
            <p:nvPr/>
          </p:nvSpPr>
          <p:spPr>
            <a:xfrm rot="-5400000">
              <a:off x="520786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0" name="tx70"/>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1" name="tx71"/>
            <p:cNvSpPr/>
            <p:nvPr/>
          </p:nvSpPr>
          <p:spPr>
            <a:xfrm rot="-5400000">
              <a:off x="688808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2" name="tx72"/>
            <p:cNvSpPr/>
            <p:nvPr/>
          </p:nvSpPr>
          <p:spPr>
            <a:xfrm rot="-5400000">
              <a:off x="772823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3" name="tx7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4" name="tx7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7" name="tx7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8" name="tx7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9" name="tx7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 name="pl8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1" name="pl8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2" name="tx8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3" name="tx8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4" name="tx84"/>
            <p:cNvSpPr/>
            <p:nvPr/>
          </p:nvSpPr>
          <p:spPr>
            <a:xfrm>
              <a:off x="757200" y="398022"/>
              <a:ext cx="62986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Dominican Republic, 2017-2024</a:t>
              </a:r>
            </a:p>
          </p:txBody>
        </p:sp>
        <p:sp>
          <p:nvSpPr>
            <p:cNvPr id="85" name="tx8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6" name="tx8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Dominican Republic was 2017.
In 2024, first dose (HPV1) programme coverage among girls was 45% and last dose (HPVc) programme coverage was 45%.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02004"/>
              <a:ext cx="6444618" cy="760997"/>
            </a:xfrm>
            <a:custGeom>
              <a:avLst/>
              <a:pathLst>
                <a:path w="6444618" h="760997">
                  <a:moveTo>
                    <a:pt x="0" y="520682"/>
                  </a:moveTo>
                  <a:lnTo>
                    <a:pt x="268525" y="760997"/>
                  </a:lnTo>
                  <a:lnTo>
                    <a:pt x="537051" y="360472"/>
                  </a:lnTo>
                  <a:lnTo>
                    <a:pt x="805577" y="480630"/>
                  </a:lnTo>
                  <a:lnTo>
                    <a:pt x="1074103" y="480630"/>
                  </a:lnTo>
                  <a:lnTo>
                    <a:pt x="1342628" y="160210"/>
                  </a:lnTo>
                  <a:lnTo>
                    <a:pt x="1611154" y="80105"/>
                  </a:lnTo>
                  <a:lnTo>
                    <a:pt x="1879680" y="240315"/>
                  </a:lnTo>
                  <a:lnTo>
                    <a:pt x="2148206" y="360472"/>
                  </a:lnTo>
                  <a:lnTo>
                    <a:pt x="2416732" y="360472"/>
                  </a:lnTo>
                  <a:lnTo>
                    <a:pt x="2685257" y="120157"/>
                  </a:lnTo>
                  <a:lnTo>
                    <a:pt x="2953783" y="280367"/>
                  </a:lnTo>
                  <a:lnTo>
                    <a:pt x="3222309" y="240315"/>
                  </a:lnTo>
                  <a:lnTo>
                    <a:pt x="3490835" y="320420"/>
                  </a:lnTo>
                  <a:lnTo>
                    <a:pt x="3759360" y="0"/>
                  </a:lnTo>
                  <a:lnTo>
                    <a:pt x="4027886" y="240315"/>
                  </a:lnTo>
                  <a:lnTo>
                    <a:pt x="4296412" y="160210"/>
                  </a:lnTo>
                  <a:lnTo>
                    <a:pt x="4564938" y="280367"/>
                  </a:lnTo>
                  <a:lnTo>
                    <a:pt x="4833464" y="160210"/>
                  </a:lnTo>
                  <a:lnTo>
                    <a:pt x="5101989" y="80105"/>
                  </a:lnTo>
                  <a:lnTo>
                    <a:pt x="5370515" y="360472"/>
                  </a:lnTo>
                  <a:lnTo>
                    <a:pt x="5639041" y="280367"/>
                  </a:lnTo>
                  <a:lnTo>
                    <a:pt x="5907567" y="120157"/>
                  </a:lnTo>
                  <a:lnTo>
                    <a:pt x="6176092" y="40052"/>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6281742" y="1922687"/>
              <a:ext cx="1611154" cy="1882468"/>
            </a:xfrm>
            <a:custGeom>
              <a:avLst/>
              <a:pathLst>
                <a:path w="1611154" h="1882468">
                  <a:moveTo>
                    <a:pt x="0" y="1882468"/>
                  </a:moveTo>
                  <a:lnTo>
                    <a:pt x="268525" y="720945"/>
                  </a:lnTo>
                  <a:lnTo>
                    <a:pt x="537051" y="921207"/>
                  </a:lnTo>
                  <a:lnTo>
                    <a:pt x="805577" y="720945"/>
                  </a:lnTo>
                  <a:lnTo>
                    <a:pt x="1074103" y="520682"/>
                  </a:lnTo>
                  <a:lnTo>
                    <a:pt x="1342628" y="320420"/>
                  </a:lnTo>
                  <a:lnTo>
                    <a:pt x="1611154"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562214"/>
              <a:ext cx="2685257" cy="2603413"/>
            </a:xfrm>
            <a:custGeom>
              <a:avLst/>
              <a:pathLst>
                <a:path w="2685257" h="2603413">
                  <a:moveTo>
                    <a:pt x="0" y="2403150"/>
                  </a:moveTo>
                  <a:lnTo>
                    <a:pt x="268525" y="2603413"/>
                  </a:lnTo>
                  <a:lnTo>
                    <a:pt x="537051" y="2282993"/>
                  </a:lnTo>
                  <a:lnTo>
                    <a:pt x="805577" y="921207"/>
                  </a:lnTo>
                  <a:lnTo>
                    <a:pt x="1074103" y="841102"/>
                  </a:lnTo>
                  <a:lnTo>
                    <a:pt x="1342628" y="801050"/>
                  </a:lnTo>
                  <a:lnTo>
                    <a:pt x="1611154" y="720945"/>
                  </a:lnTo>
                  <a:lnTo>
                    <a:pt x="1879680" y="440577"/>
                  </a:lnTo>
                  <a:lnTo>
                    <a:pt x="2148206" y="560735"/>
                  </a:lnTo>
                  <a:lnTo>
                    <a:pt x="2416732" y="40052"/>
                  </a:lnTo>
                  <a:lnTo>
                    <a:pt x="2685257" y="0"/>
                  </a:lnTo>
                </a:path>
              </a:pathLst>
            </a:custGeom>
            <a:ln w="27101" cap="flat">
              <a:solidFill>
                <a:srgbClr val="00BFC4">
                  <a:alpha val="100000"/>
                </a:srgbClr>
              </a:solidFill>
              <a:prstDash val="solid"/>
              <a:round/>
            </a:ln>
          </p:spPr>
          <p:txBody>
            <a:bodyPr/>
            <a:lstStyle/>
            <a:p/>
          </p:txBody>
        </p:sp>
        <p:sp>
          <p:nvSpPr>
            <p:cNvPr id="29" name="pl29"/>
            <p:cNvSpPr/>
            <p:nvPr/>
          </p:nvSpPr>
          <p:spPr>
            <a:xfrm>
              <a:off x="6013217" y="3244420"/>
              <a:ext cx="1879680" cy="1642153"/>
            </a:xfrm>
            <a:custGeom>
              <a:avLst/>
              <a:pathLst>
                <a:path w="1879680" h="1642153">
                  <a:moveTo>
                    <a:pt x="0" y="440577"/>
                  </a:moveTo>
                  <a:lnTo>
                    <a:pt x="268525" y="600787"/>
                  </a:lnTo>
                  <a:lnTo>
                    <a:pt x="537051" y="1562048"/>
                  </a:lnTo>
                  <a:lnTo>
                    <a:pt x="805577" y="1642153"/>
                  </a:lnTo>
                  <a:lnTo>
                    <a:pt x="1074103" y="1481943"/>
                  </a:lnTo>
                  <a:lnTo>
                    <a:pt x="1342628" y="1281680"/>
                  </a:lnTo>
                  <a:lnTo>
                    <a:pt x="1611154" y="120157"/>
                  </a:lnTo>
                  <a:lnTo>
                    <a:pt x="187968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238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843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5238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206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884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243366" y="37667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39269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3646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861" y="1568306"/>
              <a:ext cx="253561" cy="103223"/>
            </a:xfrm>
            <a:custGeom>
              <a:avLst/>
              <a:pathLst>
                <a:path w="253561" h="103223">
                  <a:moveTo>
                    <a:pt x="253561" y="103223"/>
                  </a:moveTo>
                  <a:lnTo>
                    <a:pt x="0" y="0"/>
                  </a:lnTo>
                </a:path>
              </a:pathLst>
            </a:custGeom>
          </p:spPr>
          <p:txBody>
            <a:bodyPr/>
            <a:lstStyle/>
            <a:p/>
          </p:txBody>
        </p:sp>
        <p:sp>
          <p:nvSpPr>
            <p:cNvPr id="40" name="pl40"/>
            <p:cNvSpPr/>
            <p:nvPr/>
          </p:nvSpPr>
          <p:spPr>
            <a:xfrm>
              <a:off x="7907335" y="1442402"/>
              <a:ext cx="254087" cy="113370"/>
            </a:xfrm>
            <a:custGeom>
              <a:avLst/>
              <a:pathLst>
                <a:path w="254087" h="113370">
                  <a:moveTo>
                    <a:pt x="254087" y="0"/>
                  </a:moveTo>
                  <a:lnTo>
                    <a:pt x="0" y="113370"/>
                  </a:lnTo>
                </a:path>
              </a:pathLst>
            </a:custGeom>
          </p:spPr>
          <p:txBody>
            <a:bodyPr/>
            <a:lstStyle/>
            <a:p/>
          </p:txBody>
        </p:sp>
        <p:sp>
          <p:nvSpPr>
            <p:cNvPr id="41" name="pl41"/>
            <p:cNvSpPr/>
            <p:nvPr/>
          </p:nvSpPr>
          <p:spPr>
            <a:xfrm>
              <a:off x="7910932" y="1925576"/>
              <a:ext cx="250490" cy="40139"/>
            </a:xfrm>
            <a:custGeom>
              <a:avLst/>
              <a:pathLst>
                <a:path w="250490" h="40139">
                  <a:moveTo>
                    <a:pt x="250490" y="40139"/>
                  </a:moveTo>
                  <a:lnTo>
                    <a:pt x="0" y="0"/>
                  </a:lnTo>
                </a:path>
              </a:pathLst>
            </a:custGeom>
          </p:spPr>
          <p:txBody>
            <a:bodyPr/>
            <a:lstStyle/>
            <a:p/>
          </p:txBody>
        </p:sp>
        <p:sp>
          <p:nvSpPr>
            <p:cNvPr id="42" name="pl42"/>
            <p:cNvSpPr/>
            <p:nvPr/>
          </p:nvSpPr>
          <p:spPr>
            <a:xfrm>
              <a:off x="7911730" y="3244420"/>
              <a:ext cx="249692" cy="4"/>
            </a:xfrm>
            <a:custGeom>
              <a:avLst/>
              <a:pathLst>
                <a:path w="249692" h="4">
                  <a:moveTo>
                    <a:pt x="249692" y="4"/>
                  </a:moveTo>
                  <a:lnTo>
                    <a:pt x="0" y="0"/>
                  </a:lnTo>
                </a:path>
              </a:pathLst>
            </a:custGeom>
          </p:spPr>
          <p:txBody>
            <a:bodyPr/>
            <a:lstStyle/>
            <a:p/>
          </p:txBody>
        </p:sp>
        <p:sp>
          <p:nvSpPr>
            <p:cNvPr id="43" name="pg43"/>
            <p:cNvSpPr/>
            <p:nvPr/>
          </p:nvSpPr>
          <p:spPr>
            <a:xfrm>
              <a:off x="8092843" y="160180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6426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5" name="pg45"/>
            <p:cNvSpPr/>
            <p:nvPr/>
          </p:nvSpPr>
          <p:spPr>
            <a:xfrm>
              <a:off x="8092843" y="132896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36980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87%</a:t>
              </a:r>
            </a:p>
          </p:txBody>
        </p:sp>
        <p:sp>
          <p:nvSpPr>
            <p:cNvPr id="47" name="pg47"/>
            <p:cNvSpPr/>
            <p:nvPr/>
          </p:nvSpPr>
          <p:spPr>
            <a:xfrm>
              <a:off x="8092843" y="187682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1766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49" name="pg49"/>
            <p:cNvSpPr/>
            <p:nvPr/>
          </p:nvSpPr>
          <p:spPr>
            <a:xfrm>
              <a:off x="8092843" y="31534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1942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45%</a:t>
              </a:r>
            </a:p>
          </p:txBody>
        </p:sp>
        <p:sp>
          <p:nvSpPr>
            <p:cNvPr id="51" name="pg51"/>
            <p:cNvSpPr/>
            <p:nvPr/>
          </p:nvSpPr>
          <p:spPr>
            <a:xfrm>
              <a:off x="1511528" y="173611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248" y="1779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53" name="pg53"/>
            <p:cNvSpPr/>
            <p:nvPr/>
          </p:nvSpPr>
          <p:spPr>
            <a:xfrm>
              <a:off x="6345554" y="38103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391274" y="385412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31</a:t>
              </a:r>
            </a:p>
          </p:txBody>
        </p:sp>
        <p:sp>
          <p:nvSpPr>
            <p:cNvPr id="55" name="pg55"/>
            <p:cNvSpPr/>
            <p:nvPr/>
          </p:nvSpPr>
          <p:spPr>
            <a:xfrm>
              <a:off x="4911239" y="396974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956959" y="401509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27</a:t>
              </a:r>
            </a:p>
          </p:txBody>
        </p:sp>
        <p:sp>
          <p:nvSpPr>
            <p:cNvPr id="57" name="pg57"/>
            <p:cNvSpPr/>
            <p:nvPr/>
          </p:nvSpPr>
          <p:spPr>
            <a:xfrm>
              <a:off x="5718214" y="349916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763934" y="354291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679370" y="580629"/>
              <a:ext cx="451948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Dominican Republic,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Dominican Republic has all 4 of the  SDG vaccines.
In 2024, Dominican Republic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98% in 2023 to 97% in 2024.
• DTP3 coverage declined 3 percentage points from 90% in 2023 to 87% in 2024.
• There were there were 2,000 more zero-dose children in 2024. This leaves 6,000 children without vaccination, vulnerable to vaccine-preventable diseases and a further 20,000 with incomplete protection.
• Dominican Republic accounted for 0.4% of zero-dose children in Latin America and the Caribbean (LACR) and &lt;0.1% of zero-dose children globally.
• MCV1 coverage increased 1 percentage point from 88% in 2023 to 89% in 2024. There were 22,000 children who missed out on the first measles vaccination.
• MCV2 coverage increased 8 percentage points from 70% in 2023 to 78% in 2024.
• Last dose coverage of HPV vaccination (HPVc) among girls increased from 42% to 45%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Dominican Republic,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Dominican Republic.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DAPMHHIV-502652578-1605206</_dlc_DocId>
    <_dlc_DocIdUrl xmlns="9e17fbd9-fb4c-4d20-9ec4-18aa77a91b0d">
      <Url>https://unicef.sharepoint.com/teams/DAPM-Health-HIV/_layouts/15/DocIdRedir.aspx?ID=DAPMHHIV-502652578-1605206</Url>
      <Description>DAPMHHIV-502652578-1605206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61960623-3435-4a34-be88-a273cfe3481e</vt:lpwstr>
  </property>
  <property fmtid="{D5CDD505-2E9C-101B-9397-08002B2CF9AE}" pid="4" name="MediaServiceImageTags">
    <vt:lpwstr/>
  </property>
</Properties>
</file>