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98faff332766a5f86f678e2e53c8e14993acf2a.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478832"/>
            </a:xfrm>
            <a:custGeom>
              <a:avLst/>
              <a:pathLst>
                <a:path w="6444618" h="478832">
                  <a:moveTo>
                    <a:pt x="0" y="39902"/>
                  </a:moveTo>
                  <a:lnTo>
                    <a:pt x="268525" y="79805"/>
                  </a:lnTo>
                  <a:lnTo>
                    <a:pt x="537051" y="0"/>
                  </a:lnTo>
                  <a:lnTo>
                    <a:pt x="805577" y="39902"/>
                  </a:lnTo>
                  <a:lnTo>
                    <a:pt x="1074103" y="159610"/>
                  </a:lnTo>
                  <a:lnTo>
                    <a:pt x="1342628" y="239416"/>
                  </a:lnTo>
                  <a:lnTo>
                    <a:pt x="1611154" y="239416"/>
                  </a:lnTo>
                  <a:lnTo>
                    <a:pt x="1879680" y="478832"/>
                  </a:lnTo>
                  <a:lnTo>
                    <a:pt x="2148206" y="399027"/>
                  </a:lnTo>
                  <a:lnTo>
                    <a:pt x="2416732" y="359124"/>
                  </a:lnTo>
                  <a:lnTo>
                    <a:pt x="2685257" y="239416"/>
                  </a:lnTo>
                  <a:lnTo>
                    <a:pt x="2953783" y="199513"/>
                  </a:lnTo>
                  <a:lnTo>
                    <a:pt x="3222309" y="79805"/>
                  </a:lnTo>
                  <a:lnTo>
                    <a:pt x="3490835" y="79805"/>
                  </a:lnTo>
                  <a:lnTo>
                    <a:pt x="3759360" y="119708"/>
                  </a:lnTo>
                  <a:lnTo>
                    <a:pt x="4027886" y="119708"/>
                  </a:lnTo>
                  <a:lnTo>
                    <a:pt x="4296412" y="79805"/>
                  </a:lnTo>
                  <a:lnTo>
                    <a:pt x="4564938" y="0"/>
                  </a:lnTo>
                  <a:lnTo>
                    <a:pt x="4833464" y="79805"/>
                  </a:lnTo>
                  <a:lnTo>
                    <a:pt x="5101989" y="79805"/>
                  </a:lnTo>
                  <a:lnTo>
                    <a:pt x="5370515" y="79805"/>
                  </a:lnTo>
                  <a:lnTo>
                    <a:pt x="5639041" y="39902"/>
                  </a:lnTo>
                  <a:lnTo>
                    <a:pt x="5907567" y="39902"/>
                  </a:lnTo>
                  <a:lnTo>
                    <a:pt x="6176092" y="39902"/>
                  </a:lnTo>
                  <a:lnTo>
                    <a:pt x="6444618" y="7980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58515"/>
              <a:ext cx="6444618" cy="438929"/>
            </a:xfrm>
            <a:custGeom>
              <a:avLst/>
              <a:pathLst>
                <a:path w="6444618" h="438929">
                  <a:moveTo>
                    <a:pt x="0" y="39902"/>
                  </a:moveTo>
                  <a:lnTo>
                    <a:pt x="268525" y="39902"/>
                  </a:lnTo>
                  <a:lnTo>
                    <a:pt x="537051" y="0"/>
                  </a:lnTo>
                  <a:lnTo>
                    <a:pt x="805577" y="79805"/>
                  </a:lnTo>
                  <a:lnTo>
                    <a:pt x="1074103" y="119708"/>
                  </a:lnTo>
                  <a:lnTo>
                    <a:pt x="1342628" y="199513"/>
                  </a:lnTo>
                  <a:lnTo>
                    <a:pt x="1611154" y="199513"/>
                  </a:lnTo>
                  <a:lnTo>
                    <a:pt x="1879680" y="438929"/>
                  </a:lnTo>
                  <a:lnTo>
                    <a:pt x="2148206" y="399027"/>
                  </a:lnTo>
                  <a:lnTo>
                    <a:pt x="2416732" y="359124"/>
                  </a:lnTo>
                  <a:lnTo>
                    <a:pt x="2685257" y="319221"/>
                  </a:lnTo>
                  <a:lnTo>
                    <a:pt x="2953783" y="279319"/>
                  </a:lnTo>
                  <a:lnTo>
                    <a:pt x="3222309" y="159610"/>
                  </a:lnTo>
                  <a:lnTo>
                    <a:pt x="3490835" y="159610"/>
                  </a:lnTo>
                  <a:lnTo>
                    <a:pt x="3759360" y="159610"/>
                  </a:lnTo>
                  <a:lnTo>
                    <a:pt x="4027886" y="199513"/>
                  </a:lnTo>
                  <a:lnTo>
                    <a:pt x="4296412" y="159610"/>
                  </a:lnTo>
                  <a:lnTo>
                    <a:pt x="4564938" y="0"/>
                  </a:lnTo>
                  <a:lnTo>
                    <a:pt x="4833464" y="39902"/>
                  </a:lnTo>
                  <a:lnTo>
                    <a:pt x="5101989" y="39902"/>
                  </a:lnTo>
                  <a:lnTo>
                    <a:pt x="5370515" y="39902"/>
                  </a:lnTo>
                  <a:lnTo>
                    <a:pt x="5639041" y="39902"/>
                  </a:lnTo>
                  <a:lnTo>
                    <a:pt x="5907567" y="39902"/>
                  </a:lnTo>
                  <a:lnTo>
                    <a:pt x="6176092" y="39902"/>
                  </a:lnTo>
                  <a:lnTo>
                    <a:pt x="6444618" y="79805"/>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598540"/>
            </a:xfrm>
            <a:custGeom>
              <a:avLst/>
              <a:pathLst>
                <a:path w="6444618" h="598540">
                  <a:moveTo>
                    <a:pt x="0" y="0"/>
                  </a:moveTo>
                  <a:lnTo>
                    <a:pt x="268525" y="199513"/>
                  </a:lnTo>
                  <a:lnTo>
                    <a:pt x="537051" y="159610"/>
                  </a:lnTo>
                  <a:lnTo>
                    <a:pt x="805577" y="119708"/>
                  </a:lnTo>
                  <a:lnTo>
                    <a:pt x="1074103" y="119708"/>
                  </a:lnTo>
                  <a:lnTo>
                    <a:pt x="1342628" y="159610"/>
                  </a:lnTo>
                  <a:lnTo>
                    <a:pt x="1611154" y="359124"/>
                  </a:lnTo>
                  <a:lnTo>
                    <a:pt x="1879680" y="399027"/>
                  </a:lnTo>
                  <a:lnTo>
                    <a:pt x="2148206" y="478832"/>
                  </a:lnTo>
                  <a:lnTo>
                    <a:pt x="2416732" y="598540"/>
                  </a:lnTo>
                  <a:lnTo>
                    <a:pt x="2685257" y="558638"/>
                  </a:lnTo>
                  <a:lnTo>
                    <a:pt x="2953783" y="478832"/>
                  </a:lnTo>
                  <a:lnTo>
                    <a:pt x="3222309" y="359124"/>
                  </a:lnTo>
                  <a:lnTo>
                    <a:pt x="3490835" y="399027"/>
                  </a:lnTo>
                  <a:lnTo>
                    <a:pt x="3759360" y="359124"/>
                  </a:lnTo>
                  <a:lnTo>
                    <a:pt x="4027886" y="319221"/>
                  </a:lnTo>
                  <a:lnTo>
                    <a:pt x="4296412" y="199513"/>
                  </a:lnTo>
                  <a:lnTo>
                    <a:pt x="4564938" y="79805"/>
                  </a:lnTo>
                  <a:lnTo>
                    <a:pt x="4833464" y="159610"/>
                  </a:lnTo>
                  <a:lnTo>
                    <a:pt x="5101989" y="119708"/>
                  </a:lnTo>
                  <a:lnTo>
                    <a:pt x="5370515" y="199513"/>
                  </a:lnTo>
                  <a:lnTo>
                    <a:pt x="5639041" y="159610"/>
                  </a:lnTo>
                  <a:lnTo>
                    <a:pt x="5907567" y="159610"/>
                  </a:lnTo>
                  <a:lnTo>
                    <a:pt x="6176092" y="159610"/>
                  </a:lnTo>
                  <a:lnTo>
                    <a:pt x="6444618" y="199513"/>
                  </a:lnTo>
                </a:path>
              </a:pathLst>
            </a:custGeom>
            <a:ln w="27101" cap="flat">
              <a:solidFill>
                <a:srgbClr val="00BFC4">
                  <a:alpha val="100000"/>
                </a:srgbClr>
              </a:solidFill>
              <a:prstDash val="solid"/>
              <a:round/>
            </a:ln>
          </p:spPr>
          <p:txBody>
            <a:bodyPr/>
            <a:lstStyle/>
            <a:p/>
          </p:txBody>
        </p:sp>
        <p:sp>
          <p:nvSpPr>
            <p:cNvPr id="30" name="pl30"/>
            <p:cNvSpPr/>
            <p:nvPr/>
          </p:nvSpPr>
          <p:spPr>
            <a:xfrm>
              <a:off x="1716804" y="1518126"/>
              <a:ext cx="6176092" cy="558638"/>
            </a:xfrm>
            <a:custGeom>
              <a:avLst/>
              <a:pathLst>
                <a:path w="6176092" h="558638">
                  <a:moveTo>
                    <a:pt x="0" y="279319"/>
                  </a:moveTo>
                  <a:lnTo>
                    <a:pt x="268525" y="79805"/>
                  </a:lnTo>
                  <a:lnTo>
                    <a:pt x="537051" y="239416"/>
                  </a:lnTo>
                  <a:lnTo>
                    <a:pt x="805577" y="239416"/>
                  </a:lnTo>
                  <a:lnTo>
                    <a:pt x="1074103" y="119708"/>
                  </a:lnTo>
                  <a:lnTo>
                    <a:pt x="1342628" y="119708"/>
                  </a:lnTo>
                  <a:lnTo>
                    <a:pt x="1611154" y="239416"/>
                  </a:lnTo>
                  <a:lnTo>
                    <a:pt x="1879680" y="279319"/>
                  </a:lnTo>
                  <a:lnTo>
                    <a:pt x="2148206" y="359124"/>
                  </a:lnTo>
                  <a:lnTo>
                    <a:pt x="2416732" y="359124"/>
                  </a:lnTo>
                  <a:lnTo>
                    <a:pt x="2685257" y="319221"/>
                  </a:lnTo>
                  <a:lnTo>
                    <a:pt x="2953783" y="279319"/>
                  </a:lnTo>
                  <a:lnTo>
                    <a:pt x="3222309" y="319221"/>
                  </a:lnTo>
                  <a:lnTo>
                    <a:pt x="3490835" y="399027"/>
                  </a:lnTo>
                  <a:lnTo>
                    <a:pt x="3759360" y="558638"/>
                  </a:lnTo>
                  <a:lnTo>
                    <a:pt x="4027886" y="359124"/>
                  </a:lnTo>
                  <a:lnTo>
                    <a:pt x="4296412" y="239416"/>
                  </a:lnTo>
                  <a:lnTo>
                    <a:pt x="4564938" y="159610"/>
                  </a:lnTo>
                  <a:lnTo>
                    <a:pt x="4833464" y="159610"/>
                  </a:lnTo>
                  <a:lnTo>
                    <a:pt x="5101989" y="159610"/>
                  </a:lnTo>
                  <a:lnTo>
                    <a:pt x="5370515" y="0"/>
                  </a:lnTo>
                  <a:lnTo>
                    <a:pt x="5639041" y="0"/>
                  </a:lnTo>
                  <a:lnTo>
                    <a:pt x="5907567" y="39902"/>
                  </a:lnTo>
                  <a:lnTo>
                    <a:pt x="6176092" y="39902"/>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51965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678428" y="175906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965" y="1156989"/>
              <a:ext cx="258457" cy="232376"/>
            </a:xfrm>
            <a:custGeom>
              <a:avLst/>
              <a:pathLst>
                <a:path w="258457" h="232376">
                  <a:moveTo>
                    <a:pt x="258457" y="0"/>
                  </a:moveTo>
                  <a:lnTo>
                    <a:pt x="0" y="232376"/>
                  </a:lnTo>
                </a:path>
              </a:pathLst>
            </a:custGeom>
          </p:spPr>
          <p:txBody>
            <a:bodyPr/>
            <a:lstStyle/>
            <a:p/>
          </p:txBody>
        </p:sp>
        <p:sp>
          <p:nvSpPr>
            <p:cNvPr id="41" name="pl41"/>
            <p:cNvSpPr/>
            <p:nvPr/>
          </p:nvSpPr>
          <p:spPr>
            <a:xfrm>
              <a:off x="7911082" y="1409601"/>
              <a:ext cx="250340" cy="26774"/>
            </a:xfrm>
            <a:custGeom>
              <a:avLst/>
              <a:pathLst>
                <a:path w="250340" h="26774">
                  <a:moveTo>
                    <a:pt x="250340" y="0"/>
                  </a:moveTo>
                  <a:lnTo>
                    <a:pt x="0" y="26774"/>
                  </a:lnTo>
                </a:path>
              </a:pathLst>
            </a:custGeom>
          </p:spPr>
          <p:txBody>
            <a:bodyPr/>
            <a:lstStyle/>
            <a:p/>
          </p:txBody>
        </p:sp>
        <p:sp>
          <p:nvSpPr>
            <p:cNvPr id="42" name="pl42"/>
            <p:cNvSpPr/>
            <p:nvPr/>
          </p:nvSpPr>
          <p:spPr>
            <a:xfrm>
              <a:off x="7906546" y="1525406"/>
              <a:ext cx="254876" cy="135932"/>
            </a:xfrm>
            <a:custGeom>
              <a:avLst/>
              <a:pathLst>
                <a:path w="254876" h="135932">
                  <a:moveTo>
                    <a:pt x="254876" y="135932"/>
                  </a:moveTo>
                  <a:lnTo>
                    <a:pt x="0" y="0"/>
                  </a:lnTo>
                </a:path>
              </a:pathLst>
            </a:custGeom>
          </p:spPr>
          <p:txBody>
            <a:bodyPr/>
            <a:lstStyle/>
            <a:p/>
          </p:txBody>
        </p:sp>
        <p:sp>
          <p:nvSpPr>
            <p:cNvPr id="43" name="pl43"/>
            <p:cNvSpPr/>
            <p:nvPr/>
          </p:nvSpPr>
          <p:spPr>
            <a:xfrm>
              <a:off x="7899957" y="1568004"/>
              <a:ext cx="261465" cy="369414"/>
            </a:xfrm>
            <a:custGeom>
              <a:avLst/>
              <a:pathLst>
                <a:path w="261465" h="369414">
                  <a:moveTo>
                    <a:pt x="261465" y="369414"/>
                  </a:moveTo>
                  <a:lnTo>
                    <a:pt x="0" y="0"/>
                  </a:lnTo>
                </a:path>
              </a:pathLst>
            </a:custGeom>
          </p:spPr>
          <p:txBody>
            <a:bodyPr/>
            <a:lstStyle/>
            <a:p/>
          </p:txBody>
        </p:sp>
        <p:sp>
          <p:nvSpPr>
            <p:cNvPr id="44" name="pg44"/>
            <p:cNvSpPr/>
            <p:nvPr/>
          </p:nvSpPr>
          <p:spPr>
            <a:xfrm>
              <a:off x="8092843" y="104418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08502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6" name="pg46"/>
            <p:cNvSpPr/>
            <p:nvPr/>
          </p:nvSpPr>
          <p:spPr>
            <a:xfrm>
              <a:off x="8092843" y="131812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35896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96%</a:t>
              </a:r>
            </a:p>
          </p:txBody>
        </p:sp>
        <p:sp>
          <p:nvSpPr>
            <p:cNvPr id="48" name="pg48"/>
            <p:cNvSpPr/>
            <p:nvPr/>
          </p:nvSpPr>
          <p:spPr>
            <a:xfrm>
              <a:off x="8092843" y="159203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63287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94%</a:t>
              </a:r>
            </a:p>
          </p:txBody>
        </p:sp>
        <p:sp>
          <p:nvSpPr>
            <p:cNvPr id="50" name="pg50"/>
            <p:cNvSpPr/>
            <p:nvPr/>
          </p:nvSpPr>
          <p:spPr>
            <a:xfrm>
              <a:off x="8092843" y="186412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90496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93%</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591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Denmark,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94%.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was below, but close to the 95% target.
Between 2023 and 2024, 0 vaccines increased coverage, 3 declined and 1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557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199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2841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8378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020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7662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598532"/>
              <a:ext cx="249522" cy="275107"/>
            </a:xfrm>
            <a:prstGeom prst="rect">
              <a:avLst/>
            </a:prstGeom>
            <a:solidFill>
              <a:srgbClr val="1CABE2">
                <a:alpha val="100000"/>
              </a:srgbClr>
            </a:solidFill>
          </p:spPr>
          <p:txBody>
            <a:bodyPr/>
            <a:lstStyle/>
            <a:p/>
          </p:txBody>
        </p:sp>
        <p:sp>
          <p:nvSpPr>
            <p:cNvPr id="23" name="rc23"/>
            <p:cNvSpPr/>
            <p:nvPr/>
          </p:nvSpPr>
          <p:spPr>
            <a:xfrm>
              <a:off x="1573521" y="3469886"/>
              <a:ext cx="249522" cy="403753"/>
            </a:xfrm>
            <a:prstGeom prst="rect">
              <a:avLst/>
            </a:prstGeom>
            <a:solidFill>
              <a:srgbClr val="1CABE2">
                <a:alpha val="100000"/>
              </a:srgbClr>
            </a:solidFill>
          </p:spPr>
          <p:txBody>
            <a:bodyPr/>
            <a:lstStyle/>
            <a:p/>
          </p:txBody>
        </p:sp>
        <p:sp>
          <p:nvSpPr>
            <p:cNvPr id="24" name="rc24"/>
            <p:cNvSpPr/>
            <p:nvPr/>
          </p:nvSpPr>
          <p:spPr>
            <a:xfrm>
              <a:off x="1850769" y="3741472"/>
              <a:ext cx="249522" cy="132167"/>
            </a:xfrm>
            <a:prstGeom prst="rect">
              <a:avLst/>
            </a:prstGeom>
            <a:solidFill>
              <a:srgbClr val="1CABE2">
                <a:alpha val="100000"/>
              </a:srgbClr>
            </a:solidFill>
          </p:spPr>
          <p:txBody>
            <a:bodyPr/>
            <a:lstStyle/>
            <a:p/>
          </p:txBody>
        </p:sp>
        <p:sp>
          <p:nvSpPr>
            <p:cNvPr id="25" name="rc25"/>
            <p:cNvSpPr/>
            <p:nvPr/>
          </p:nvSpPr>
          <p:spPr>
            <a:xfrm>
              <a:off x="2128016" y="3607440"/>
              <a:ext cx="249522" cy="266199"/>
            </a:xfrm>
            <a:prstGeom prst="rect">
              <a:avLst/>
            </a:prstGeom>
            <a:solidFill>
              <a:srgbClr val="1CABE2">
                <a:alpha val="100000"/>
              </a:srgbClr>
            </a:solidFill>
          </p:spPr>
          <p:txBody>
            <a:bodyPr/>
            <a:lstStyle/>
            <a:p/>
          </p:txBody>
        </p:sp>
        <p:sp>
          <p:nvSpPr>
            <p:cNvPr id="26" name="rc26"/>
            <p:cNvSpPr/>
            <p:nvPr/>
          </p:nvSpPr>
          <p:spPr>
            <a:xfrm>
              <a:off x="2405264" y="3208865"/>
              <a:ext cx="249522" cy="664774"/>
            </a:xfrm>
            <a:prstGeom prst="rect">
              <a:avLst/>
            </a:prstGeom>
            <a:solidFill>
              <a:srgbClr val="1CABE2">
                <a:alpha val="100000"/>
              </a:srgbClr>
            </a:solidFill>
          </p:spPr>
          <p:txBody>
            <a:bodyPr/>
            <a:lstStyle/>
            <a:p/>
          </p:txBody>
        </p:sp>
        <p:sp>
          <p:nvSpPr>
            <p:cNvPr id="27" name="rc27"/>
            <p:cNvSpPr/>
            <p:nvPr/>
          </p:nvSpPr>
          <p:spPr>
            <a:xfrm>
              <a:off x="2682512" y="2947637"/>
              <a:ext cx="249522" cy="926002"/>
            </a:xfrm>
            <a:prstGeom prst="rect">
              <a:avLst/>
            </a:prstGeom>
            <a:solidFill>
              <a:srgbClr val="1CABE2">
                <a:alpha val="100000"/>
              </a:srgbClr>
            </a:solidFill>
          </p:spPr>
          <p:txBody>
            <a:bodyPr/>
            <a:lstStyle/>
            <a:p/>
          </p:txBody>
        </p:sp>
        <p:sp>
          <p:nvSpPr>
            <p:cNvPr id="28" name="rc28"/>
            <p:cNvSpPr/>
            <p:nvPr/>
          </p:nvSpPr>
          <p:spPr>
            <a:xfrm>
              <a:off x="2959759" y="2939765"/>
              <a:ext cx="249522" cy="933874"/>
            </a:xfrm>
            <a:prstGeom prst="rect">
              <a:avLst/>
            </a:prstGeom>
            <a:solidFill>
              <a:srgbClr val="1CABE2">
                <a:alpha val="100000"/>
              </a:srgbClr>
            </a:solidFill>
          </p:spPr>
          <p:txBody>
            <a:bodyPr/>
            <a:lstStyle/>
            <a:p/>
          </p:txBody>
        </p:sp>
        <p:sp>
          <p:nvSpPr>
            <p:cNvPr id="29" name="rc29"/>
            <p:cNvSpPr/>
            <p:nvPr/>
          </p:nvSpPr>
          <p:spPr>
            <a:xfrm>
              <a:off x="3237007" y="2162710"/>
              <a:ext cx="249522" cy="1710929"/>
            </a:xfrm>
            <a:prstGeom prst="rect">
              <a:avLst/>
            </a:prstGeom>
            <a:solidFill>
              <a:srgbClr val="1CABE2">
                <a:alpha val="100000"/>
              </a:srgbClr>
            </a:solidFill>
          </p:spPr>
          <p:txBody>
            <a:bodyPr/>
            <a:lstStyle/>
            <a:p/>
          </p:txBody>
        </p:sp>
        <p:sp>
          <p:nvSpPr>
            <p:cNvPr id="30" name="rc30"/>
            <p:cNvSpPr/>
            <p:nvPr/>
          </p:nvSpPr>
          <p:spPr>
            <a:xfrm>
              <a:off x="3514255" y="2410473"/>
              <a:ext cx="249522" cy="1463166"/>
            </a:xfrm>
            <a:prstGeom prst="rect">
              <a:avLst/>
            </a:prstGeom>
            <a:solidFill>
              <a:srgbClr val="1CABE2">
                <a:alpha val="100000"/>
              </a:srgbClr>
            </a:solidFill>
          </p:spPr>
          <p:txBody>
            <a:bodyPr/>
            <a:lstStyle/>
            <a:p/>
          </p:txBody>
        </p:sp>
        <p:sp>
          <p:nvSpPr>
            <p:cNvPr id="31" name="rc31"/>
            <p:cNvSpPr/>
            <p:nvPr/>
          </p:nvSpPr>
          <p:spPr>
            <a:xfrm>
              <a:off x="3791502" y="2579929"/>
              <a:ext cx="249522" cy="1293710"/>
            </a:xfrm>
            <a:prstGeom prst="rect">
              <a:avLst/>
            </a:prstGeom>
            <a:solidFill>
              <a:srgbClr val="1CABE2">
                <a:alpha val="100000"/>
              </a:srgbClr>
            </a:solidFill>
          </p:spPr>
          <p:txBody>
            <a:bodyPr/>
            <a:lstStyle/>
            <a:p/>
          </p:txBody>
        </p:sp>
        <p:sp>
          <p:nvSpPr>
            <p:cNvPr id="32" name="rc32"/>
            <p:cNvSpPr/>
            <p:nvPr/>
          </p:nvSpPr>
          <p:spPr>
            <a:xfrm>
              <a:off x="4068750" y="2966074"/>
              <a:ext cx="249522" cy="907565"/>
            </a:xfrm>
            <a:prstGeom prst="rect">
              <a:avLst/>
            </a:prstGeom>
            <a:solidFill>
              <a:srgbClr val="1CABE2">
                <a:alpha val="100000"/>
              </a:srgbClr>
            </a:solidFill>
          </p:spPr>
          <p:txBody>
            <a:bodyPr/>
            <a:lstStyle/>
            <a:p/>
          </p:txBody>
        </p:sp>
        <p:sp>
          <p:nvSpPr>
            <p:cNvPr id="33" name="rc33"/>
            <p:cNvSpPr/>
            <p:nvPr/>
          </p:nvSpPr>
          <p:spPr>
            <a:xfrm>
              <a:off x="4345998" y="3143403"/>
              <a:ext cx="249522" cy="730236"/>
            </a:xfrm>
            <a:prstGeom prst="rect">
              <a:avLst/>
            </a:prstGeom>
            <a:solidFill>
              <a:srgbClr val="1CABE2">
                <a:alpha val="100000"/>
              </a:srgbClr>
            </a:solidFill>
          </p:spPr>
          <p:txBody>
            <a:bodyPr/>
            <a:lstStyle/>
            <a:p/>
          </p:txBody>
        </p:sp>
        <p:sp>
          <p:nvSpPr>
            <p:cNvPr id="34" name="rc34"/>
            <p:cNvSpPr/>
            <p:nvPr/>
          </p:nvSpPr>
          <p:spPr>
            <a:xfrm>
              <a:off x="4623245" y="3516704"/>
              <a:ext cx="249522" cy="356935"/>
            </a:xfrm>
            <a:prstGeom prst="rect">
              <a:avLst/>
            </a:prstGeom>
            <a:solidFill>
              <a:srgbClr val="1CABE2">
                <a:alpha val="100000"/>
              </a:srgbClr>
            </a:solidFill>
          </p:spPr>
          <p:txBody>
            <a:bodyPr/>
            <a:lstStyle/>
            <a:p/>
          </p:txBody>
        </p:sp>
        <p:sp>
          <p:nvSpPr>
            <p:cNvPr id="35" name="rc35"/>
            <p:cNvSpPr/>
            <p:nvPr/>
          </p:nvSpPr>
          <p:spPr>
            <a:xfrm>
              <a:off x="4900493" y="3528305"/>
              <a:ext cx="249522" cy="345334"/>
            </a:xfrm>
            <a:prstGeom prst="rect">
              <a:avLst/>
            </a:prstGeom>
            <a:solidFill>
              <a:srgbClr val="1CABE2">
                <a:alpha val="100000"/>
              </a:srgbClr>
            </a:solidFill>
          </p:spPr>
          <p:txBody>
            <a:bodyPr/>
            <a:lstStyle/>
            <a:p/>
          </p:txBody>
        </p:sp>
        <p:sp>
          <p:nvSpPr>
            <p:cNvPr id="36" name="rc36"/>
            <p:cNvSpPr/>
            <p:nvPr/>
          </p:nvSpPr>
          <p:spPr>
            <a:xfrm>
              <a:off x="5177741" y="3406495"/>
              <a:ext cx="249522" cy="467144"/>
            </a:xfrm>
            <a:prstGeom prst="rect">
              <a:avLst/>
            </a:prstGeom>
            <a:solidFill>
              <a:srgbClr val="1CABE2">
                <a:alpha val="100000"/>
              </a:srgbClr>
            </a:solidFill>
          </p:spPr>
          <p:txBody>
            <a:bodyPr/>
            <a:lstStyle/>
            <a:p/>
          </p:txBody>
        </p:sp>
        <p:sp>
          <p:nvSpPr>
            <p:cNvPr id="37" name="rc37"/>
            <p:cNvSpPr/>
            <p:nvPr/>
          </p:nvSpPr>
          <p:spPr>
            <a:xfrm>
              <a:off x="5454988" y="3396137"/>
              <a:ext cx="249522" cy="477502"/>
            </a:xfrm>
            <a:prstGeom prst="rect">
              <a:avLst/>
            </a:prstGeom>
            <a:solidFill>
              <a:srgbClr val="1CABE2">
                <a:alpha val="100000"/>
              </a:srgbClr>
            </a:solidFill>
          </p:spPr>
          <p:txBody>
            <a:bodyPr/>
            <a:lstStyle/>
            <a:p/>
          </p:txBody>
        </p:sp>
        <p:sp>
          <p:nvSpPr>
            <p:cNvPr id="38" name="rc38"/>
            <p:cNvSpPr/>
            <p:nvPr/>
          </p:nvSpPr>
          <p:spPr>
            <a:xfrm>
              <a:off x="5732236" y="3495988"/>
              <a:ext cx="249522" cy="377651"/>
            </a:xfrm>
            <a:prstGeom prst="rect">
              <a:avLst/>
            </a:prstGeom>
            <a:solidFill>
              <a:srgbClr val="1CABE2">
                <a:alpha val="100000"/>
              </a:srgbClr>
            </a:solidFill>
          </p:spPr>
          <p:txBody>
            <a:bodyPr/>
            <a:lstStyle/>
            <a:p/>
          </p:txBody>
        </p:sp>
        <p:sp>
          <p:nvSpPr>
            <p:cNvPr id="39" name="rc39"/>
            <p:cNvSpPr/>
            <p:nvPr/>
          </p:nvSpPr>
          <p:spPr>
            <a:xfrm>
              <a:off x="6009484" y="3747480"/>
              <a:ext cx="249522" cy="126160"/>
            </a:xfrm>
            <a:prstGeom prst="rect">
              <a:avLst/>
            </a:prstGeom>
            <a:solidFill>
              <a:srgbClr val="1CABE2">
                <a:alpha val="100000"/>
              </a:srgbClr>
            </a:solidFill>
          </p:spPr>
          <p:txBody>
            <a:bodyPr/>
            <a:lstStyle/>
            <a:p/>
          </p:txBody>
        </p:sp>
        <p:sp>
          <p:nvSpPr>
            <p:cNvPr id="40" name="rc40"/>
            <p:cNvSpPr/>
            <p:nvPr/>
          </p:nvSpPr>
          <p:spPr>
            <a:xfrm>
              <a:off x="6286731" y="3494538"/>
              <a:ext cx="249522" cy="379101"/>
            </a:xfrm>
            <a:prstGeom prst="rect">
              <a:avLst/>
            </a:prstGeom>
            <a:solidFill>
              <a:srgbClr val="1CABE2">
                <a:alpha val="100000"/>
              </a:srgbClr>
            </a:solidFill>
          </p:spPr>
          <p:txBody>
            <a:bodyPr/>
            <a:lstStyle/>
            <a:p/>
          </p:txBody>
        </p:sp>
        <p:sp>
          <p:nvSpPr>
            <p:cNvPr id="41" name="rc41"/>
            <p:cNvSpPr/>
            <p:nvPr/>
          </p:nvSpPr>
          <p:spPr>
            <a:xfrm>
              <a:off x="6563979" y="3495159"/>
              <a:ext cx="249522" cy="378480"/>
            </a:xfrm>
            <a:prstGeom prst="rect">
              <a:avLst/>
            </a:prstGeom>
            <a:solidFill>
              <a:srgbClr val="1CABE2">
                <a:alpha val="100000"/>
              </a:srgbClr>
            </a:solidFill>
          </p:spPr>
          <p:txBody>
            <a:bodyPr/>
            <a:lstStyle/>
            <a:p/>
          </p:txBody>
        </p:sp>
        <p:sp>
          <p:nvSpPr>
            <p:cNvPr id="42" name="rc42"/>
            <p:cNvSpPr/>
            <p:nvPr/>
          </p:nvSpPr>
          <p:spPr>
            <a:xfrm>
              <a:off x="6841227" y="3495574"/>
              <a:ext cx="249522" cy="378065"/>
            </a:xfrm>
            <a:prstGeom prst="rect">
              <a:avLst/>
            </a:prstGeom>
            <a:solidFill>
              <a:srgbClr val="1CABE2">
                <a:alpha val="100000"/>
              </a:srgbClr>
            </a:solidFill>
          </p:spPr>
          <p:txBody>
            <a:bodyPr/>
            <a:lstStyle/>
            <a:p/>
          </p:txBody>
        </p:sp>
        <p:sp>
          <p:nvSpPr>
            <p:cNvPr id="43" name="rc43"/>
            <p:cNvSpPr/>
            <p:nvPr/>
          </p:nvSpPr>
          <p:spPr>
            <a:xfrm>
              <a:off x="7118474" y="3611376"/>
              <a:ext cx="249522" cy="262263"/>
            </a:xfrm>
            <a:prstGeom prst="rect">
              <a:avLst/>
            </a:prstGeom>
            <a:solidFill>
              <a:srgbClr val="1CABE2">
                <a:alpha val="100000"/>
              </a:srgbClr>
            </a:solidFill>
          </p:spPr>
          <p:txBody>
            <a:bodyPr/>
            <a:lstStyle/>
            <a:p/>
          </p:txBody>
        </p:sp>
        <p:sp>
          <p:nvSpPr>
            <p:cNvPr id="44" name="rc44"/>
            <p:cNvSpPr/>
            <p:nvPr/>
          </p:nvSpPr>
          <p:spPr>
            <a:xfrm>
              <a:off x="7395722" y="3633542"/>
              <a:ext cx="249522" cy="240097"/>
            </a:xfrm>
            <a:prstGeom prst="rect">
              <a:avLst/>
            </a:prstGeom>
            <a:solidFill>
              <a:srgbClr val="1CABE2">
                <a:alpha val="100000"/>
              </a:srgbClr>
            </a:solidFill>
          </p:spPr>
          <p:txBody>
            <a:bodyPr/>
            <a:lstStyle/>
            <a:p/>
          </p:txBody>
        </p:sp>
        <p:sp>
          <p:nvSpPr>
            <p:cNvPr id="45" name="rc45"/>
            <p:cNvSpPr/>
            <p:nvPr/>
          </p:nvSpPr>
          <p:spPr>
            <a:xfrm>
              <a:off x="7672970" y="3634785"/>
              <a:ext cx="249522" cy="238854"/>
            </a:xfrm>
            <a:prstGeom prst="rect">
              <a:avLst/>
            </a:prstGeom>
            <a:solidFill>
              <a:srgbClr val="1CABE2">
                <a:alpha val="100000"/>
              </a:srgbClr>
            </a:solidFill>
          </p:spPr>
          <p:txBody>
            <a:bodyPr/>
            <a:lstStyle/>
            <a:p/>
          </p:txBody>
        </p:sp>
        <p:sp>
          <p:nvSpPr>
            <p:cNvPr id="46" name="rc46"/>
            <p:cNvSpPr/>
            <p:nvPr/>
          </p:nvSpPr>
          <p:spPr>
            <a:xfrm>
              <a:off x="7950217" y="3510075"/>
              <a:ext cx="249522" cy="363564"/>
            </a:xfrm>
            <a:prstGeom prst="rect">
              <a:avLst/>
            </a:prstGeom>
            <a:solidFill>
              <a:srgbClr val="1CABE2">
                <a:alpha val="100000"/>
              </a:srgbClr>
            </a:solidFill>
          </p:spPr>
          <p:txBody>
            <a:bodyPr/>
            <a:lstStyle/>
            <a:p/>
          </p:txBody>
        </p:sp>
        <p:sp>
          <p:nvSpPr>
            <p:cNvPr id="47" name="rc47"/>
            <p:cNvSpPr/>
            <p:nvPr/>
          </p:nvSpPr>
          <p:spPr>
            <a:xfrm>
              <a:off x="1296273" y="3460771"/>
              <a:ext cx="249522" cy="137761"/>
            </a:xfrm>
            <a:prstGeom prst="rect">
              <a:avLst/>
            </a:prstGeom>
            <a:solidFill>
              <a:srgbClr val="B3B3B3">
                <a:alpha val="100000"/>
              </a:srgbClr>
            </a:solidFill>
          </p:spPr>
          <p:txBody>
            <a:bodyPr/>
            <a:lstStyle/>
            <a:p/>
          </p:txBody>
        </p:sp>
        <p:sp>
          <p:nvSpPr>
            <p:cNvPr id="48" name="rc48"/>
            <p:cNvSpPr/>
            <p:nvPr/>
          </p:nvSpPr>
          <p:spPr>
            <a:xfrm>
              <a:off x="1573521" y="3469886"/>
              <a:ext cx="249522" cy="0"/>
            </a:xfrm>
            <a:prstGeom prst="rect">
              <a:avLst/>
            </a:prstGeom>
            <a:solidFill>
              <a:srgbClr val="B3B3B3">
                <a:alpha val="100000"/>
              </a:srgbClr>
            </a:solidFill>
          </p:spPr>
          <p:txBody>
            <a:bodyPr/>
            <a:lstStyle/>
            <a:p/>
          </p:txBody>
        </p:sp>
        <p:sp>
          <p:nvSpPr>
            <p:cNvPr id="49" name="rc49"/>
            <p:cNvSpPr/>
            <p:nvPr/>
          </p:nvSpPr>
          <p:spPr>
            <a:xfrm>
              <a:off x="1850769" y="3609097"/>
              <a:ext cx="249522" cy="132374"/>
            </a:xfrm>
            <a:prstGeom prst="rect">
              <a:avLst/>
            </a:prstGeom>
            <a:solidFill>
              <a:srgbClr val="B3B3B3">
                <a:alpha val="100000"/>
              </a:srgbClr>
            </a:solidFill>
          </p:spPr>
          <p:txBody>
            <a:bodyPr/>
            <a:lstStyle/>
            <a:p/>
          </p:txBody>
        </p:sp>
        <p:sp>
          <p:nvSpPr>
            <p:cNvPr id="50" name="rc50"/>
            <p:cNvSpPr/>
            <p:nvPr/>
          </p:nvSpPr>
          <p:spPr>
            <a:xfrm>
              <a:off x="2128016" y="3341447"/>
              <a:ext cx="249522" cy="265992"/>
            </a:xfrm>
            <a:prstGeom prst="rect">
              <a:avLst/>
            </a:prstGeom>
            <a:solidFill>
              <a:srgbClr val="B3B3B3">
                <a:alpha val="100000"/>
              </a:srgbClr>
            </a:solidFill>
          </p:spPr>
          <p:txBody>
            <a:bodyPr/>
            <a:lstStyle/>
            <a:p/>
          </p:txBody>
        </p:sp>
        <p:sp>
          <p:nvSpPr>
            <p:cNvPr id="51" name="rc51"/>
            <p:cNvSpPr/>
            <p:nvPr/>
          </p:nvSpPr>
          <p:spPr>
            <a:xfrm>
              <a:off x="2405264" y="3208865"/>
              <a:ext cx="249522" cy="0"/>
            </a:xfrm>
            <a:prstGeom prst="rect">
              <a:avLst/>
            </a:prstGeom>
            <a:solidFill>
              <a:srgbClr val="B3B3B3">
                <a:alpha val="100000"/>
              </a:srgbClr>
            </a:solidFill>
          </p:spPr>
          <p:txBody>
            <a:bodyPr/>
            <a:lstStyle/>
            <a:p/>
          </p:txBody>
        </p:sp>
        <p:sp>
          <p:nvSpPr>
            <p:cNvPr id="52" name="rc52"/>
            <p:cNvSpPr/>
            <p:nvPr/>
          </p:nvSpPr>
          <p:spPr>
            <a:xfrm>
              <a:off x="2682512" y="2947637"/>
              <a:ext cx="249522" cy="0"/>
            </a:xfrm>
            <a:prstGeom prst="rect">
              <a:avLst/>
            </a:prstGeom>
            <a:solidFill>
              <a:srgbClr val="B3B3B3">
                <a:alpha val="100000"/>
              </a:srgbClr>
            </a:solidFill>
          </p:spPr>
          <p:txBody>
            <a:bodyPr/>
            <a:lstStyle/>
            <a:p/>
          </p:txBody>
        </p:sp>
        <p:sp>
          <p:nvSpPr>
            <p:cNvPr id="53" name="rc53"/>
            <p:cNvSpPr/>
            <p:nvPr/>
          </p:nvSpPr>
          <p:spPr>
            <a:xfrm>
              <a:off x="2959759" y="2939765"/>
              <a:ext cx="249522" cy="0"/>
            </a:xfrm>
            <a:prstGeom prst="rect">
              <a:avLst/>
            </a:prstGeom>
            <a:solidFill>
              <a:srgbClr val="B3B3B3">
                <a:alpha val="100000"/>
              </a:srgbClr>
            </a:solidFill>
          </p:spPr>
          <p:txBody>
            <a:bodyPr/>
            <a:lstStyle/>
            <a:p/>
          </p:txBody>
        </p:sp>
        <p:sp>
          <p:nvSpPr>
            <p:cNvPr id="54" name="rc54"/>
            <p:cNvSpPr/>
            <p:nvPr/>
          </p:nvSpPr>
          <p:spPr>
            <a:xfrm>
              <a:off x="3237007" y="2162710"/>
              <a:ext cx="249522" cy="0"/>
            </a:xfrm>
            <a:prstGeom prst="rect">
              <a:avLst/>
            </a:prstGeom>
            <a:solidFill>
              <a:srgbClr val="B3B3B3">
                <a:alpha val="100000"/>
              </a:srgbClr>
            </a:solidFill>
          </p:spPr>
          <p:txBody>
            <a:bodyPr/>
            <a:lstStyle/>
            <a:p/>
          </p:txBody>
        </p:sp>
        <p:sp>
          <p:nvSpPr>
            <p:cNvPr id="55" name="rc55"/>
            <p:cNvSpPr/>
            <p:nvPr/>
          </p:nvSpPr>
          <p:spPr>
            <a:xfrm>
              <a:off x="3514255" y="2277269"/>
              <a:ext cx="249522" cy="133203"/>
            </a:xfrm>
            <a:prstGeom prst="rect">
              <a:avLst/>
            </a:prstGeom>
            <a:solidFill>
              <a:srgbClr val="B3B3B3">
                <a:alpha val="100000"/>
              </a:srgbClr>
            </a:solidFill>
          </p:spPr>
          <p:txBody>
            <a:bodyPr/>
            <a:lstStyle/>
            <a:p/>
          </p:txBody>
        </p:sp>
        <p:sp>
          <p:nvSpPr>
            <p:cNvPr id="56" name="rc56"/>
            <p:cNvSpPr/>
            <p:nvPr/>
          </p:nvSpPr>
          <p:spPr>
            <a:xfrm>
              <a:off x="3791502" y="2450454"/>
              <a:ext cx="249522" cy="129474"/>
            </a:xfrm>
            <a:prstGeom prst="rect">
              <a:avLst/>
            </a:prstGeom>
            <a:solidFill>
              <a:srgbClr val="B3B3B3">
                <a:alpha val="100000"/>
              </a:srgbClr>
            </a:solidFill>
          </p:spPr>
          <p:txBody>
            <a:bodyPr/>
            <a:lstStyle/>
            <a:p/>
          </p:txBody>
        </p:sp>
        <p:sp>
          <p:nvSpPr>
            <p:cNvPr id="57" name="rc57"/>
            <p:cNvSpPr/>
            <p:nvPr/>
          </p:nvSpPr>
          <p:spPr>
            <a:xfrm>
              <a:off x="4068750" y="2577236"/>
              <a:ext cx="249522" cy="388838"/>
            </a:xfrm>
            <a:prstGeom prst="rect">
              <a:avLst/>
            </a:prstGeom>
            <a:solidFill>
              <a:srgbClr val="B3B3B3">
                <a:alpha val="100000"/>
              </a:srgbClr>
            </a:solidFill>
          </p:spPr>
          <p:txBody>
            <a:bodyPr/>
            <a:lstStyle/>
            <a:p/>
          </p:txBody>
        </p:sp>
        <p:sp>
          <p:nvSpPr>
            <p:cNvPr id="58" name="rc58"/>
            <p:cNvSpPr/>
            <p:nvPr/>
          </p:nvSpPr>
          <p:spPr>
            <a:xfrm>
              <a:off x="4345998" y="2778181"/>
              <a:ext cx="249522" cy="365222"/>
            </a:xfrm>
            <a:prstGeom prst="rect">
              <a:avLst/>
            </a:prstGeom>
            <a:solidFill>
              <a:srgbClr val="B3B3B3">
                <a:alpha val="100000"/>
              </a:srgbClr>
            </a:solidFill>
          </p:spPr>
          <p:txBody>
            <a:bodyPr/>
            <a:lstStyle/>
            <a:p/>
          </p:txBody>
        </p:sp>
        <p:sp>
          <p:nvSpPr>
            <p:cNvPr id="59" name="rc59"/>
            <p:cNvSpPr/>
            <p:nvPr/>
          </p:nvSpPr>
          <p:spPr>
            <a:xfrm>
              <a:off x="4623245" y="3159768"/>
              <a:ext cx="249522" cy="356935"/>
            </a:xfrm>
            <a:prstGeom prst="rect">
              <a:avLst/>
            </a:prstGeom>
            <a:solidFill>
              <a:srgbClr val="B3B3B3">
                <a:alpha val="100000"/>
              </a:srgbClr>
            </a:solidFill>
          </p:spPr>
          <p:txBody>
            <a:bodyPr/>
            <a:lstStyle/>
            <a:p/>
          </p:txBody>
        </p:sp>
        <p:sp>
          <p:nvSpPr>
            <p:cNvPr id="60" name="rc60"/>
            <p:cNvSpPr/>
            <p:nvPr/>
          </p:nvSpPr>
          <p:spPr>
            <a:xfrm>
              <a:off x="4900493" y="3183177"/>
              <a:ext cx="249522" cy="345127"/>
            </a:xfrm>
            <a:prstGeom prst="rect">
              <a:avLst/>
            </a:prstGeom>
            <a:solidFill>
              <a:srgbClr val="B3B3B3">
                <a:alpha val="100000"/>
              </a:srgbClr>
            </a:solidFill>
          </p:spPr>
          <p:txBody>
            <a:bodyPr/>
            <a:lstStyle/>
            <a:p/>
          </p:txBody>
        </p:sp>
        <p:sp>
          <p:nvSpPr>
            <p:cNvPr id="61" name="rc61"/>
            <p:cNvSpPr/>
            <p:nvPr/>
          </p:nvSpPr>
          <p:spPr>
            <a:xfrm>
              <a:off x="5177741" y="3173026"/>
              <a:ext cx="249522" cy="233468"/>
            </a:xfrm>
            <a:prstGeom prst="rect">
              <a:avLst/>
            </a:prstGeom>
            <a:solidFill>
              <a:srgbClr val="B3B3B3">
                <a:alpha val="100000"/>
              </a:srgbClr>
            </a:solidFill>
          </p:spPr>
          <p:txBody>
            <a:bodyPr/>
            <a:lstStyle/>
            <a:p/>
          </p:txBody>
        </p:sp>
        <p:sp>
          <p:nvSpPr>
            <p:cNvPr id="62" name="rc62"/>
            <p:cNvSpPr/>
            <p:nvPr/>
          </p:nvSpPr>
          <p:spPr>
            <a:xfrm>
              <a:off x="5454988" y="3038166"/>
              <a:ext cx="249522" cy="357971"/>
            </a:xfrm>
            <a:prstGeom prst="rect">
              <a:avLst/>
            </a:prstGeom>
            <a:solidFill>
              <a:srgbClr val="B3B3B3">
                <a:alpha val="100000"/>
              </a:srgbClr>
            </a:solidFill>
          </p:spPr>
          <p:txBody>
            <a:bodyPr/>
            <a:lstStyle/>
            <a:p/>
          </p:txBody>
        </p:sp>
        <p:sp>
          <p:nvSpPr>
            <p:cNvPr id="63" name="rc63"/>
            <p:cNvSpPr/>
            <p:nvPr/>
          </p:nvSpPr>
          <p:spPr>
            <a:xfrm>
              <a:off x="5732236" y="3118336"/>
              <a:ext cx="249522" cy="377651"/>
            </a:xfrm>
            <a:prstGeom prst="rect">
              <a:avLst/>
            </a:prstGeom>
            <a:solidFill>
              <a:srgbClr val="B3B3B3">
                <a:alpha val="100000"/>
              </a:srgbClr>
            </a:solidFill>
          </p:spPr>
          <p:txBody>
            <a:bodyPr/>
            <a:lstStyle/>
            <a:p/>
          </p:txBody>
        </p:sp>
        <p:sp>
          <p:nvSpPr>
            <p:cNvPr id="64" name="rc64"/>
            <p:cNvSpPr/>
            <p:nvPr/>
          </p:nvSpPr>
          <p:spPr>
            <a:xfrm>
              <a:off x="6009484" y="3621527"/>
              <a:ext cx="249522" cy="125952"/>
            </a:xfrm>
            <a:prstGeom prst="rect">
              <a:avLst/>
            </a:prstGeom>
            <a:solidFill>
              <a:srgbClr val="B3B3B3">
                <a:alpha val="100000"/>
              </a:srgbClr>
            </a:solidFill>
          </p:spPr>
          <p:txBody>
            <a:bodyPr/>
            <a:lstStyle/>
            <a:p/>
          </p:txBody>
        </p:sp>
        <p:sp>
          <p:nvSpPr>
            <p:cNvPr id="65" name="rc65"/>
            <p:cNvSpPr/>
            <p:nvPr/>
          </p:nvSpPr>
          <p:spPr>
            <a:xfrm>
              <a:off x="6286731" y="3494538"/>
              <a:ext cx="249522" cy="0"/>
            </a:xfrm>
            <a:prstGeom prst="rect">
              <a:avLst/>
            </a:prstGeom>
            <a:solidFill>
              <a:srgbClr val="B3B3B3">
                <a:alpha val="100000"/>
              </a:srgbClr>
            </a:solidFill>
          </p:spPr>
          <p:txBody>
            <a:bodyPr/>
            <a:lstStyle/>
            <a:p/>
          </p:txBody>
        </p:sp>
        <p:sp>
          <p:nvSpPr>
            <p:cNvPr id="66" name="rc66"/>
            <p:cNvSpPr/>
            <p:nvPr/>
          </p:nvSpPr>
          <p:spPr>
            <a:xfrm>
              <a:off x="6563979" y="3495159"/>
              <a:ext cx="249522" cy="0"/>
            </a:xfrm>
            <a:prstGeom prst="rect">
              <a:avLst/>
            </a:prstGeom>
            <a:solidFill>
              <a:srgbClr val="B3B3B3">
                <a:alpha val="100000"/>
              </a:srgbClr>
            </a:solidFill>
          </p:spPr>
          <p:txBody>
            <a:bodyPr/>
            <a:lstStyle/>
            <a:p/>
          </p:txBody>
        </p:sp>
        <p:sp>
          <p:nvSpPr>
            <p:cNvPr id="67" name="rc67"/>
            <p:cNvSpPr/>
            <p:nvPr/>
          </p:nvSpPr>
          <p:spPr>
            <a:xfrm>
              <a:off x="6841227" y="3495574"/>
              <a:ext cx="249522" cy="0"/>
            </a:xfrm>
            <a:prstGeom prst="rect">
              <a:avLst/>
            </a:prstGeom>
            <a:solidFill>
              <a:srgbClr val="B3B3B3">
                <a:alpha val="100000"/>
              </a:srgbClr>
            </a:solidFill>
          </p:spPr>
          <p:txBody>
            <a:bodyPr/>
            <a:lstStyle/>
            <a:p/>
          </p:txBody>
        </p:sp>
        <p:sp>
          <p:nvSpPr>
            <p:cNvPr id="68" name="rc68"/>
            <p:cNvSpPr/>
            <p:nvPr/>
          </p:nvSpPr>
          <p:spPr>
            <a:xfrm>
              <a:off x="7118474" y="3480244"/>
              <a:ext cx="249522" cy="131131"/>
            </a:xfrm>
            <a:prstGeom prst="rect">
              <a:avLst/>
            </a:prstGeom>
            <a:solidFill>
              <a:srgbClr val="B3B3B3">
                <a:alpha val="100000"/>
              </a:srgbClr>
            </a:solidFill>
          </p:spPr>
          <p:txBody>
            <a:bodyPr/>
            <a:lstStyle/>
            <a:p/>
          </p:txBody>
        </p:sp>
        <p:sp>
          <p:nvSpPr>
            <p:cNvPr id="69" name="rc69"/>
            <p:cNvSpPr/>
            <p:nvPr/>
          </p:nvSpPr>
          <p:spPr>
            <a:xfrm>
              <a:off x="7395722" y="3513597"/>
              <a:ext cx="249522" cy="119945"/>
            </a:xfrm>
            <a:prstGeom prst="rect">
              <a:avLst/>
            </a:prstGeom>
            <a:solidFill>
              <a:srgbClr val="B3B3B3">
                <a:alpha val="100000"/>
              </a:srgbClr>
            </a:solidFill>
          </p:spPr>
          <p:txBody>
            <a:bodyPr/>
            <a:lstStyle/>
            <a:p/>
          </p:txBody>
        </p:sp>
        <p:sp>
          <p:nvSpPr>
            <p:cNvPr id="70" name="rc70"/>
            <p:cNvSpPr/>
            <p:nvPr/>
          </p:nvSpPr>
          <p:spPr>
            <a:xfrm>
              <a:off x="7672970" y="3515254"/>
              <a:ext cx="249522" cy="119530"/>
            </a:xfrm>
            <a:prstGeom prst="rect">
              <a:avLst/>
            </a:prstGeom>
            <a:solidFill>
              <a:srgbClr val="B3B3B3">
                <a:alpha val="100000"/>
              </a:srgbClr>
            </a:solidFill>
          </p:spPr>
          <p:txBody>
            <a:bodyPr/>
            <a:lstStyle/>
            <a:p/>
          </p:txBody>
        </p:sp>
        <p:sp>
          <p:nvSpPr>
            <p:cNvPr id="71" name="rc71"/>
            <p:cNvSpPr/>
            <p:nvPr/>
          </p:nvSpPr>
          <p:spPr>
            <a:xfrm>
              <a:off x="7950217" y="3388887"/>
              <a:ext cx="249522" cy="121188"/>
            </a:xfrm>
            <a:prstGeom prst="rect">
              <a:avLst/>
            </a:prstGeom>
            <a:solidFill>
              <a:srgbClr val="B3B3B3">
                <a:alpha val="100000"/>
              </a:srgbClr>
            </a:solidFill>
          </p:spPr>
          <p:txBody>
            <a:bodyPr/>
            <a:lstStyle/>
            <a:p/>
          </p:txBody>
        </p:sp>
        <p:sp>
          <p:nvSpPr>
            <p:cNvPr id="72" name="pl72"/>
            <p:cNvSpPr/>
            <p:nvPr/>
          </p:nvSpPr>
          <p:spPr>
            <a:xfrm>
              <a:off x="1421035" y="1050606"/>
              <a:ext cx="6653943" cy="342185"/>
            </a:xfrm>
            <a:custGeom>
              <a:avLst/>
              <a:pathLst>
                <a:path w="6653943" h="342185">
                  <a:moveTo>
                    <a:pt x="0" y="28515"/>
                  </a:moveTo>
                  <a:lnTo>
                    <a:pt x="277247" y="57030"/>
                  </a:lnTo>
                  <a:lnTo>
                    <a:pt x="554495" y="0"/>
                  </a:lnTo>
                  <a:lnTo>
                    <a:pt x="831742" y="28515"/>
                  </a:lnTo>
                  <a:lnTo>
                    <a:pt x="1108990" y="114061"/>
                  </a:lnTo>
                  <a:lnTo>
                    <a:pt x="1386238" y="171092"/>
                  </a:lnTo>
                  <a:lnTo>
                    <a:pt x="1663485" y="171092"/>
                  </a:lnTo>
                  <a:lnTo>
                    <a:pt x="1940733" y="342185"/>
                  </a:lnTo>
                  <a:lnTo>
                    <a:pt x="2217981" y="285154"/>
                  </a:lnTo>
                  <a:lnTo>
                    <a:pt x="2495228" y="256639"/>
                  </a:lnTo>
                  <a:lnTo>
                    <a:pt x="2772476" y="171092"/>
                  </a:lnTo>
                  <a:lnTo>
                    <a:pt x="3049724" y="142577"/>
                  </a:lnTo>
                  <a:lnTo>
                    <a:pt x="3326971" y="57030"/>
                  </a:lnTo>
                  <a:lnTo>
                    <a:pt x="3604219" y="57030"/>
                  </a:lnTo>
                  <a:lnTo>
                    <a:pt x="3881467" y="85546"/>
                  </a:lnTo>
                  <a:lnTo>
                    <a:pt x="4158714" y="85546"/>
                  </a:lnTo>
                  <a:lnTo>
                    <a:pt x="4435962" y="57030"/>
                  </a:lnTo>
                  <a:lnTo>
                    <a:pt x="4713210" y="0"/>
                  </a:lnTo>
                  <a:lnTo>
                    <a:pt x="4990457" y="57030"/>
                  </a:lnTo>
                  <a:lnTo>
                    <a:pt x="5267705" y="57030"/>
                  </a:lnTo>
                  <a:lnTo>
                    <a:pt x="5544953" y="57030"/>
                  </a:lnTo>
                  <a:lnTo>
                    <a:pt x="5822200" y="28515"/>
                  </a:lnTo>
                  <a:lnTo>
                    <a:pt x="6099448" y="28515"/>
                  </a:lnTo>
                  <a:lnTo>
                    <a:pt x="6376696" y="28515"/>
                  </a:lnTo>
                  <a:lnTo>
                    <a:pt x="6653943" y="57030"/>
                  </a:lnTo>
                </a:path>
              </a:pathLst>
            </a:custGeom>
            <a:ln w="27101" cap="flat">
              <a:solidFill>
                <a:srgbClr val="0058AB">
                  <a:alpha val="50196"/>
                </a:srgbClr>
              </a:solidFill>
              <a:prstDash val="solid"/>
              <a:round/>
            </a:ln>
          </p:spPr>
          <p:txBody>
            <a:bodyPr/>
            <a:lstStyle/>
            <a:p/>
          </p:txBody>
        </p:sp>
        <p:sp>
          <p:nvSpPr>
            <p:cNvPr id="73" name="pl73"/>
            <p:cNvSpPr/>
            <p:nvPr/>
          </p:nvSpPr>
          <p:spPr>
            <a:xfrm>
              <a:off x="1421035" y="1079121"/>
              <a:ext cx="6653943" cy="313670"/>
            </a:xfrm>
            <a:custGeom>
              <a:avLst/>
              <a:pathLst>
                <a:path w="6653943" h="313670">
                  <a:moveTo>
                    <a:pt x="0" y="28515"/>
                  </a:moveTo>
                  <a:lnTo>
                    <a:pt x="277247" y="28515"/>
                  </a:lnTo>
                  <a:lnTo>
                    <a:pt x="554495" y="0"/>
                  </a:lnTo>
                  <a:lnTo>
                    <a:pt x="831742" y="57030"/>
                  </a:lnTo>
                  <a:lnTo>
                    <a:pt x="1108990" y="85546"/>
                  </a:lnTo>
                  <a:lnTo>
                    <a:pt x="1386238" y="142577"/>
                  </a:lnTo>
                  <a:lnTo>
                    <a:pt x="1663485" y="142577"/>
                  </a:lnTo>
                  <a:lnTo>
                    <a:pt x="1940733" y="313670"/>
                  </a:lnTo>
                  <a:lnTo>
                    <a:pt x="2217981" y="285154"/>
                  </a:lnTo>
                  <a:lnTo>
                    <a:pt x="2495228" y="256639"/>
                  </a:lnTo>
                  <a:lnTo>
                    <a:pt x="2772476" y="228123"/>
                  </a:lnTo>
                  <a:lnTo>
                    <a:pt x="3049724" y="199608"/>
                  </a:lnTo>
                  <a:lnTo>
                    <a:pt x="3326971" y="114061"/>
                  </a:lnTo>
                  <a:lnTo>
                    <a:pt x="3604219" y="114061"/>
                  </a:lnTo>
                  <a:lnTo>
                    <a:pt x="3881467" y="114061"/>
                  </a:lnTo>
                  <a:lnTo>
                    <a:pt x="4158714" y="142577"/>
                  </a:lnTo>
                  <a:lnTo>
                    <a:pt x="4435962" y="114061"/>
                  </a:lnTo>
                  <a:lnTo>
                    <a:pt x="4713210" y="0"/>
                  </a:lnTo>
                  <a:lnTo>
                    <a:pt x="4990457" y="28515"/>
                  </a:lnTo>
                  <a:lnTo>
                    <a:pt x="5267705" y="28515"/>
                  </a:lnTo>
                  <a:lnTo>
                    <a:pt x="5544953" y="28515"/>
                  </a:lnTo>
                  <a:lnTo>
                    <a:pt x="5822200" y="28515"/>
                  </a:lnTo>
                  <a:lnTo>
                    <a:pt x="6099448" y="28515"/>
                  </a:lnTo>
                  <a:lnTo>
                    <a:pt x="6376696" y="28515"/>
                  </a:lnTo>
                  <a:lnTo>
                    <a:pt x="6653943" y="57030"/>
                  </a:lnTo>
                </a:path>
              </a:pathLst>
            </a:custGeom>
            <a:ln w="27101" cap="flat">
              <a:solidFill>
                <a:srgbClr val="333333">
                  <a:alpha val="50196"/>
                </a:srgbClr>
              </a:solidFill>
              <a:prstDash val="solid"/>
              <a:round/>
            </a:ln>
          </p:spPr>
          <p:txBody>
            <a:bodyPr/>
            <a:lstStyle/>
            <a:p/>
          </p:txBody>
        </p:sp>
        <p:sp>
          <p:nvSpPr>
            <p:cNvPr id="74" name="tx74"/>
            <p:cNvSpPr/>
            <p:nvPr/>
          </p:nvSpPr>
          <p:spPr>
            <a:xfrm>
              <a:off x="6628451"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6905698"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7182946"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7460194"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7737441"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8014689"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628451"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1" name="tx81"/>
            <p:cNvSpPr/>
            <p:nvPr/>
          </p:nvSpPr>
          <p:spPr>
            <a:xfrm>
              <a:off x="6905698"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2" name="tx82"/>
            <p:cNvSpPr/>
            <p:nvPr/>
          </p:nvSpPr>
          <p:spPr>
            <a:xfrm>
              <a:off x="7182946"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3" name="tx83"/>
            <p:cNvSpPr/>
            <p:nvPr/>
          </p:nvSpPr>
          <p:spPr>
            <a:xfrm>
              <a:off x="7460194"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4" name="tx84"/>
            <p:cNvSpPr/>
            <p:nvPr/>
          </p:nvSpPr>
          <p:spPr>
            <a:xfrm>
              <a:off x="7737441"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5" name="tx85"/>
            <p:cNvSpPr/>
            <p:nvPr/>
          </p:nvSpPr>
          <p:spPr>
            <a:xfrm>
              <a:off x="8014689"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6" name="tx86"/>
            <p:cNvSpPr/>
            <p:nvPr/>
          </p:nvSpPr>
          <p:spPr>
            <a:xfrm>
              <a:off x="1345686" y="369559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7" name="tx87"/>
            <p:cNvSpPr/>
            <p:nvPr/>
          </p:nvSpPr>
          <p:spPr>
            <a:xfrm>
              <a:off x="2731924" y="3370516"/>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88" name="tx88"/>
            <p:cNvSpPr/>
            <p:nvPr/>
          </p:nvSpPr>
          <p:spPr>
            <a:xfrm>
              <a:off x="4118163" y="3381058"/>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89" name="tx89"/>
            <p:cNvSpPr/>
            <p:nvPr/>
          </p:nvSpPr>
          <p:spPr>
            <a:xfrm>
              <a:off x="5504401" y="35943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0" name="tx90"/>
            <p:cNvSpPr/>
            <p:nvPr/>
          </p:nvSpPr>
          <p:spPr>
            <a:xfrm>
              <a:off x="6613391" y="36439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1" name="tx91"/>
            <p:cNvSpPr/>
            <p:nvPr/>
          </p:nvSpPr>
          <p:spPr>
            <a:xfrm>
              <a:off x="6890639" y="364416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2" name="tx92"/>
            <p:cNvSpPr/>
            <p:nvPr/>
          </p:nvSpPr>
          <p:spPr>
            <a:xfrm>
              <a:off x="7167887" y="370201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3" name="tx93"/>
            <p:cNvSpPr/>
            <p:nvPr/>
          </p:nvSpPr>
          <p:spPr>
            <a:xfrm>
              <a:off x="7445134" y="371447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4" name="tx94"/>
            <p:cNvSpPr/>
            <p:nvPr/>
          </p:nvSpPr>
          <p:spPr>
            <a:xfrm>
              <a:off x="7722382" y="371509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5" name="tx95"/>
            <p:cNvSpPr/>
            <p:nvPr/>
          </p:nvSpPr>
          <p:spPr>
            <a:xfrm>
              <a:off x="7999630" y="365141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6" name="tx96"/>
            <p:cNvSpPr/>
            <p:nvPr/>
          </p:nvSpPr>
          <p:spPr>
            <a:xfrm>
              <a:off x="4118163" y="273121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7" name="tx97"/>
            <p:cNvSpPr/>
            <p:nvPr/>
          </p:nvSpPr>
          <p:spPr>
            <a:xfrm>
              <a:off x="5504401" y="317803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8" name="tx98"/>
            <p:cNvSpPr/>
            <p:nvPr/>
          </p:nvSpPr>
          <p:spPr>
            <a:xfrm>
              <a:off x="1390890" y="334405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9" name="tx99"/>
            <p:cNvSpPr/>
            <p:nvPr/>
          </p:nvSpPr>
          <p:spPr>
            <a:xfrm>
              <a:off x="2731924" y="2829916"/>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00" name="tx100"/>
            <p:cNvSpPr/>
            <p:nvPr/>
          </p:nvSpPr>
          <p:spPr>
            <a:xfrm>
              <a:off x="4118163" y="245914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01" name="tx101"/>
            <p:cNvSpPr/>
            <p:nvPr/>
          </p:nvSpPr>
          <p:spPr>
            <a:xfrm>
              <a:off x="5549605" y="292176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2" name="tx102"/>
            <p:cNvSpPr/>
            <p:nvPr/>
          </p:nvSpPr>
          <p:spPr>
            <a:xfrm>
              <a:off x="6613391" y="337712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03" name="tx103"/>
            <p:cNvSpPr/>
            <p:nvPr/>
          </p:nvSpPr>
          <p:spPr>
            <a:xfrm>
              <a:off x="6890639" y="33775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04" name="tx104"/>
            <p:cNvSpPr/>
            <p:nvPr/>
          </p:nvSpPr>
          <p:spPr>
            <a:xfrm>
              <a:off x="7167887" y="33622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05" name="tx105"/>
            <p:cNvSpPr/>
            <p:nvPr/>
          </p:nvSpPr>
          <p:spPr>
            <a:xfrm>
              <a:off x="7445134" y="339688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06" name="tx106"/>
            <p:cNvSpPr/>
            <p:nvPr/>
          </p:nvSpPr>
          <p:spPr>
            <a:xfrm>
              <a:off x="7722382" y="3398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07" name="tx107"/>
            <p:cNvSpPr/>
            <p:nvPr/>
          </p:nvSpPr>
          <p:spPr>
            <a:xfrm>
              <a:off x="7999630" y="32707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08" name="tx108"/>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9" name="tx109"/>
            <p:cNvSpPr/>
            <p:nvPr/>
          </p:nvSpPr>
          <p:spPr>
            <a:xfrm>
              <a:off x="717597" y="2786137"/>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10" name="tx110"/>
            <p:cNvSpPr/>
            <p:nvPr/>
          </p:nvSpPr>
          <p:spPr>
            <a:xfrm>
              <a:off x="639902" y="174993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1" name="tx111"/>
            <p:cNvSpPr/>
            <p:nvPr/>
          </p:nvSpPr>
          <p:spPr>
            <a:xfrm>
              <a:off x="639902" y="71413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12" name="tx112"/>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3" name="tx113"/>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4" name="tx114"/>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5" name="tx115"/>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6" name="tx116"/>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7" name="tx117"/>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3" name="tx123"/>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4" name="tx124"/>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5" name="tx125"/>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6" name="tx126"/>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8" name="tx128"/>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9" name="pl129"/>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0" name="pl130"/>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1" name="tx131"/>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2" name="tx132"/>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3" name="rc133"/>
            <p:cNvSpPr/>
            <p:nvPr/>
          </p:nvSpPr>
          <p:spPr>
            <a:xfrm>
              <a:off x="4663170" y="4778716"/>
              <a:ext cx="201456" cy="201456"/>
            </a:xfrm>
            <a:prstGeom prst="rect">
              <a:avLst/>
            </a:prstGeom>
            <a:solidFill>
              <a:srgbClr val="B3B3B3">
                <a:alpha val="100000"/>
              </a:srgbClr>
            </a:solidFill>
          </p:spPr>
          <p:txBody>
            <a:bodyPr/>
            <a:lstStyle/>
            <a:p/>
          </p:txBody>
        </p:sp>
        <p:sp>
          <p:nvSpPr>
            <p:cNvPr id="134" name="rc134"/>
            <p:cNvSpPr/>
            <p:nvPr/>
          </p:nvSpPr>
          <p:spPr>
            <a:xfrm>
              <a:off x="5565324" y="4778716"/>
              <a:ext cx="201456" cy="201456"/>
            </a:xfrm>
            <a:prstGeom prst="rect">
              <a:avLst/>
            </a:prstGeom>
            <a:solidFill>
              <a:srgbClr val="1CABE2">
                <a:alpha val="100000"/>
              </a:srgbClr>
            </a:solidFill>
          </p:spPr>
          <p:txBody>
            <a:bodyPr/>
            <a:lstStyle/>
            <a:p/>
          </p:txBody>
        </p:sp>
        <p:sp>
          <p:nvSpPr>
            <p:cNvPr id="135" name="tx135"/>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6" name="tx136"/>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7" name="tx137"/>
            <p:cNvSpPr/>
            <p:nvPr/>
          </p:nvSpPr>
          <p:spPr>
            <a:xfrm>
              <a:off x="951100" y="467611"/>
              <a:ext cx="74827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Denmark, 2000-2024</a:t>
              </a:r>
            </a:p>
          </p:txBody>
        </p:sp>
        <p:sp>
          <p:nvSpPr>
            <p:cNvPr id="138" name="pl138"/>
            <p:cNvSpPr/>
            <p:nvPr/>
          </p:nvSpPr>
          <p:spPr>
            <a:xfrm>
              <a:off x="203382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350892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498402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645912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793422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4" name="pl144"/>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27713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42464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7215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719667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296273" y="5650800"/>
              <a:ext cx="5390014" cy="164676"/>
            </a:xfrm>
            <a:prstGeom prst="rect">
              <a:avLst/>
            </a:prstGeom>
            <a:solidFill>
              <a:srgbClr val="1CABE2">
                <a:alpha val="100000"/>
              </a:srgbClr>
            </a:solidFill>
          </p:spPr>
          <p:txBody>
            <a:bodyPr/>
            <a:lstStyle/>
            <a:p/>
          </p:txBody>
        </p:sp>
        <p:sp>
          <p:nvSpPr>
            <p:cNvPr id="152" name="rc152"/>
            <p:cNvSpPr/>
            <p:nvPr/>
          </p:nvSpPr>
          <p:spPr>
            <a:xfrm>
              <a:off x="1296273" y="5444954"/>
              <a:ext cx="3401579" cy="164676"/>
            </a:xfrm>
            <a:prstGeom prst="rect">
              <a:avLst/>
            </a:prstGeom>
            <a:solidFill>
              <a:srgbClr val="1CABE2">
                <a:alpha val="100000"/>
              </a:srgbClr>
            </a:solidFill>
          </p:spPr>
          <p:txBody>
            <a:bodyPr/>
            <a:lstStyle/>
            <a:p/>
          </p:txBody>
        </p:sp>
        <p:sp>
          <p:nvSpPr>
            <p:cNvPr id="153" name="rc153"/>
            <p:cNvSpPr/>
            <p:nvPr/>
          </p:nvSpPr>
          <p:spPr>
            <a:xfrm>
              <a:off x="1296273" y="5239108"/>
              <a:ext cx="5177600" cy="164676"/>
            </a:xfrm>
            <a:prstGeom prst="rect">
              <a:avLst/>
            </a:prstGeom>
            <a:solidFill>
              <a:srgbClr val="1CABE2">
                <a:alpha val="100000"/>
              </a:srgbClr>
            </a:solidFill>
          </p:spPr>
          <p:txBody>
            <a:bodyPr/>
            <a:lstStyle/>
            <a:p/>
          </p:txBody>
        </p:sp>
        <p:sp>
          <p:nvSpPr>
            <p:cNvPr id="154" name="rc154"/>
            <p:cNvSpPr/>
            <p:nvPr/>
          </p:nvSpPr>
          <p:spPr>
            <a:xfrm>
              <a:off x="6686288" y="5650800"/>
              <a:ext cx="0" cy="164676"/>
            </a:xfrm>
            <a:prstGeom prst="rect">
              <a:avLst/>
            </a:prstGeom>
            <a:solidFill>
              <a:srgbClr val="B3B3B3">
                <a:alpha val="100000"/>
              </a:srgbClr>
            </a:solidFill>
          </p:spPr>
          <p:txBody>
            <a:bodyPr/>
            <a:lstStyle/>
            <a:p/>
          </p:txBody>
        </p:sp>
        <p:sp>
          <p:nvSpPr>
            <p:cNvPr id="155" name="rc155"/>
            <p:cNvSpPr/>
            <p:nvPr/>
          </p:nvSpPr>
          <p:spPr>
            <a:xfrm>
              <a:off x="4697853" y="5444954"/>
              <a:ext cx="1702265" cy="164676"/>
            </a:xfrm>
            <a:prstGeom prst="rect">
              <a:avLst/>
            </a:prstGeom>
            <a:solidFill>
              <a:srgbClr val="B3B3B3">
                <a:alpha val="100000"/>
              </a:srgbClr>
            </a:solidFill>
          </p:spPr>
          <p:txBody>
            <a:bodyPr/>
            <a:lstStyle/>
            <a:p/>
          </p:txBody>
        </p:sp>
        <p:sp>
          <p:nvSpPr>
            <p:cNvPr id="156" name="rc156"/>
            <p:cNvSpPr/>
            <p:nvPr/>
          </p:nvSpPr>
          <p:spPr>
            <a:xfrm>
              <a:off x="6473873" y="5239108"/>
              <a:ext cx="1725866" cy="164676"/>
            </a:xfrm>
            <a:prstGeom prst="rect">
              <a:avLst/>
            </a:prstGeom>
            <a:solidFill>
              <a:srgbClr val="B3B3B3">
                <a:alpha val="100000"/>
              </a:srgbClr>
            </a:solidFill>
          </p:spPr>
          <p:txBody>
            <a:bodyPr/>
            <a:lstStyle/>
            <a:p/>
          </p:txBody>
        </p:sp>
        <p:sp>
          <p:nvSpPr>
            <p:cNvPr id="157" name="tx157"/>
            <p:cNvSpPr/>
            <p:nvPr/>
          </p:nvSpPr>
          <p:spPr>
            <a:xfrm>
              <a:off x="6766660"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a:t>
              </a:r>
            </a:p>
          </p:txBody>
        </p:sp>
        <p:sp>
          <p:nvSpPr>
            <p:cNvPr id="158" name="tx158"/>
            <p:cNvSpPr/>
            <p:nvPr/>
          </p:nvSpPr>
          <p:spPr>
            <a:xfrm>
              <a:off x="6480491"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59" name="tx159"/>
            <p:cNvSpPr/>
            <p:nvPr/>
          </p:nvSpPr>
          <p:spPr>
            <a:xfrm>
              <a:off x="8280112"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a:t>
              </a:r>
            </a:p>
          </p:txBody>
        </p:sp>
        <p:sp>
          <p:nvSpPr>
            <p:cNvPr id="160" name="tx160"/>
            <p:cNvSpPr/>
            <p:nvPr/>
          </p:nvSpPr>
          <p:spPr>
            <a:xfrm>
              <a:off x="3910908"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61" name="tx161"/>
            <p:cNvSpPr/>
            <p:nvPr/>
          </p:nvSpPr>
          <p:spPr>
            <a:xfrm>
              <a:off x="2916691"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62" name="tx162"/>
            <p:cNvSpPr/>
            <p:nvPr/>
          </p:nvSpPr>
          <p:spPr>
            <a:xfrm>
              <a:off x="3804701"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63" name="tx163"/>
            <p:cNvSpPr/>
            <p:nvPr/>
          </p:nvSpPr>
          <p:spPr>
            <a:xfrm>
              <a:off x="6572152"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4" name="tx164"/>
            <p:cNvSpPr/>
            <p:nvPr/>
          </p:nvSpPr>
          <p:spPr>
            <a:xfrm>
              <a:off x="5483068" y="548556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5" name="tx165"/>
            <p:cNvSpPr/>
            <p:nvPr/>
          </p:nvSpPr>
          <p:spPr>
            <a:xfrm>
              <a:off x="7270889" y="527972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6" name="tx166"/>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7" name="tx167"/>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8" name="tx168"/>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9" name="tx169"/>
            <p:cNvSpPr/>
            <p:nvPr/>
          </p:nvSpPr>
          <p:spPr>
            <a:xfrm>
              <a:off x="115258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70" name="tx170"/>
            <p:cNvSpPr/>
            <p:nvPr/>
          </p:nvSpPr>
          <p:spPr>
            <a:xfrm>
              <a:off x="2627683"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71" name="tx171"/>
            <p:cNvSpPr/>
            <p:nvPr/>
          </p:nvSpPr>
          <p:spPr>
            <a:xfrm>
              <a:off x="4102782"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2" name="tx172"/>
            <p:cNvSpPr/>
            <p:nvPr/>
          </p:nvSpPr>
          <p:spPr>
            <a:xfrm>
              <a:off x="5577882"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73" name="tx173"/>
            <p:cNvSpPr/>
            <p:nvPr/>
          </p:nvSpPr>
          <p:spPr>
            <a:xfrm>
              <a:off x="7052982" y="591716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4" name="tx174"/>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5" name="tx175"/>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6" name="tx176"/>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7" name="tx177"/>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Denmark.
In 2024, DTP1 coverage in Denmark remained relatively constant within 1% at 97%. The number of children missing out on any DTP vaccination (zero-dose children) increased from 1,000 in 2023 to 2,000 in 2024.
DTP3 coverage remained relatively constant within 1% at 96% in 2024, leaving 2,000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42843"/>
            </a:xfrm>
            <a:custGeom>
              <a:avLst/>
              <a:pathLst>
                <a:path w="3397293" h="342843">
                  <a:moveTo>
                    <a:pt x="0" y="28570"/>
                  </a:moveTo>
                  <a:lnTo>
                    <a:pt x="141553" y="57140"/>
                  </a:lnTo>
                  <a:lnTo>
                    <a:pt x="283107" y="0"/>
                  </a:lnTo>
                  <a:lnTo>
                    <a:pt x="424661" y="28570"/>
                  </a:lnTo>
                  <a:lnTo>
                    <a:pt x="566215" y="114281"/>
                  </a:lnTo>
                  <a:lnTo>
                    <a:pt x="707769" y="171421"/>
                  </a:lnTo>
                  <a:lnTo>
                    <a:pt x="849323" y="171421"/>
                  </a:lnTo>
                  <a:lnTo>
                    <a:pt x="990877" y="342843"/>
                  </a:lnTo>
                  <a:lnTo>
                    <a:pt x="1132431" y="285702"/>
                  </a:lnTo>
                  <a:lnTo>
                    <a:pt x="1273984" y="257132"/>
                  </a:lnTo>
                  <a:lnTo>
                    <a:pt x="1415538" y="171421"/>
                  </a:lnTo>
                  <a:lnTo>
                    <a:pt x="1557092" y="142851"/>
                  </a:lnTo>
                  <a:lnTo>
                    <a:pt x="1698646" y="57140"/>
                  </a:lnTo>
                  <a:lnTo>
                    <a:pt x="1840200" y="57140"/>
                  </a:lnTo>
                  <a:lnTo>
                    <a:pt x="1981754" y="85710"/>
                  </a:lnTo>
                  <a:lnTo>
                    <a:pt x="2123308" y="85710"/>
                  </a:lnTo>
                  <a:lnTo>
                    <a:pt x="2264862" y="57140"/>
                  </a:lnTo>
                  <a:lnTo>
                    <a:pt x="2406416" y="0"/>
                  </a:lnTo>
                  <a:lnTo>
                    <a:pt x="2547969" y="57140"/>
                  </a:lnTo>
                  <a:lnTo>
                    <a:pt x="2689523" y="57140"/>
                  </a:lnTo>
                  <a:lnTo>
                    <a:pt x="2831077" y="57140"/>
                  </a:lnTo>
                  <a:lnTo>
                    <a:pt x="2972631" y="28570"/>
                  </a:lnTo>
                  <a:lnTo>
                    <a:pt x="3114185" y="28570"/>
                  </a:lnTo>
                  <a:lnTo>
                    <a:pt x="3255739" y="2857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65676"/>
              <a:ext cx="3397293" cy="57140"/>
            </a:xfrm>
            <a:custGeom>
              <a:avLst/>
              <a:pathLst>
                <a:path w="3397293" h="57140">
                  <a:moveTo>
                    <a:pt x="0" y="57140"/>
                  </a:moveTo>
                  <a:lnTo>
                    <a:pt x="141553" y="28570"/>
                  </a:lnTo>
                  <a:lnTo>
                    <a:pt x="283107" y="28570"/>
                  </a:lnTo>
                  <a:lnTo>
                    <a:pt x="424661" y="28570"/>
                  </a:lnTo>
                  <a:lnTo>
                    <a:pt x="566215" y="28570"/>
                  </a:lnTo>
                  <a:lnTo>
                    <a:pt x="707769" y="0"/>
                  </a:lnTo>
                  <a:lnTo>
                    <a:pt x="849323" y="0"/>
                  </a:lnTo>
                  <a:lnTo>
                    <a:pt x="990877" y="0"/>
                  </a:lnTo>
                  <a:lnTo>
                    <a:pt x="1132431" y="0"/>
                  </a:lnTo>
                  <a:lnTo>
                    <a:pt x="1273984" y="28570"/>
                  </a:lnTo>
                  <a:lnTo>
                    <a:pt x="1415538" y="28570"/>
                  </a:lnTo>
                  <a:lnTo>
                    <a:pt x="1557092" y="0"/>
                  </a:lnTo>
                  <a:lnTo>
                    <a:pt x="1698646" y="28570"/>
                  </a:lnTo>
                  <a:lnTo>
                    <a:pt x="1840200" y="28570"/>
                  </a:lnTo>
                  <a:lnTo>
                    <a:pt x="1981754" y="28570"/>
                  </a:lnTo>
                  <a:lnTo>
                    <a:pt x="2123308" y="28570"/>
                  </a:lnTo>
                  <a:lnTo>
                    <a:pt x="2264862" y="28570"/>
                  </a:lnTo>
                  <a:lnTo>
                    <a:pt x="2406416" y="28570"/>
                  </a:lnTo>
                  <a:lnTo>
                    <a:pt x="2547969" y="28570"/>
                  </a:lnTo>
                  <a:lnTo>
                    <a:pt x="2689523" y="28570"/>
                  </a:lnTo>
                  <a:lnTo>
                    <a:pt x="2831077" y="28570"/>
                  </a:lnTo>
                  <a:lnTo>
                    <a:pt x="2972631" y="28570"/>
                  </a:lnTo>
                  <a:lnTo>
                    <a:pt x="3114185" y="2857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42843"/>
            </a:xfrm>
            <a:custGeom>
              <a:avLst/>
              <a:pathLst>
                <a:path w="3397293" h="342843">
                  <a:moveTo>
                    <a:pt x="0" y="28570"/>
                  </a:moveTo>
                  <a:lnTo>
                    <a:pt x="141553" y="57140"/>
                  </a:lnTo>
                  <a:lnTo>
                    <a:pt x="283107" y="0"/>
                  </a:lnTo>
                  <a:lnTo>
                    <a:pt x="424661" y="28570"/>
                  </a:lnTo>
                  <a:lnTo>
                    <a:pt x="566215" y="114281"/>
                  </a:lnTo>
                  <a:lnTo>
                    <a:pt x="707769" y="171421"/>
                  </a:lnTo>
                  <a:lnTo>
                    <a:pt x="849323" y="171421"/>
                  </a:lnTo>
                  <a:lnTo>
                    <a:pt x="990877" y="342843"/>
                  </a:lnTo>
                  <a:lnTo>
                    <a:pt x="1132431" y="285702"/>
                  </a:lnTo>
                  <a:lnTo>
                    <a:pt x="1273984" y="257132"/>
                  </a:lnTo>
                  <a:lnTo>
                    <a:pt x="1415538" y="171421"/>
                  </a:lnTo>
                  <a:lnTo>
                    <a:pt x="1557092" y="142851"/>
                  </a:lnTo>
                  <a:lnTo>
                    <a:pt x="1698646" y="57140"/>
                  </a:lnTo>
                  <a:lnTo>
                    <a:pt x="1840200" y="57140"/>
                  </a:lnTo>
                  <a:lnTo>
                    <a:pt x="1981754" y="85710"/>
                  </a:lnTo>
                  <a:lnTo>
                    <a:pt x="2123308" y="85710"/>
                  </a:lnTo>
                  <a:lnTo>
                    <a:pt x="2264862" y="57140"/>
                  </a:lnTo>
                  <a:lnTo>
                    <a:pt x="2406416" y="0"/>
                  </a:lnTo>
                  <a:lnTo>
                    <a:pt x="2547969" y="57140"/>
                  </a:lnTo>
                  <a:lnTo>
                    <a:pt x="2689523" y="57140"/>
                  </a:lnTo>
                  <a:lnTo>
                    <a:pt x="2831077" y="57140"/>
                  </a:lnTo>
                  <a:lnTo>
                    <a:pt x="2972631" y="28570"/>
                  </a:lnTo>
                  <a:lnTo>
                    <a:pt x="3114185" y="28570"/>
                  </a:lnTo>
                  <a:lnTo>
                    <a:pt x="3255739" y="2857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42843"/>
            </a:xfrm>
            <a:custGeom>
              <a:avLst/>
              <a:pathLst>
                <a:path w="3397293" h="342843">
                  <a:moveTo>
                    <a:pt x="0" y="28570"/>
                  </a:moveTo>
                  <a:lnTo>
                    <a:pt x="141553" y="57140"/>
                  </a:lnTo>
                  <a:lnTo>
                    <a:pt x="283107" y="0"/>
                  </a:lnTo>
                  <a:lnTo>
                    <a:pt x="424661" y="28570"/>
                  </a:lnTo>
                  <a:lnTo>
                    <a:pt x="566215" y="114281"/>
                  </a:lnTo>
                  <a:lnTo>
                    <a:pt x="707769" y="171421"/>
                  </a:lnTo>
                  <a:lnTo>
                    <a:pt x="849323" y="171421"/>
                  </a:lnTo>
                  <a:lnTo>
                    <a:pt x="990877" y="342843"/>
                  </a:lnTo>
                  <a:lnTo>
                    <a:pt x="1132431" y="285702"/>
                  </a:lnTo>
                  <a:lnTo>
                    <a:pt x="1273984" y="257132"/>
                  </a:lnTo>
                  <a:lnTo>
                    <a:pt x="1415538" y="171421"/>
                  </a:lnTo>
                  <a:lnTo>
                    <a:pt x="1557092" y="142851"/>
                  </a:lnTo>
                  <a:lnTo>
                    <a:pt x="1698646" y="57140"/>
                  </a:lnTo>
                  <a:lnTo>
                    <a:pt x="1840200" y="57140"/>
                  </a:lnTo>
                  <a:lnTo>
                    <a:pt x="1981754" y="85710"/>
                  </a:lnTo>
                  <a:lnTo>
                    <a:pt x="2123308" y="85710"/>
                  </a:lnTo>
                  <a:lnTo>
                    <a:pt x="2264862" y="57140"/>
                  </a:lnTo>
                  <a:lnTo>
                    <a:pt x="2406416" y="0"/>
                  </a:lnTo>
                  <a:lnTo>
                    <a:pt x="2547969" y="57140"/>
                  </a:lnTo>
                  <a:lnTo>
                    <a:pt x="2689523" y="57140"/>
                  </a:lnTo>
                  <a:lnTo>
                    <a:pt x="2831077" y="57140"/>
                  </a:lnTo>
                  <a:lnTo>
                    <a:pt x="2972631" y="28570"/>
                  </a:lnTo>
                  <a:lnTo>
                    <a:pt x="3114185" y="28570"/>
                  </a:lnTo>
                  <a:lnTo>
                    <a:pt x="3255739" y="2857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4460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4460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6995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3240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11706" y="4831778"/>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Denmark</a:t>
              </a:r>
            </a:p>
          </p:txBody>
        </p:sp>
        <p:sp>
          <p:nvSpPr>
            <p:cNvPr id="60" name="tx60"/>
            <p:cNvSpPr/>
            <p:nvPr/>
          </p:nvSpPr>
          <p:spPr>
            <a:xfrm>
              <a:off x="253705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99507"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31988" y="472419"/>
              <a:ext cx="257524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Denmark, 2000-2024</a:t>
              </a:r>
            </a:p>
          </p:txBody>
        </p:sp>
        <p:sp>
          <p:nvSpPr>
            <p:cNvPr id="63" name="pl63"/>
            <p:cNvSpPr/>
            <p:nvPr/>
          </p:nvSpPr>
          <p:spPr>
            <a:xfrm>
              <a:off x="5267799" y="352466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428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6108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792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975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837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019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2019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1384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29264"/>
              <a:ext cx="3397293" cy="1636296"/>
            </a:xfrm>
            <a:custGeom>
              <a:avLst/>
              <a:pathLst>
                <a:path w="3397293" h="1636296">
                  <a:moveTo>
                    <a:pt x="0" y="136358"/>
                  </a:moveTo>
                  <a:lnTo>
                    <a:pt x="141553" y="272716"/>
                  </a:lnTo>
                  <a:lnTo>
                    <a:pt x="283107" y="0"/>
                  </a:lnTo>
                  <a:lnTo>
                    <a:pt x="424661" y="136358"/>
                  </a:lnTo>
                  <a:lnTo>
                    <a:pt x="566215" y="545432"/>
                  </a:lnTo>
                  <a:lnTo>
                    <a:pt x="707769" y="818148"/>
                  </a:lnTo>
                  <a:lnTo>
                    <a:pt x="849323" y="818148"/>
                  </a:lnTo>
                  <a:lnTo>
                    <a:pt x="990877" y="1636296"/>
                  </a:lnTo>
                  <a:lnTo>
                    <a:pt x="1132431" y="1363580"/>
                  </a:lnTo>
                  <a:lnTo>
                    <a:pt x="1273984" y="1227222"/>
                  </a:lnTo>
                  <a:lnTo>
                    <a:pt x="1415538" y="818148"/>
                  </a:lnTo>
                  <a:lnTo>
                    <a:pt x="1557092" y="681790"/>
                  </a:lnTo>
                  <a:lnTo>
                    <a:pt x="1698646" y="272716"/>
                  </a:lnTo>
                  <a:lnTo>
                    <a:pt x="1840200" y="272716"/>
                  </a:lnTo>
                  <a:lnTo>
                    <a:pt x="1981754" y="409074"/>
                  </a:lnTo>
                  <a:lnTo>
                    <a:pt x="2123308" y="409074"/>
                  </a:lnTo>
                  <a:lnTo>
                    <a:pt x="2264862" y="272716"/>
                  </a:lnTo>
                  <a:lnTo>
                    <a:pt x="2406416" y="0"/>
                  </a:lnTo>
                  <a:lnTo>
                    <a:pt x="2547969" y="272716"/>
                  </a:lnTo>
                  <a:lnTo>
                    <a:pt x="2689523" y="272716"/>
                  </a:lnTo>
                  <a:lnTo>
                    <a:pt x="2831077" y="272716"/>
                  </a:lnTo>
                  <a:lnTo>
                    <a:pt x="2972631" y="136358"/>
                  </a:lnTo>
                  <a:lnTo>
                    <a:pt x="3114185" y="136358"/>
                  </a:lnTo>
                  <a:lnTo>
                    <a:pt x="3255739" y="136358"/>
                  </a:lnTo>
                  <a:lnTo>
                    <a:pt x="3397293" y="272716"/>
                  </a:lnTo>
                </a:path>
              </a:pathLst>
            </a:custGeom>
            <a:ln w="27101" cap="flat">
              <a:solidFill>
                <a:srgbClr val="0058AB">
                  <a:alpha val="100000"/>
                </a:srgbClr>
              </a:solidFill>
              <a:prstDash val="solid"/>
              <a:round/>
            </a:ln>
          </p:spPr>
          <p:txBody>
            <a:bodyPr/>
            <a:lstStyle/>
            <a:p/>
          </p:txBody>
        </p:sp>
        <p:sp>
          <p:nvSpPr>
            <p:cNvPr id="81" name="pl81"/>
            <p:cNvSpPr/>
            <p:nvPr/>
          </p:nvSpPr>
          <p:spPr>
            <a:xfrm>
              <a:off x="5437664" y="2501980"/>
              <a:ext cx="3397293" cy="1090864"/>
            </a:xfrm>
            <a:custGeom>
              <a:avLst/>
              <a:pathLst>
                <a:path w="3397293" h="1090864">
                  <a:moveTo>
                    <a:pt x="0" y="1090864"/>
                  </a:moveTo>
                  <a:lnTo>
                    <a:pt x="141553" y="954506"/>
                  </a:lnTo>
                  <a:lnTo>
                    <a:pt x="283107" y="954506"/>
                  </a:lnTo>
                  <a:lnTo>
                    <a:pt x="424661" y="818148"/>
                  </a:lnTo>
                  <a:lnTo>
                    <a:pt x="566215" y="681790"/>
                  </a:lnTo>
                  <a:lnTo>
                    <a:pt x="707769" y="545432"/>
                  </a:lnTo>
                  <a:lnTo>
                    <a:pt x="849323" y="409074"/>
                  </a:lnTo>
                  <a:lnTo>
                    <a:pt x="990877" y="409074"/>
                  </a:lnTo>
                  <a:lnTo>
                    <a:pt x="1132431" y="272716"/>
                  </a:lnTo>
                  <a:lnTo>
                    <a:pt x="1273984" y="136358"/>
                  </a:lnTo>
                  <a:lnTo>
                    <a:pt x="1415538" y="136358"/>
                  </a:lnTo>
                  <a:lnTo>
                    <a:pt x="1557092" y="136358"/>
                  </a:lnTo>
                  <a:lnTo>
                    <a:pt x="1698646" y="136358"/>
                  </a:lnTo>
                  <a:lnTo>
                    <a:pt x="1840200" y="136358"/>
                  </a:lnTo>
                  <a:lnTo>
                    <a:pt x="1981754" y="136358"/>
                  </a:lnTo>
                  <a:lnTo>
                    <a:pt x="2123308" y="136358"/>
                  </a:lnTo>
                  <a:lnTo>
                    <a:pt x="2264862" y="0"/>
                  </a:lnTo>
                  <a:lnTo>
                    <a:pt x="2406416" y="0"/>
                  </a:lnTo>
                  <a:lnTo>
                    <a:pt x="2547969" y="0"/>
                  </a:lnTo>
                  <a:lnTo>
                    <a:pt x="2689523" y="0"/>
                  </a:lnTo>
                  <a:lnTo>
                    <a:pt x="2831077" y="272716"/>
                  </a:lnTo>
                  <a:lnTo>
                    <a:pt x="2972631" y="409074"/>
                  </a:lnTo>
                  <a:lnTo>
                    <a:pt x="3114185" y="136358"/>
                  </a:lnTo>
                  <a:lnTo>
                    <a:pt x="3255739" y="136358"/>
                  </a:lnTo>
                  <a:lnTo>
                    <a:pt x="3397293" y="136358"/>
                  </a:lnTo>
                </a:path>
              </a:pathLst>
            </a:custGeom>
            <a:ln w="27101" cap="flat">
              <a:solidFill>
                <a:srgbClr val="80BD41">
                  <a:alpha val="100000"/>
                </a:srgbClr>
              </a:solidFill>
              <a:prstDash val="solid"/>
              <a:round/>
            </a:ln>
          </p:spPr>
          <p:txBody>
            <a:bodyPr/>
            <a:lstStyle/>
            <a:p/>
          </p:txBody>
        </p:sp>
        <p:sp>
          <p:nvSpPr>
            <p:cNvPr id="82" name="pl82"/>
            <p:cNvSpPr/>
            <p:nvPr/>
          </p:nvSpPr>
          <p:spPr>
            <a:xfrm>
              <a:off x="5437664" y="2365622"/>
              <a:ext cx="3397293" cy="272716"/>
            </a:xfrm>
            <a:custGeom>
              <a:avLst/>
              <a:pathLst>
                <a:path w="3397293" h="272716">
                  <a:moveTo>
                    <a:pt x="0" y="272716"/>
                  </a:moveTo>
                  <a:lnTo>
                    <a:pt x="141553" y="136358"/>
                  </a:lnTo>
                  <a:lnTo>
                    <a:pt x="283107" y="136358"/>
                  </a:lnTo>
                  <a:lnTo>
                    <a:pt x="424661" y="136358"/>
                  </a:lnTo>
                  <a:lnTo>
                    <a:pt x="566215" y="136358"/>
                  </a:lnTo>
                  <a:lnTo>
                    <a:pt x="707769" y="0"/>
                  </a:lnTo>
                  <a:lnTo>
                    <a:pt x="849323" y="0"/>
                  </a:lnTo>
                  <a:lnTo>
                    <a:pt x="990877" y="0"/>
                  </a:lnTo>
                  <a:lnTo>
                    <a:pt x="1132431" y="0"/>
                  </a:lnTo>
                  <a:lnTo>
                    <a:pt x="1273984" y="136358"/>
                  </a:lnTo>
                  <a:lnTo>
                    <a:pt x="1415538" y="136358"/>
                  </a:lnTo>
                  <a:lnTo>
                    <a:pt x="1557092" y="0"/>
                  </a:lnTo>
                  <a:lnTo>
                    <a:pt x="1698646" y="136358"/>
                  </a:lnTo>
                  <a:lnTo>
                    <a:pt x="1840200" y="136358"/>
                  </a:lnTo>
                  <a:lnTo>
                    <a:pt x="1981754" y="136358"/>
                  </a:lnTo>
                  <a:lnTo>
                    <a:pt x="2123308" y="136358"/>
                  </a:lnTo>
                  <a:lnTo>
                    <a:pt x="2264862" y="136358"/>
                  </a:lnTo>
                  <a:lnTo>
                    <a:pt x="2406416" y="136358"/>
                  </a:lnTo>
                  <a:lnTo>
                    <a:pt x="2547969" y="136358"/>
                  </a:lnTo>
                  <a:lnTo>
                    <a:pt x="2689523" y="136358"/>
                  </a:lnTo>
                  <a:lnTo>
                    <a:pt x="2831077" y="136358"/>
                  </a:lnTo>
                  <a:lnTo>
                    <a:pt x="2972631" y="136358"/>
                  </a:lnTo>
                  <a:lnTo>
                    <a:pt x="3114185" y="136358"/>
                  </a:lnTo>
                  <a:lnTo>
                    <a:pt x="3255739" y="136358"/>
                  </a:lnTo>
                  <a:lnTo>
                    <a:pt x="3397293" y="136358"/>
                  </a:lnTo>
                </a:path>
              </a:pathLst>
            </a:custGeom>
            <a:ln w="27101" cap="flat">
              <a:solidFill>
                <a:srgbClr val="961A49">
                  <a:alpha val="100000"/>
                </a:srgbClr>
              </a:solidFill>
              <a:prstDash val="solid"/>
              <a:round/>
            </a:ln>
          </p:spPr>
          <p:txBody>
            <a:bodyPr/>
            <a:lstStyle/>
            <a:p/>
          </p:txBody>
        </p:sp>
        <p:sp>
          <p:nvSpPr>
            <p:cNvPr id="83" name="pl83"/>
            <p:cNvSpPr/>
            <p:nvPr/>
          </p:nvSpPr>
          <p:spPr>
            <a:xfrm>
              <a:off x="5437664" y="250198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29264"/>
              <a:ext cx="3397293" cy="1636296"/>
            </a:xfrm>
            <a:custGeom>
              <a:avLst/>
              <a:pathLst>
                <a:path w="3397293" h="1636296">
                  <a:moveTo>
                    <a:pt x="0" y="136358"/>
                  </a:moveTo>
                  <a:lnTo>
                    <a:pt x="141553" y="272716"/>
                  </a:lnTo>
                  <a:lnTo>
                    <a:pt x="283107" y="0"/>
                  </a:lnTo>
                  <a:lnTo>
                    <a:pt x="424661" y="136358"/>
                  </a:lnTo>
                  <a:lnTo>
                    <a:pt x="566215" y="545432"/>
                  </a:lnTo>
                  <a:lnTo>
                    <a:pt x="707769" y="818148"/>
                  </a:lnTo>
                  <a:lnTo>
                    <a:pt x="849323" y="818148"/>
                  </a:lnTo>
                  <a:lnTo>
                    <a:pt x="990877" y="1636296"/>
                  </a:lnTo>
                  <a:lnTo>
                    <a:pt x="1132431" y="1363580"/>
                  </a:lnTo>
                  <a:lnTo>
                    <a:pt x="1273984" y="1227222"/>
                  </a:lnTo>
                  <a:lnTo>
                    <a:pt x="1415538" y="818148"/>
                  </a:lnTo>
                  <a:lnTo>
                    <a:pt x="1557092" y="681790"/>
                  </a:lnTo>
                  <a:lnTo>
                    <a:pt x="1698646" y="272716"/>
                  </a:lnTo>
                  <a:lnTo>
                    <a:pt x="1840200" y="272716"/>
                  </a:lnTo>
                  <a:lnTo>
                    <a:pt x="1981754" y="409074"/>
                  </a:lnTo>
                  <a:lnTo>
                    <a:pt x="2123308" y="409074"/>
                  </a:lnTo>
                  <a:lnTo>
                    <a:pt x="2264862" y="272716"/>
                  </a:lnTo>
                  <a:lnTo>
                    <a:pt x="2406416" y="0"/>
                  </a:lnTo>
                  <a:lnTo>
                    <a:pt x="2547969" y="272716"/>
                  </a:lnTo>
                  <a:lnTo>
                    <a:pt x="2689523" y="272716"/>
                  </a:lnTo>
                  <a:lnTo>
                    <a:pt x="2831077" y="272716"/>
                  </a:lnTo>
                  <a:lnTo>
                    <a:pt x="2972631" y="136358"/>
                  </a:lnTo>
                  <a:lnTo>
                    <a:pt x="3114185" y="136358"/>
                  </a:lnTo>
                  <a:lnTo>
                    <a:pt x="3255739" y="136358"/>
                  </a:lnTo>
                  <a:lnTo>
                    <a:pt x="3397293" y="272716"/>
                  </a:lnTo>
                </a:path>
              </a:pathLst>
            </a:custGeom>
            <a:ln w="43362" cap="flat">
              <a:solidFill>
                <a:srgbClr val="000000">
                  <a:alpha val="100000"/>
                </a:srgbClr>
              </a:solidFill>
              <a:prstDash val="solid"/>
              <a:round/>
            </a:ln>
          </p:spPr>
          <p:txBody>
            <a:bodyPr/>
            <a:lstStyle/>
            <a:p/>
          </p:txBody>
        </p:sp>
        <p:sp>
          <p:nvSpPr>
            <p:cNvPr id="85" name="pl85"/>
            <p:cNvSpPr/>
            <p:nvPr/>
          </p:nvSpPr>
          <p:spPr>
            <a:xfrm>
              <a:off x="5437664" y="1874733"/>
              <a:ext cx="0" cy="490888"/>
            </a:xfrm>
            <a:custGeom>
              <a:avLst/>
              <a:pathLst>
                <a:path w="0" h="490888">
                  <a:moveTo>
                    <a:pt x="0" y="49088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874733"/>
              <a:ext cx="0" cy="1172678"/>
            </a:xfrm>
            <a:custGeom>
              <a:avLst/>
              <a:pathLst>
                <a:path w="0" h="1172678">
                  <a:moveTo>
                    <a:pt x="0" y="117267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874733"/>
              <a:ext cx="0" cy="1172678"/>
            </a:xfrm>
            <a:custGeom>
              <a:avLst/>
              <a:pathLst>
                <a:path w="0" h="1172678">
                  <a:moveTo>
                    <a:pt x="0" y="117267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874733"/>
              <a:ext cx="0" cy="763604"/>
            </a:xfrm>
            <a:custGeom>
              <a:avLst/>
              <a:pathLst>
                <a:path w="0" h="763604">
                  <a:moveTo>
                    <a:pt x="0" y="76360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874733"/>
              <a:ext cx="0" cy="627246"/>
            </a:xfrm>
            <a:custGeom>
              <a:avLst/>
              <a:pathLst>
                <a:path w="0" h="627246">
                  <a:moveTo>
                    <a:pt x="0" y="62724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874733"/>
              <a:ext cx="0" cy="490888"/>
            </a:xfrm>
            <a:custGeom>
              <a:avLst/>
              <a:pathLst>
                <a:path w="0" h="490888">
                  <a:moveTo>
                    <a:pt x="0" y="49088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874733"/>
              <a:ext cx="0" cy="627246"/>
            </a:xfrm>
            <a:custGeom>
              <a:avLst/>
              <a:pathLst>
                <a:path w="0" h="627246">
                  <a:moveTo>
                    <a:pt x="0" y="62724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29264"/>
              <a:ext cx="3397293" cy="1636296"/>
            </a:xfrm>
            <a:custGeom>
              <a:avLst/>
              <a:pathLst>
                <a:path w="3397293" h="1636296">
                  <a:moveTo>
                    <a:pt x="0" y="136358"/>
                  </a:moveTo>
                  <a:lnTo>
                    <a:pt x="141553" y="272716"/>
                  </a:lnTo>
                  <a:lnTo>
                    <a:pt x="283107" y="0"/>
                  </a:lnTo>
                  <a:lnTo>
                    <a:pt x="424661" y="136358"/>
                  </a:lnTo>
                  <a:lnTo>
                    <a:pt x="566215" y="545432"/>
                  </a:lnTo>
                  <a:lnTo>
                    <a:pt x="707769" y="818148"/>
                  </a:lnTo>
                  <a:lnTo>
                    <a:pt x="849323" y="818148"/>
                  </a:lnTo>
                  <a:lnTo>
                    <a:pt x="990877" y="1636296"/>
                  </a:lnTo>
                  <a:lnTo>
                    <a:pt x="1132431" y="1363580"/>
                  </a:lnTo>
                  <a:lnTo>
                    <a:pt x="1273984" y="1227222"/>
                  </a:lnTo>
                  <a:lnTo>
                    <a:pt x="1415538" y="818148"/>
                  </a:lnTo>
                  <a:lnTo>
                    <a:pt x="1557092" y="681790"/>
                  </a:lnTo>
                  <a:lnTo>
                    <a:pt x="1698646" y="272716"/>
                  </a:lnTo>
                  <a:lnTo>
                    <a:pt x="1840200" y="272716"/>
                  </a:lnTo>
                  <a:lnTo>
                    <a:pt x="1981754" y="409074"/>
                  </a:lnTo>
                  <a:lnTo>
                    <a:pt x="2123308" y="409074"/>
                  </a:lnTo>
                  <a:lnTo>
                    <a:pt x="2264862" y="272716"/>
                  </a:lnTo>
                  <a:lnTo>
                    <a:pt x="2406416" y="0"/>
                  </a:lnTo>
                  <a:lnTo>
                    <a:pt x="2547969" y="272716"/>
                  </a:lnTo>
                  <a:lnTo>
                    <a:pt x="2689523" y="272716"/>
                  </a:lnTo>
                  <a:lnTo>
                    <a:pt x="2831077" y="272716"/>
                  </a:lnTo>
                  <a:lnTo>
                    <a:pt x="2972631" y="136358"/>
                  </a:lnTo>
                  <a:lnTo>
                    <a:pt x="3114185" y="136358"/>
                  </a:lnTo>
                  <a:lnTo>
                    <a:pt x="3255739" y="136358"/>
                  </a:lnTo>
                  <a:lnTo>
                    <a:pt x="3397293" y="272716"/>
                  </a:lnTo>
                </a:path>
              </a:pathLst>
            </a:custGeom>
            <a:ln w="27101" cap="flat">
              <a:solidFill>
                <a:srgbClr val="0058AB">
                  <a:alpha val="100000"/>
                </a:srgbClr>
              </a:solidFill>
              <a:prstDash val="solid"/>
              <a:round/>
            </a:ln>
          </p:spPr>
          <p:txBody>
            <a:bodyPr/>
            <a:lstStyle/>
            <a:p/>
          </p:txBody>
        </p:sp>
        <p:sp>
          <p:nvSpPr>
            <p:cNvPr id="93" name="tx93"/>
            <p:cNvSpPr/>
            <p:nvPr/>
          </p:nvSpPr>
          <p:spPr>
            <a:xfrm>
              <a:off x="5407519" y="178107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097238" y="178139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6805008" y="178139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7512777" y="178107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097042" y="17797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178107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804812" y="17797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902429" y="259922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4615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13342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244986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176984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10862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66130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66130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58665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34910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5928405" y="4831778"/>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Denmark</a:t>
              </a:r>
            </a:p>
          </p:txBody>
        </p:sp>
        <p:sp>
          <p:nvSpPr>
            <p:cNvPr id="120" name="tx120"/>
            <p:cNvSpPr/>
            <p:nvPr/>
          </p:nvSpPr>
          <p:spPr>
            <a:xfrm>
              <a:off x="685375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616206"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31903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32274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32645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33017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32089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32460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32831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7321564" cy="149993"/>
            </a:xfrm>
            <a:prstGeom prst="rect">
              <a:avLst/>
            </a:prstGeom>
            <a:solidFill>
              <a:srgbClr val="1CABE2">
                <a:alpha val="80000"/>
              </a:srgbClr>
            </a:solidFill>
          </p:spPr>
          <p:txBody>
            <a:bodyPr/>
            <a:lstStyle/>
            <a:p/>
          </p:txBody>
        </p:sp>
        <p:sp>
          <p:nvSpPr>
            <p:cNvPr id="135" name="rc135"/>
            <p:cNvSpPr/>
            <p:nvPr/>
          </p:nvSpPr>
          <p:spPr>
            <a:xfrm>
              <a:off x="1317178" y="5637654"/>
              <a:ext cx="4620560" cy="149993"/>
            </a:xfrm>
            <a:prstGeom prst="rect">
              <a:avLst/>
            </a:prstGeom>
            <a:solidFill>
              <a:srgbClr val="1CABE2">
                <a:alpha val="80000"/>
              </a:srgbClr>
            </a:solidFill>
          </p:spPr>
          <p:txBody>
            <a:bodyPr/>
            <a:lstStyle/>
            <a:p/>
          </p:txBody>
        </p:sp>
        <p:sp>
          <p:nvSpPr>
            <p:cNvPr id="136" name="rc136"/>
            <p:cNvSpPr/>
            <p:nvPr/>
          </p:nvSpPr>
          <p:spPr>
            <a:xfrm>
              <a:off x="1317178" y="5450161"/>
              <a:ext cx="7033030" cy="149993"/>
            </a:xfrm>
            <a:prstGeom prst="rect">
              <a:avLst/>
            </a:prstGeom>
            <a:solidFill>
              <a:srgbClr val="1CABE2">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087807"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2" name="tx142"/>
            <p:cNvSpPr/>
            <p:nvPr/>
          </p:nvSpPr>
          <p:spPr>
            <a:xfrm>
              <a:off x="497501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3" name="tx143"/>
            <p:cNvSpPr/>
            <p:nvPr/>
          </p:nvSpPr>
          <p:spPr>
            <a:xfrm>
              <a:off x="697872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4" name="tx144"/>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Denmark (97%) was 8 percentage points higher than the global average (89%) and the same the average across all {regn_txt} countries.
National DTP1 coverage was the same as in 2019 (97%).
This equates to 2,000 zero-dose children in 2024 - the same number of zero-dose children as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Denmark ranked number 14 out of 41 countries for lowest DTP1 coverage (based on tied ranks).
Denmark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F26A21">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Denmark ranked number 24 out of 41 countries with 1,000 zero-dose children.
In 2024, Denmark ranked number 24 out of 41 countries with 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395955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62760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29565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29358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196163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2670" y="2909314"/>
              <a:ext cx="203168" cy="1716220"/>
            </a:xfrm>
            <a:prstGeom prst="rect">
              <a:avLst/>
            </a:prstGeom>
            <a:solidFill>
              <a:srgbClr val="80BD41">
                <a:alpha val="100000"/>
              </a:srgbClr>
            </a:solidFill>
          </p:spPr>
          <p:txBody>
            <a:bodyPr/>
            <a:lstStyle/>
            <a:p/>
          </p:txBody>
        </p:sp>
        <p:sp>
          <p:nvSpPr>
            <p:cNvPr id="24" name="rc24"/>
            <p:cNvSpPr/>
            <p:nvPr/>
          </p:nvSpPr>
          <p:spPr>
            <a:xfrm>
              <a:off x="1332670" y="2856223"/>
              <a:ext cx="203168" cy="35376"/>
            </a:xfrm>
            <a:prstGeom prst="rect">
              <a:avLst/>
            </a:prstGeom>
            <a:solidFill>
              <a:srgbClr val="0058AB">
                <a:alpha val="100000"/>
              </a:srgbClr>
            </a:solidFill>
          </p:spPr>
          <p:txBody>
            <a:bodyPr/>
            <a:lstStyle/>
            <a:p/>
          </p:txBody>
        </p:sp>
        <p:sp>
          <p:nvSpPr>
            <p:cNvPr id="25" name="rc25"/>
            <p:cNvSpPr/>
            <p:nvPr/>
          </p:nvSpPr>
          <p:spPr>
            <a:xfrm>
              <a:off x="1332670" y="2891599"/>
              <a:ext cx="203168" cy="17714"/>
            </a:xfrm>
            <a:prstGeom prst="rect">
              <a:avLst/>
            </a:prstGeom>
            <a:solidFill>
              <a:srgbClr val="1CABE2">
                <a:alpha val="100000"/>
              </a:srgbClr>
            </a:solidFill>
          </p:spPr>
          <p:txBody>
            <a:bodyPr/>
            <a:lstStyle/>
            <a:p/>
          </p:txBody>
        </p:sp>
        <p:sp>
          <p:nvSpPr>
            <p:cNvPr id="26" name="rc26"/>
            <p:cNvSpPr/>
            <p:nvPr/>
          </p:nvSpPr>
          <p:spPr>
            <a:xfrm>
              <a:off x="1558413" y="2946876"/>
              <a:ext cx="203168" cy="1678659"/>
            </a:xfrm>
            <a:prstGeom prst="rect">
              <a:avLst/>
            </a:prstGeom>
            <a:solidFill>
              <a:srgbClr val="80BD41">
                <a:alpha val="100000"/>
              </a:srgbClr>
            </a:solidFill>
          </p:spPr>
          <p:txBody>
            <a:bodyPr/>
            <a:lstStyle/>
            <a:p/>
          </p:txBody>
        </p:sp>
        <p:sp>
          <p:nvSpPr>
            <p:cNvPr id="27" name="rc27"/>
            <p:cNvSpPr/>
            <p:nvPr/>
          </p:nvSpPr>
          <p:spPr>
            <a:xfrm>
              <a:off x="1558413" y="2894956"/>
              <a:ext cx="203168" cy="51919"/>
            </a:xfrm>
            <a:prstGeom prst="rect">
              <a:avLst/>
            </a:prstGeom>
            <a:solidFill>
              <a:srgbClr val="0058AB">
                <a:alpha val="100000"/>
              </a:srgbClr>
            </a:solidFill>
          </p:spPr>
          <p:txBody>
            <a:bodyPr/>
            <a:lstStyle/>
            <a:p/>
          </p:txBody>
        </p:sp>
        <p:sp>
          <p:nvSpPr>
            <p:cNvPr id="28" name="rc28"/>
            <p:cNvSpPr/>
            <p:nvPr/>
          </p:nvSpPr>
          <p:spPr>
            <a:xfrm>
              <a:off x="1558413" y="2946876"/>
              <a:ext cx="203168" cy="0"/>
            </a:xfrm>
            <a:prstGeom prst="rect">
              <a:avLst/>
            </a:prstGeom>
            <a:solidFill>
              <a:srgbClr val="1CABE2">
                <a:alpha val="100000"/>
              </a:srgbClr>
            </a:solidFill>
          </p:spPr>
          <p:txBody>
            <a:bodyPr/>
            <a:lstStyle/>
            <a:p/>
          </p:txBody>
        </p:sp>
        <p:sp>
          <p:nvSpPr>
            <p:cNvPr id="29" name="rc29"/>
            <p:cNvSpPr/>
            <p:nvPr/>
          </p:nvSpPr>
          <p:spPr>
            <a:xfrm>
              <a:off x="1784155" y="2958783"/>
              <a:ext cx="203168" cy="1666751"/>
            </a:xfrm>
            <a:prstGeom prst="rect">
              <a:avLst/>
            </a:prstGeom>
            <a:solidFill>
              <a:srgbClr val="80BD41">
                <a:alpha val="100000"/>
              </a:srgbClr>
            </a:solidFill>
          </p:spPr>
          <p:txBody>
            <a:bodyPr/>
            <a:lstStyle/>
            <a:p/>
          </p:txBody>
        </p:sp>
        <p:sp>
          <p:nvSpPr>
            <p:cNvPr id="30" name="rc30"/>
            <p:cNvSpPr/>
            <p:nvPr/>
          </p:nvSpPr>
          <p:spPr>
            <a:xfrm>
              <a:off x="1784155" y="2924765"/>
              <a:ext cx="203168" cy="16995"/>
            </a:xfrm>
            <a:prstGeom prst="rect">
              <a:avLst/>
            </a:prstGeom>
            <a:solidFill>
              <a:srgbClr val="0058AB">
                <a:alpha val="100000"/>
              </a:srgbClr>
            </a:solidFill>
          </p:spPr>
          <p:txBody>
            <a:bodyPr/>
            <a:lstStyle/>
            <a:p/>
          </p:txBody>
        </p:sp>
        <p:sp>
          <p:nvSpPr>
            <p:cNvPr id="31" name="rc31"/>
            <p:cNvSpPr/>
            <p:nvPr/>
          </p:nvSpPr>
          <p:spPr>
            <a:xfrm>
              <a:off x="1784155" y="2941761"/>
              <a:ext cx="203168" cy="17022"/>
            </a:xfrm>
            <a:prstGeom prst="rect">
              <a:avLst/>
            </a:prstGeom>
            <a:solidFill>
              <a:srgbClr val="1CABE2">
                <a:alpha val="100000"/>
              </a:srgbClr>
            </a:solidFill>
          </p:spPr>
          <p:txBody>
            <a:bodyPr/>
            <a:lstStyle/>
            <a:p/>
          </p:txBody>
        </p:sp>
        <p:sp>
          <p:nvSpPr>
            <p:cNvPr id="32" name="rc32"/>
            <p:cNvSpPr/>
            <p:nvPr/>
          </p:nvSpPr>
          <p:spPr>
            <a:xfrm>
              <a:off x="2009898" y="2982865"/>
              <a:ext cx="203168" cy="1642670"/>
            </a:xfrm>
            <a:prstGeom prst="rect">
              <a:avLst/>
            </a:prstGeom>
            <a:solidFill>
              <a:srgbClr val="80BD41">
                <a:alpha val="100000"/>
              </a:srgbClr>
            </a:solidFill>
          </p:spPr>
          <p:txBody>
            <a:bodyPr/>
            <a:lstStyle/>
            <a:p/>
          </p:txBody>
        </p:sp>
        <p:sp>
          <p:nvSpPr>
            <p:cNvPr id="33" name="rc33"/>
            <p:cNvSpPr/>
            <p:nvPr/>
          </p:nvSpPr>
          <p:spPr>
            <a:xfrm>
              <a:off x="2009898" y="2914429"/>
              <a:ext cx="203168" cy="34231"/>
            </a:xfrm>
            <a:prstGeom prst="rect">
              <a:avLst/>
            </a:prstGeom>
            <a:solidFill>
              <a:srgbClr val="0058AB">
                <a:alpha val="100000"/>
              </a:srgbClr>
            </a:solidFill>
          </p:spPr>
          <p:txBody>
            <a:bodyPr/>
            <a:lstStyle/>
            <a:p/>
          </p:txBody>
        </p:sp>
        <p:sp>
          <p:nvSpPr>
            <p:cNvPr id="34" name="rc34"/>
            <p:cNvSpPr/>
            <p:nvPr/>
          </p:nvSpPr>
          <p:spPr>
            <a:xfrm>
              <a:off x="2009898" y="2948660"/>
              <a:ext cx="203168" cy="34204"/>
            </a:xfrm>
            <a:prstGeom prst="rect">
              <a:avLst/>
            </a:prstGeom>
            <a:solidFill>
              <a:srgbClr val="1CABE2">
                <a:alpha val="100000"/>
              </a:srgbClr>
            </a:solidFill>
          </p:spPr>
          <p:txBody>
            <a:bodyPr/>
            <a:lstStyle/>
            <a:p/>
          </p:txBody>
        </p:sp>
        <p:sp>
          <p:nvSpPr>
            <p:cNvPr id="35" name="rc35"/>
            <p:cNvSpPr/>
            <p:nvPr/>
          </p:nvSpPr>
          <p:spPr>
            <a:xfrm>
              <a:off x="2235640" y="3001486"/>
              <a:ext cx="203168" cy="1624049"/>
            </a:xfrm>
            <a:prstGeom prst="rect">
              <a:avLst/>
            </a:prstGeom>
            <a:solidFill>
              <a:srgbClr val="80BD41">
                <a:alpha val="100000"/>
              </a:srgbClr>
            </a:solidFill>
          </p:spPr>
          <p:txBody>
            <a:bodyPr/>
            <a:lstStyle/>
            <a:p/>
          </p:txBody>
        </p:sp>
        <p:sp>
          <p:nvSpPr>
            <p:cNvPr id="36" name="rc36"/>
            <p:cNvSpPr/>
            <p:nvPr/>
          </p:nvSpPr>
          <p:spPr>
            <a:xfrm>
              <a:off x="2235640" y="2916001"/>
              <a:ext cx="203168" cy="85484"/>
            </a:xfrm>
            <a:prstGeom prst="rect">
              <a:avLst/>
            </a:prstGeom>
            <a:solidFill>
              <a:srgbClr val="0058AB">
                <a:alpha val="100000"/>
              </a:srgbClr>
            </a:solidFill>
          </p:spPr>
          <p:txBody>
            <a:bodyPr/>
            <a:lstStyle/>
            <a:p/>
          </p:txBody>
        </p:sp>
        <p:sp>
          <p:nvSpPr>
            <p:cNvPr id="37" name="rc37"/>
            <p:cNvSpPr/>
            <p:nvPr/>
          </p:nvSpPr>
          <p:spPr>
            <a:xfrm>
              <a:off x="2235640" y="3001486"/>
              <a:ext cx="203168" cy="0"/>
            </a:xfrm>
            <a:prstGeom prst="rect">
              <a:avLst/>
            </a:prstGeom>
            <a:solidFill>
              <a:srgbClr val="1CABE2">
                <a:alpha val="100000"/>
              </a:srgbClr>
            </a:solidFill>
          </p:spPr>
          <p:txBody>
            <a:bodyPr/>
            <a:lstStyle/>
            <a:p/>
          </p:txBody>
        </p:sp>
        <p:sp>
          <p:nvSpPr>
            <p:cNvPr id="38" name="rc38"/>
            <p:cNvSpPr/>
            <p:nvPr/>
          </p:nvSpPr>
          <p:spPr>
            <a:xfrm>
              <a:off x="2461382" y="3043522"/>
              <a:ext cx="203168" cy="1582013"/>
            </a:xfrm>
            <a:prstGeom prst="rect">
              <a:avLst/>
            </a:prstGeom>
            <a:solidFill>
              <a:srgbClr val="80BD41">
                <a:alpha val="100000"/>
              </a:srgbClr>
            </a:solidFill>
          </p:spPr>
          <p:txBody>
            <a:bodyPr/>
            <a:lstStyle/>
            <a:p/>
          </p:txBody>
        </p:sp>
        <p:sp>
          <p:nvSpPr>
            <p:cNvPr id="39" name="rc39"/>
            <p:cNvSpPr/>
            <p:nvPr/>
          </p:nvSpPr>
          <p:spPr>
            <a:xfrm>
              <a:off x="2461382" y="2924445"/>
              <a:ext cx="203168" cy="119076"/>
            </a:xfrm>
            <a:prstGeom prst="rect">
              <a:avLst/>
            </a:prstGeom>
            <a:solidFill>
              <a:srgbClr val="0058AB">
                <a:alpha val="100000"/>
              </a:srgbClr>
            </a:solidFill>
          </p:spPr>
          <p:txBody>
            <a:bodyPr/>
            <a:lstStyle/>
            <a:p/>
          </p:txBody>
        </p:sp>
        <p:sp>
          <p:nvSpPr>
            <p:cNvPr id="40" name="rc40"/>
            <p:cNvSpPr/>
            <p:nvPr/>
          </p:nvSpPr>
          <p:spPr>
            <a:xfrm>
              <a:off x="2461382" y="3043522"/>
              <a:ext cx="203168" cy="0"/>
            </a:xfrm>
            <a:prstGeom prst="rect">
              <a:avLst/>
            </a:prstGeom>
            <a:solidFill>
              <a:srgbClr val="1CABE2">
                <a:alpha val="100000"/>
              </a:srgbClr>
            </a:solidFill>
          </p:spPr>
          <p:txBody>
            <a:bodyPr/>
            <a:lstStyle/>
            <a:p/>
          </p:txBody>
        </p:sp>
        <p:sp>
          <p:nvSpPr>
            <p:cNvPr id="41" name="rc41"/>
            <p:cNvSpPr/>
            <p:nvPr/>
          </p:nvSpPr>
          <p:spPr>
            <a:xfrm>
              <a:off x="2687125" y="3030202"/>
              <a:ext cx="203168" cy="1595332"/>
            </a:xfrm>
            <a:prstGeom prst="rect">
              <a:avLst/>
            </a:prstGeom>
            <a:solidFill>
              <a:srgbClr val="80BD41">
                <a:alpha val="100000"/>
              </a:srgbClr>
            </a:solidFill>
          </p:spPr>
          <p:txBody>
            <a:bodyPr/>
            <a:lstStyle/>
            <a:p/>
          </p:txBody>
        </p:sp>
        <p:sp>
          <p:nvSpPr>
            <p:cNvPr id="42" name="rc42"/>
            <p:cNvSpPr/>
            <p:nvPr/>
          </p:nvSpPr>
          <p:spPr>
            <a:xfrm>
              <a:off x="2687125" y="2910114"/>
              <a:ext cx="203168" cy="120088"/>
            </a:xfrm>
            <a:prstGeom prst="rect">
              <a:avLst/>
            </a:prstGeom>
            <a:solidFill>
              <a:srgbClr val="0058AB">
                <a:alpha val="100000"/>
              </a:srgbClr>
            </a:solidFill>
          </p:spPr>
          <p:txBody>
            <a:bodyPr/>
            <a:lstStyle/>
            <a:p/>
          </p:txBody>
        </p:sp>
        <p:sp>
          <p:nvSpPr>
            <p:cNvPr id="43" name="rc43"/>
            <p:cNvSpPr/>
            <p:nvPr/>
          </p:nvSpPr>
          <p:spPr>
            <a:xfrm>
              <a:off x="2687125" y="3030202"/>
              <a:ext cx="203168" cy="0"/>
            </a:xfrm>
            <a:prstGeom prst="rect">
              <a:avLst/>
            </a:prstGeom>
            <a:solidFill>
              <a:srgbClr val="1CABE2">
                <a:alpha val="100000"/>
              </a:srgbClr>
            </a:solidFill>
          </p:spPr>
          <p:txBody>
            <a:bodyPr/>
            <a:lstStyle/>
            <a:p/>
          </p:txBody>
        </p:sp>
        <p:sp>
          <p:nvSpPr>
            <p:cNvPr id="44" name="rc44"/>
            <p:cNvSpPr/>
            <p:nvPr/>
          </p:nvSpPr>
          <p:spPr>
            <a:xfrm>
              <a:off x="2912867" y="3153062"/>
              <a:ext cx="203168" cy="1472473"/>
            </a:xfrm>
            <a:prstGeom prst="rect">
              <a:avLst/>
            </a:prstGeom>
            <a:solidFill>
              <a:srgbClr val="80BD41">
                <a:alpha val="100000"/>
              </a:srgbClr>
            </a:solidFill>
          </p:spPr>
          <p:txBody>
            <a:bodyPr/>
            <a:lstStyle/>
            <a:p/>
          </p:txBody>
        </p:sp>
        <p:sp>
          <p:nvSpPr>
            <p:cNvPr id="45" name="rc45"/>
            <p:cNvSpPr/>
            <p:nvPr/>
          </p:nvSpPr>
          <p:spPr>
            <a:xfrm>
              <a:off x="2912867" y="2933050"/>
              <a:ext cx="203168" cy="220011"/>
            </a:xfrm>
            <a:prstGeom prst="rect">
              <a:avLst/>
            </a:prstGeom>
            <a:solidFill>
              <a:srgbClr val="0058AB">
                <a:alpha val="100000"/>
              </a:srgbClr>
            </a:solidFill>
          </p:spPr>
          <p:txBody>
            <a:bodyPr/>
            <a:lstStyle/>
            <a:p/>
          </p:txBody>
        </p:sp>
        <p:sp>
          <p:nvSpPr>
            <p:cNvPr id="46" name="rc46"/>
            <p:cNvSpPr/>
            <p:nvPr/>
          </p:nvSpPr>
          <p:spPr>
            <a:xfrm>
              <a:off x="2912867" y="3153062"/>
              <a:ext cx="203168" cy="0"/>
            </a:xfrm>
            <a:prstGeom prst="rect">
              <a:avLst/>
            </a:prstGeom>
            <a:solidFill>
              <a:srgbClr val="1CABE2">
                <a:alpha val="100000"/>
              </a:srgbClr>
            </a:solidFill>
          </p:spPr>
          <p:txBody>
            <a:bodyPr/>
            <a:lstStyle/>
            <a:p/>
          </p:txBody>
        </p:sp>
        <p:sp>
          <p:nvSpPr>
            <p:cNvPr id="47" name="rc47"/>
            <p:cNvSpPr/>
            <p:nvPr/>
          </p:nvSpPr>
          <p:spPr>
            <a:xfrm>
              <a:off x="3138609" y="3120242"/>
              <a:ext cx="203168" cy="1505292"/>
            </a:xfrm>
            <a:prstGeom prst="rect">
              <a:avLst/>
            </a:prstGeom>
            <a:solidFill>
              <a:srgbClr val="80BD41">
                <a:alpha val="100000"/>
              </a:srgbClr>
            </a:solidFill>
          </p:spPr>
          <p:txBody>
            <a:bodyPr/>
            <a:lstStyle/>
            <a:p/>
          </p:txBody>
        </p:sp>
        <p:sp>
          <p:nvSpPr>
            <p:cNvPr id="48" name="rc48"/>
            <p:cNvSpPr/>
            <p:nvPr/>
          </p:nvSpPr>
          <p:spPr>
            <a:xfrm>
              <a:off x="3138609" y="2914962"/>
              <a:ext cx="203168" cy="188151"/>
            </a:xfrm>
            <a:prstGeom prst="rect">
              <a:avLst/>
            </a:prstGeom>
            <a:solidFill>
              <a:srgbClr val="0058AB">
                <a:alpha val="100000"/>
              </a:srgbClr>
            </a:solidFill>
          </p:spPr>
          <p:txBody>
            <a:bodyPr/>
            <a:lstStyle/>
            <a:p/>
          </p:txBody>
        </p:sp>
        <p:sp>
          <p:nvSpPr>
            <p:cNvPr id="49" name="rc49"/>
            <p:cNvSpPr/>
            <p:nvPr/>
          </p:nvSpPr>
          <p:spPr>
            <a:xfrm>
              <a:off x="3138609" y="3103114"/>
              <a:ext cx="203168" cy="17128"/>
            </a:xfrm>
            <a:prstGeom prst="rect">
              <a:avLst/>
            </a:prstGeom>
            <a:solidFill>
              <a:srgbClr val="1CABE2">
                <a:alpha val="100000"/>
              </a:srgbClr>
            </a:solidFill>
          </p:spPr>
          <p:txBody>
            <a:bodyPr/>
            <a:lstStyle/>
            <a:p/>
          </p:txBody>
        </p:sp>
        <p:sp>
          <p:nvSpPr>
            <p:cNvPr id="50" name="rc50"/>
            <p:cNvSpPr/>
            <p:nvPr/>
          </p:nvSpPr>
          <p:spPr>
            <a:xfrm>
              <a:off x="3364352" y="3144884"/>
              <a:ext cx="203168" cy="1480651"/>
            </a:xfrm>
            <a:prstGeom prst="rect">
              <a:avLst/>
            </a:prstGeom>
            <a:solidFill>
              <a:srgbClr val="80BD41">
                <a:alpha val="100000"/>
              </a:srgbClr>
            </a:solidFill>
          </p:spPr>
          <p:txBody>
            <a:bodyPr/>
            <a:lstStyle/>
            <a:p/>
          </p:txBody>
        </p:sp>
        <p:sp>
          <p:nvSpPr>
            <p:cNvPr id="51" name="rc51"/>
            <p:cNvSpPr/>
            <p:nvPr/>
          </p:nvSpPr>
          <p:spPr>
            <a:xfrm>
              <a:off x="3364352" y="2961873"/>
              <a:ext cx="203168" cy="166360"/>
            </a:xfrm>
            <a:prstGeom prst="rect">
              <a:avLst/>
            </a:prstGeom>
            <a:solidFill>
              <a:srgbClr val="0058AB">
                <a:alpha val="100000"/>
              </a:srgbClr>
            </a:solidFill>
          </p:spPr>
          <p:txBody>
            <a:bodyPr/>
            <a:lstStyle/>
            <a:p/>
          </p:txBody>
        </p:sp>
        <p:sp>
          <p:nvSpPr>
            <p:cNvPr id="52" name="rc52"/>
            <p:cNvSpPr/>
            <p:nvPr/>
          </p:nvSpPr>
          <p:spPr>
            <a:xfrm>
              <a:off x="3364352" y="3128234"/>
              <a:ext cx="203168" cy="16649"/>
            </a:xfrm>
            <a:prstGeom prst="rect">
              <a:avLst/>
            </a:prstGeom>
            <a:solidFill>
              <a:srgbClr val="1CABE2">
                <a:alpha val="100000"/>
              </a:srgbClr>
            </a:solidFill>
          </p:spPr>
          <p:txBody>
            <a:bodyPr/>
            <a:lstStyle/>
            <a:p/>
          </p:txBody>
        </p:sp>
        <p:sp>
          <p:nvSpPr>
            <p:cNvPr id="53" name="rc53"/>
            <p:cNvSpPr/>
            <p:nvPr/>
          </p:nvSpPr>
          <p:spPr>
            <a:xfrm>
              <a:off x="3590094" y="3125144"/>
              <a:ext cx="203168" cy="1500391"/>
            </a:xfrm>
            <a:prstGeom prst="rect">
              <a:avLst/>
            </a:prstGeom>
            <a:solidFill>
              <a:srgbClr val="80BD41">
                <a:alpha val="100000"/>
              </a:srgbClr>
            </a:solidFill>
          </p:spPr>
          <p:txBody>
            <a:bodyPr/>
            <a:lstStyle/>
            <a:p/>
          </p:txBody>
        </p:sp>
        <p:sp>
          <p:nvSpPr>
            <p:cNvPr id="54" name="rc54"/>
            <p:cNvSpPr/>
            <p:nvPr/>
          </p:nvSpPr>
          <p:spPr>
            <a:xfrm>
              <a:off x="3590094" y="2958437"/>
              <a:ext cx="203168" cy="116705"/>
            </a:xfrm>
            <a:prstGeom prst="rect">
              <a:avLst/>
            </a:prstGeom>
            <a:solidFill>
              <a:srgbClr val="0058AB">
                <a:alpha val="100000"/>
              </a:srgbClr>
            </a:solidFill>
          </p:spPr>
          <p:txBody>
            <a:bodyPr/>
            <a:lstStyle/>
            <a:p/>
          </p:txBody>
        </p:sp>
        <p:sp>
          <p:nvSpPr>
            <p:cNvPr id="55" name="rc55"/>
            <p:cNvSpPr/>
            <p:nvPr/>
          </p:nvSpPr>
          <p:spPr>
            <a:xfrm>
              <a:off x="3590094" y="3075143"/>
              <a:ext cx="203168" cy="50001"/>
            </a:xfrm>
            <a:prstGeom prst="rect">
              <a:avLst/>
            </a:prstGeom>
            <a:solidFill>
              <a:srgbClr val="1CABE2">
                <a:alpha val="100000"/>
              </a:srgbClr>
            </a:solidFill>
          </p:spPr>
          <p:txBody>
            <a:bodyPr/>
            <a:lstStyle/>
            <a:p/>
          </p:txBody>
        </p:sp>
        <p:sp>
          <p:nvSpPr>
            <p:cNvPr id="56" name="rc56"/>
            <p:cNvSpPr/>
            <p:nvPr/>
          </p:nvSpPr>
          <p:spPr>
            <a:xfrm>
              <a:off x="3815836" y="3201198"/>
              <a:ext cx="203168" cy="1424336"/>
            </a:xfrm>
            <a:prstGeom prst="rect">
              <a:avLst/>
            </a:prstGeom>
            <a:solidFill>
              <a:srgbClr val="80BD41">
                <a:alpha val="100000"/>
              </a:srgbClr>
            </a:solidFill>
          </p:spPr>
          <p:txBody>
            <a:bodyPr/>
            <a:lstStyle/>
            <a:p/>
          </p:txBody>
        </p:sp>
        <p:sp>
          <p:nvSpPr>
            <p:cNvPr id="57" name="rc57"/>
            <p:cNvSpPr/>
            <p:nvPr/>
          </p:nvSpPr>
          <p:spPr>
            <a:xfrm>
              <a:off x="3815836" y="3060331"/>
              <a:ext cx="203168" cy="93902"/>
            </a:xfrm>
            <a:prstGeom prst="rect">
              <a:avLst/>
            </a:prstGeom>
            <a:solidFill>
              <a:srgbClr val="0058AB">
                <a:alpha val="100000"/>
              </a:srgbClr>
            </a:solidFill>
          </p:spPr>
          <p:txBody>
            <a:bodyPr/>
            <a:lstStyle/>
            <a:p/>
          </p:txBody>
        </p:sp>
        <p:sp>
          <p:nvSpPr>
            <p:cNvPr id="58" name="rc58"/>
            <p:cNvSpPr/>
            <p:nvPr/>
          </p:nvSpPr>
          <p:spPr>
            <a:xfrm>
              <a:off x="3815836" y="3154234"/>
              <a:ext cx="203168" cy="46964"/>
            </a:xfrm>
            <a:prstGeom prst="rect">
              <a:avLst/>
            </a:prstGeom>
            <a:solidFill>
              <a:srgbClr val="1CABE2">
                <a:alpha val="100000"/>
              </a:srgbClr>
            </a:solidFill>
          </p:spPr>
          <p:txBody>
            <a:bodyPr/>
            <a:lstStyle/>
            <a:p/>
          </p:txBody>
        </p:sp>
        <p:sp>
          <p:nvSpPr>
            <p:cNvPr id="59" name="rc59"/>
            <p:cNvSpPr/>
            <p:nvPr/>
          </p:nvSpPr>
          <p:spPr>
            <a:xfrm>
              <a:off x="4041579" y="3187559"/>
              <a:ext cx="203168" cy="1437975"/>
            </a:xfrm>
            <a:prstGeom prst="rect">
              <a:avLst/>
            </a:prstGeom>
            <a:solidFill>
              <a:srgbClr val="80BD41">
                <a:alpha val="100000"/>
              </a:srgbClr>
            </a:solidFill>
          </p:spPr>
          <p:txBody>
            <a:bodyPr/>
            <a:lstStyle/>
            <a:p/>
          </p:txBody>
        </p:sp>
        <p:sp>
          <p:nvSpPr>
            <p:cNvPr id="60" name="rc60"/>
            <p:cNvSpPr/>
            <p:nvPr/>
          </p:nvSpPr>
          <p:spPr>
            <a:xfrm>
              <a:off x="4041579" y="3095761"/>
              <a:ext cx="203168" cy="45899"/>
            </a:xfrm>
            <a:prstGeom prst="rect">
              <a:avLst/>
            </a:prstGeom>
            <a:solidFill>
              <a:srgbClr val="0058AB">
                <a:alpha val="100000"/>
              </a:srgbClr>
            </a:solidFill>
          </p:spPr>
          <p:txBody>
            <a:bodyPr/>
            <a:lstStyle/>
            <a:p/>
          </p:txBody>
        </p:sp>
        <p:sp>
          <p:nvSpPr>
            <p:cNvPr id="61" name="rc61"/>
            <p:cNvSpPr/>
            <p:nvPr/>
          </p:nvSpPr>
          <p:spPr>
            <a:xfrm>
              <a:off x="4041579" y="3141660"/>
              <a:ext cx="203168" cy="45899"/>
            </a:xfrm>
            <a:prstGeom prst="rect">
              <a:avLst/>
            </a:prstGeom>
            <a:solidFill>
              <a:srgbClr val="1CABE2">
                <a:alpha val="100000"/>
              </a:srgbClr>
            </a:solidFill>
          </p:spPr>
          <p:txBody>
            <a:bodyPr/>
            <a:lstStyle/>
            <a:p/>
          </p:txBody>
        </p:sp>
        <p:sp>
          <p:nvSpPr>
            <p:cNvPr id="62" name="rc62"/>
            <p:cNvSpPr/>
            <p:nvPr/>
          </p:nvSpPr>
          <p:spPr>
            <a:xfrm>
              <a:off x="4267321" y="3234337"/>
              <a:ext cx="203168" cy="1391197"/>
            </a:xfrm>
            <a:prstGeom prst="rect">
              <a:avLst/>
            </a:prstGeom>
            <a:solidFill>
              <a:srgbClr val="80BD41">
                <a:alpha val="100000"/>
              </a:srgbClr>
            </a:solidFill>
          </p:spPr>
          <p:txBody>
            <a:bodyPr/>
            <a:lstStyle/>
            <a:p/>
          </p:txBody>
        </p:sp>
        <p:sp>
          <p:nvSpPr>
            <p:cNvPr id="63" name="rc63"/>
            <p:cNvSpPr/>
            <p:nvPr/>
          </p:nvSpPr>
          <p:spPr>
            <a:xfrm>
              <a:off x="4267321" y="3145550"/>
              <a:ext cx="203168" cy="44407"/>
            </a:xfrm>
            <a:prstGeom prst="rect">
              <a:avLst/>
            </a:prstGeom>
            <a:solidFill>
              <a:srgbClr val="0058AB">
                <a:alpha val="100000"/>
              </a:srgbClr>
            </a:solidFill>
          </p:spPr>
          <p:txBody>
            <a:bodyPr/>
            <a:lstStyle/>
            <a:p/>
          </p:txBody>
        </p:sp>
        <p:sp>
          <p:nvSpPr>
            <p:cNvPr id="64" name="rc64"/>
            <p:cNvSpPr/>
            <p:nvPr/>
          </p:nvSpPr>
          <p:spPr>
            <a:xfrm>
              <a:off x="4267321" y="3189957"/>
              <a:ext cx="203168" cy="44380"/>
            </a:xfrm>
            <a:prstGeom prst="rect">
              <a:avLst/>
            </a:prstGeom>
            <a:solidFill>
              <a:srgbClr val="1CABE2">
                <a:alpha val="100000"/>
              </a:srgbClr>
            </a:solidFill>
          </p:spPr>
          <p:txBody>
            <a:bodyPr/>
            <a:lstStyle/>
            <a:p/>
          </p:txBody>
        </p:sp>
        <p:sp>
          <p:nvSpPr>
            <p:cNvPr id="65" name="rc65"/>
            <p:cNvSpPr/>
            <p:nvPr/>
          </p:nvSpPr>
          <p:spPr>
            <a:xfrm>
              <a:off x="4493063" y="3213985"/>
              <a:ext cx="203168" cy="1411549"/>
            </a:xfrm>
            <a:prstGeom prst="rect">
              <a:avLst/>
            </a:prstGeom>
            <a:solidFill>
              <a:srgbClr val="80BD41">
                <a:alpha val="100000"/>
              </a:srgbClr>
            </a:solidFill>
          </p:spPr>
          <p:txBody>
            <a:bodyPr/>
            <a:lstStyle/>
            <a:p/>
          </p:txBody>
        </p:sp>
        <p:sp>
          <p:nvSpPr>
            <p:cNvPr id="66" name="rc66"/>
            <p:cNvSpPr/>
            <p:nvPr/>
          </p:nvSpPr>
          <p:spPr>
            <a:xfrm>
              <a:off x="4493063" y="3123892"/>
              <a:ext cx="203168" cy="60071"/>
            </a:xfrm>
            <a:prstGeom prst="rect">
              <a:avLst/>
            </a:prstGeom>
            <a:solidFill>
              <a:srgbClr val="0058AB">
                <a:alpha val="100000"/>
              </a:srgbClr>
            </a:solidFill>
          </p:spPr>
          <p:txBody>
            <a:bodyPr/>
            <a:lstStyle/>
            <a:p/>
          </p:txBody>
        </p:sp>
        <p:sp>
          <p:nvSpPr>
            <p:cNvPr id="67" name="rc67"/>
            <p:cNvSpPr/>
            <p:nvPr/>
          </p:nvSpPr>
          <p:spPr>
            <a:xfrm>
              <a:off x="4493063" y="3183963"/>
              <a:ext cx="203168" cy="30022"/>
            </a:xfrm>
            <a:prstGeom prst="rect">
              <a:avLst/>
            </a:prstGeom>
            <a:solidFill>
              <a:srgbClr val="1CABE2">
                <a:alpha val="100000"/>
              </a:srgbClr>
            </a:solidFill>
          </p:spPr>
          <p:txBody>
            <a:bodyPr/>
            <a:lstStyle/>
            <a:p/>
          </p:txBody>
        </p:sp>
        <p:sp>
          <p:nvSpPr>
            <p:cNvPr id="68" name="rc68"/>
            <p:cNvSpPr/>
            <p:nvPr/>
          </p:nvSpPr>
          <p:spPr>
            <a:xfrm>
              <a:off x="4718806" y="3198028"/>
              <a:ext cx="203168" cy="1427506"/>
            </a:xfrm>
            <a:prstGeom prst="rect">
              <a:avLst/>
            </a:prstGeom>
            <a:solidFill>
              <a:srgbClr val="80BD41">
                <a:alpha val="100000"/>
              </a:srgbClr>
            </a:solidFill>
          </p:spPr>
          <p:txBody>
            <a:bodyPr/>
            <a:lstStyle/>
            <a:p/>
          </p:txBody>
        </p:sp>
        <p:sp>
          <p:nvSpPr>
            <p:cNvPr id="69" name="rc69"/>
            <p:cNvSpPr/>
            <p:nvPr/>
          </p:nvSpPr>
          <p:spPr>
            <a:xfrm>
              <a:off x="4718806" y="3090593"/>
              <a:ext cx="203168" cy="61403"/>
            </a:xfrm>
            <a:prstGeom prst="rect">
              <a:avLst/>
            </a:prstGeom>
            <a:solidFill>
              <a:srgbClr val="0058AB">
                <a:alpha val="100000"/>
              </a:srgbClr>
            </a:solidFill>
          </p:spPr>
          <p:txBody>
            <a:bodyPr/>
            <a:lstStyle/>
            <a:p/>
          </p:txBody>
        </p:sp>
        <p:sp>
          <p:nvSpPr>
            <p:cNvPr id="70" name="rc70"/>
            <p:cNvSpPr/>
            <p:nvPr/>
          </p:nvSpPr>
          <p:spPr>
            <a:xfrm>
              <a:off x="4718806" y="3151996"/>
              <a:ext cx="203168" cy="46032"/>
            </a:xfrm>
            <a:prstGeom prst="rect">
              <a:avLst/>
            </a:prstGeom>
            <a:solidFill>
              <a:srgbClr val="1CABE2">
                <a:alpha val="100000"/>
              </a:srgbClr>
            </a:solidFill>
          </p:spPr>
          <p:txBody>
            <a:bodyPr/>
            <a:lstStyle/>
            <a:p/>
          </p:txBody>
        </p:sp>
        <p:sp>
          <p:nvSpPr>
            <p:cNvPr id="71" name="rc71"/>
            <p:cNvSpPr/>
            <p:nvPr/>
          </p:nvSpPr>
          <p:spPr>
            <a:xfrm>
              <a:off x="4944548" y="3104073"/>
              <a:ext cx="203168" cy="1521462"/>
            </a:xfrm>
            <a:prstGeom prst="rect">
              <a:avLst/>
            </a:prstGeom>
            <a:solidFill>
              <a:srgbClr val="80BD41">
                <a:alpha val="100000"/>
              </a:srgbClr>
            </a:solidFill>
          </p:spPr>
          <p:txBody>
            <a:bodyPr/>
            <a:lstStyle/>
            <a:p/>
          </p:txBody>
        </p:sp>
        <p:sp>
          <p:nvSpPr>
            <p:cNvPr id="72" name="rc72"/>
            <p:cNvSpPr/>
            <p:nvPr/>
          </p:nvSpPr>
          <p:spPr>
            <a:xfrm>
              <a:off x="4944548" y="3006947"/>
              <a:ext cx="203168" cy="48562"/>
            </a:xfrm>
            <a:prstGeom prst="rect">
              <a:avLst/>
            </a:prstGeom>
            <a:solidFill>
              <a:srgbClr val="0058AB">
                <a:alpha val="100000"/>
              </a:srgbClr>
            </a:solidFill>
          </p:spPr>
          <p:txBody>
            <a:bodyPr/>
            <a:lstStyle/>
            <a:p/>
          </p:txBody>
        </p:sp>
        <p:sp>
          <p:nvSpPr>
            <p:cNvPr id="73" name="rc73"/>
            <p:cNvSpPr/>
            <p:nvPr/>
          </p:nvSpPr>
          <p:spPr>
            <a:xfrm>
              <a:off x="4944548" y="3055510"/>
              <a:ext cx="203168" cy="48562"/>
            </a:xfrm>
            <a:prstGeom prst="rect">
              <a:avLst/>
            </a:prstGeom>
            <a:solidFill>
              <a:srgbClr val="1CABE2">
                <a:alpha val="100000"/>
              </a:srgbClr>
            </a:solidFill>
          </p:spPr>
          <p:txBody>
            <a:bodyPr/>
            <a:lstStyle/>
            <a:p/>
          </p:txBody>
        </p:sp>
        <p:sp>
          <p:nvSpPr>
            <p:cNvPr id="74" name="rc74"/>
            <p:cNvSpPr/>
            <p:nvPr/>
          </p:nvSpPr>
          <p:spPr>
            <a:xfrm>
              <a:off x="5170291" y="3036782"/>
              <a:ext cx="203168" cy="1588752"/>
            </a:xfrm>
            <a:prstGeom prst="rect">
              <a:avLst/>
            </a:prstGeom>
            <a:solidFill>
              <a:srgbClr val="80BD41">
                <a:alpha val="100000"/>
              </a:srgbClr>
            </a:solidFill>
          </p:spPr>
          <p:txBody>
            <a:bodyPr/>
            <a:lstStyle/>
            <a:p/>
          </p:txBody>
        </p:sp>
        <p:sp>
          <p:nvSpPr>
            <p:cNvPr id="75" name="rc75"/>
            <p:cNvSpPr/>
            <p:nvPr/>
          </p:nvSpPr>
          <p:spPr>
            <a:xfrm>
              <a:off x="5170291" y="3004363"/>
              <a:ext cx="203168" cy="16223"/>
            </a:xfrm>
            <a:prstGeom prst="rect">
              <a:avLst/>
            </a:prstGeom>
            <a:solidFill>
              <a:srgbClr val="0058AB">
                <a:alpha val="100000"/>
              </a:srgbClr>
            </a:solidFill>
          </p:spPr>
          <p:txBody>
            <a:bodyPr/>
            <a:lstStyle/>
            <a:p/>
          </p:txBody>
        </p:sp>
        <p:sp>
          <p:nvSpPr>
            <p:cNvPr id="76" name="rc76"/>
            <p:cNvSpPr/>
            <p:nvPr/>
          </p:nvSpPr>
          <p:spPr>
            <a:xfrm>
              <a:off x="5170291" y="3020586"/>
              <a:ext cx="203168" cy="16196"/>
            </a:xfrm>
            <a:prstGeom prst="rect">
              <a:avLst/>
            </a:prstGeom>
            <a:solidFill>
              <a:srgbClr val="1CABE2">
                <a:alpha val="100000"/>
              </a:srgbClr>
            </a:solidFill>
          </p:spPr>
          <p:txBody>
            <a:bodyPr/>
            <a:lstStyle/>
            <a:p/>
          </p:txBody>
        </p:sp>
        <p:sp>
          <p:nvSpPr>
            <p:cNvPr id="77" name="rc77"/>
            <p:cNvSpPr/>
            <p:nvPr/>
          </p:nvSpPr>
          <p:spPr>
            <a:xfrm>
              <a:off x="5396033" y="3049329"/>
              <a:ext cx="203168" cy="1576205"/>
            </a:xfrm>
            <a:prstGeom prst="rect">
              <a:avLst/>
            </a:prstGeom>
            <a:solidFill>
              <a:srgbClr val="80BD41">
                <a:alpha val="100000"/>
              </a:srgbClr>
            </a:solidFill>
          </p:spPr>
          <p:txBody>
            <a:bodyPr/>
            <a:lstStyle/>
            <a:p/>
          </p:txBody>
        </p:sp>
        <p:sp>
          <p:nvSpPr>
            <p:cNvPr id="78" name="rc78"/>
            <p:cNvSpPr/>
            <p:nvPr/>
          </p:nvSpPr>
          <p:spPr>
            <a:xfrm>
              <a:off x="5396033" y="3000580"/>
              <a:ext cx="203168" cy="48749"/>
            </a:xfrm>
            <a:prstGeom prst="rect">
              <a:avLst/>
            </a:prstGeom>
            <a:solidFill>
              <a:srgbClr val="0058AB">
                <a:alpha val="100000"/>
              </a:srgbClr>
            </a:solidFill>
          </p:spPr>
          <p:txBody>
            <a:bodyPr/>
            <a:lstStyle/>
            <a:p/>
          </p:txBody>
        </p:sp>
        <p:sp>
          <p:nvSpPr>
            <p:cNvPr id="79" name="rc79"/>
            <p:cNvSpPr/>
            <p:nvPr/>
          </p:nvSpPr>
          <p:spPr>
            <a:xfrm>
              <a:off x="5396033" y="3049329"/>
              <a:ext cx="203168" cy="0"/>
            </a:xfrm>
            <a:prstGeom prst="rect">
              <a:avLst/>
            </a:prstGeom>
            <a:solidFill>
              <a:srgbClr val="1CABE2">
                <a:alpha val="100000"/>
              </a:srgbClr>
            </a:solidFill>
          </p:spPr>
          <p:txBody>
            <a:bodyPr/>
            <a:lstStyle/>
            <a:p/>
          </p:txBody>
        </p:sp>
        <p:sp>
          <p:nvSpPr>
            <p:cNvPr id="80" name="rc80"/>
            <p:cNvSpPr/>
            <p:nvPr/>
          </p:nvSpPr>
          <p:spPr>
            <a:xfrm>
              <a:off x="5621775" y="3051514"/>
              <a:ext cx="203168" cy="1574021"/>
            </a:xfrm>
            <a:prstGeom prst="rect">
              <a:avLst/>
            </a:prstGeom>
            <a:solidFill>
              <a:srgbClr val="80BD41">
                <a:alpha val="100000"/>
              </a:srgbClr>
            </a:solidFill>
          </p:spPr>
          <p:txBody>
            <a:bodyPr/>
            <a:lstStyle/>
            <a:p/>
          </p:txBody>
        </p:sp>
        <p:sp>
          <p:nvSpPr>
            <p:cNvPr id="81" name="rc81"/>
            <p:cNvSpPr/>
            <p:nvPr/>
          </p:nvSpPr>
          <p:spPr>
            <a:xfrm>
              <a:off x="5621775" y="3002844"/>
              <a:ext cx="203168" cy="48669"/>
            </a:xfrm>
            <a:prstGeom prst="rect">
              <a:avLst/>
            </a:prstGeom>
            <a:solidFill>
              <a:srgbClr val="0058AB">
                <a:alpha val="100000"/>
              </a:srgbClr>
            </a:solidFill>
          </p:spPr>
          <p:txBody>
            <a:bodyPr/>
            <a:lstStyle/>
            <a:p/>
          </p:txBody>
        </p:sp>
        <p:sp>
          <p:nvSpPr>
            <p:cNvPr id="82" name="rc82"/>
            <p:cNvSpPr/>
            <p:nvPr/>
          </p:nvSpPr>
          <p:spPr>
            <a:xfrm>
              <a:off x="5621775" y="3051514"/>
              <a:ext cx="203168" cy="0"/>
            </a:xfrm>
            <a:prstGeom prst="rect">
              <a:avLst/>
            </a:prstGeom>
            <a:solidFill>
              <a:srgbClr val="1CABE2">
                <a:alpha val="100000"/>
              </a:srgbClr>
            </a:solidFill>
          </p:spPr>
          <p:txBody>
            <a:bodyPr/>
            <a:lstStyle/>
            <a:p/>
          </p:txBody>
        </p:sp>
        <p:sp>
          <p:nvSpPr>
            <p:cNvPr id="83" name="rc83"/>
            <p:cNvSpPr/>
            <p:nvPr/>
          </p:nvSpPr>
          <p:spPr>
            <a:xfrm>
              <a:off x="5847518" y="3053725"/>
              <a:ext cx="203168" cy="1571810"/>
            </a:xfrm>
            <a:prstGeom prst="rect">
              <a:avLst/>
            </a:prstGeom>
            <a:solidFill>
              <a:srgbClr val="80BD41">
                <a:alpha val="100000"/>
              </a:srgbClr>
            </a:solidFill>
          </p:spPr>
          <p:txBody>
            <a:bodyPr/>
            <a:lstStyle/>
            <a:p/>
          </p:txBody>
        </p:sp>
        <p:sp>
          <p:nvSpPr>
            <p:cNvPr id="84" name="rc84"/>
            <p:cNvSpPr/>
            <p:nvPr/>
          </p:nvSpPr>
          <p:spPr>
            <a:xfrm>
              <a:off x="5847518" y="3005108"/>
              <a:ext cx="203168" cy="48616"/>
            </a:xfrm>
            <a:prstGeom prst="rect">
              <a:avLst/>
            </a:prstGeom>
            <a:solidFill>
              <a:srgbClr val="0058AB">
                <a:alpha val="100000"/>
              </a:srgbClr>
            </a:solidFill>
          </p:spPr>
          <p:txBody>
            <a:bodyPr/>
            <a:lstStyle/>
            <a:p/>
          </p:txBody>
        </p:sp>
        <p:sp>
          <p:nvSpPr>
            <p:cNvPr id="85" name="rc85"/>
            <p:cNvSpPr/>
            <p:nvPr/>
          </p:nvSpPr>
          <p:spPr>
            <a:xfrm>
              <a:off x="5847518" y="3053725"/>
              <a:ext cx="203168" cy="0"/>
            </a:xfrm>
            <a:prstGeom prst="rect">
              <a:avLst/>
            </a:prstGeom>
            <a:solidFill>
              <a:srgbClr val="1CABE2">
                <a:alpha val="100000"/>
              </a:srgbClr>
            </a:solidFill>
          </p:spPr>
          <p:txBody>
            <a:bodyPr/>
            <a:lstStyle/>
            <a:p/>
          </p:txBody>
        </p:sp>
        <p:sp>
          <p:nvSpPr>
            <p:cNvPr id="86" name="rc86"/>
            <p:cNvSpPr/>
            <p:nvPr/>
          </p:nvSpPr>
          <p:spPr>
            <a:xfrm>
              <a:off x="6073260" y="2989818"/>
              <a:ext cx="203168" cy="1635717"/>
            </a:xfrm>
            <a:prstGeom prst="rect">
              <a:avLst/>
            </a:prstGeom>
            <a:solidFill>
              <a:srgbClr val="80BD41">
                <a:alpha val="100000"/>
              </a:srgbClr>
            </a:solidFill>
          </p:spPr>
          <p:txBody>
            <a:bodyPr/>
            <a:lstStyle/>
            <a:p/>
          </p:txBody>
        </p:sp>
        <p:sp>
          <p:nvSpPr>
            <p:cNvPr id="87" name="rc87"/>
            <p:cNvSpPr/>
            <p:nvPr/>
          </p:nvSpPr>
          <p:spPr>
            <a:xfrm>
              <a:off x="6073260" y="2939230"/>
              <a:ext cx="203168" cy="33725"/>
            </a:xfrm>
            <a:prstGeom prst="rect">
              <a:avLst/>
            </a:prstGeom>
            <a:solidFill>
              <a:srgbClr val="0058AB">
                <a:alpha val="100000"/>
              </a:srgbClr>
            </a:solidFill>
          </p:spPr>
          <p:txBody>
            <a:bodyPr/>
            <a:lstStyle/>
            <a:p/>
          </p:txBody>
        </p:sp>
        <p:sp>
          <p:nvSpPr>
            <p:cNvPr id="88" name="rc88"/>
            <p:cNvSpPr/>
            <p:nvPr/>
          </p:nvSpPr>
          <p:spPr>
            <a:xfrm>
              <a:off x="6073260" y="2972955"/>
              <a:ext cx="203168" cy="16862"/>
            </a:xfrm>
            <a:prstGeom prst="rect">
              <a:avLst/>
            </a:prstGeom>
            <a:solidFill>
              <a:srgbClr val="1CABE2">
                <a:alpha val="100000"/>
              </a:srgbClr>
            </a:solidFill>
          </p:spPr>
          <p:txBody>
            <a:bodyPr/>
            <a:lstStyle/>
            <a:p/>
          </p:txBody>
        </p:sp>
        <p:sp>
          <p:nvSpPr>
            <p:cNvPr id="89" name="rc89"/>
            <p:cNvSpPr/>
            <p:nvPr/>
          </p:nvSpPr>
          <p:spPr>
            <a:xfrm>
              <a:off x="6299002" y="3128421"/>
              <a:ext cx="203168" cy="1497114"/>
            </a:xfrm>
            <a:prstGeom prst="rect">
              <a:avLst/>
            </a:prstGeom>
            <a:solidFill>
              <a:srgbClr val="80BD41">
                <a:alpha val="100000"/>
              </a:srgbClr>
            </a:solidFill>
          </p:spPr>
          <p:txBody>
            <a:bodyPr/>
            <a:lstStyle/>
            <a:p/>
          </p:txBody>
        </p:sp>
        <p:sp>
          <p:nvSpPr>
            <p:cNvPr id="90" name="rc90"/>
            <p:cNvSpPr/>
            <p:nvPr/>
          </p:nvSpPr>
          <p:spPr>
            <a:xfrm>
              <a:off x="6299002" y="3082122"/>
              <a:ext cx="203168" cy="30874"/>
            </a:xfrm>
            <a:prstGeom prst="rect">
              <a:avLst/>
            </a:prstGeom>
            <a:solidFill>
              <a:srgbClr val="0058AB">
                <a:alpha val="100000"/>
              </a:srgbClr>
            </a:solidFill>
          </p:spPr>
          <p:txBody>
            <a:bodyPr/>
            <a:lstStyle/>
            <a:p/>
          </p:txBody>
        </p:sp>
        <p:sp>
          <p:nvSpPr>
            <p:cNvPr id="91" name="rc91"/>
            <p:cNvSpPr/>
            <p:nvPr/>
          </p:nvSpPr>
          <p:spPr>
            <a:xfrm>
              <a:off x="6299002" y="3112997"/>
              <a:ext cx="203168" cy="15424"/>
            </a:xfrm>
            <a:prstGeom prst="rect">
              <a:avLst/>
            </a:prstGeom>
            <a:solidFill>
              <a:srgbClr val="1CABE2">
                <a:alpha val="100000"/>
              </a:srgbClr>
            </a:solidFill>
          </p:spPr>
          <p:txBody>
            <a:bodyPr/>
            <a:lstStyle/>
            <a:p/>
          </p:txBody>
        </p:sp>
        <p:sp>
          <p:nvSpPr>
            <p:cNvPr id="92" name="rc92"/>
            <p:cNvSpPr/>
            <p:nvPr/>
          </p:nvSpPr>
          <p:spPr>
            <a:xfrm>
              <a:off x="6524745" y="3135427"/>
              <a:ext cx="203168" cy="1490108"/>
            </a:xfrm>
            <a:prstGeom prst="rect">
              <a:avLst/>
            </a:prstGeom>
            <a:solidFill>
              <a:srgbClr val="80BD41">
                <a:alpha val="100000"/>
              </a:srgbClr>
            </a:solidFill>
          </p:spPr>
          <p:txBody>
            <a:bodyPr/>
            <a:lstStyle/>
            <a:p/>
          </p:txBody>
        </p:sp>
        <p:sp>
          <p:nvSpPr>
            <p:cNvPr id="93" name="rc93"/>
            <p:cNvSpPr/>
            <p:nvPr/>
          </p:nvSpPr>
          <p:spPr>
            <a:xfrm>
              <a:off x="6524745" y="3089341"/>
              <a:ext cx="203168" cy="30714"/>
            </a:xfrm>
            <a:prstGeom prst="rect">
              <a:avLst/>
            </a:prstGeom>
            <a:solidFill>
              <a:srgbClr val="0058AB">
                <a:alpha val="100000"/>
              </a:srgbClr>
            </a:solidFill>
          </p:spPr>
          <p:txBody>
            <a:bodyPr/>
            <a:lstStyle/>
            <a:p/>
          </p:txBody>
        </p:sp>
        <p:sp>
          <p:nvSpPr>
            <p:cNvPr id="94" name="rc94"/>
            <p:cNvSpPr/>
            <p:nvPr/>
          </p:nvSpPr>
          <p:spPr>
            <a:xfrm>
              <a:off x="6524745" y="3120056"/>
              <a:ext cx="203168" cy="15370"/>
            </a:xfrm>
            <a:prstGeom prst="rect">
              <a:avLst/>
            </a:prstGeom>
            <a:solidFill>
              <a:srgbClr val="1CABE2">
                <a:alpha val="100000"/>
              </a:srgbClr>
            </a:solidFill>
          </p:spPr>
          <p:txBody>
            <a:bodyPr/>
            <a:lstStyle/>
            <a:p/>
          </p:txBody>
        </p:sp>
        <p:sp>
          <p:nvSpPr>
            <p:cNvPr id="95" name="rc95"/>
            <p:cNvSpPr/>
            <p:nvPr/>
          </p:nvSpPr>
          <p:spPr>
            <a:xfrm>
              <a:off x="6750487" y="3129353"/>
              <a:ext cx="203168" cy="1496182"/>
            </a:xfrm>
            <a:prstGeom prst="rect">
              <a:avLst/>
            </a:prstGeom>
            <a:solidFill>
              <a:srgbClr val="80BD41">
                <a:alpha val="100000"/>
              </a:srgbClr>
            </a:solidFill>
          </p:spPr>
          <p:txBody>
            <a:bodyPr/>
            <a:lstStyle/>
            <a:p/>
          </p:txBody>
        </p:sp>
        <p:sp>
          <p:nvSpPr>
            <p:cNvPr id="96" name="rc96"/>
            <p:cNvSpPr/>
            <p:nvPr/>
          </p:nvSpPr>
          <p:spPr>
            <a:xfrm>
              <a:off x="6750487" y="3067018"/>
              <a:ext cx="203168" cy="46751"/>
            </a:xfrm>
            <a:prstGeom prst="rect">
              <a:avLst/>
            </a:prstGeom>
            <a:solidFill>
              <a:srgbClr val="0058AB">
                <a:alpha val="100000"/>
              </a:srgbClr>
            </a:solidFill>
          </p:spPr>
          <p:txBody>
            <a:bodyPr/>
            <a:lstStyle/>
            <a:p/>
          </p:txBody>
        </p:sp>
        <p:sp>
          <p:nvSpPr>
            <p:cNvPr id="97" name="rc97"/>
            <p:cNvSpPr/>
            <p:nvPr/>
          </p:nvSpPr>
          <p:spPr>
            <a:xfrm>
              <a:off x="6750487" y="3113769"/>
              <a:ext cx="203168" cy="15583"/>
            </a:xfrm>
            <a:prstGeom prst="rect">
              <a:avLst/>
            </a:prstGeom>
            <a:solidFill>
              <a:srgbClr val="1CABE2">
                <a:alpha val="100000"/>
              </a:srgbClr>
            </a:solidFill>
          </p:spPr>
          <p:txBody>
            <a:bodyPr/>
            <a:lstStyle/>
            <a:p/>
          </p:txBody>
        </p:sp>
        <p:sp>
          <p:nvSpPr>
            <p:cNvPr id="98" name="rc98"/>
            <p:cNvSpPr/>
            <p:nvPr/>
          </p:nvSpPr>
          <p:spPr>
            <a:xfrm>
              <a:off x="6976229" y="3051540"/>
              <a:ext cx="203168" cy="41930"/>
            </a:xfrm>
            <a:prstGeom prst="rect">
              <a:avLst/>
            </a:prstGeom>
            <a:solidFill>
              <a:srgbClr val="F26A21">
                <a:alpha val="100000"/>
              </a:srgbClr>
            </a:solidFill>
          </p:spPr>
          <p:txBody>
            <a:bodyPr/>
            <a:lstStyle/>
            <a:p/>
          </p:txBody>
        </p:sp>
        <p:sp>
          <p:nvSpPr>
            <p:cNvPr id="99" name="rc99"/>
            <p:cNvSpPr/>
            <p:nvPr/>
          </p:nvSpPr>
          <p:spPr>
            <a:xfrm>
              <a:off x="6976229" y="3093471"/>
              <a:ext cx="203168" cy="1532063"/>
            </a:xfrm>
            <a:prstGeom prst="rect">
              <a:avLst/>
            </a:prstGeom>
            <a:solidFill>
              <a:srgbClr val="FFC20E">
                <a:alpha val="100000"/>
              </a:srgbClr>
            </a:solidFill>
          </p:spPr>
          <p:txBody>
            <a:bodyPr/>
            <a:lstStyle/>
            <a:p/>
          </p:txBody>
        </p:sp>
        <p:sp>
          <p:nvSpPr>
            <p:cNvPr id="100" name="rc100"/>
            <p:cNvSpPr/>
            <p:nvPr/>
          </p:nvSpPr>
          <p:spPr>
            <a:xfrm>
              <a:off x="7201972" y="3041045"/>
              <a:ext cx="203168" cy="37607"/>
            </a:xfrm>
            <a:prstGeom prst="rect">
              <a:avLst/>
            </a:prstGeom>
            <a:solidFill>
              <a:srgbClr val="F26A21">
                <a:alpha val="100000"/>
              </a:srgbClr>
            </a:solidFill>
          </p:spPr>
          <p:txBody>
            <a:bodyPr/>
            <a:lstStyle/>
            <a:p/>
          </p:txBody>
        </p:sp>
        <p:sp>
          <p:nvSpPr>
            <p:cNvPr id="101" name="rc101"/>
            <p:cNvSpPr/>
            <p:nvPr/>
          </p:nvSpPr>
          <p:spPr>
            <a:xfrm>
              <a:off x="7201972" y="3078652"/>
              <a:ext cx="203168" cy="1546883"/>
            </a:xfrm>
            <a:prstGeom prst="rect">
              <a:avLst/>
            </a:prstGeom>
            <a:solidFill>
              <a:srgbClr val="FFC20E">
                <a:alpha val="100000"/>
              </a:srgbClr>
            </a:solidFill>
          </p:spPr>
          <p:txBody>
            <a:bodyPr/>
            <a:lstStyle/>
            <a:p/>
          </p:txBody>
        </p:sp>
        <p:sp>
          <p:nvSpPr>
            <p:cNvPr id="102" name="rc102"/>
            <p:cNvSpPr/>
            <p:nvPr/>
          </p:nvSpPr>
          <p:spPr>
            <a:xfrm>
              <a:off x="7427714" y="3034438"/>
              <a:ext cx="203168" cy="33729"/>
            </a:xfrm>
            <a:prstGeom prst="rect">
              <a:avLst/>
            </a:prstGeom>
            <a:solidFill>
              <a:srgbClr val="F26A21">
                <a:alpha val="100000"/>
              </a:srgbClr>
            </a:solidFill>
          </p:spPr>
          <p:txBody>
            <a:bodyPr/>
            <a:lstStyle/>
            <a:p/>
          </p:txBody>
        </p:sp>
        <p:sp>
          <p:nvSpPr>
            <p:cNvPr id="103" name="rc103"/>
            <p:cNvSpPr/>
            <p:nvPr/>
          </p:nvSpPr>
          <p:spPr>
            <a:xfrm>
              <a:off x="7427714" y="3068168"/>
              <a:ext cx="203168" cy="1557367"/>
            </a:xfrm>
            <a:prstGeom prst="rect">
              <a:avLst/>
            </a:prstGeom>
            <a:solidFill>
              <a:srgbClr val="FFC20E">
                <a:alpha val="100000"/>
              </a:srgbClr>
            </a:solidFill>
          </p:spPr>
          <p:txBody>
            <a:bodyPr/>
            <a:lstStyle/>
            <a:p/>
          </p:txBody>
        </p:sp>
        <p:sp>
          <p:nvSpPr>
            <p:cNvPr id="104" name="rc104"/>
            <p:cNvSpPr/>
            <p:nvPr/>
          </p:nvSpPr>
          <p:spPr>
            <a:xfrm>
              <a:off x="7653457" y="3030362"/>
              <a:ext cx="203168" cy="30251"/>
            </a:xfrm>
            <a:prstGeom prst="rect">
              <a:avLst/>
            </a:prstGeom>
            <a:solidFill>
              <a:srgbClr val="F26A21">
                <a:alpha val="100000"/>
              </a:srgbClr>
            </a:solidFill>
          </p:spPr>
          <p:txBody>
            <a:bodyPr/>
            <a:lstStyle/>
            <a:p/>
          </p:txBody>
        </p:sp>
        <p:sp>
          <p:nvSpPr>
            <p:cNvPr id="105" name="rc105"/>
            <p:cNvSpPr/>
            <p:nvPr/>
          </p:nvSpPr>
          <p:spPr>
            <a:xfrm>
              <a:off x="7653457" y="3060614"/>
              <a:ext cx="203168" cy="1564921"/>
            </a:xfrm>
            <a:prstGeom prst="rect">
              <a:avLst/>
            </a:prstGeom>
            <a:solidFill>
              <a:srgbClr val="FFC20E">
                <a:alpha val="100000"/>
              </a:srgbClr>
            </a:solidFill>
          </p:spPr>
          <p:txBody>
            <a:bodyPr/>
            <a:lstStyle/>
            <a:p/>
          </p:txBody>
        </p:sp>
        <p:sp>
          <p:nvSpPr>
            <p:cNvPr id="106" name="rc106"/>
            <p:cNvSpPr/>
            <p:nvPr/>
          </p:nvSpPr>
          <p:spPr>
            <a:xfrm>
              <a:off x="7879199" y="3030682"/>
              <a:ext cx="203168" cy="27132"/>
            </a:xfrm>
            <a:prstGeom prst="rect">
              <a:avLst/>
            </a:prstGeom>
            <a:solidFill>
              <a:srgbClr val="F26A21">
                <a:alpha val="100000"/>
              </a:srgbClr>
            </a:solidFill>
          </p:spPr>
          <p:txBody>
            <a:bodyPr/>
            <a:lstStyle/>
            <a:p/>
          </p:txBody>
        </p:sp>
        <p:sp>
          <p:nvSpPr>
            <p:cNvPr id="107" name="rc107"/>
            <p:cNvSpPr/>
            <p:nvPr/>
          </p:nvSpPr>
          <p:spPr>
            <a:xfrm>
              <a:off x="7879199" y="3057814"/>
              <a:ext cx="203168" cy="1567720"/>
            </a:xfrm>
            <a:prstGeom prst="rect">
              <a:avLst/>
            </a:prstGeom>
            <a:solidFill>
              <a:srgbClr val="FFC20E">
                <a:alpha val="100000"/>
              </a:srgbClr>
            </a:solidFill>
          </p:spPr>
          <p:txBody>
            <a:bodyPr/>
            <a:lstStyle/>
            <a:p/>
          </p:txBody>
        </p:sp>
        <p:sp>
          <p:nvSpPr>
            <p:cNvPr id="108" name="rc108"/>
            <p:cNvSpPr/>
            <p:nvPr/>
          </p:nvSpPr>
          <p:spPr>
            <a:xfrm>
              <a:off x="8104941" y="3030842"/>
              <a:ext cx="203168" cy="24334"/>
            </a:xfrm>
            <a:prstGeom prst="rect">
              <a:avLst/>
            </a:prstGeom>
            <a:solidFill>
              <a:srgbClr val="F26A21">
                <a:alpha val="100000"/>
              </a:srgbClr>
            </a:solidFill>
          </p:spPr>
          <p:txBody>
            <a:bodyPr/>
            <a:lstStyle/>
            <a:p/>
          </p:txBody>
        </p:sp>
        <p:sp>
          <p:nvSpPr>
            <p:cNvPr id="109" name="rc109"/>
            <p:cNvSpPr/>
            <p:nvPr/>
          </p:nvSpPr>
          <p:spPr>
            <a:xfrm>
              <a:off x="8104941" y="3055177"/>
              <a:ext cx="203168" cy="1570358"/>
            </a:xfrm>
            <a:prstGeom prst="rect">
              <a:avLst/>
            </a:prstGeom>
            <a:solidFill>
              <a:srgbClr val="FFC20E">
                <a:alpha val="100000"/>
              </a:srgbClr>
            </a:solidFill>
          </p:spPr>
          <p:txBody>
            <a:bodyPr/>
            <a:lstStyle/>
            <a:p/>
          </p:txBody>
        </p:sp>
        <p:sp>
          <p:nvSpPr>
            <p:cNvPr id="110" name="pl110"/>
            <p:cNvSpPr/>
            <p:nvPr/>
          </p:nvSpPr>
          <p:spPr>
            <a:xfrm>
              <a:off x="1434255" y="1227418"/>
              <a:ext cx="5417816" cy="411892"/>
            </a:xfrm>
            <a:custGeom>
              <a:avLst/>
              <a:pathLst>
                <a:path w="5417816" h="411892">
                  <a:moveTo>
                    <a:pt x="0" y="34324"/>
                  </a:moveTo>
                  <a:lnTo>
                    <a:pt x="225742" y="68648"/>
                  </a:lnTo>
                  <a:lnTo>
                    <a:pt x="451484" y="0"/>
                  </a:lnTo>
                  <a:lnTo>
                    <a:pt x="677227" y="34324"/>
                  </a:lnTo>
                  <a:lnTo>
                    <a:pt x="902969" y="137297"/>
                  </a:lnTo>
                  <a:lnTo>
                    <a:pt x="1128711" y="205946"/>
                  </a:lnTo>
                  <a:lnTo>
                    <a:pt x="1354454" y="205946"/>
                  </a:lnTo>
                  <a:lnTo>
                    <a:pt x="1580196" y="411892"/>
                  </a:lnTo>
                  <a:lnTo>
                    <a:pt x="1805938" y="343244"/>
                  </a:lnTo>
                  <a:lnTo>
                    <a:pt x="2031681" y="308919"/>
                  </a:lnTo>
                  <a:lnTo>
                    <a:pt x="2257423" y="205946"/>
                  </a:lnTo>
                  <a:lnTo>
                    <a:pt x="2483165" y="171622"/>
                  </a:lnTo>
                  <a:lnTo>
                    <a:pt x="2708908" y="68648"/>
                  </a:lnTo>
                  <a:lnTo>
                    <a:pt x="2934650" y="68648"/>
                  </a:lnTo>
                  <a:lnTo>
                    <a:pt x="3160393" y="102973"/>
                  </a:lnTo>
                  <a:lnTo>
                    <a:pt x="3386135" y="102973"/>
                  </a:lnTo>
                  <a:lnTo>
                    <a:pt x="3611877" y="68648"/>
                  </a:lnTo>
                  <a:lnTo>
                    <a:pt x="3837620" y="0"/>
                  </a:lnTo>
                  <a:lnTo>
                    <a:pt x="4063362" y="68648"/>
                  </a:lnTo>
                  <a:lnTo>
                    <a:pt x="4289104" y="68648"/>
                  </a:lnTo>
                  <a:lnTo>
                    <a:pt x="4514847" y="68648"/>
                  </a:lnTo>
                  <a:lnTo>
                    <a:pt x="4740589" y="34324"/>
                  </a:lnTo>
                  <a:lnTo>
                    <a:pt x="4966331" y="34324"/>
                  </a:lnTo>
                  <a:lnTo>
                    <a:pt x="5192074" y="34324"/>
                  </a:lnTo>
                  <a:lnTo>
                    <a:pt x="5417816" y="68648"/>
                  </a:lnTo>
                </a:path>
              </a:pathLst>
            </a:custGeom>
            <a:ln w="27101" cap="flat">
              <a:solidFill>
                <a:srgbClr val="0058AB">
                  <a:alpha val="100000"/>
                </a:srgbClr>
              </a:solidFill>
              <a:prstDash val="solid"/>
              <a:round/>
            </a:ln>
          </p:spPr>
          <p:txBody>
            <a:bodyPr/>
            <a:lstStyle/>
            <a:p/>
          </p:txBody>
        </p:sp>
        <p:sp>
          <p:nvSpPr>
            <p:cNvPr id="111" name="pl111"/>
            <p:cNvSpPr/>
            <p:nvPr/>
          </p:nvSpPr>
          <p:spPr>
            <a:xfrm>
              <a:off x="1434255" y="1261743"/>
              <a:ext cx="5417816" cy="377568"/>
            </a:xfrm>
            <a:custGeom>
              <a:avLst/>
              <a:pathLst>
                <a:path w="5417816" h="377568">
                  <a:moveTo>
                    <a:pt x="0" y="34324"/>
                  </a:moveTo>
                  <a:lnTo>
                    <a:pt x="225742" y="34324"/>
                  </a:lnTo>
                  <a:lnTo>
                    <a:pt x="451484" y="0"/>
                  </a:lnTo>
                  <a:lnTo>
                    <a:pt x="677227" y="68648"/>
                  </a:lnTo>
                  <a:lnTo>
                    <a:pt x="902969" y="102973"/>
                  </a:lnTo>
                  <a:lnTo>
                    <a:pt x="1128711" y="171622"/>
                  </a:lnTo>
                  <a:lnTo>
                    <a:pt x="1354454" y="171622"/>
                  </a:lnTo>
                  <a:lnTo>
                    <a:pt x="1580196" y="377568"/>
                  </a:lnTo>
                  <a:lnTo>
                    <a:pt x="1805938" y="343244"/>
                  </a:lnTo>
                  <a:lnTo>
                    <a:pt x="2031681" y="308919"/>
                  </a:lnTo>
                  <a:lnTo>
                    <a:pt x="2257423" y="274595"/>
                  </a:lnTo>
                  <a:lnTo>
                    <a:pt x="2483165" y="240270"/>
                  </a:lnTo>
                  <a:lnTo>
                    <a:pt x="2708908" y="137297"/>
                  </a:lnTo>
                  <a:lnTo>
                    <a:pt x="2934650" y="137297"/>
                  </a:lnTo>
                  <a:lnTo>
                    <a:pt x="3160393" y="137297"/>
                  </a:lnTo>
                  <a:lnTo>
                    <a:pt x="3386135" y="171622"/>
                  </a:lnTo>
                  <a:lnTo>
                    <a:pt x="3611877" y="137297"/>
                  </a:lnTo>
                  <a:lnTo>
                    <a:pt x="3837620" y="0"/>
                  </a:lnTo>
                  <a:lnTo>
                    <a:pt x="4063362" y="34324"/>
                  </a:lnTo>
                  <a:lnTo>
                    <a:pt x="4289104" y="34324"/>
                  </a:lnTo>
                  <a:lnTo>
                    <a:pt x="4514847" y="34324"/>
                  </a:lnTo>
                  <a:lnTo>
                    <a:pt x="4740589" y="34324"/>
                  </a:lnTo>
                  <a:lnTo>
                    <a:pt x="4966331" y="34324"/>
                  </a:lnTo>
                  <a:lnTo>
                    <a:pt x="5192074" y="34324"/>
                  </a:lnTo>
                  <a:lnTo>
                    <a:pt x="5417816" y="68648"/>
                  </a:lnTo>
                </a:path>
              </a:pathLst>
            </a:custGeom>
            <a:ln w="27101" cap="flat">
              <a:solidFill>
                <a:srgbClr val="80BD41">
                  <a:alpha val="100000"/>
                </a:srgbClr>
              </a:solidFill>
              <a:prstDash val="solid"/>
              <a:round/>
            </a:ln>
          </p:spPr>
          <p:txBody>
            <a:bodyPr/>
            <a:lstStyle/>
            <a:p/>
          </p:txBody>
        </p:sp>
        <p:sp>
          <p:nvSpPr>
            <p:cNvPr id="112" name="tx112"/>
            <p:cNvSpPr/>
            <p:nvPr/>
          </p:nvSpPr>
          <p:spPr>
            <a:xfrm>
              <a:off x="136592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3" name="tx113"/>
            <p:cNvSpPr/>
            <p:nvPr/>
          </p:nvSpPr>
          <p:spPr>
            <a:xfrm>
              <a:off x="2494638"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4" name="tx114"/>
            <p:cNvSpPr/>
            <p:nvPr/>
          </p:nvSpPr>
          <p:spPr>
            <a:xfrm>
              <a:off x="3623350"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5" name="tx115"/>
            <p:cNvSpPr/>
            <p:nvPr/>
          </p:nvSpPr>
          <p:spPr>
            <a:xfrm>
              <a:off x="4752062"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6" name="tx116"/>
            <p:cNvSpPr/>
            <p:nvPr/>
          </p:nvSpPr>
          <p:spPr>
            <a:xfrm>
              <a:off x="5655031"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5880773"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610651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633225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6558000"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6783743"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1365926"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3" name="tx123"/>
            <p:cNvSpPr/>
            <p:nvPr/>
          </p:nvSpPr>
          <p:spPr>
            <a:xfrm>
              <a:off x="2494638"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4" name="tx124"/>
            <p:cNvSpPr/>
            <p:nvPr/>
          </p:nvSpPr>
          <p:spPr>
            <a:xfrm>
              <a:off x="3623350"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5" name="tx125"/>
            <p:cNvSpPr/>
            <p:nvPr/>
          </p:nvSpPr>
          <p:spPr>
            <a:xfrm>
              <a:off x="4752062"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6" name="tx126"/>
            <p:cNvSpPr/>
            <p:nvPr/>
          </p:nvSpPr>
          <p:spPr>
            <a:xfrm>
              <a:off x="5655031"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7" name="tx127"/>
            <p:cNvSpPr/>
            <p:nvPr/>
          </p:nvSpPr>
          <p:spPr>
            <a:xfrm>
              <a:off x="5880773"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8" name="tx128"/>
            <p:cNvSpPr/>
            <p:nvPr/>
          </p:nvSpPr>
          <p:spPr>
            <a:xfrm>
              <a:off x="6106516"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9" name="tx129"/>
            <p:cNvSpPr/>
            <p:nvPr/>
          </p:nvSpPr>
          <p:spPr>
            <a:xfrm>
              <a:off x="6332258"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0" name="tx130"/>
            <p:cNvSpPr/>
            <p:nvPr/>
          </p:nvSpPr>
          <p:spPr>
            <a:xfrm>
              <a:off x="6558000"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1" name="tx131"/>
            <p:cNvSpPr/>
            <p:nvPr/>
          </p:nvSpPr>
          <p:spPr>
            <a:xfrm>
              <a:off x="6783743"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2" name="tx132"/>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3" name="tx133"/>
            <p:cNvSpPr/>
            <p:nvPr/>
          </p:nvSpPr>
          <p:spPr>
            <a:xfrm>
              <a:off x="571671" y="323615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4" name="tx134"/>
            <p:cNvSpPr/>
            <p:nvPr/>
          </p:nvSpPr>
          <p:spPr>
            <a:xfrm>
              <a:off x="508103" y="190420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5" name="tx135"/>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7" name="tx137"/>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38" name="tx138"/>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39" name="tx139"/>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0" name="tx140"/>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1" name="tx141"/>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2" name="tx142"/>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3" name="tx143"/>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4" name="tx144"/>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5" name="tx145"/>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6" name="tx146"/>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7" name="tx147"/>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8" name="tx148"/>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0" name="tx150"/>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1" name="tx151"/>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2" name="tx152"/>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3" name="tx153"/>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4" name="tx154"/>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5" name="rc155"/>
            <p:cNvSpPr/>
            <p:nvPr/>
          </p:nvSpPr>
          <p:spPr>
            <a:xfrm>
              <a:off x="1715824" y="5504603"/>
              <a:ext cx="201455" cy="201456"/>
            </a:xfrm>
            <a:prstGeom prst="rect">
              <a:avLst/>
            </a:prstGeom>
            <a:solidFill>
              <a:srgbClr val="80BD41">
                <a:alpha val="100000"/>
              </a:srgbClr>
            </a:solidFill>
          </p:spPr>
          <p:txBody>
            <a:bodyPr/>
            <a:lstStyle/>
            <a:p/>
          </p:txBody>
        </p:sp>
        <p:sp>
          <p:nvSpPr>
            <p:cNvPr id="156" name="rc156"/>
            <p:cNvSpPr/>
            <p:nvPr/>
          </p:nvSpPr>
          <p:spPr>
            <a:xfrm>
              <a:off x="2617773" y="5504603"/>
              <a:ext cx="201456" cy="201456"/>
            </a:xfrm>
            <a:prstGeom prst="rect">
              <a:avLst/>
            </a:prstGeom>
            <a:solidFill>
              <a:srgbClr val="1CABE2">
                <a:alpha val="100000"/>
              </a:srgbClr>
            </a:solidFill>
          </p:spPr>
          <p:txBody>
            <a:bodyPr/>
            <a:lstStyle/>
            <a:p/>
          </p:txBody>
        </p:sp>
        <p:sp>
          <p:nvSpPr>
            <p:cNvPr id="157" name="rc157"/>
            <p:cNvSpPr/>
            <p:nvPr/>
          </p:nvSpPr>
          <p:spPr>
            <a:xfrm>
              <a:off x="3690596" y="5504603"/>
              <a:ext cx="201456" cy="201456"/>
            </a:xfrm>
            <a:prstGeom prst="rect">
              <a:avLst/>
            </a:prstGeom>
            <a:solidFill>
              <a:srgbClr val="0058AB">
                <a:alpha val="100000"/>
              </a:srgbClr>
            </a:solidFill>
          </p:spPr>
          <p:txBody>
            <a:bodyPr/>
            <a:lstStyle/>
            <a:p/>
          </p:txBody>
        </p:sp>
        <p:sp>
          <p:nvSpPr>
            <p:cNvPr id="158" name="rc158"/>
            <p:cNvSpPr/>
            <p:nvPr/>
          </p:nvSpPr>
          <p:spPr>
            <a:xfrm>
              <a:off x="4685930" y="5504603"/>
              <a:ext cx="201456" cy="201456"/>
            </a:xfrm>
            <a:prstGeom prst="rect">
              <a:avLst/>
            </a:prstGeom>
            <a:solidFill>
              <a:srgbClr val="FFC20E">
                <a:alpha val="100000"/>
              </a:srgbClr>
            </a:solidFill>
          </p:spPr>
          <p:txBody>
            <a:bodyPr/>
            <a:lstStyle/>
            <a:p/>
          </p:txBody>
        </p:sp>
        <p:sp>
          <p:nvSpPr>
            <p:cNvPr id="159" name="rc159"/>
            <p:cNvSpPr/>
            <p:nvPr/>
          </p:nvSpPr>
          <p:spPr>
            <a:xfrm>
              <a:off x="6590063" y="5504603"/>
              <a:ext cx="201456" cy="201456"/>
            </a:xfrm>
            <a:prstGeom prst="rect">
              <a:avLst/>
            </a:prstGeom>
            <a:solidFill>
              <a:srgbClr val="F26A21">
                <a:alpha val="100000"/>
              </a:srgbClr>
            </a:solidFill>
          </p:spPr>
          <p:txBody>
            <a:bodyPr/>
            <a:lstStyle/>
            <a:p/>
          </p:txBody>
        </p:sp>
        <p:sp>
          <p:nvSpPr>
            <p:cNvPr id="160" name="tx160"/>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1" name="tx161"/>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2" name="tx162"/>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4" name="tx164"/>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5" name="pl165"/>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6" name="pl166"/>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7" name="tx167"/>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8" name="tx168"/>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9" name="tx169"/>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0" name="tx170"/>
            <p:cNvSpPr/>
            <p:nvPr/>
          </p:nvSpPr>
          <p:spPr>
            <a:xfrm>
              <a:off x="983899" y="580629"/>
              <a:ext cx="435217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Denmark</a:t>
              </a:r>
            </a:p>
          </p:txBody>
        </p:sp>
        <p:sp>
          <p:nvSpPr>
            <p:cNvPr id="171" name="tx171"/>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2" name="tx172"/>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3" name="tx173"/>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Denmark is projected to have a  small increase (&lt;10,000) in the number of surviving infants by 2030. Therefore, to achieve the IA2030 ZD target, slightly more (~0.64%) children need to be vaccinated with DTP1 each year.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91386"/>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49263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493892"/>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49514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399201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99326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99451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99577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30292" y="4327592"/>
              <a:ext cx="217589" cy="663168"/>
            </a:xfrm>
            <a:prstGeom prst="rect">
              <a:avLst/>
            </a:prstGeom>
            <a:solidFill>
              <a:srgbClr val="0058AB">
                <a:alpha val="100000"/>
              </a:srgbClr>
            </a:solidFill>
          </p:spPr>
          <p:txBody>
            <a:bodyPr/>
            <a:lstStyle/>
            <a:p/>
          </p:txBody>
        </p:sp>
        <p:sp>
          <p:nvSpPr>
            <p:cNvPr id="41" name="rc41"/>
            <p:cNvSpPr/>
            <p:nvPr/>
          </p:nvSpPr>
          <p:spPr>
            <a:xfrm>
              <a:off x="1472058" y="4017481"/>
              <a:ext cx="217589" cy="973278"/>
            </a:xfrm>
            <a:prstGeom prst="rect">
              <a:avLst/>
            </a:prstGeom>
            <a:solidFill>
              <a:srgbClr val="0058AB">
                <a:alpha val="100000"/>
              </a:srgbClr>
            </a:solidFill>
          </p:spPr>
          <p:txBody>
            <a:bodyPr/>
            <a:lstStyle/>
            <a:p/>
          </p:txBody>
        </p:sp>
        <p:sp>
          <p:nvSpPr>
            <p:cNvPr id="42" name="rc42"/>
            <p:cNvSpPr/>
            <p:nvPr/>
          </p:nvSpPr>
          <p:spPr>
            <a:xfrm>
              <a:off x="1713825" y="4672159"/>
              <a:ext cx="217589" cy="318600"/>
            </a:xfrm>
            <a:prstGeom prst="rect">
              <a:avLst/>
            </a:prstGeom>
            <a:solidFill>
              <a:srgbClr val="0058AB">
                <a:alpha val="100000"/>
              </a:srgbClr>
            </a:solidFill>
          </p:spPr>
          <p:txBody>
            <a:bodyPr/>
            <a:lstStyle/>
            <a:p/>
          </p:txBody>
        </p:sp>
        <p:sp>
          <p:nvSpPr>
            <p:cNvPr id="43" name="rc43"/>
            <p:cNvSpPr/>
            <p:nvPr/>
          </p:nvSpPr>
          <p:spPr>
            <a:xfrm>
              <a:off x="1955592" y="4349065"/>
              <a:ext cx="217589" cy="641694"/>
            </a:xfrm>
            <a:prstGeom prst="rect">
              <a:avLst/>
            </a:prstGeom>
            <a:solidFill>
              <a:srgbClr val="0058AB">
                <a:alpha val="100000"/>
              </a:srgbClr>
            </a:solidFill>
          </p:spPr>
          <p:txBody>
            <a:bodyPr/>
            <a:lstStyle/>
            <a:p/>
          </p:txBody>
        </p:sp>
        <p:sp>
          <p:nvSpPr>
            <p:cNvPr id="44" name="rc44"/>
            <p:cNvSpPr/>
            <p:nvPr/>
          </p:nvSpPr>
          <p:spPr>
            <a:xfrm>
              <a:off x="2197358" y="3388270"/>
              <a:ext cx="217589" cy="1602489"/>
            </a:xfrm>
            <a:prstGeom prst="rect">
              <a:avLst/>
            </a:prstGeom>
            <a:solidFill>
              <a:srgbClr val="0058AB">
                <a:alpha val="100000"/>
              </a:srgbClr>
            </a:solidFill>
          </p:spPr>
          <p:txBody>
            <a:bodyPr/>
            <a:lstStyle/>
            <a:p/>
          </p:txBody>
        </p:sp>
        <p:sp>
          <p:nvSpPr>
            <p:cNvPr id="45" name="rc45"/>
            <p:cNvSpPr/>
            <p:nvPr/>
          </p:nvSpPr>
          <p:spPr>
            <a:xfrm>
              <a:off x="2439125" y="2758560"/>
              <a:ext cx="217589" cy="2232199"/>
            </a:xfrm>
            <a:prstGeom prst="rect">
              <a:avLst/>
            </a:prstGeom>
            <a:solidFill>
              <a:srgbClr val="0058AB">
                <a:alpha val="100000"/>
              </a:srgbClr>
            </a:solidFill>
          </p:spPr>
          <p:txBody>
            <a:bodyPr/>
            <a:lstStyle/>
            <a:p/>
          </p:txBody>
        </p:sp>
        <p:sp>
          <p:nvSpPr>
            <p:cNvPr id="46" name="rc46"/>
            <p:cNvSpPr/>
            <p:nvPr/>
          </p:nvSpPr>
          <p:spPr>
            <a:xfrm>
              <a:off x="2680891" y="2739584"/>
              <a:ext cx="217589" cy="2251175"/>
            </a:xfrm>
            <a:prstGeom prst="rect">
              <a:avLst/>
            </a:prstGeom>
            <a:solidFill>
              <a:srgbClr val="0058AB">
                <a:alpha val="100000"/>
              </a:srgbClr>
            </a:solidFill>
          </p:spPr>
          <p:txBody>
            <a:bodyPr/>
            <a:lstStyle/>
            <a:p/>
          </p:txBody>
        </p:sp>
        <p:sp>
          <p:nvSpPr>
            <p:cNvPr id="47" name="rc47"/>
            <p:cNvSpPr/>
            <p:nvPr/>
          </p:nvSpPr>
          <p:spPr>
            <a:xfrm>
              <a:off x="2922658" y="866434"/>
              <a:ext cx="217589" cy="4124325"/>
            </a:xfrm>
            <a:prstGeom prst="rect">
              <a:avLst/>
            </a:prstGeom>
            <a:solidFill>
              <a:srgbClr val="0058AB">
                <a:alpha val="100000"/>
              </a:srgbClr>
            </a:solidFill>
          </p:spPr>
          <p:txBody>
            <a:bodyPr/>
            <a:lstStyle/>
            <a:p/>
          </p:txBody>
        </p:sp>
        <p:sp>
          <p:nvSpPr>
            <p:cNvPr id="48" name="rc48"/>
            <p:cNvSpPr/>
            <p:nvPr/>
          </p:nvSpPr>
          <p:spPr>
            <a:xfrm>
              <a:off x="3164425" y="1463684"/>
              <a:ext cx="217589" cy="3527075"/>
            </a:xfrm>
            <a:prstGeom prst="rect">
              <a:avLst/>
            </a:prstGeom>
            <a:solidFill>
              <a:srgbClr val="0058AB">
                <a:alpha val="100000"/>
              </a:srgbClr>
            </a:solidFill>
          </p:spPr>
          <p:txBody>
            <a:bodyPr/>
            <a:lstStyle/>
            <a:p/>
          </p:txBody>
        </p:sp>
        <p:sp>
          <p:nvSpPr>
            <p:cNvPr id="49" name="rc49"/>
            <p:cNvSpPr/>
            <p:nvPr/>
          </p:nvSpPr>
          <p:spPr>
            <a:xfrm>
              <a:off x="3406191" y="1872172"/>
              <a:ext cx="217589" cy="3118587"/>
            </a:xfrm>
            <a:prstGeom prst="rect">
              <a:avLst/>
            </a:prstGeom>
            <a:solidFill>
              <a:srgbClr val="0058AB">
                <a:alpha val="100000"/>
              </a:srgbClr>
            </a:solidFill>
          </p:spPr>
          <p:txBody>
            <a:bodyPr/>
            <a:lstStyle/>
            <a:p/>
          </p:txBody>
        </p:sp>
        <p:sp>
          <p:nvSpPr>
            <p:cNvPr id="50" name="rc50"/>
            <p:cNvSpPr/>
            <p:nvPr/>
          </p:nvSpPr>
          <p:spPr>
            <a:xfrm>
              <a:off x="3647958" y="2803004"/>
              <a:ext cx="217589" cy="2187755"/>
            </a:xfrm>
            <a:prstGeom prst="rect">
              <a:avLst/>
            </a:prstGeom>
            <a:solidFill>
              <a:srgbClr val="0058AB">
                <a:alpha val="100000"/>
              </a:srgbClr>
            </a:solidFill>
          </p:spPr>
          <p:txBody>
            <a:bodyPr/>
            <a:lstStyle/>
            <a:p/>
          </p:txBody>
        </p:sp>
        <p:sp>
          <p:nvSpPr>
            <p:cNvPr id="51" name="rc51"/>
            <p:cNvSpPr/>
            <p:nvPr/>
          </p:nvSpPr>
          <p:spPr>
            <a:xfrm>
              <a:off x="3889725" y="3230468"/>
              <a:ext cx="217589" cy="1760291"/>
            </a:xfrm>
            <a:prstGeom prst="rect">
              <a:avLst/>
            </a:prstGeom>
            <a:solidFill>
              <a:srgbClr val="0058AB">
                <a:alpha val="100000"/>
              </a:srgbClr>
            </a:solidFill>
          </p:spPr>
          <p:txBody>
            <a:bodyPr/>
            <a:lstStyle/>
            <a:p/>
          </p:txBody>
        </p:sp>
        <p:sp>
          <p:nvSpPr>
            <p:cNvPr id="52" name="rc52"/>
            <p:cNvSpPr/>
            <p:nvPr/>
          </p:nvSpPr>
          <p:spPr>
            <a:xfrm>
              <a:off x="4131491" y="4130339"/>
              <a:ext cx="217589" cy="860420"/>
            </a:xfrm>
            <a:prstGeom prst="rect">
              <a:avLst/>
            </a:prstGeom>
            <a:solidFill>
              <a:srgbClr val="0058AB">
                <a:alpha val="100000"/>
              </a:srgbClr>
            </a:solidFill>
          </p:spPr>
          <p:txBody>
            <a:bodyPr/>
            <a:lstStyle/>
            <a:p/>
          </p:txBody>
        </p:sp>
        <p:sp>
          <p:nvSpPr>
            <p:cNvPr id="53" name="rc53"/>
            <p:cNvSpPr/>
            <p:nvPr/>
          </p:nvSpPr>
          <p:spPr>
            <a:xfrm>
              <a:off x="4373258" y="4158304"/>
              <a:ext cx="217589" cy="832455"/>
            </a:xfrm>
            <a:prstGeom prst="rect">
              <a:avLst/>
            </a:prstGeom>
            <a:solidFill>
              <a:srgbClr val="0058AB">
                <a:alpha val="100000"/>
              </a:srgbClr>
            </a:solidFill>
          </p:spPr>
          <p:txBody>
            <a:bodyPr/>
            <a:lstStyle/>
            <a:p/>
          </p:txBody>
        </p:sp>
        <p:sp>
          <p:nvSpPr>
            <p:cNvPr id="54" name="rc54"/>
            <p:cNvSpPr/>
            <p:nvPr/>
          </p:nvSpPr>
          <p:spPr>
            <a:xfrm>
              <a:off x="4615025" y="3864672"/>
              <a:ext cx="217589" cy="1126087"/>
            </a:xfrm>
            <a:prstGeom prst="rect">
              <a:avLst/>
            </a:prstGeom>
            <a:solidFill>
              <a:srgbClr val="0058AB">
                <a:alpha val="100000"/>
              </a:srgbClr>
            </a:solidFill>
          </p:spPr>
          <p:txBody>
            <a:bodyPr/>
            <a:lstStyle/>
            <a:p/>
          </p:txBody>
        </p:sp>
        <p:sp>
          <p:nvSpPr>
            <p:cNvPr id="55" name="rc55"/>
            <p:cNvSpPr/>
            <p:nvPr/>
          </p:nvSpPr>
          <p:spPr>
            <a:xfrm>
              <a:off x="4856791" y="3839704"/>
              <a:ext cx="217589" cy="1151055"/>
            </a:xfrm>
            <a:prstGeom prst="rect">
              <a:avLst/>
            </a:prstGeom>
            <a:solidFill>
              <a:srgbClr val="0058AB">
                <a:alpha val="100000"/>
              </a:srgbClr>
            </a:solidFill>
          </p:spPr>
          <p:txBody>
            <a:bodyPr/>
            <a:lstStyle/>
            <a:p/>
          </p:txBody>
        </p:sp>
        <p:sp>
          <p:nvSpPr>
            <p:cNvPr id="56" name="rc56"/>
            <p:cNvSpPr/>
            <p:nvPr/>
          </p:nvSpPr>
          <p:spPr>
            <a:xfrm>
              <a:off x="5098558" y="4080402"/>
              <a:ext cx="217589" cy="910357"/>
            </a:xfrm>
            <a:prstGeom prst="rect">
              <a:avLst/>
            </a:prstGeom>
            <a:solidFill>
              <a:srgbClr val="0058AB">
                <a:alpha val="100000"/>
              </a:srgbClr>
            </a:solidFill>
          </p:spPr>
          <p:txBody>
            <a:bodyPr/>
            <a:lstStyle/>
            <a:p/>
          </p:txBody>
        </p:sp>
        <p:sp>
          <p:nvSpPr>
            <p:cNvPr id="57" name="rc57"/>
            <p:cNvSpPr/>
            <p:nvPr/>
          </p:nvSpPr>
          <p:spPr>
            <a:xfrm>
              <a:off x="5340325" y="4686641"/>
              <a:ext cx="217589" cy="304118"/>
            </a:xfrm>
            <a:prstGeom prst="rect">
              <a:avLst/>
            </a:prstGeom>
            <a:solidFill>
              <a:srgbClr val="0058AB">
                <a:alpha val="100000"/>
              </a:srgbClr>
            </a:solidFill>
          </p:spPr>
          <p:txBody>
            <a:bodyPr/>
            <a:lstStyle/>
            <a:p/>
          </p:txBody>
        </p:sp>
        <p:sp>
          <p:nvSpPr>
            <p:cNvPr id="58" name="rc58"/>
            <p:cNvSpPr/>
            <p:nvPr/>
          </p:nvSpPr>
          <p:spPr>
            <a:xfrm>
              <a:off x="5582091" y="4076906"/>
              <a:ext cx="217589" cy="913853"/>
            </a:xfrm>
            <a:prstGeom prst="rect">
              <a:avLst/>
            </a:prstGeom>
            <a:solidFill>
              <a:srgbClr val="0058AB">
                <a:alpha val="100000"/>
              </a:srgbClr>
            </a:solidFill>
          </p:spPr>
          <p:txBody>
            <a:bodyPr/>
            <a:lstStyle/>
            <a:p/>
          </p:txBody>
        </p:sp>
        <p:sp>
          <p:nvSpPr>
            <p:cNvPr id="59" name="rc59"/>
            <p:cNvSpPr/>
            <p:nvPr/>
          </p:nvSpPr>
          <p:spPr>
            <a:xfrm>
              <a:off x="5823858" y="4078404"/>
              <a:ext cx="217589" cy="912355"/>
            </a:xfrm>
            <a:prstGeom prst="rect">
              <a:avLst/>
            </a:prstGeom>
            <a:solidFill>
              <a:srgbClr val="0058AB">
                <a:alpha val="100000"/>
              </a:srgbClr>
            </a:solidFill>
          </p:spPr>
          <p:txBody>
            <a:bodyPr/>
            <a:lstStyle/>
            <a:p/>
          </p:txBody>
        </p:sp>
        <p:sp>
          <p:nvSpPr>
            <p:cNvPr id="60" name="rc60"/>
            <p:cNvSpPr/>
            <p:nvPr/>
          </p:nvSpPr>
          <p:spPr>
            <a:xfrm>
              <a:off x="6065625" y="4079403"/>
              <a:ext cx="217589" cy="911356"/>
            </a:xfrm>
            <a:prstGeom prst="rect">
              <a:avLst/>
            </a:prstGeom>
            <a:solidFill>
              <a:srgbClr val="0058AB">
                <a:alpha val="100000"/>
              </a:srgbClr>
            </a:solidFill>
          </p:spPr>
          <p:txBody>
            <a:bodyPr/>
            <a:lstStyle/>
            <a:p/>
          </p:txBody>
        </p:sp>
        <p:sp>
          <p:nvSpPr>
            <p:cNvPr id="61" name="rc61"/>
            <p:cNvSpPr/>
            <p:nvPr/>
          </p:nvSpPr>
          <p:spPr>
            <a:xfrm>
              <a:off x="6307391" y="4358553"/>
              <a:ext cx="217589" cy="632206"/>
            </a:xfrm>
            <a:prstGeom prst="rect">
              <a:avLst/>
            </a:prstGeom>
            <a:solidFill>
              <a:srgbClr val="0058AB">
                <a:alpha val="100000"/>
              </a:srgbClr>
            </a:solidFill>
          </p:spPr>
          <p:txBody>
            <a:bodyPr/>
            <a:lstStyle/>
            <a:p/>
          </p:txBody>
        </p:sp>
        <p:sp>
          <p:nvSpPr>
            <p:cNvPr id="62" name="rc62"/>
            <p:cNvSpPr/>
            <p:nvPr/>
          </p:nvSpPr>
          <p:spPr>
            <a:xfrm>
              <a:off x="6549158" y="4411986"/>
              <a:ext cx="217589" cy="578773"/>
            </a:xfrm>
            <a:prstGeom prst="rect">
              <a:avLst/>
            </a:prstGeom>
            <a:solidFill>
              <a:srgbClr val="0058AB">
                <a:alpha val="100000"/>
              </a:srgbClr>
            </a:solidFill>
          </p:spPr>
          <p:txBody>
            <a:bodyPr/>
            <a:lstStyle/>
            <a:p/>
          </p:txBody>
        </p:sp>
        <p:sp>
          <p:nvSpPr>
            <p:cNvPr id="63" name="rc63"/>
            <p:cNvSpPr/>
            <p:nvPr/>
          </p:nvSpPr>
          <p:spPr>
            <a:xfrm>
              <a:off x="6790924" y="4414982"/>
              <a:ext cx="217589" cy="575777"/>
            </a:xfrm>
            <a:prstGeom prst="rect">
              <a:avLst/>
            </a:prstGeom>
            <a:solidFill>
              <a:srgbClr val="0058AB">
                <a:alpha val="100000"/>
              </a:srgbClr>
            </a:solidFill>
          </p:spPr>
          <p:txBody>
            <a:bodyPr/>
            <a:lstStyle/>
            <a:p/>
          </p:txBody>
        </p:sp>
        <p:sp>
          <p:nvSpPr>
            <p:cNvPr id="64" name="rc64"/>
            <p:cNvSpPr/>
            <p:nvPr/>
          </p:nvSpPr>
          <p:spPr>
            <a:xfrm>
              <a:off x="7032691" y="4114359"/>
              <a:ext cx="217589" cy="876400"/>
            </a:xfrm>
            <a:prstGeom prst="rect">
              <a:avLst/>
            </a:prstGeom>
            <a:solidFill>
              <a:srgbClr val="0058AB">
                <a:alpha val="100000"/>
              </a:srgbClr>
            </a:solidFill>
          </p:spPr>
          <p:txBody>
            <a:bodyPr/>
            <a:lstStyle/>
            <a:p/>
          </p:txBody>
        </p:sp>
        <p:sp>
          <p:nvSpPr>
            <p:cNvPr id="65" name="rc65"/>
            <p:cNvSpPr/>
            <p:nvPr/>
          </p:nvSpPr>
          <p:spPr>
            <a:xfrm>
              <a:off x="8483291" y="4534332"/>
              <a:ext cx="217589" cy="456427"/>
            </a:xfrm>
            <a:prstGeom prst="rect">
              <a:avLst/>
            </a:prstGeom>
            <a:solidFill>
              <a:srgbClr val="69DBFF">
                <a:alpha val="100000"/>
              </a:srgbClr>
            </a:solidFill>
          </p:spPr>
          <p:txBody>
            <a:bodyPr/>
            <a:lstStyle/>
            <a:p/>
          </p:txBody>
        </p:sp>
        <p:sp>
          <p:nvSpPr>
            <p:cNvPr id="66" name="pl66"/>
            <p:cNvSpPr/>
            <p:nvPr/>
          </p:nvSpPr>
          <p:spPr>
            <a:xfrm>
              <a:off x="6174420" y="4078404"/>
              <a:ext cx="2417666" cy="456177"/>
            </a:xfrm>
            <a:custGeom>
              <a:avLst/>
              <a:pathLst>
                <a:path w="2417666" h="456177">
                  <a:moveTo>
                    <a:pt x="0" y="0"/>
                  </a:moveTo>
                  <a:lnTo>
                    <a:pt x="241766" y="45617"/>
                  </a:lnTo>
                  <a:lnTo>
                    <a:pt x="483533" y="91235"/>
                  </a:lnTo>
                  <a:lnTo>
                    <a:pt x="725299" y="136853"/>
                  </a:lnTo>
                  <a:lnTo>
                    <a:pt x="967066" y="182471"/>
                  </a:lnTo>
                  <a:lnTo>
                    <a:pt x="1208833" y="228088"/>
                  </a:lnTo>
                  <a:lnTo>
                    <a:pt x="1450599" y="273706"/>
                  </a:lnTo>
                  <a:lnTo>
                    <a:pt x="1692366" y="319324"/>
                  </a:lnTo>
                  <a:lnTo>
                    <a:pt x="1934133" y="364942"/>
                  </a:lnTo>
                  <a:lnTo>
                    <a:pt x="2175899" y="410559"/>
                  </a:lnTo>
                  <a:lnTo>
                    <a:pt x="2417666" y="456177"/>
                  </a:lnTo>
                </a:path>
              </a:pathLst>
            </a:custGeom>
            <a:ln w="13550" cap="flat">
              <a:solidFill>
                <a:srgbClr val="000000">
                  <a:alpha val="100000"/>
                </a:srgbClr>
              </a:solidFill>
              <a:prstDash val="solid"/>
              <a:round/>
            </a:ln>
          </p:spPr>
          <p:txBody>
            <a:bodyPr/>
            <a:lstStyle/>
            <a:p/>
          </p:txBody>
        </p:sp>
        <p:sp>
          <p:nvSpPr>
            <p:cNvPr id="67" name="pt67"/>
            <p:cNvSpPr/>
            <p:nvPr/>
          </p:nvSpPr>
          <p:spPr>
            <a:xfrm>
              <a:off x="6149594" y="40535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40991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41448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41904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42360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42816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43272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43729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44185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44641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45097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3458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0" name="tx80"/>
            <p:cNvSpPr/>
            <p:nvPr/>
          </p:nvSpPr>
          <p:spPr>
            <a:xfrm>
              <a:off x="508103" y="293583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1" name="tx81"/>
            <p:cNvSpPr/>
            <p:nvPr/>
          </p:nvSpPr>
          <p:spPr>
            <a:xfrm>
              <a:off x="508103" y="193708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82" name="tx82"/>
            <p:cNvSpPr/>
            <p:nvPr/>
          </p:nvSpPr>
          <p:spPr>
            <a:xfrm>
              <a:off x="508103" y="93834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a:t>
              </a:r>
            </a:p>
          </p:txBody>
        </p:sp>
        <p:sp>
          <p:nvSpPr>
            <p:cNvPr id="83" name="tx83"/>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881714"/>
              <a:ext cx="201456" cy="201456"/>
            </a:xfrm>
            <a:prstGeom prst="rect">
              <a:avLst/>
            </a:prstGeom>
            <a:solidFill>
              <a:srgbClr val="0058AB">
                <a:alpha val="100000"/>
              </a:srgbClr>
            </a:solidFill>
          </p:spPr>
          <p:txBody>
            <a:bodyPr/>
            <a:lstStyle/>
            <a:p/>
          </p:txBody>
        </p:sp>
        <p:sp>
          <p:nvSpPr>
            <p:cNvPr id="112" name="rc112"/>
            <p:cNvSpPr/>
            <p:nvPr/>
          </p:nvSpPr>
          <p:spPr>
            <a:xfrm>
              <a:off x="4531686" y="5881714"/>
              <a:ext cx="201456" cy="201456"/>
            </a:xfrm>
            <a:prstGeom prst="rect">
              <a:avLst/>
            </a:prstGeom>
            <a:solidFill>
              <a:srgbClr val="69DBFF">
                <a:alpha val="100000"/>
              </a:srgbClr>
            </a:solidFill>
          </p:spPr>
          <p:txBody>
            <a:bodyPr/>
            <a:lstStyle/>
            <a:p/>
          </p:txBody>
        </p:sp>
        <p:sp>
          <p:nvSpPr>
            <p:cNvPr id="113" name="tx113"/>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23019" y="398022"/>
              <a:ext cx="60851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Denmark</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20%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103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257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411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565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180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334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488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642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400373"/>
              <a:ext cx="249522" cy="1702323"/>
            </a:xfrm>
            <a:prstGeom prst="rect">
              <a:avLst/>
            </a:prstGeom>
            <a:solidFill>
              <a:srgbClr val="80BD41">
                <a:alpha val="100000"/>
              </a:srgbClr>
            </a:solidFill>
          </p:spPr>
          <p:txBody>
            <a:bodyPr/>
            <a:lstStyle/>
            <a:p/>
          </p:txBody>
        </p:sp>
        <p:sp>
          <p:nvSpPr>
            <p:cNvPr id="25" name="rc25"/>
            <p:cNvSpPr/>
            <p:nvPr/>
          </p:nvSpPr>
          <p:spPr>
            <a:xfrm>
              <a:off x="1296273" y="2365589"/>
              <a:ext cx="249522" cy="34783"/>
            </a:xfrm>
            <a:prstGeom prst="rect">
              <a:avLst/>
            </a:prstGeom>
            <a:solidFill>
              <a:srgbClr val="1CABE2">
                <a:alpha val="100000"/>
              </a:srgbClr>
            </a:solidFill>
          </p:spPr>
          <p:txBody>
            <a:bodyPr/>
            <a:lstStyle/>
            <a:p/>
          </p:txBody>
        </p:sp>
        <p:sp>
          <p:nvSpPr>
            <p:cNvPr id="26" name="rc26"/>
            <p:cNvSpPr/>
            <p:nvPr/>
          </p:nvSpPr>
          <p:spPr>
            <a:xfrm>
              <a:off x="1573521" y="2454511"/>
              <a:ext cx="249522" cy="1648186"/>
            </a:xfrm>
            <a:prstGeom prst="rect">
              <a:avLst/>
            </a:prstGeom>
            <a:solidFill>
              <a:srgbClr val="80BD41">
                <a:alpha val="100000"/>
              </a:srgbClr>
            </a:solidFill>
          </p:spPr>
          <p:txBody>
            <a:bodyPr/>
            <a:lstStyle/>
            <a:p/>
          </p:txBody>
        </p:sp>
        <p:sp>
          <p:nvSpPr>
            <p:cNvPr id="27" name="rc27"/>
            <p:cNvSpPr/>
            <p:nvPr/>
          </p:nvSpPr>
          <p:spPr>
            <a:xfrm>
              <a:off x="1573521" y="2403512"/>
              <a:ext cx="249522" cy="50999"/>
            </a:xfrm>
            <a:prstGeom prst="rect">
              <a:avLst/>
            </a:prstGeom>
            <a:solidFill>
              <a:srgbClr val="1CABE2">
                <a:alpha val="100000"/>
              </a:srgbClr>
            </a:solidFill>
          </p:spPr>
          <p:txBody>
            <a:bodyPr/>
            <a:lstStyle/>
            <a:p/>
          </p:txBody>
        </p:sp>
        <p:sp>
          <p:nvSpPr>
            <p:cNvPr id="28" name="rc28"/>
            <p:cNvSpPr/>
            <p:nvPr/>
          </p:nvSpPr>
          <p:spPr>
            <a:xfrm>
              <a:off x="1850769" y="2449542"/>
              <a:ext cx="249522" cy="1653155"/>
            </a:xfrm>
            <a:prstGeom prst="rect">
              <a:avLst/>
            </a:prstGeom>
            <a:solidFill>
              <a:srgbClr val="80BD41">
                <a:alpha val="100000"/>
              </a:srgbClr>
            </a:solidFill>
          </p:spPr>
          <p:txBody>
            <a:bodyPr/>
            <a:lstStyle/>
            <a:p/>
          </p:txBody>
        </p:sp>
        <p:sp>
          <p:nvSpPr>
            <p:cNvPr id="29" name="rc29"/>
            <p:cNvSpPr/>
            <p:nvPr/>
          </p:nvSpPr>
          <p:spPr>
            <a:xfrm>
              <a:off x="1850769" y="2432803"/>
              <a:ext cx="249522" cy="16738"/>
            </a:xfrm>
            <a:prstGeom prst="rect">
              <a:avLst/>
            </a:prstGeom>
            <a:solidFill>
              <a:srgbClr val="1CABE2">
                <a:alpha val="100000"/>
              </a:srgbClr>
            </a:solidFill>
          </p:spPr>
          <p:txBody>
            <a:bodyPr/>
            <a:lstStyle/>
            <a:p/>
          </p:txBody>
        </p:sp>
        <p:sp>
          <p:nvSpPr>
            <p:cNvPr id="30" name="rc30"/>
            <p:cNvSpPr/>
            <p:nvPr/>
          </p:nvSpPr>
          <p:spPr>
            <a:xfrm>
              <a:off x="2128016" y="2456341"/>
              <a:ext cx="249522" cy="1646355"/>
            </a:xfrm>
            <a:prstGeom prst="rect">
              <a:avLst/>
            </a:prstGeom>
            <a:solidFill>
              <a:srgbClr val="80BD41">
                <a:alpha val="100000"/>
              </a:srgbClr>
            </a:solidFill>
          </p:spPr>
          <p:txBody>
            <a:bodyPr/>
            <a:lstStyle/>
            <a:p/>
          </p:txBody>
        </p:sp>
        <p:sp>
          <p:nvSpPr>
            <p:cNvPr id="31" name="rc31"/>
            <p:cNvSpPr/>
            <p:nvPr/>
          </p:nvSpPr>
          <p:spPr>
            <a:xfrm>
              <a:off x="2128016" y="2422865"/>
              <a:ext cx="249522" cy="33476"/>
            </a:xfrm>
            <a:prstGeom prst="rect">
              <a:avLst/>
            </a:prstGeom>
            <a:solidFill>
              <a:srgbClr val="1CABE2">
                <a:alpha val="100000"/>
              </a:srgbClr>
            </a:solidFill>
          </p:spPr>
          <p:txBody>
            <a:bodyPr/>
            <a:lstStyle/>
            <a:p/>
          </p:txBody>
        </p:sp>
        <p:sp>
          <p:nvSpPr>
            <p:cNvPr id="32" name="rc32"/>
            <p:cNvSpPr/>
            <p:nvPr/>
          </p:nvSpPr>
          <p:spPr>
            <a:xfrm>
              <a:off x="2405264" y="2508125"/>
              <a:ext cx="249522" cy="1594571"/>
            </a:xfrm>
            <a:prstGeom prst="rect">
              <a:avLst/>
            </a:prstGeom>
            <a:solidFill>
              <a:srgbClr val="80BD41">
                <a:alpha val="100000"/>
              </a:srgbClr>
            </a:solidFill>
          </p:spPr>
          <p:txBody>
            <a:bodyPr/>
            <a:lstStyle/>
            <a:p/>
          </p:txBody>
        </p:sp>
        <p:sp>
          <p:nvSpPr>
            <p:cNvPr id="33" name="rc33"/>
            <p:cNvSpPr/>
            <p:nvPr/>
          </p:nvSpPr>
          <p:spPr>
            <a:xfrm>
              <a:off x="2405264" y="2424173"/>
              <a:ext cx="249522" cy="83952"/>
            </a:xfrm>
            <a:prstGeom prst="rect">
              <a:avLst/>
            </a:prstGeom>
            <a:solidFill>
              <a:srgbClr val="1CABE2">
                <a:alpha val="100000"/>
              </a:srgbClr>
            </a:solidFill>
          </p:spPr>
          <p:txBody>
            <a:bodyPr/>
            <a:lstStyle/>
            <a:p/>
          </p:txBody>
        </p:sp>
        <p:sp>
          <p:nvSpPr>
            <p:cNvPr id="34" name="rc34"/>
            <p:cNvSpPr/>
            <p:nvPr/>
          </p:nvSpPr>
          <p:spPr>
            <a:xfrm>
              <a:off x="2682512" y="2549447"/>
              <a:ext cx="249522" cy="1553249"/>
            </a:xfrm>
            <a:prstGeom prst="rect">
              <a:avLst/>
            </a:prstGeom>
            <a:solidFill>
              <a:srgbClr val="80BD41">
                <a:alpha val="100000"/>
              </a:srgbClr>
            </a:solidFill>
          </p:spPr>
          <p:txBody>
            <a:bodyPr/>
            <a:lstStyle/>
            <a:p/>
          </p:txBody>
        </p:sp>
        <p:sp>
          <p:nvSpPr>
            <p:cNvPr id="35" name="rc35"/>
            <p:cNvSpPr/>
            <p:nvPr/>
          </p:nvSpPr>
          <p:spPr>
            <a:xfrm>
              <a:off x="2682512" y="2432542"/>
              <a:ext cx="249522" cy="116905"/>
            </a:xfrm>
            <a:prstGeom prst="rect">
              <a:avLst/>
            </a:prstGeom>
            <a:solidFill>
              <a:srgbClr val="1CABE2">
                <a:alpha val="100000"/>
              </a:srgbClr>
            </a:solidFill>
          </p:spPr>
          <p:txBody>
            <a:bodyPr/>
            <a:lstStyle/>
            <a:p/>
          </p:txBody>
        </p:sp>
        <p:sp>
          <p:nvSpPr>
            <p:cNvPr id="36" name="rc36"/>
            <p:cNvSpPr/>
            <p:nvPr/>
          </p:nvSpPr>
          <p:spPr>
            <a:xfrm>
              <a:off x="2959759" y="2536371"/>
              <a:ext cx="249522" cy="1566326"/>
            </a:xfrm>
            <a:prstGeom prst="rect">
              <a:avLst/>
            </a:prstGeom>
            <a:solidFill>
              <a:srgbClr val="80BD41">
                <a:alpha val="100000"/>
              </a:srgbClr>
            </a:solidFill>
          </p:spPr>
          <p:txBody>
            <a:bodyPr/>
            <a:lstStyle/>
            <a:p/>
          </p:txBody>
        </p:sp>
        <p:sp>
          <p:nvSpPr>
            <p:cNvPr id="37" name="rc37"/>
            <p:cNvSpPr/>
            <p:nvPr/>
          </p:nvSpPr>
          <p:spPr>
            <a:xfrm>
              <a:off x="2959759" y="2418419"/>
              <a:ext cx="249522" cy="117951"/>
            </a:xfrm>
            <a:prstGeom prst="rect">
              <a:avLst/>
            </a:prstGeom>
            <a:solidFill>
              <a:srgbClr val="1CABE2">
                <a:alpha val="100000"/>
              </a:srgbClr>
            </a:solidFill>
          </p:spPr>
          <p:txBody>
            <a:bodyPr/>
            <a:lstStyle/>
            <a:p/>
          </p:txBody>
        </p:sp>
        <p:sp>
          <p:nvSpPr>
            <p:cNvPr id="38" name="rc38"/>
            <p:cNvSpPr/>
            <p:nvPr/>
          </p:nvSpPr>
          <p:spPr>
            <a:xfrm>
              <a:off x="3237007" y="2657199"/>
              <a:ext cx="249522" cy="1445497"/>
            </a:xfrm>
            <a:prstGeom prst="rect">
              <a:avLst/>
            </a:prstGeom>
            <a:solidFill>
              <a:srgbClr val="80BD41">
                <a:alpha val="100000"/>
              </a:srgbClr>
            </a:solidFill>
          </p:spPr>
          <p:txBody>
            <a:bodyPr/>
            <a:lstStyle/>
            <a:p/>
          </p:txBody>
        </p:sp>
        <p:sp>
          <p:nvSpPr>
            <p:cNvPr id="39" name="rc39"/>
            <p:cNvSpPr/>
            <p:nvPr/>
          </p:nvSpPr>
          <p:spPr>
            <a:xfrm>
              <a:off x="3237007" y="2441172"/>
              <a:ext cx="249522" cy="216026"/>
            </a:xfrm>
            <a:prstGeom prst="rect">
              <a:avLst/>
            </a:prstGeom>
            <a:solidFill>
              <a:srgbClr val="1CABE2">
                <a:alpha val="100000"/>
              </a:srgbClr>
            </a:solidFill>
          </p:spPr>
          <p:txBody>
            <a:bodyPr/>
            <a:lstStyle/>
            <a:p/>
          </p:txBody>
        </p:sp>
        <p:sp>
          <p:nvSpPr>
            <p:cNvPr id="40" name="rc40"/>
            <p:cNvSpPr/>
            <p:nvPr/>
          </p:nvSpPr>
          <p:spPr>
            <a:xfrm>
              <a:off x="3514255" y="2608031"/>
              <a:ext cx="249522" cy="1494665"/>
            </a:xfrm>
            <a:prstGeom prst="rect">
              <a:avLst/>
            </a:prstGeom>
            <a:solidFill>
              <a:srgbClr val="80BD41">
                <a:alpha val="100000"/>
              </a:srgbClr>
            </a:solidFill>
          </p:spPr>
          <p:txBody>
            <a:bodyPr/>
            <a:lstStyle/>
            <a:p/>
          </p:txBody>
        </p:sp>
        <p:sp>
          <p:nvSpPr>
            <p:cNvPr id="41" name="rc41"/>
            <p:cNvSpPr/>
            <p:nvPr/>
          </p:nvSpPr>
          <p:spPr>
            <a:xfrm>
              <a:off x="3514255" y="2423388"/>
              <a:ext cx="249522" cy="184642"/>
            </a:xfrm>
            <a:prstGeom prst="rect">
              <a:avLst/>
            </a:prstGeom>
            <a:solidFill>
              <a:srgbClr val="1CABE2">
                <a:alpha val="100000"/>
              </a:srgbClr>
            </a:solidFill>
          </p:spPr>
          <p:txBody>
            <a:bodyPr/>
            <a:lstStyle/>
            <a:p/>
          </p:txBody>
        </p:sp>
        <p:sp>
          <p:nvSpPr>
            <p:cNvPr id="42" name="rc42"/>
            <p:cNvSpPr/>
            <p:nvPr/>
          </p:nvSpPr>
          <p:spPr>
            <a:xfrm>
              <a:off x="3791502" y="2632615"/>
              <a:ext cx="249522" cy="1470081"/>
            </a:xfrm>
            <a:prstGeom prst="rect">
              <a:avLst/>
            </a:prstGeom>
            <a:solidFill>
              <a:srgbClr val="80BD41">
                <a:alpha val="100000"/>
              </a:srgbClr>
            </a:solidFill>
          </p:spPr>
          <p:txBody>
            <a:bodyPr/>
            <a:lstStyle/>
            <a:p/>
          </p:txBody>
        </p:sp>
        <p:sp>
          <p:nvSpPr>
            <p:cNvPr id="43" name="rc43"/>
            <p:cNvSpPr/>
            <p:nvPr/>
          </p:nvSpPr>
          <p:spPr>
            <a:xfrm>
              <a:off x="3791502" y="2469418"/>
              <a:ext cx="249522" cy="163197"/>
            </a:xfrm>
            <a:prstGeom prst="rect">
              <a:avLst/>
            </a:prstGeom>
            <a:solidFill>
              <a:srgbClr val="1CABE2">
                <a:alpha val="100000"/>
              </a:srgbClr>
            </a:solidFill>
          </p:spPr>
          <p:txBody>
            <a:bodyPr/>
            <a:lstStyle/>
            <a:p/>
          </p:txBody>
        </p:sp>
        <p:sp>
          <p:nvSpPr>
            <p:cNvPr id="44" name="rc44"/>
            <p:cNvSpPr/>
            <p:nvPr/>
          </p:nvSpPr>
          <p:spPr>
            <a:xfrm>
              <a:off x="4068750" y="2580570"/>
              <a:ext cx="249522" cy="1522126"/>
            </a:xfrm>
            <a:prstGeom prst="rect">
              <a:avLst/>
            </a:prstGeom>
            <a:solidFill>
              <a:srgbClr val="80BD41">
                <a:alpha val="100000"/>
              </a:srgbClr>
            </a:solidFill>
          </p:spPr>
          <p:txBody>
            <a:bodyPr/>
            <a:lstStyle/>
            <a:p/>
          </p:txBody>
        </p:sp>
        <p:sp>
          <p:nvSpPr>
            <p:cNvPr id="45" name="rc45"/>
            <p:cNvSpPr/>
            <p:nvPr/>
          </p:nvSpPr>
          <p:spPr>
            <a:xfrm>
              <a:off x="4068750" y="2466018"/>
              <a:ext cx="249522" cy="114551"/>
            </a:xfrm>
            <a:prstGeom prst="rect">
              <a:avLst/>
            </a:prstGeom>
            <a:solidFill>
              <a:srgbClr val="1CABE2">
                <a:alpha val="100000"/>
              </a:srgbClr>
            </a:solidFill>
          </p:spPr>
          <p:txBody>
            <a:bodyPr/>
            <a:lstStyle/>
            <a:p/>
          </p:txBody>
        </p:sp>
        <p:sp>
          <p:nvSpPr>
            <p:cNvPr id="46" name="rc46"/>
            <p:cNvSpPr/>
            <p:nvPr/>
          </p:nvSpPr>
          <p:spPr>
            <a:xfrm>
              <a:off x="4345998" y="2658246"/>
              <a:ext cx="249522" cy="1444451"/>
            </a:xfrm>
            <a:prstGeom prst="rect">
              <a:avLst/>
            </a:prstGeom>
            <a:solidFill>
              <a:srgbClr val="80BD41">
                <a:alpha val="100000"/>
              </a:srgbClr>
            </a:solidFill>
          </p:spPr>
          <p:txBody>
            <a:bodyPr/>
            <a:lstStyle/>
            <a:p/>
          </p:txBody>
        </p:sp>
        <p:sp>
          <p:nvSpPr>
            <p:cNvPr id="47" name="rc47"/>
            <p:cNvSpPr/>
            <p:nvPr/>
          </p:nvSpPr>
          <p:spPr>
            <a:xfrm>
              <a:off x="4345998" y="2566186"/>
              <a:ext cx="249522" cy="92059"/>
            </a:xfrm>
            <a:prstGeom prst="rect">
              <a:avLst/>
            </a:prstGeom>
            <a:solidFill>
              <a:srgbClr val="1CABE2">
                <a:alpha val="100000"/>
              </a:srgbClr>
            </a:solidFill>
          </p:spPr>
          <p:txBody>
            <a:bodyPr/>
            <a:lstStyle/>
            <a:p/>
          </p:txBody>
        </p:sp>
        <p:sp>
          <p:nvSpPr>
            <p:cNvPr id="48" name="rc48"/>
            <p:cNvSpPr/>
            <p:nvPr/>
          </p:nvSpPr>
          <p:spPr>
            <a:xfrm>
              <a:off x="4623245" y="2645953"/>
              <a:ext cx="249522" cy="1456743"/>
            </a:xfrm>
            <a:prstGeom prst="rect">
              <a:avLst/>
            </a:prstGeom>
            <a:solidFill>
              <a:srgbClr val="80BD41">
                <a:alpha val="100000"/>
              </a:srgbClr>
            </a:solidFill>
          </p:spPr>
          <p:txBody>
            <a:bodyPr/>
            <a:lstStyle/>
            <a:p/>
          </p:txBody>
        </p:sp>
        <p:sp>
          <p:nvSpPr>
            <p:cNvPr id="49" name="rc49"/>
            <p:cNvSpPr/>
            <p:nvPr/>
          </p:nvSpPr>
          <p:spPr>
            <a:xfrm>
              <a:off x="4623245" y="2600970"/>
              <a:ext cx="249522" cy="44983"/>
            </a:xfrm>
            <a:prstGeom prst="rect">
              <a:avLst/>
            </a:prstGeom>
            <a:solidFill>
              <a:srgbClr val="1CABE2">
                <a:alpha val="100000"/>
              </a:srgbClr>
            </a:solidFill>
          </p:spPr>
          <p:txBody>
            <a:bodyPr/>
            <a:lstStyle/>
            <a:p/>
          </p:txBody>
        </p:sp>
        <p:sp>
          <p:nvSpPr>
            <p:cNvPr id="50" name="rc50"/>
            <p:cNvSpPr/>
            <p:nvPr/>
          </p:nvSpPr>
          <p:spPr>
            <a:xfrm>
              <a:off x="4900493" y="2693291"/>
              <a:ext cx="249522" cy="1409405"/>
            </a:xfrm>
            <a:prstGeom prst="rect">
              <a:avLst/>
            </a:prstGeom>
            <a:solidFill>
              <a:srgbClr val="80BD41">
                <a:alpha val="100000"/>
              </a:srgbClr>
            </a:solidFill>
          </p:spPr>
          <p:txBody>
            <a:bodyPr/>
            <a:lstStyle/>
            <a:p/>
          </p:txBody>
        </p:sp>
        <p:sp>
          <p:nvSpPr>
            <p:cNvPr id="51" name="rc51"/>
            <p:cNvSpPr/>
            <p:nvPr/>
          </p:nvSpPr>
          <p:spPr>
            <a:xfrm>
              <a:off x="4900493" y="2649615"/>
              <a:ext cx="249522" cy="43676"/>
            </a:xfrm>
            <a:prstGeom prst="rect">
              <a:avLst/>
            </a:prstGeom>
            <a:solidFill>
              <a:srgbClr val="1CABE2">
                <a:alpha val="100000"/>
              </a:srgbClr>
            </a:solidFill>
          </p:spPr>
          <p:txBody>
            <a:bodyPr/>
            <a:lstStyle/>
            <a:p/>
          </p:txBody>
        </p:sp>
        <p:sp>
          <p:nvSpPr>
            <p:cNvPr id="52" name="rc52"/>
            <p:cNvSpPr/>
            <p:nvPr/>
          </p:nvSpPr>
          <p:spPr>
            <a:xfrm>
              <a:off x="5177741" y="2687276"/>
              <a:ext cx="249522" cy="1415421"/>
            </a:xfrm>
            <a:prstGeom prst="rect">
              <a:avLst/>
            </a:prstGeom>
            <a:solidFill>
              <a:srgbClr val="80BD41">
                <a:alpha val="100000"/>
              </a:srgbClr>
            </a:solidFill>
          </p:spPr>
          <p:txBody>
            <a:bodyPr/>
            <a:lstStyle/>
            <a:p/>
          </p:txBody>
        </p:sp>
        <p:sp>
          <p:nvSpPr>
            <p:cNvPr id="53" name="rc53"/>
            <p:cNvSpPr/>
            <p:nvPr/>
          </p:nvSpPr>
          <p:spPr>
            <a:xfrm>
              <a:off x="5177741" y="2628169"/>
              <a:ext cx="249522" cy="59106"/>
            </a:xfrm>
            <a:prstGeom prst="rect">
              <a:avLst/>
            </a:prstGeom>
            <a:solidFill>
              <a:srgbClr val="1CABE2">
                <a:alpha val="100000"/>
              </a:srgbClr>
            </a:solidFill>
          </p:spPr>
          <p:txBody>
            <a:bodyPr/>
            <a:lstStyle/>
            <a:p/>
          </p:txBody>
        </p:sp>
        <p:sp>
          <p:nvSpPr>
            <p:cNvPr id="54" name="rc54"/>
            <p:cNvSpPr/>
            <p:nvPr/>
          </p:nvSpPr>
          <p:spPr>
            <a:xfrm>
              <a:off x="5454988" y="2656153"/>
              <a:ext cx="249522" cy="1446543"/>
            </a:xfrm>
            <a:prstGeom prst="rect">
              <a:avLst/>
            </a:prstGeom>
            <a:solidFill>
              <a:srgbClr val="80BD41">
                <a:alpha val="100000"/>
              </a:srgbClr>
            </a:solidFill>
          </p:spPr>
          <p:txBody>
            <a:bodyPr/>
            <a:lstStyle/>
            <a:p/>
          </p:txBody>
        </p:sp>
        <p:sp>
          <p:nvSpPr>
            <p:cNvPr id="55" name="rc55"/>
            <p:cNvSpPr/>
            <p:nvPr/>
          </p:nvSpPr>
          <p:spPr>
            <a:xfrm>
              <a:off x="5454988" y="2595739"/>
              <a:ext cx="249522" cy="60414"/>
            </a:xfrm>
            <a:prstGeom prst="rect">
              <a:avLst/>
            </a:prstGeom>
            <a:solidFill>
              <a:srgbClr val="1CABE2">
                <a:alpha val="100000"/>
              </a:srgbClr>
            </a:solidFill>
          </p:spPr>
          <p:txBody>
            <a:bodyPr/>
            <a:lstStyle/>
            <a:p/>
          </p:txBody>
        </p:sp>
        <p:sp>
          <p:nvSpPr>
            <p:cNvPr id="56" name="rc56"/>
            <p:cNvSpPr/>
            <p:nvPr/>
          </p:nvSpPr>
          <p:spPr>
            <a:xfrm>
              <a:off x="5732236" y="2561216"/>
              <a:ext cx="249522" cy="1541480"/>
            </a:xfrm>
            <a:prstGeom prst="rect">
              <a:avLst/>
            </a:prstGeom>
            <a:solidFill>
              <a:srgbClr val="80BD41">
                <a:alpha val="100000"/>
              </a:srgbClr>
            </a:solidFill>
          </p:spPr>
          <p:txBody>
            <a:bodyPr/>
            <a:lstStyle/>
            <a:p/>
          </p:txBody>
        </p:sp>
        <p:sp>
          <p:nvSpPr>
            <p:cNvPr id="57" name="rc57"/>
            <p:cNvSpPr/>
            <p:nvPr/>
          </p:nvSpPr>
          <p:spPr>
            <a:xfrm>
              <a:off x="5732236" y="2513617"/>
              <a:ext cx="249522" cy="47599"/>
            </a:xfrm>
            <a:prstGeom prst="rect">
              <a:avLst/>
            </a:prstGeom>
            <a:solidFill>
              <a:srgbClr val="1CABE2">
                <a:alpha val="100000"/>
              </a:srgbClr>
            </a:solidFill>
          </p:spPr>
          <p:txBody>
            <a:bodyPr/>
            <a:lstStyle/>
            <a:p/>
          </p:txBody>
        </p:sp>
        <p:sp>
          <p:nvSpPr>
            <p:cNvPr id="58" name="rc58"/>
            <p:cNvSpPr/>
            <p:nvPr/>
          </p:nvSpPr>
          <p:spPr>
            <a:xfrm>
              <a:off x="6009484" y="2526956"/>
              <a:ext cx="249522" cy="1575741"/>
            </a:xfrm>
            <a:prstGeom prst="rect">
              <a:avLst/>
            </a:prstGeom>
            <a:solidFill>
              <a:srgbClr val="80BD41">
                <a:alpha val="100000"/>
              </a:srgbClr>
            </a:solidFill>
          </p:spPr>
          <p:txBody>
            <a:bodyPr/>
            <a:lstStyle/>
            <a:p/>
          </p:txBody>
        </p:sp>
        <p:sp>
          <p:nvSpPr>
            <p:cNvPr id="59" name="rc59"/>
            <p:cNvSpPr/>
            <p:nvPr/>
          </p:nvSpPr>
          <p:spPr>
            <a:xfrm>
              <a:off x="6009484" y="2511002"/>
              <a:ext cx="249522" cy="15953"/>
            </a:xfrm>
            <a:prstGeom prst="rect">
              <a:avLst/>
            </a:prstGeom>
            <a:solidFill>
              <a:srgbClr val="1CABE2">
                <a:alpha val="100000"/>
              </a:srgbClr>
            </a:solidFill>
          </p:spPr>
          <p:txBody>
            <a:bodyPr/>
            <a:lstStyle/>
            <a:p/>
          </p:txBody>
        </p:sp>
        <p:sp>
          <p:nvSpPr>
            <p:cNvPr id="60" name="rc60"/>
            <p:cNvSpPr/>
            <p:nvPr/>
          </p:nvSpPr>
          <p:spPr>
            <a:xfrm>
              <a:off x="6286731" y="2555201"/>
              <a:ext cx="249522" cy="1547495"/>
            </a:xfrm>
            <a:prstGeom prst="rect">
              <a:avLst/>
            </a:prstGeom>
            <a:solidFill>
              <a:srgbClr val="80BD41">
                <a:alpha val="100000"/>
              </a:srgbClr>
            </a:solidFill>
          </p:spPr>
          <p:txBody>
            <a:bodyPr/>
            <a:lstStyle/>
            <a:p/>
          </p:txBody>
        </p:sp>
        <p:sp>
          <p:nvSpPr>
            <p:cNvPr id="61" name="rc61"/>
            <p:cNvSpPr/>
            <p:nvPr/>
          </p:nvSpPr>
          <p:spPr>
            <a:xfrm>
              <a:off x="6286731" y="2507341"/>
              <a:ext cx="249522" cy="47860"/>
            </a:xfrm>
            <a:prstGeom prst="rect">
              <a:avLst/>
            </a:prstGeom>
            <a:solidFill>
              <a:srgbClr val="1CABE2">
                <a:alpha val="100000"/>
              </a:srgbClr>
            </a:solidFill>
          </p:spPr>
          <p:txBody>
            <a:bodyPr/>
            <a:lstStyle/>
            <a:p/>
          </p:txBody>
        </p:sp>
        <p:sp>
          <p:nvSpPr>
            <p:cNvPr id="62" name="rc62"/>
            <p:cNvSpPr/>
            <p:nvPr/>
          </p:nvSpPr>
          <p:spPr>
            <a:xfrm>
              <a:off x="6563979" y="2557293"/>
              <a:ext cx="249522" cy="1545403"/>
            </a:xfrm>
            <a:prstGeom prst="rect">
              <a:avLst/>
            </a:prstGeom>
            <a:solidFill>
              <a:srgbClr val="80BD41">
                <a:alpha val="100000"/>
              </a:srgbClr>
            </a:solidFill>
          </p:spPr>
          <p:txBody>
            <a:bodyPr/>
            <a:lstStyle/>
            <a:p/>
          </p:txBody>
        </p:sp>
        <p:sp>
          <p:nvSpPr>
            <p:cNvPr id="63" name="rc63"/>
            <p:cNvSpPr/>
            <p:nvPr/>
          </p:nvSpPr>
          <p:spPr>
            <a:xfrm>
              <a:off x="6563979" y="2509433"/>
              <a:ext cx="249522" cy="47860"/>
            </a:xfrm>
            <a:prstGeom prst="rect">
              <a:avLst/>
            </a:prstGeom>
            <a:solidFill>
              <a:srgbClr val="1CABE2">
                <a:alpha val="100000"/>
              </a:srgbClr>
            </a:solidFill>
          </p:spPr>
          <p:txBody>
            <a:bodyPr/>
            <a:lstStyle/>
            <a:p/>
          </p:txBody>
        </p:sp>
        <p:sp>
          <p:nvSpPr>
            <p:cNvPr id="64" name="rc64"/>
            <p:cNvSpPr/>
            <p:nvPr/>
          </p:nvSpPr>
          <p:spPr>
            <a:xfrm>
              <a:off x="6841227" y="2559647"/>
              <a:ext cx="249522" cy="1543049"/>
            </a:xfrm>
            <a:prstGeom prst="rect">
              <a:avLst/>
            </a:prstGeom>
            <a:solidFill>
              <a:srgbClr val="80BD41">
                <a:alpha val="100000"/>
              </a:srgbClr>
            </a:solidFill>
          </p:spPr>
          <p:txBody>
            <a:bodyPr/>
            <a:lstStyle/>
            <a:p/>
          </p:txBody>
        </p:sp>
        <p:sp>
          <p:nvSpPr>
            <p:cNvPr id="65" name="rc65"/>
            <p:cNvSpPr/>
            <p:nvPr/>
          </p:nvSpPr>
          <p:spPr>
            <a:xfrm>
              <a:off x="6841227" y="2512048"/>
              <a:ext cx="249522" cy="47599"/>
            </a:xfrm>
            <a:prstGeom prst="rect">
              <a:avLst/>
            </a:prstGeom>
            <a:solidFill>
              <a:srgbClr val="1CABE2">
                <a:alpha val="100000"/>
              </a:srgbClr>
            </a:solidFill>
          </p:spPr>
          <p:txBody>
            <a:bodyPr/>
            <a:lstStyle/>
            <a:p/>
          </p:txBody>
        </p:sp>
        <p:sp>
          <p:nvSpPr>
            <p:cNvPr id="66" name="rc66"/>
            <p:cNvSpPr/>
            <p:nvPr/>
          </p:nvSpPr>
          <p:spPr>
            <a:xfrm>
              <a:off x="7118474" y="2480141"/>
              <a:ext cx="249522" cy="1622555"/>
            </a:xfrm>
            <a:prstGeom prst="rect">
              <a:avLst/>
            </a:prstGeom>
            <a:solidFill>
              <a:srgbClr val="80BD41">
                <a:alpha val="100000"/>
              </a:srgbClr>
            </a:solidFill>
          </p:spPr>
          <p:txBody>
            <a:bodyPr/>
            <a:lstStyle/>
            <a:p/>
          </p:txBody>
        </p:sp>
        <p:sp>
          <p:nvSpPr>
            <p:cNvPr id="67" name="rc67"/>
            <p:cNvSpPr/>
            <p:nvPr/>
          </p:nvSpPr>
          <p:spPr>
            <a:xfrm>
              <a:off x="7118474" y="2446926"/>
              <a:ext cx="249522" cy="33214"/>
            </a:xfrm>
            <a:prstGeom prst="rect">
              <a:avLst/>
            </a:prstGeom>
            <a:solidFill>
              <a:srgbClr val="1CABE2">
                <a:alpha val="100000"/>
              </a:srgbClr>
            </a:solidFill>
          </p:spPr>
          <p:txBody>
            <a:bodyPr/>
            <a:lstStyle/>
            <a:p/>
          </p:txBody>
        </p:sp>
        <p:sp>
          <p:nvSpPr>
            <p:cNvPr id="68" name="rc68"/>
            <p:cNvSpPr/>
            <p:nvPr/>
          </p:nvSpPr>
          <p:spPr>
            <a:xfrm>
              <a:off x="7395722" y="2617708"/>
              <a:ext cx="249522" cy="1484989"/>
            </a:xfrm>
            <a:prstGeom prst="rect">
              <a:avLst/>
            </a:prstGeom>
            <a:solidFill>
              <a:srgbClr val="80BD41">
                <a:alpha val="100000"/>
              </a:srgbClr>
            </a:solidFill>
          </p:spPr>
          <p:txBody>
            <a:bodyPr/>
            <a:lstStyle/>
            <a:p/>
          </p:txBody>
        </p:sp>
        <p:sp>
          <p:nvSpPr>
            <p:cNvPr id="69" name="rc69"/>
            <p:cNvSpPr/>
            <p:nvPr/>
          </p:nvSpPr>
          <p:spPr>
            <a:xfrm>
              <a:off x="7395722" y="2587370"/>
              <a:ext cx="249522" cy="30337"/>
            </a:xfrm>
            <a:prstGeom prst="rect">
              <a:avLst/>
            </a:prstGeom>
            <a:solidFill>
              <a:srgbClr val="1CABE2">
                <a:alpha val="100000"/>
              </a:srgbClr>
            </a:solidFill>
          </p:spPr>
          <p:txBody>
            <a:bodyPr/>
            <a:lstStyle/>
            <a:p/>
          </p:txBody>
        </p:sp>
        <p:sp>
          <p:nvSpPr>
            <p:cNvPr id="70" name="rc70"/>
            <p:cNvSpPr/>
            <p:nvPr/>
          </p:nvSpPr>
          <p:spPr>
            <a:xfrm>
              <a:off x="7672970" y="2624769"/>
              <a:ext cx="249522" cy="1477927"/>
            </a:xfrm>
            <a:prstGeom prst="rect">
              <a:avLst/>
            </a:prstGeom>
            <a:solidFill>
              <a:srgbClr val="80BD41">
                <a:alpha val="100000"/>
              </a:srgbClr>
            </a:solidFill>
          </p:spPr>
          <p:txBody>
            <a:bodyPr/>
            <a:lstStyle/>
            <a:p/>
          </p:txBody>
        </p:sp>
        <p:sp>
          <p:nvSpPr>
            <p:cNvPr id="71" name="rc71"/>
            <p:cNvSpPr/>
            <p:nvPr/>
          </p:nvSpPr>
          <p:spPr>
            <a:xfrm>
              <a:off x="7672970" y="2594693"/>
              <a:ext cx="249522" cy="30076"/>
            </a:xfrm>
            <a:prstGeom prst="rect">
              <a:avLst/>
            </a:prstGeom>
            <a:solidFill>
              <a:srgbClr val="1CABE2">
                <a:alpha val="100000"/>
              </a:srgbClr>
            </a:solidFill>
          </p:spPr>
          <p:txBody>
            <a:bodyPr/>
            <a:lstStyle/>
            <a:p/>
          </p:txBody>
        </p:sp>
        <p:sp>
          <p:nvSpPr>
            <p:cNvPr id="72" name="rc72"/>
            <p:cNvSpPr/>
            <p:nvPr/>
          </p:nvSpPr>
          <p:spPr>
            <a:xfrm>
              <a:off x="7950217" y="2618492"/>
              <a:ext cx="249522" cy="1484204"/>
            </a:xfrm>
            <a:prstGeom prst="rect">
              <a:avLst/>
            </a:prstGeom>
            <a:solidFill>
              <a:srgbClr val="80BD41">
                <a:alpha val="100000"/>
              </a:srgbClr>
            </a:solidFill>
          </p:spPr>
          <p:txBody>
            <a:bodyPr/>
            <a:lstStyle/>
            <a:p/>
          </p:txBody>
        </p:sp>
        <p:sp>
          <p:nvSpPr>
            <p:cNvPr id="73" name="rc73"/>
            <p:cNvSpPr/>
            <p:nvPr/>
          </p:nvSpPr>
          <p:spPr>
            <a:xfrm>
              <a:off x="7950217" y="2572724"/>
              <a:ext cx="249522" cy="45768"/>
            </a:xfrm>
            <a:prstGeom prst="rect">
              <a:avLst/>
            </a:prstGeom>
            <a:solidFill>
              <a:srgbClr val="1CABE2">
                <a:alpha val="100000"/>
              </a:srgbClr>
            </a:solidFill>
          </p:spPr>
          <p:txBody>
            <a:bodyPr/>
            <a:lstStyle/>
            <a:p/>
          </p:txBody>
        </p:sp>
        <p:sp>
          <p:nvSpPr>
            <p:cNvPr id="74" name="pl74"/>
            <p:cNvSpPr/>
            <p:nvPr/>
          </p:nvSpPr>
          <p:spPr>
            <a:xfrm>
              <a:off x="1421035" y="1236556"/>
              <a:ext cx="6653943" cy="347411"/>
            </a:xfrm>
            <a:custGeom>
              <a:avLst/>
              <a:pathLst>
                <a:path w="6653943" h="347411">
                  <a:moveTo>
                    <a:pt x="0" y="28950"/>
                  </a:moveTo>
                  <a:lnTo>
                    <a:pt x="277247" y="57901"/>
                  </a:lnTo>
                  <a:lnTo>
                    <a:pt x="554495" y="0"/>
                  </a:lnTo>
                  <a:lnTo>
                    <a:pt x="831742" y="28950"/>
                  </a:lnTo>
                  <a:lnTo>
                    <a:pt x="1108990" y="115803"/>
                  </a:lnTo>
                  <a:lnTo>
                    <a:pt x="1386238" y="173705"/>
                  </a:lnTo>
                  <a:lnTo>
                    <a:pt x="1663485" y="173705"/>
                  </a:lnTo>
                  <a:lnTo>
                    <a:pt x="1940733" y="347411"/>
                  </a:lnTo>
                  <a:lnTo>
                    <a:pt x="2217981" y="289509"/>
                  </a:lnTo>
                  <a:lnTo>
                    <a:pt x="2495228" y="260558"/>
                  </a:lnTo>
                  <a:lnTo>
                    <a:pt x="2772476" y="173705"/>
                  </a:lnTo>
                  <a:lnTo>
                    <a:pt x="3049724" y="144754"/>
                  </a:lnTo>
                  <a:lnTo>
                    <a:pt x="3326971" y="57901"/>
                  </a:lnTo>
                  <a:lnTo>
                    <a:pt x="3604219" y="57901"/>
                  </a:lnTo>
                  <a:lnTo>
                    <a:pt x="3881467" y="86852"/>
                  </a:lnTo>
                  <a:lnTo>
                    <a:pt x="4158714" y="86852"/>
                  </a:lnTo>
                  <a:lnTo>
                    <a:pt x="4435962" y="57901"/>
                  </a:lnTo>
                  <a:lnTo>
                    <a:pt x="4713210" y="0"/>
                  </a:lnTo>
                  <a:lnTo>
                    <a:pt x="4990457" y="57901"/>
                  </a:lnTo>
                  <a:lnTo>
                    <a:pt x="5267705" y="57901"/>
                  </a:lnTo>
                  <a:lnTo>
                    <a:pt x="5544953" y="57901"/>
                  </a:lnTo>
                  <a:lnTo>
                    <a:pt x="5822200" y="28950"/>
                  </a:lnTo>
                  <a:lnTo>
                    <a:pt x="6099448" y="28950"/>
                  </a:lnTo>
                  <a:lnTo>
                    <a:pt x="6376696" y="28950"/>
                  </a:lnTo>
                  <a:lnTo>
                    <a:pt x="6653943" y="57901"/>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413322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1329607" y="22296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66.4</a:t>
              </a:r>
            </a:p>
          </p:txBody>
        </p:sp>
        <p:sp>
          <p:nvSpPr>
            <p:cNvPr id="86" name="tx86"/>
            <p:cNvSpPr/>
            <p:nvPr/>
          </p:nvSpPr>
          <p:spPr>
            <a:xfrm>
              <a:off x="2715845" y="22965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63.9</a:t>
              </a:r>
            </a:p>
          </p:txBody>
        </p:sp>
        <p:sp>
          <p:nvSpPr>
            <p:cNvPr id="87" name="tx87"/>
            <p:cNvSpPr/>
            <p:nvPr/>
          </p:nvSpPr>
          <p:spPr>
            <a:xfrm>
              <a:off x="4102084" y="23300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62.6</a:t>
              </a:r>
            </a:p>
          </p:txBody>
        </p:sp>
        <p:sp>
          <p:nvSpPr>
            <p:cNvPr id="88" name="tx88"/>
            <p:cNvSpPr/>
            <p:nvPr/>
          </p:nvSpPr>
          <p:spPr>
            <a:xfrm>
              <a:off x="5488322" y="24598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57.6</a:t>
              </a:r>
            </a:p>
          </p:txBody>
        </p:sp>
        <p:sp>
          <p:nvSpPr>
            <p:cNvPr id="89" name="tx89"/>
            <p:cNvSpPr/>
            <p:nvPr/>
          </p:nvSpPr>
          <p:spPr>
            <a:xfrm>
              <a:off x="6597312" y="23737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60.9</a:t>
              </a:r>
            </a:p>
          </p:txBody>
        </p:sp>
        <p:sp>
          <p:nvSpPr>
            <p:cNvPr id="90" name="tx90"/>
            <p:cNvSpPr/>
            <p:nvPr/>
          </p:nvSpPr>
          <p:spPr>
            <a:xfrm>
              <a:off x="6874560" y="23758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60.8</a:t>
              </a:r>
            </a:p>
          </p:txBody>
        </p:sp>
        <p:sp>
          <p:nvSpPr>
            <p:cNvPr id="91" name="tx91"/>
            <p:cNvSpPr/>
            <p:nvPr/>
          </p:nvSpPr>
          <p:spPr>
            <a:xfrm>
              <a:off x="7151808" y="23112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63.3</a:t>
              </a:r>
            </a:p>
          </p:txBody>
        </p:sp>
        <p:sp>
          <p:nvSpPr>
            <p:cNvPr id="92" name="tx92"/>
            <p:cNvSpPr/>
            <p:nvPr/>
          </p:nvSpPr>
          <p:spPr>
            <a:xfrm>
              <a:off x="7429055" y="24514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57.9</a:t>
              </a:r>
            </a:p>
          </p:txBody>
        </p:sp>
        <p:sp>
          <p:nvSpPr>
            <p:cNvPr id="93" name="tx93"/>
            <p:cNvSpPr/>
            <p:nvPr/>
          </p:nvSpPr>
          <p:spPr>
            <a:xfrm>
              <a:off x="7706303" y="245965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57.7</a:t>
              </a:r>
            </a:p>
          </p:txBody>
        </p:sp>
        <p:sp>
          <p:nvSpPr>
            <p:cNvPr id="94" name="tx94"/>
            <p:cNvSpPr/>
            <p:nvPr/>
          </p:nvSpPr>
          <p:spPr>
            <a:xfrm>
              <a:off x="7983551" y="24365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58.5</a:t>
              </a:r>
            </a:p>
          </p:txBody>
        </p:sp>
        <p:sp>
          <p:nvSpPr>
            <p:cNvPr id="95" name="pl95"/>
            <p:cNvSpPr/>
            <p:nvPr/>
          </p:nvSpPr>
          <p:spPr>
            <a:xfrm>
              <a:off x="142103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2164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65.1</a:t>
              </a:r>
            </a:p>
          </p:txBody>
        </p:sp>
        <p:sp>
          <p:nvSpPr>
            <p:cNvPr id="106" name="tx106"/>
            <p:cNvSpPr/>
            <p:nvPr/>
          </p:nvSpPr>
          <p:spPr>
            <a:xfrm>
              <a:off x="1355732" y="234788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07" name="tx107"/>
            <p:cNvSpPr/>
            <p:nvPr/>
          </p:nvSpPr>
          <p:spPr>
            <a:xfrm>
              <a:off x="2715845" y="32910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59.4</a:t>
              </a:r>
            </a:p>
          </p:txBody>
        </p:sp>
        <p:sp>
          <p:nvSpPr>
            <p:cNvPr id="108" name="tx108"/>
            <p:cNvSpPr/>
            <p:nvPr/>
          </p:nvSpPr>
          <p:spPr>
            <a:xfrm>
              <a:off x="2741971" y="2456222"/>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09" name="tx109"/>
            <p:cNvSpPr/>
            <p:nvPr/>
          </p:nvSpPr>
          <p:spPr>
            <a:xfrm>
              <a:off x="4102084" y="33065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58.2</a:t>
              </a:r>
            </a:p>
          </p:txBody>
        </p:sp>
        <p:sp>
          <p:nvSpPr>
            <p:cNvPr id="110" name="tx110"/>
            <p:cNvSpPr/>
            <p:nvPr/>
          </p:nvSpPr>
          <p:spPr>
            <a:xfrm>
              <a:off x="4128209" y="2489668"/>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1" name="tx111"/>
            <p:cNvSpPr/>
            <p:nvPr/>
          </p:nvSpPr>
          <p:spPr>
            <a:xfrm>
              <a:off x="5488322" y="33443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55.3</a:t>
              </a:r>
            </a:p>
          </p:txBody>
        </p:sp>
        <p:sp>
          <p:nvSpPr>
            <p:cNvPr id="112" name="tx112"/>
            <p:cNvSpPr/>
            <p:nvPr/>
          </p:nvSpPr>
          <p:spPr>
            <a:xfrm>
              <a:off x="5514447" y="259085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3" name="tx113"/>
            <p:cNvSpPr/>
            <p:nvPr/>
          </p:nvSpPr>
          <p:spPr>
            <a:xfrm>
              <a:off x="6597312" y="32949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59.1</a:t>
              </a:r>
            </a:p>
          </p:txBody>
        </p:sp>
        <p:sp>
          <p:nvSpPr>
            <p:cNvPr id="114" name="tx114"/>
            <p:cNvSpPr/>
            <p:nvPr/>
          </p:nvSpPr>
          <p:spPr>
            <a:xfrm>
              <a:off x="6623438" y="249831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5" name="tx115"/>
            <p:cNvSpPr/>
            <p:nvPr/>
          </p:nvSpPr>
          <p:spPr>
            <a:xfrm>
              <a:off x="6913737" y="329612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6" name="tx116"/>
            <p:cNvSpPr/>
            <p:nvPr/>
          </p:nvSpPr>
          <p:spPr>
            <a:xfrm>
              <a:off x="6900686" y="250080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7" name="tx117"/>
            <p:cNvSpPr/>
            <p:nvPr/>
          </p:nvSpPr>
          <p:spPr>
            <a:xfrm>
              <a:off x="7190985" y="325637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18" name="tx118"/>
            <p:cNvSpPr/>
            <p:nvPr/>
          </p:nvSpPr>
          <p:spPr>
            <a:xfrm>
              <a:off x="7177933" y="242844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9" name="tx119"/>
            <p:cNvSpPr/>
            <p:nvPr/>
          </p:nvSpPr>
          <p:spPr>
            <a:xfrm>
              <a:off x="7429055" y="33251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56.8</a:t>
              </a:r>
            </a:p>
          </p:txBody>
        </p:sp>
        <p:sp>
          <p:nvSpPr>
            <p:cNvPr id="120" name="tx120"/>
            <p:cNvSpPr/>
            <p:nvPr/>
          </p:nvSpPr>
          <p:spPr>
            <a:xfrm>
              <a:off x="7455181" y="256863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1" name="tx121"/>
            <p:cNvSpPr/>
            <p:nvPr/>
          </p:nvSpPr>
          <p:spPr>
            <a:xfrm>
              <a:off x="7706303" y="33286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56.5</a:t>
              </a:r>
            </a:p>
          </p:txBody>
        </p:sp>
        <p:sp>
          <p:nvSpPr>
            <p:cNvPr id="122" name="tx122"/>
            <p:cNvSpPr/>
            <p:nvPr/>
          </p:nvSpPr>
          <p:spPr>
            <a:xfrm>
              <a:off x="7732429" y="257583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3" name="tx123"/>
            <p:cNvSpPr/>
            <p:nvPr/>
          </p:nvSpPr>
          <p:spPr>
            <a:xfrm>
              <a:off x="7983551" y="33255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56.8</a:t>
              </a:r>
            </a:p>
          </p:txBody>
        </p:sp>
        <p:sp>
          <p:nvSpPr>
            <p:cNvPr id="124" name="tx124"/>
            <p:cNvSpPr/>
            <p:nvPr/>
          </p:nvSpPr>
          <p:spPr>
            <a:xfrm>
              <a:off x="8009676" y="256056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265912"/>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7" name="tx127"/>
            <p:cNvSpPr/>
            <p:nvPr/>
          </p:nvSpPr>
          <p:spPr>
            <a:xfrm>
              <a:off x="733081" y="24813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8" name="tx128"/>
            <p:cNvSpPr/>
            <p:nvPr/>
          </p:nvSpPr>
          <p:spPr>
            <a:xfrm>
              <a:off x="733081" y="16967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29" name="tx129"/>
            <p:cNvSpPr/>
            <p:nvPr/>
          </p:nvSpPr>
          <p:spPr>
            <a:xfrm>
              <a:off x="655386" y="9121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56806" y="5010059"/>
              <a:ext cx="201456" cy="201456"/>
            </a:xfrm>
            <a:prstGeom prst="rect">
              <a:avLst/>
            </a:prstGeom>
            <a:solidFill>
              <a:srgbClr val="1CABE2">
                <a:alpha val="100000"/>
              </a:srgbClr>
            </a:solidFill>
          </p:spPr>
          <p:txBody>
            <a:bodyPr/>
            <a:lstStyle/>
            <a:p/>
          </p:txBody>
        </p:sp>
        <p:sp>
          <p:nvSpPr>
            <p:cNvPr id="150" name="rc150"/>
            <p:cNvSpPr/>
            <p:nvPr/>
          </p:nvSpPr>
          <p:spPr>
            <a:xfrm>
              <a:off x="6014964" y="5010059"/>
              <a:ext cx="201456" cy="201456"/>
            </a:xfrm>
            <a:prstGeom prst="rect">
              <a:avLst/>
            </a:prstGeom>
            <a:solidFill>
              <a:srgbClr val="80BD41">
                <a:alpha val="100000"/>
              </a:srgbClr>
            </a:solidFill>
          </p:spPr>
          <p:txBody>
            <a:bodyPr/>
            <a:lstStyle/>
            <a:p/>
          </p:txBody>
        </p:sp>
        <p:sp>
          <p:nvSpPr>
            <p:cNvPr id="151" name="tx151"/>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51100" y="661760"/>
              <a:ext cx="157489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Denmark, 2000-2024</a:t>
              </a:r>
            </a:p>
          </p:txBody>
        </p:sp>
        <p:sp>
          <p:nvSpPr>
            <p:cNvPr id="155" name="pl155"/>
            <p:cNvSpPr/>
            <p:nvPr/>
          </p:nvSpPr>
          <p:spPr>
            <a:xfrm>
              <a:off x="237569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53452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69335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345510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61394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77277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6378276" cy="167191"/>
            </a:xfrm>
            <a:prstGeom prst="rect">
              <a:avLst/>
            </a:prstGeom>
            <a:solidFill>
              <a:srgbClr val="80BD41">
                <a:alpha val="100000"/>
              </a:srgbClr>
            </a:solidFill>
          </p:spPr>
          <p:txBody>
            <a:bodyPr/>
            <a:lstStyle/>
            <a:p/>
          </p:txBody>
        </p:sp>
        <p:sp>
          <p:nvSpPr>
            <p:cNvPr id="166" name="rc166"/>
            <p:cNvSpPr/>
            <p:nvPr/>
          </p:nvSpPr>
          <p:spPr>
            <a:xfrm>
              <a:off x="7674550" y="5889059"/>
              <a:ext cx="197533" cy="167191"/>
            </a:xfrm>
            <a:prstGeom prst="rect">
              <a:avLst/>
            </a:prstGeom>
            <a:solidFill>
              <a:srgbClr val="1CABE2">
                <a:alpha val="100000"/>
              </a:srgbClr>
            </a:solidFill>
          </p:spPr>
          <p:txBody>
            <a:bodyPr/>
            <a:lstStyle/>
            <a:p/>
          </p:txBody>
        </p:sp>
        <p:sp>
          <p:nvSpPr>
            <p:cNvPr id="167" name="rc167"/>
            <p:cNvSpPr/>
            <p:nvPr/>
          </p:nvSpPr>
          <p:spPr>
            <a:xfrm>
              <a:off x="1296273" y="5680069"/>
              <a:ext cx="6099786" cy="167191"/>
            </a:xfrm>
            <a:prstGeom prst="rect">
              <a:avLst/>
            </a:prstGeom>
            <a:solidFill>
              <a:srgbClr val="80BD41">
                <a:alpha val="100000"/>
              </a:srgbClr>
            </a:solidFill>
          </p:spPr>
          <p:txBody>
            <a:bodyPr/>
            <a:lstStyle/>
            <a:p/>
          </p:txBody>
        </p:sp>
        <p:sp>
          <p:nvSpPr>
            <p:cNvPr id="168" name="rc168"/>
            <p:cNvSpPr/>
            <p:nvPr/>
          </p:nvSpPr>
          <p:spPr>
            <a:xfrm>
              <a:off x="7396060" y="5680069"/>
              <a:ext cx="124132" cy="167191"/>
            </a:xfrm>
            <a:prstGeom prst="rect">
              <a:avLst/>
            </a:prstGeom>
            <a:solidFill>
              <a:srgbClr val="1CABE2">
                <a:alpha val="100000"/>
              </a:srgbClr>
            </a:solidFill>
          </p:spPr>
          <p:txBody>
            <a:bodyPr/>
            <a:lstStyle/>
            <a:p/>
          </p:txBody>
        </p:sp>
        <p:sp>
          <p:nvSpPr>
            <p:cNvPr id="169" name="rc169"/>
            <p:cNvSpPr/>
            <p:nvPr/>
          </p:nvSpPr>
          <p:spPr>
            <a:xfrm>
              <a:off x="1296273" y="5471080"/>
              <a:ext cx="6125692" cy="167191"/>
            </a:xfrm>
            <a:prstGeom prst="rect">
              <a:avLst/>
            </a:prstGeom>
            <a:solidFill>
              <a:srgbClr val="80BD41">
                <a:alpha val="100000"/>
              </a:srgbClr>
            </a:solidFill>
          </p:spPr>
          <p:txBody>
            <a:bodyPr/>
            <a:lstStyle/>
            <a:p/>
          </p:txBody>
        </p:sp>
        <p:sp>
          <p:nvSpPr>
            <p:cNvPr id="170" name="rc170"/>
            <p:cNvSpPr/>
            <p:nvPr/>
          </p:nvSpPr>
          <p:spPr>
            <a:xfrm>
              <a:off x="7421966" y="5471080"/>
              <a:ext cx="188898" cy="167191"/>
            </a:xfrm>
            <a:prstGeom prst="rect">
              <a:avLst/>
            </a:prstGeom>
            <a:solidFill>
              <a:srgbClr val="1CABE2">
                <a:alpha val="100000"/>
              </a:srgbClr>
            </a:solidFill>
          </p:spPr>
          <p:txBody>
            <a:bodyPr/>
            <a:lstStyle/>
            <a:p/>
          </p:txBody>
        </p:sp>
        <p:sp>
          <p:nvSpPr>
            <p:cNvPr id="171" name="tx171"/>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60.9</a:t>
              </a:r>
            </a:p>
          </p:txBody>
        </p:sp>
        <p:sp>
          <p:nvSpPr>
            <p:cNvPr id="172" name="tx172"/>
            <p:cNvSpPr/>
            <p:nvPr/>
          </p:nvSpPr>
          <p:spPr>
            <a:xfrm>
              <a:off x="7719996" y="572194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57.7</a:t>
              </a:r>
            </a:p>
          </p:txBody>
        </p:sp>
        <p:sp>
          <p:nvSpPr>
            <p:cNvPr id="173" name="tx173"/>
            <p:cNvSpPr/>
            <p:nvPr/>
          </p:nvSpPr>
          <p:spPr>
            <a:xfrm>
              <a:off x="7815200"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58.5</a:t>
              </a:r>
            </a:p>
          </p:txBody>
        </p:sp>
        <p:sp>
          <p:nvSpPr>
            <p:cNvPr id="174" name="tx174"/>
            <p:cNvSpPr/>
            <p:nvPr/>
          </p:nvSpPr>
          <p:spPr>
            <a:xfrm>
              <a:off x="4379918"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59.1</a:t>
              </a:r>
            </a:p>
          </p:txBody>
        </p:sp>
        <p:sp>
          <p:nvSpPr>
            <p:cNvPr id="175" name="tx175"/>
            <p:cNvSpPr/>
            <p:nvPr/>
          </p:nvSpPr>
          <p:spPr>
            <a:xfrm>
              <a:off x="7697967"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76" name="tx176"/>
            <p:cNvSpPr/>
            <p:nvPr/>
          </p:nvSpPr>
          <p:spPr>
            <a:xfrm>
              <a:off x="4240673"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56.5</a:t>
              </a:r>
            </a:p>
          </p:txBody>
        </p:sp>
        <p:sp>
          <p:nvSpPr>
            <p:cNvPr id="177" name="tx177"/>
            <p:cNvSpPr/>
            <p:nvPr/>
          </p:nvSpPr>
          <p:spPr>
            <a:xfrm>
              <a:off x="7382778"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78" name="tx178"/>
            <p:cNvSpPr/>
            <p:nvPr/>
          </p:nvSpPr>
          <p:spPr>
            <a:xfrm>
              <a:off x="4253626"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56.8</a:t>
              </a:r>
            </a:p>
          </p:txBody>
        </p:sp>
        <p:sp>
          <p:nvSpPr>
            <p:cNvPr id="179" name="tx179"/>
            <p:cNvSpPr/>
            <p:nvPr/>
          </p:nvSpPr>
          <p:spPr>
            <a:xfrm>
              <a:off x="7441066"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37741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5" name="tx185"/>
            <p:cNvSpPr/>
            <p:nvPr/>
          </p:nvSpPr>
          <p:spPr>
            <a:xfrm>
              <a:off x="553624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6" name="tx186"/>
            <p:cNvSpPr/>
            <p:nvPr/>
          </p:nvSpPr>
          <p:spPr>
            <a:xfrm>
              <a:off x="769508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7" name="tx187"/>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8" name="tx188"/>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(97%) was the same as in 2019 (97%).
The number of children vaccinated with DTP1 decreased 4% compared to in 2019.
The number of surviving infants decreased approximately 4%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Denmark</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314272"/>
            </a:xfrm>
            <a:custGeom>
              <a:avLst/>
              <a:pathLst>
                <a:path w="3397293" h="314272">
                  <a:moveTo>
                    <a:pt x="0" y="28570"/>
                  </a:moveTo>
                  <a:lnTo>
                    <a:pt x="141553" y="28570"/>
                  </a:lnTo>
                  <a:lnTo>
                    <a:pt x="283107" y="0"/>
                  </a:lnTo>
                  <a:lnTo>
                    <a:pt x="424661" y="57140"/>
                  </a:lnTo>
                  <a:lnTo>
                    <a:pt x="566215" y="85710"/>
                  </a:lnTo>
                  <a:lnTo>
                    <a:pt x="707769" y="142851"/>
                  </a:lnTo>
                  <a:lnTo>
                    <a:pt x="849323" y="142851"/>
                  </a:lnTo>
                  <a:lnTo>
                    <a:pt x="990877" y="314272"/>
                  </a:lnTo>
                  <a:lnTo>
                    <a:pt x="1132431" y="285702"/>
                  </a:lnTo>
                  <a:lnTo>
                    <a:pt x="1273984" y="257132"/>
                  </a:lnTo>
                  <a:lnTo>
                    <a:pt x="1415538" y="228562"/>
                  </a:lnTo>
                  <a:lnTo>
                    <a:pt x="1557092" y="199991"/>
                  </a:lnTo>
                  <a:lnTo>
                    <a:pt x="1698646" y="114281"/>
                  </a:lnTo>
                  <a:lnTo>
                    <a:pt x="1840200" y="114281"/>
                  </a:lnTo>
                  <a:lnTo>
                    <a:pt x="1981754" y="114281"/>
                  </a:lnTo>
                  <a:lnTo>
                    <a:pt x="2123308" y="142851"/>
                  </a:lnTo>
                  <a:lnTo>
                    <a:pt x="2264862" y="114281"/>
                  </a:lnTo>
                  <a:lnTo>
                    <a:pt x="2406416" y="0"/>
                  </a:lnTo>
                  <a:lnTo>
                    <a:pt x="2547969" y="28570"/>
                  </a:lnTo>
                  <a:lnTo>
                    <a:pt x="2689523" y="28570"/>
                  </a:lnTo>
                  <a:lnTo>
                    <a:pt x="2831077" y="28570"/>
                  </a:lnTo>
                  <a:lnTo>
                    <a:pt x="2972631" y="28570"/>
                  </a:lnTo>
                  <a:lnTo>
                    <a:pt x="3114185" y="28570"/>
                  </a:lnTo>
                  <a:lnTo>
                    <a:pt x="3255739" y="2857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314272"/>
            </a:xfrm>
            <a:custGeom>
              <a:avLst/>
              <a:pathLst>
                <a:path w="3397293" h="314272">
                  <a:moveTo>
                    <a:pt x="0" y="28570"/>
                  </a:moveTo>
                  <a:lnTo>
                    <a:pt x="141553" y="28570"/>
                  </a:lnTo>
                  <a:lnTo>
                    <a:pt x="283107" y="0"/>
                  </a:lnTo>
                  <a:lnTo>
                    <a:pt x="424661" y="57140"/>
                  </a:lnTo>
                  <a:lnTo>
                    <a:pt x="566215" y="85710"/>
                  </a:lnTo>
                  <a:lnTo>
                    <a:pt x="707769" y="142851"/>
                  </a:lnTo>
                  <a:lnTo>
                    <a:pt x="849323" y="142851"/>
                  </a:lnTo>
                  <a:lnTo>
                    <a:pt x="990877" y="314272"/>
                  </a:lnTo>
                  <a:lnTo>
                    <a:pt x="1132431" y="285702"/>
                  </a:lnTo>
                  <a:lnTo>
                    <a:pt x="1273984" y="257132"/>
                  </a:lnTo>
                  <a:lnTo>
                    <a:pt x="1415538" y="228562"/>
                  </a:lnTo>
                  <a:lnTo>
                    <a:pt x="1557092" y="199991"/>
                  </a:lnTo>
                  <a:lnTo>
                    <a:pt x="1698646" y="114281"/>
                  </a:lnTo>
                  <a:lnTo>
                    <a:pt x="1840200" y="114281"/>
                  </a:lnTo>
                  <a:lnTo>
                    <a:pt x="1981754" y="114281"/>
                  </a:lnTo>
                  <a:lnTo>
                    <a:pt x="2123308" y="142851"/>
                  </a:lnTo>
                  <a:lnTo>
                    <a:pt x="2264862" y="114281"/>
                  </a:lnTo>
                  <a:lnTo>
                    <a:pt x="2406416" y="0"/>
                  </a:lnTo>
                  <a:lnTo>
                    <a:pt x="2547969" y="28570"/>
                  </a:lnTo>
                  <a:lnTo>
                    <a:pt x="2689523" y="28570"/>
                  </a:lnTo>
                  <a:lnTo>
                    <a:pt x="2831077" y="28570"/>
                  </a:lnTo>
                  <a:lnTo>
                    <a:pt x="2972631" y="28570"/>
                  </a:lnTo>
                  <a:lnTo>
                    <a:pt x="3114185" y="28570"/>
                  </a:lnTo>
                  <a:lnTo>
                    <a:pt x="3255739" y="2857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314272"/>
            </a:xfrm>
            <a:custGeom>
              <a:avLst/>
              <a:pathLst>
                <a:path w="3397293" h="314272">
                  <a:moveTo>
                    <a:pt x="0" y="28570"/>
                  </a:moveTo>
                  <a:lnTo>
                    <a:pt x="141553" y="28570"/>
                  </a:lnTo>
                  <a:lnTo>
                    <a:pt x="283107" y="0"/>
                  </a:lnTo>
                  <a:lnTo>
                    <a:pt x="424661" y="57140"/>
                  </a:lnTo>
                  <a:lnTo>
                    <a:pt x="566215" y="85710"/>
                  </a:lnTo>
                  <a:lnTo>
                    <a:pt x="707769" y="142851"/>
                  </a:lnTo>
                  <a:lnTo>
                    <a:pt x="849323" y="142851"/>
                  </a:lnTo>
                  <a:lnTo>
                    <a:pt x="990877" y="314272"/>
                  </a:lnTo>
                  <a:lnTo>
                    <a:pt x="1132431" y="285702"/>
                  </a:lnTo>
                  <a:lnTo>
                    <a:pt x="1273984" y="257132"/>
                  </a:lnTo>
                  <a:lnTo>
                    <a:pt x="1415538" y="228562"/>
                  </a:lnTo>
                  <a:lnTo>
                    <a:pt x="1557092" y="199991"/>
                  </a:lnTo>
                  <a:lnTo>
                    <a:pt x="1698646" y="114281"/>
                  </a:lnTo>
                  <a:lnTo>
                    <a:pt x="1840200" y="114281"/>
                  </a:lnTo>
                  <a:lnTo>
                    <a:pt x="1981754" y="114281"/>
                  </a:lnTo>
                  <a:lnTo>
                    <a:pt x="2123308" y="142851"/>
                  </a:lnTo>
                  <a:lnTo>
                    <a:pt x="2264862" y="114281"/>
                  </a:lnTo>
                  <a:lnTo>
                    <a:pt x="2406416" y="0"/>
                  </a:lnTo>
                  <a:lnTo>
                    <a:pt x="2547969" y="28570"/>
                  </a:lnTo>
                  <a:lnTo>
                    <a:pt x="2689523" y="28570"/>
                  </a:lnTo>
                  <a:lnTo>
                    <a:pt x="2831077" y="28570"/>
                  </a:lnTo>
                  <a:lnTo>
                    <a:pt x="2972631" y="28570"/>
                  </a:lnTo>
                  <a:lnTo>
                    <a:pt x="3114185" y="28570"/>
                  </a:lnTo>
                  <a:lnTo>
                    <a:pt x="3255739" y="2857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4460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4460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6995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3240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11706" y="4831778"/>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Denmark</a:t>
              </a:r>
            </a:p>
          </p:txBody>
        </p:sp>
        <p:sp>
          <p:nvSpPr>
            <p:cNvPr id="60" name="tx60"/>
            <p:cNvSpPr/>
            <p:nvPr/>
          </p:nvSpPr>
          <p:spPr>
            <a:xfrm>
              <a:off x="253705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99507"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31988" y="472419"/>
              <a:ext cx="257524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Denmark, 2000-2024</a:t>
              </a:r>
            </a:p>
          </p:txBody>
        </p:sp>
        <p:sp>
          <p:nvSpPr>
            <p:cNvPr id="63" name="pl63"/>
            <p:cNvSpPr/>
            <p:nvPr/>
          </p:nvSpPr>
          <p:spPr>
            <a:xfrm>
              <a:off x="5267799" y="36855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855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856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856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856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855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855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856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856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856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56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65634"/>
              <a:ext cx="3397293" cy="1319945"/>
            </a:xfrm>
            <a:custGeom>
              <a:avLst/>
              <a:pathLst>
                <a:path w="3397293" h="1319945">
                  <a:moveTo>
                    <a:pt x="0" y="119995"/>
                  </a:moveTo>
                  <a:lnTo>
                    <a:pt x="141553" y="119995"/>
                  </a:lnTo>
                  <a:lnTo>
                    <a:pt x="283107" y="0"/>
                  </a:lnTo>
                  <a:lnTo>
                    <a:pt x="424661" y="239990"/>
                  </a:lnTo>
                  <a:lnTo>
                    <a:pt x="566215" y="359985"/>
                  </a:lnTo>
                  <a:lnTo>
                    <a:pt x="707769" y="599975"/>
                  </a:lnTo>
                  <a:lnTo>
                    <a:pt x="849323" y="599975"/>
                  </a:lnTo>
                  <a:lnTo>
                    <a:pt x="990877" y="1319945"/>
                  </a:lnTo>
                  <a:lnTo>
                    <a:pt x="1132431" y="1199950"/>
                  </a:lnTo>
                  <a:lnTo>
                    <a:pt x="1273984" y="1079955"/>
                  </a:lnTo>
                  <a:lnTo>
                    <a:pt x="1415538" y="959960"/>
                  </a:lnTo>
                  <a:lnTo>
                    <a:pt x="1557092" y="839965"/>
                  </a:lnTo>
                  <a:lnTo>
                    <a:pt x="1698646" y="479980"/>
                  </a:lnTo>
                  <a:lnTo>
                    <a:pt x="1840200" y="479980"/>
                  </a:lnTo>
                  <a:lnTo>
                    <a:pt x="1981754" y="479980"/>
                  </a:lnTo>
                  <a:lnTo>
                    <a:pt x="2123308" y="599975"/>
                  </a:lnTo>
                  <a:lnTo>
                    <a:pt x="2264862" y="479980"/>
                  </a:lnTo>
                  <a:lnTo>
                    <a:pt x="2406416" y="0"/>
                  </a:lnTo>
                  <a:lnTo>
                    <a:pt x="2547969" y="119995"/>
                  </a:lnTo>
                  <a:lnTo>
                    <a:pt x="2689523" y="119995"/>
                  </a:lnTo>
                  <a:lnTo>
                    <a:pt x="2831077" y="119995"/>
                  </a:lnTo>
                  <a:lnTo>
                    <a:pt x="2972631" y="119995"/>
                  </a:lnTo>
                  <a:lnTo>
                    <a:pt x="3114185" y="119995"/>
                  </a:lnTo>
                  <a:lnTo>
                    <a:pt x="3255739" y="119995"/>
                  </a:lnTo>
                  <a:lnTo>
                    <a:pt x="3397293" y="23999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85630"/>
              <a:ext cx="3397293" cy="1679930"/>
            </a:xfrm>
            <a:custGeom>
              <a:avLst/>
              <a:pathLst>
                <a:path w="3397293" h="1679930">
                  <a:moveTo>
                    <a:pt x="0" y="1679930"/>
                  </a:moveTo>
                  <a:lnTo>
                    <a:pt x="141553" y="1679930"/>
                  </a:lnTo>
                  <a:lnTo>
                    <a:pt x="283107" y="1679930"/>
                  </a:lnTo>
                  <a:lnTo>
                    <a:pt x="424661" y="1439940"/>
                  </a:lnTo>
                  <a:lnTo>
                    <a:pt x="566215" y="1199950"/>
                  </a:lnTo>
                  <a:lnTo>
                    <a:pt x="707769" y="1079955"/>
                  </a:lnTo>
                  <a:lnTo>
                    <a:pt x="849323" y="959960"/>
                  </a:lnTo>
                  <a:lnTo>
                    <a:pt x="990877" y="959960"/>
                  </a:lnTo>
                  <a:lnTo>
                    <a:pt x="1132431" y="599975"/>
                  </a:lnTo>
                  <a:lnTo>
                    <a:pt x="1273984" y="359985"/>
                  </a:lnTo>
                  <a:lnTo>
                    <a:pt x="1415538" y="359985"/>
                  </a:lnTo>
                  <a:lnTo>
                    <a:pt x="1557092" y="239990"/>
                  </a:lnTo>
                  <a:lnTo>
                    <a:pt x="1698646" y="239990"/>
                  </a:lnTo>
                  <a:lnTo>
                    <a:pt x="1840200" y="359985"/>
                  </a:lnTo>
                  <a:lnTo>
                    <a:pt x="1981754" y="239990"/>
                  </a:lnTo>
                  <a:lnTo>
                    <a:pt x="2123308" y="119995"/>
                  </a:lnTo>
                  <a:lnTo>
                    <a:pt x="2264862" y="0"/>
                  </a:lnTo>
                  <a:lnTo>
                    <a:pt x="2406416" y="0"/>
                  </a:lnTo>
                  <a:lnTo>
                    <a:pt x="2547969" y="0"/>
                  </a:lnTo>
                  <a:lnTo>
                    <a:pt x="2689523" y="0"/>
                  </a:lnTo>
                  <a:lnTo>
                    <a:pt x="2831077" y="359985"/>
                  </a:lnTo>
                  <a:lnTo>
                    <a:pt x="2972631" y="479980"/>
                  </a:lnTo>
                  <a:lnTo>
                    <a:pt x="3114185" y="119995"/>
                  </a:lnTo>
                  <a:lnTo>
                    <a:pt x="3255739" y="239990"/>
                  </a:lnTo>
                  <a:lnTo>
                    <a:pt x="3397293" y="119995"/>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359985"/>
            </a:xfrm>
            <a:custGeom>
              <a:avLst/>
              <a:pathLst>
                <a:path w="3397293" h="359985">
                  <a:moveTo>
                    <a:pt x="0" y="359985"/>
                  </a:moveTo>
                  <a:lnTo>
                    <a:pt x="141553" y="239990"/>
                  </a:lnTo>
                  <a:lnTo>
                    <a:pt x="283107" y="119995"/>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19995"/>
                  </a:lnTo>
                  <a:lnTo>
                    <a:pt x="1981754" y="119995"/>
                  </a:lnTo>
                  <a:lnTo>
                    <a:pt x="2123308" y="119995"/>
                  </a:lnTo>
                  <a:lnTo>
                    <a:pt x="2264862" y="119995"/>
                  </a:lnTo>
                  <a:lnTo>
                    <a:pt x="2406416" y="119995"/>
                  </a:lnTo>
                  <a:lnTo>
                    <a:pt x="2547969" y="119995"/>
                  </a:lnTo>
                  <a:lnTo>
                    <a:pt x="2689523" y="119995"/>
                  </a:lnTo>
                  <a:lnTo>
                    <a:pt x="2831077" y="239990"/>
                  </a:lnTo>
                  <a:lnTo>
                    <a:pt x="2972631" y="119995"/>
                  </a:lnTo>
                  <a:lnTo>
                    <a:pt x="3114185" y="119995"/>
                  </a:lnTo>
                  <a:lnTo>
                    <a:pt x="3255739" y="239990"/>
                  </a:lnTo>
                  <a:lnTo>
                    <a:pt x="3397293" y="23999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8563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65634"/>
              <a:ext cx="3397293" cy="1319945"/>
            </a:xfrm>
            <a:custGeom>
              <a:avLst/>
              <a:pathLst>
                <a:path w="3397293" h="1319945">
                  <a:moveTo>
                    <a:pt x="0" y="119995"/>
                  </a:moveTo>
                  <a:lnTo>
                    <a:pt x="141553" y="119995"/>
                  </a:lnTo>
                  <a:lnTo>
                    <a:pt x="283107" y="0"/>
                  </a:lnTo>
                  <a:lnTo>
                    <a:pt x="424661" y="239990"/>
                  </a:lnTo>
                  <a:lnTo>
                    <a:pt x="566215" y="359985"/>
                  </a:lnTo>
                  <a:lnTo>
                    <a:pt x="707769" y="599975"/>
                  </a:lnTo>
                  <a:lnTo>
                    <a:pt x="849323" y="599975"/>
                  </a:lnTo>
                  <a:lnTo>
                    <a:pt x="990877" y="1319945"/>
                  </a:lnTo>
                  <a:lnTo>
                    <a:pt x="1132431" y="1199950"/>
                  </a:lnTo>
                  <a:lnTo>
                    <a:pt x="1273984" y="1079955"/>
                  </a:lnTo>
                  <a:lnTo>
                    <a:pt x="1415538" y="959960"/>
                  </a:lnTo>
                  <a:lnTo>
                    <a:pt x="1557092" y="839965"/>
                  </a:lnTo>
                  <a:lnTo>
                    <a:pt x="1698646" y="479980"/>
                  </a:lnTo>
                  <a:lnTo>
                    <a:pt x="1840200" y="479980"/>
                  </a:lnTo>
                  <a:lnTo>
                    <a:pt x="1981754" y="479980"/>
                  </a:lnTo>
                  <a:lnTo>
                    <a:pt x="2123308" y="599975"/>
                  </a:lnTo>
                  <a:lnTo>
                    <a:pt x="2264862" y="479980"/>
                  </a:lnTo>
                  <a:lnTo>
                    <a:pt x="2406416" y="0"/>
                  </a:lnTo>
                  <a:lnTo>
                    <a:pt x="2547969" y="119995"/>
                  </a:lnTo>
                  <a:lnTo>
                    <a:pt x="2689523" y="119995"/>
                  </a:lnTo>
                  <a:lnTo>
                    <a:pt x="2831077" y="119995"/>
                  </a:lnTo>
                  <a:lnTo>
                    <a:pt x="2972631" y="119995"/>
                  </a:lnTo>
                  <a:lnTo>
                    <a:pt x="3114185" y="119995"/>
                  </a:lnTo>
                  <a:lnTo>
                    <a:pt x="3255739" y="119995"/>
                  </a:lnTo>
                  <a:lnTo>
                    <a:pt x="3397293" y="23999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633652"/>
              <a:ext cx="0" cy="551977"/>
            </a:xfrm>
            <a:custGeom>
              <a:avLst/>
              <a:pathLst>
                <a:path w="0" h="551977">
                  <a:moveTo>
                    <a:pt x="0" y="55197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633652"/>
              <a:ext cx="0" cy="1031957"/>
            </a:xfrm>
            <a:custGeom>
              <a:avLst/>
              <a:pathLst>
                <a:path w="0" h="1031957">
                  <a:moveTo>
                    <a:pt x="0" y="103195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633652"/>
              <a:ext cx="0" cy="1391942"/>
            </a:xfrm>
            <a:custGeom>
              <a:avLst/>
              <a:pathLst>
                <a:path w="0" h="1391942">
                  <a:moveTo>
                    <a:pt x="0" y="139194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633652"/>
              <a:ext cx="0" cy="1031957"/>
            </a:xfrm>
            <a:custGeom>
              <a:avLst/>
              <a:pathLst>
                <a:path w="0" h="1031957">
                  <a:moveTo>
                    <a:pt x="0" y="103195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633652"/>
              <a:ext cx="0" cy="551977"/>
            </a:xfrm>
            <a:custGeom>
              <a:avLst/>
              <a:pathLst>
                <a:path w="0" h="551977">
                  <a:moveTo>
                    <a:pt x="0" y="55197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633652"/>
              <a:ext cx="0" cy="551977"/>
            </a:xfrm>
            <a:custGeom>
              <a:avLst/>
              <a:pathLst>
                <a:path w="0" h="551977">
                  <a:moveTo>
                    <a:pt x="0" y="55197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633652"/>
              <a:ext cx="0" cy="671972"/>
            </a:xfrm>
            <a:custGeom>
              <a:avLst/>
              <a:pathLst>
                <a:path w="0" h="671972">
                  <a:moveTo>
                    <a:pt x="0" y="67197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65634"/>
              <a:ext cx="3397293" cy="1319945"/>
            </a:xfrm>
            <a:custGeom>
              <a:avLst/>
              <a:pathLst>
                <a:path w="3397293" h="1319945">
                  <a:moveTo>
                    <a:pt x="0" y="119995"/>
                  </a:moveTo>
                  <a:lnTo>
                    <a:pt x="141553" y="119995"/>
                  </a:lnTo>
                  <a:lnTo>
                    <a:pt x="283107" y="0"/>
                  </a:lnTo>
                  <a:lnTo>
                    <a:pt x="424661" y="239990"/>
                  </a:lnTo>
                  <a:lnTo>
                    <a:pt x="566215" y="359985"/>
                  </a:lnTo>
                  <a:lnTo>
                    <a:pt x="707769" y="599975"/>
                  </a:lnTo>
                  <a:lnTo>
                    <a:pt x="849323" y="599975"/>
                  </a:lnTo>
                  <a:lnTo>
                    <a:pt x="990877" y="1319945"/>
                  </a:lnTo>
                  <a:lnTo>
                    <a:pt x="1132431" y="1199950"/>
                  </a:lnTo>
                  <a:lnTo>
                    <a:pt x="1273984" y="1079955"/>
                  </a:lnTo>
                  <a:lnTo>
                    <a:pt x="1415538" y="959960"/>
                  </a:lnTo>
                  <a:lnTo>
                    <a:pt x="1557092" y="839965"/>
                  </a:lnTo>
                  <a:lnTo>
                    <a:pt x="1698646" y="479980"/>
                  </a:lnTo>
                  <a:lnTo>
                    <a:pt x="1840200" y="479980"/>
                  </a:lnTo>
                  <a:lnTo>
                    <a:pt x="1981754" y="479980"/>
                  </a:lnTo>
                  <a:lnTo>
                    <a:pt x="2123308" y="599975"/>
                  </a:lnTo>
                  <a:lnTo>
                    <a:pt x="2264862" y="479980"/>
                  </a:lnTo>
                  <a:lnTo>
                    <a:pt x="2406416" y="0"/>
                  </a:lnTo>
                  <a:lnTo>
                    <a:pt x="2547969" y="119995"/>
                  </a:lnTo>
                  <a:lnTo>
                    <a:pt x="2689523" y="119995"/>
                  </a:lnTo>
                  <a:lnTo>
                    <a:pt x="2831077" y="119995"/>
                  </a:lnTo>
                  <a:lnTo>
                    <a:pt x="2972631" y="119995"/>
                  </a:lnTo>
                  <a:lnTo>
                    <a:pt x="3114185" y="119995"/>
                  </a:lnTo>
                  <a:lnTo>
                    <a:pt x="3255739" y="119995"/>
                  </a:lnTo>
                  <a:lnTo>
                    <a:pt x="3397293" y="239990"/>
                  </a:lnTo>
                </a:path>
              </a:pathLst>
            </a:custGeom>
            <a:ln w="27101" cap="flat">
              <a:solidFill>
                <a:srgbClr val="0058AB">
                  <a:alpha val="100000"/>
                </a:srgbClr>
              </a:solidFill>
              <a:prstDash val="solid"/>
              <a:round/>
            </a:ln>
          </p:spPr>
          <p:txBody>
            <a:bodyPr/>
            <a:lstStyle/>
            <a:p/>
          </p:txBody>
        </p:sp>
        <p:sp>
          <p:nvSpPr>
            <p:cNvPr id="94" name="tx94"/>
            <p:cNvSpPr/>
            <p:nvPr/>
          </p:nvSpPr>
          <p:spPr>
            <a:xfrm>
              <a:off x="5407519" y="15452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097238" y="154685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6805008" y="1547861"/>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7512777" y="154685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097042" y="15452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5452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786762" y="15465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9334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3334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73526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13351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3531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33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6130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6130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58665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4910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928405" y="4831778"/>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Denmark</a:t>
              </a:r>
            </a:p>
          </p:txBody>
        </p:sp>
        <p:sp>
          <p:nvSpPr>
            <p:cNvPr id="122" name="tx122"/>
            <p:cNvSpPr/>
            <p:nvPr/>
          </p:nvSpPr>
          <p:spPr>
            <a:xfrm>
              <a:off x="685375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616206"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09939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66383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22827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79270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3571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288161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44605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01048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57492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25146"/>
              <a:ext cx="5716452" cy="149993"/>
            </a:xfrm>
            <a:prstGeom prst="rect">
              <a:avLst/>
            </a:prstGeom>
            <a:solidFill>
              <a:srgbClr val="1CABE2">
                <a:alpha val="80000"/>
              </a:srgbClr>
            </a:solidFill>
          </p:spPr>
          <p:txBody>
            <a:bodyPr/>
            <a:lstStyle/>
            <a:p/>
          </p:txBody>
        </p:sp>
        <p:sp>
          <p:nvSpPr>
            <p:cNvPr id="139" name="rc139"/>
            <p:cNvSpPr/>
            <p:nvPr/>
          </p:nvSpPr>
          <p:spPr>
            <a:xfrm>
              <a:off x="1317178" y="5637654"/>
              <a:ext cx="5412951" cy="149993"/>
            </a:xfrm>
            <a:prstGeom prst="rect">
              <a:avLst/>
            </a:prstGeom>
            <a:solidFill>
              <a:srgbClr val="1CABE2">
                <a:alpha val="80000"/>
              </a:srgbClr>
            </a:solidFill>
          </p:spPr>
          <p:txBody>
            <a:bodyPr/>
            <a:lstStyle/>
            <a:p/>
          </p:txBody>
        </p:sp>
        <p:sp>
          <p:nvSpPr>
            <p:cNvPr id="140" name="rc140"/>
            <p:cNvSpPr/>
            <p:nvPr/>
          </p:nvSpPr>
          <p:spPr>
            <a:xfrm>
              <a:off x="1317178" y="5450161"/>
              <a:ext cx="7321564" cy="149993"/>
            </a:xfrm>
            <a:prstGeom prst="rect">
              <a:avLst/>
            </a:prstGeom>
            <a:solidFill>
              <a:srgbClr val="1CABE2">
                <a:alpha val="80000"/>
              </a:srgbClr>
            </a:solidFill>
          </p:spPr>
          <p:txBody>
            <a:bodyPr/>
            <a:lstStyle/>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64853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6" name="tx146"/>
            <p:cNvSpPr/>
            <p:nvPr/>
          </p:nvSpPr>
          <p:spPr>
            <a:xfrm>
              <a:off x="409646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7" name="tx147"/>
            <p:cNvSpPr/>
            <p:nvPr/>
          </p:nvSpPr>
          <p:spPr>
            <a:xfrm>
              <a:off x="566089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8" name="tx148"/>
            <p:cNvSpPr/>
            <p:nvPr/>
          </p:nvSpPr>
          <p:spPr>
            <a:xfrm>
              <a:off x="722533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9" name="tx149"/>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Denmark (96%) was 11 percentage points higher than the global average (85%) and 2 percentage points higher than the average across all non-programme countries (94%).
National DTP3 coverage was 1 percentage point lower than in 2019 (97%).
This equates to 2,000 un- and undervaccinated children in 2024 - the same number of un- and undervaccinated children as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Denmark ranked number 23 out of 41 countries for lowest DTP3 coverage (based on tied ranks).
Denmark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261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651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041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31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45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846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36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626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372564"/>
              <a:ext cx="249522" cy="1634121"/>
            </a:xfrm>
            <a:prstGeom prst="rect">
              <a:avLst/>
            </a:prstGeom>
            <a:solidFill>
              <a:srgbClr val="80BD41">
                <a:alpha val="100000"/>
              </a:srgbClr>
            </a:solidFill>
          </p:spPr>
          <p:txBody>
            <a:bodyPr/>
            <a:lstStyle/>
            <a:p/>
          </p:txBody>
        </p:sp>
        <p:sp>
          <p:nvSpPr>
            <p:cNvPr id="25" name="rc25"/>
            <p:cNvSpPr/>
            <p:nvPr/>
          </p:nvSpPr>
          <p:spPr>
            <a:xfrm>
              <a:off x="1296273" y="2322084"/>
              <a:ext cx="249522" cy="50479"/>
            </a:xfrm>
            <a:prstGeom prst="rect">
              <a:avLst/>
            </a:prstGeom>
            <a:solidFill>
              <a:srgbClr val="1CABE2">
                <a:alpha val="100000"/>
              </a:srgbClr>
            </a:solidFill>
          </p:spPr>
          <p:txBody>
            <a:bodyPr/>
            <a:lstStyle/>
            <a:p/>
          </p:txBody>
        </p:sp>
        <p:sp>
          <p:nvSpPr>
            <p:cNvPr id="26" name="rc26"/>
            <p:cNvSpPr/>
            <p:nvPr/>
          </p:nvSpPr>
          <p:spPr>
            <a:xfrm>
              <a:off x="1573521" y="2408077"/>
              <a:ext cx="249522" cy="1598607"/>
            </a:xfrm>
            <a:prstGeom prst="rect">
              <a:avLst/>
            </a:prstGeom>
            <a:solidFill>
              <a:srgbClr val="80BD41">
                <a:alpha val="100000"/>
              </a:srgbClr>
            </a:solidFill>
          </p:spPr>
          <p:txBody>
            <a:bodyPr/>
            <a:lstStyle/>
            <a:p/>
          </p:txBody>
        </p:sp>
        <p:sp>
          <p:nvSpPr>
            <p:cNvPr id="27" name="rc27"/>
            <p:cNvSpPr/>
            <p:nvPr/>
          </p:nvSpPr>
          <p:spPr>
            <a:xfrm>
              <a:off x="1573521" y="2358612"/>
              <a:ext cx="249522" cy="49465"/>
            </a:xfrm>
            <a:prstGeom prst="rect">
              <a:avLst/>
            </a:prstGeom>
            <a:solidFill>
              <a:srgbClr val="1CABE2">
                <a:alpha val="100000"/>
              </a:srgbClr>
            </a:solidFill>
          </p:spPr>
          <p:txBody>
            <a:bodyPr/>
            <a:lstStyle/>
            <a:p/>
          </p:txBody>
        </p:sp>
        <p:sp>
          <p:nvSpPr>
            <p:cNvPr id="28" name="rc28"/>
            <p:cNvSpPr/>
            <p:nvPr/>
          </p:nvSpPr>
          <p:spPr>
            <a:xfrm>
              <a:off x="1850769" y="2419492"/>
              <a:ext cx="249522" cy="1587192"/>
            </a:xfrm>
            <a:prstGeom prst="rect">
              <a:avLst/>
            </a:prstGeom>
            <a:solidFill>
              <a:srgbClr val="80BD41">
                <a:alpha val="100000"/>
              </a:srgbClr>
            </a:solidFill>
          </p:spPr>
          <p:txBody>
            <a:bodyPr/>
            <a:lstStyle/>
            <a:p/>
          </p:txBody>
        </p:sp>
        <p:sp>
          <p:nvSpPr>
            <p:cNvPr id="29" name="rc29"/>
            <p:cNvSpPr/>
            <p:nvPr/>
          </p:nvSpPr>
          <p:spPr>
            <a:xfrm>
              <a:off x="1850769" y="2387023"/>
              <a:ext cx="249522" cy="32469"/>
            </a:xfrm>
            <a:prstGeom prst="rect">
              <a:avLst/>
            </a:prstGeom>
            <a:solidFill>
              <a:srgbClr val="1CABE2">
                <a:alpha val="100000"/>
              </a:srgbClr>
            </a:solidFill>
          </p:spPr>
          <p:txBody>
            <a:bodyPr/>
            <a:lstStyle/>
            <a:p/>
          </p:txBody>
        </p:sp>
        <p:sp>
          <p:nvSpPr>
            <p:cNvPr id="30" name="rc30"/>
            <p:cNvSpPr/>
            <p:nvPr/>
          </p:nvSpPr>
          <p:spPr>
            <a:xfrm>
              <a:off x="2128016" y="2442576"/>
              <a:ext cx="249522" cy="1564109"/>
            </a:xfrm>
            <a:prstGeom prst="rect">
              <a:avLst/>
            </a:prstGeom>
            <a:solidFill>
              <a:srgbClr val="80BD41">
                <a:alpha val="100000"/>
              </a:srgbClr>
            </a:solidFill>
          </p:spPr>
          <p:txBody>
            <a:bodyPr/>
            <a:lstStyle/>
            <a:p/>
          </p:txBody>
        </p:sp>
        <p:sp>
          <p:nvSpPr>
            <p:cNvPr id="31" name="rc31"/>
            <p:cNvSpPr/>
            <p:nvPr/>
          </p:nvSpPr>
          <p:spPr>
            <a:xfrm>
              <a:off x="2128016" y="2377383"/>
              <a:ext cx="249522" cy="65192"/>
            </a:xfrm>
            <a:prstGeom prst="rect">
              <a:avLst/>
            </a:prstGeom>
            <a:solidFill>
              <a:srgbClr val="1CABE2">
                <a:alpha val="100000"/>
              </a:srgbClr>
            </a:solidFill>
          </p:spPr>
          <p:txBody>
            <a:bodyPr/>
            <a:lstStyle/>
            <a:p/>
          </p:txBody>
        </p:sp>
        <p:sp>
          <p:nvSpPr>
            <p:cNvPr id="32" name="rc32"/>
            <p:cNvSpPr/>
            <p:nvPr/>
          </p:nvSpPr>
          <p:spPr>
            <a:xfrm>
              <a:off x="2405264" y="2460079"/>
              <a:ext cx="249522" cy="1546606"/>
            </a:xfrm>
            <a:prstGeom prst="rect">
              <a:avLst/>
            </a:prstGeom>
            <a:solidFill>
              <a:srgbClr val="80BD41">
                <a:alpha val="100000"/>
              </a:srgbClr>
            </a:solidFill>
          </p:spPr>
          <p:txBody>
            <a:bodyPr/>
            <a:lstStyle/>
            <a:p/>
          </p:txBody>
        </p:sp>
        <p:sp>
          <p:nvSpPr>
            <p:cNvPr id="33" name="rc33"/>
            <p:cNvSpPr/>
            <p:nvPr/>
          </p:nvSpPr>
          <p:spPr>
            <a:xfrm>
              <a:off x="2405264" y="2378652"/>
              <a:ext cx="249522" cy="81427"/>
            </a:xfrm>
            <a:prstGeom prst="rect">
              <a:avLst/>
            </a:prstGeom>
            <a:solidFill>
              <a:srgbClr val="1CABE2">
                <a:alpha val="100000"/>
              </a:srgbClr>
            </a:solidFill>
          </p:spPr>
          <p:txBody>
            <a:bodyPr/>
            <a:lstStyle/>
            <a:p/>
          </p:txBody>
        </p:sp>
        <p:sp>
          <p:nvSpPr>
            <p:cNvPr id="34" name="rc34"/>
            <p:cNvSpPr/>
            <p:nvPr/>
          </p:nvSpPr>
          <p:spPr>
            <a:xfrm>
              <a:off x="2682512" y="2500158"/>
              <a:ext cx="249522" cy="1506526"/>
            </a:xfrm>
            <a:prstGeom prst="rect">
              <a:avLst/>
            </a:prstGeom>
            <a:solidFill>
              <a:srgbClr val="80BD41">
                <a:alpha val="100000"/>
              </a:srgbClr>
            </a:solidFill>
          </p:spPr>
          <p:txBody>
            <a:bodyPr/>
            <a:lstStyle/>
            <a:p/>
          </p:txBody>
        </p:sp>
        <p:sp>
          <p:nvSpPr>
            <p:cNvPr id="35" name="rc35"/>
            <p:cNvSpPr/>
            <p:nvPr/>
          </p:nvSpPr>
          <p:spPr>
            <a:xfrm>
              <a:off x="2682512" y="2386769"/>
              <a:ext cx="249522" cy="113389"/>
            </a:xfrm>
            <a:prstGeom prst="rect">
              <a:avLst/>
            </a:prstGeom>
            <a:solidFill>
              <a:srgbClr val="1CABE2">
                <a:alpha val="100000"/>
              </a:srgbClr>
            </a:solidFill>
          </p:spPr>
          <p:txBody>
            <a:bodyPr/>
            <a:lstStyle/>
            <a:p/>
          </p:txBody>
        </p:sp>
        <p:sp>
          <p:nvSpPr>
            <p:cNvPr id="36" name="rc36"/>
            <p:cNvSpPr/>
            <p:nvPr/>
          </p:nvSpPr>
          <p:spPr>
            <a:xfrm>
              <a:off x="2959759" y="2487475"/>
              <a:ext cx="249522" cy="1519210"/>
            </a:xfrm>
            <a:prstGeom prst="rect">
              <a:avLst/>
            </a:prstGeom>
            <a:solidFill>
              <a:srgbClr val="80BD41">
                <a:alpha val="100000"/>
              </a:srgbClr>
            </a:solidFill>
          </p:spPr>
          <p:txBody>
            <a:bodyPr/>
            <a:lstStyle/>
            <a:p/>
          </p:txBody>
        </p:sp>
        <p:sp>
          <p:nvSpPr>
            <p:cNvPr id="37" name="rc37"/>
            <p:cNvSpPr/>
            <p:nvPr/>
          </p:nvSpPr>
          <p:spPr>
            <a:xfrm>
              <a:off x="2959759" y="2373071"/>
              <a:ext cx="249522" cy="114403"/>
            </a:xfrm>
            <a:prstGeom prst="rect">
              <a:avLst/>
            </a:prstGeom>
            <a:solidFill>
              <a:srgbClr val="1CABE2">
                <a:alpha val="100000"/>
              </a:srgbClr>
            </a:solidFill>
          </p:spPr>
          <p:txBody>
            <a:bodyPr/>
            <a:lstStyle/>
            <a:p/>
          </p:txBody>
        </p:sp>
        <p:sp>
          <p:nvSpPr>
            <p:cNvPr id="38" name="rc38"/>
            <p:cNvSpPr/>
            <p:nvPr/>
          </p:nvSpPr>
          <p:spPr>
            <a:xfrm>
              <a:off x="3237007" y="2604669"/>
              <a:ext cx="249522" cy="1402016"/>
            </a:xfrm>
            <a:prstGeom prst="rect">
              <a:avLst/>
            </a:prstGeom>
            <a:solidFill>
              <a:srgbClr val="80BD41">
                <a:alpha val="100000"/>
              </a:srgbClr>
            </a:solidFill>
          </p:spPr>
          <p:txBody>
            <a:bodyPr/>
            <a:lstStyle/>
            <a:p/>
          </p:txBody>
        </p:sp>
        <p:sp>
          <p:nvSpPr>
            <p:cNvPr id="39" name="rc39"/>
            <p:cNvSpPr/>
            <p:nvPr/>
          </p:nvSpPr>
          <p:spPr>
            <a:xfrm>
              <a:off x="3237007" y="2395140"/>
              <a:ext cx="249522" cy="209528"/>
            </a:xfrm>
            <a:prstGeom prst="rect">
              <a:avLst/>
            </a:prstGeom>
            <a:solidFill>
              <a:srgbClr val="1CABE2">
                <a:alpha val="100000"/>
              </a:srgbClr>
            </a:solidFill>
          </p:spPr>
          <p:txBody>
            <a:bodyPr/>
            <a:lstStyle/>
            <a:p/>
          </p:txBody>
        </p:sp>
        <p:sp>
          <p:nvSpPr>
            <p:cNvPr id="40" name="rc40"/>
            <p:cNvSpPr/>
            <p:nvPr/>
          </p:nvSpPr>
          <p:spPr>
            <a:xfrm>
              <a:off x="3514255" y="2573214"/>
              <a:ext cx="249522" cy="1433470"/>
            </a:xfrm>
            <a:prstGeom prst="rect">
              <a:avLst/>
            </a:prstGeom>
            <a:solidFill>
              <a:srgbClr val="80BD41">
                <a:alpha val="100000"/>
              </a:srgbClr>
            </a:solidFill>
          </p:spPr>
          <p:txBody>
            <a:bodyPr/>
            <a:lstStyle/>
            <a:p/>
          </p:txBody>
        </p:sp>
        <p:sp>
          <p:nvSpPr>
            <p:cNvPr id="41" name="rc41"/>
            <p:cNvSpPr/>
            <p:nvPr/>
          </p:nvSpPr>
          <p:spPr>
            <a:xfrm>
              <a:off x="3514255" y="2377637"/>
              <a:ext cx="249522" cy="195577"/>
            </a:xfrm>
            <a:prstGeom prst="rect">
              <a:avLst/>
            </a:prstGeom>
            <a:solidFill>
              <a:srgbClr val="1CABE2">
                <a:alpha val="100000"/>
              </a:srgbClr>
            </a:solidFill>
          </p:spPr>
          <p:txBody>
            <a:bodyPr/>
            <a:lstStyle/>
            <a:p/>
          </p:txBody>
        </p:sp>
        <p:sp>
          <p:nvSpPr>
            <p:cNvPr id="42" name="rc42"/>
            <p:cNvSpPr/>
            <p:nvPr/>
          </p:nvSpPr>
          <p:spPr>
            <a:xfrm>
              <a:off x="3791502" y="2596805"/>
              <a:ext cx="249522" cy="1409879"/>
            </a:xfrm>
            <a:prstGeom prst="rect">
              <a:avLst/>
            </a:prstGeom>
            <a:solidFill>
              <a:srgbClr val="80BD41">
                <a:alpha val="100000"/>
              </a:srgbClr>
            </a:solidFill>
          </p:spPr>
          <p:txBody>
            <a:bodyPr/>
            <a:lstStyle/>
            <a:p/>
          </p:txBody>
        </p:sp>
        <p:sp>
          <p:nvSpPr>
            <p:cNvPr id="43" name="rc43"/>
            <p:cNvSpPr/>
            <p:nvPr/>
          </p:nvSpPr>
          <p:spPr>
            <a:xfrm>
              <a:off x="3791502" y="2422536"/>
              <a:ext cx="249522" cy="174269"/>
            </a:xfrm>
            <a:prstGeom prst="rect">
              <a:avLst/>
            </a:prstGeom>
            <a:solidFill>
              <a:srgbClr val="1CABE2">
                <a:alpha val="100000"/>
              </a:srgbClr>
            </a:solidFill>
          </p:spPr>
          <p:txBody>
            <a:bodyPr/>
            <a:lstStyle/>
            <a:p/>
          </p:txBody>
        </p:sp>
        <p:sp>
          <p:nvSpPr>
            <p:cNvPr id="44" name="rc44"/>
            <p:cNvSpPr/>
            <p:nvPr/>
          </p:nvSpPr>
          <p:spPr>
            <a:xfrm>
              <a:off x="4068750" y="2578034"/>
              <a:ext cx="249522" cy="1428651"/>
            </a:xfrm>
            <a:prstGeom prst="rect">
              <a:avLst/>
            </a:prstGeom>
            <a:solidFill>
              <a:srgbClr val="80BD41">
                <a:alpha val="100000"/>
              </a:srgbClr>
            </a:solidFill>
          </p:spPr>
          <p:txBody>
            <a:bodyPr/>
            <a:lstStyle/>
            <a:p/>
          </p:txBody>
        </p:sp>
        <p:sp>
          <p:nvSpPr>
            <p:cNvPr id="45" name="rc45"/>
            <p:cNvSpPr/>
            <p:nvPr/>
          </p:nvSpPr>
          <p:spPr>
            <a:xfrm>
              <a:off x="4068750" y="2419238"/>
              <a:ext cx="249522" cy="158795"/>
            </a:xfrm>
            <a:prstGeom prst="rect">
              <a:avLst/>
            </a:prstGeom>
            <a:solidFill>
              <a:srgbClr val="1CABE2">
                <a:alpha val="100000"/>
              </a:srgbClr>
            </a:solidFill>
          </p:spPr>
          <p:txBody>
            <a:bodyPr/>
            <a:lstStyle/>
            <a:p/>
          </p:txBody>
        </p:sp>
        <p:sp>
          <p:nvSpPr>
            <p:cNvPr id="46" name="rc46"/>
            <p:cNvSpPr/>
            <p:nvPr/>
          </p:nvSpPr>
          <p:spPr>
            <a:xfrm>
              <a:off x="4345998" y="2650329"/>
              <a:ext cx="249522" cy="1356356"/>
            </a:xfrm>
            <a:prstGeom prst="rect">
              <a:avLst/>
            </a:prstGeom>
            <a:solidFill>
              <a:srgbClr val="80BD41">
                <a:alpha val="100000"/>
              </a:srgbClr>
            </a:solidFill>
          </p:spPr>
          <p:txBody>
            <a:bodyPr/>
            <a:lstStyle/>
            <a:p/>
          </p:txBody>
        </p:sp>
        <p:sp>
          <p:nvSpPr>
            <p:cNvPr id="47" name="rc47"/>
            <p:cNvSpPr/>
            <p:nvPr/>
          </p:nvSpPr>
          <p:spPr>
            <a:xfrm>
              <a:off x="4345998" y="2516139"/>
              <a:ext cx="249522" cy="134189"/>
            </a:xfrm>
            <a:prstGeom prst="rect">
              <a:avLst/>
            </a:prstGeom>
            <a:solidFill>
              <a:srgbClr val="1CABE2">
                <a:alpha val="100000"/>
              </a:srgbClr>
            </a:solidFill>
          </p:spPr>
          <p:txBody>
            <a:bodyPr/>
            <a:lstStyle/>
            <a:p/>
          </p:txBody>
        </p:sp>
        <p:sp>
          <p:nvSpPr>
            <p:cNvPr id="48" name="rc48"/>
            <p:cNvSpPr/>
            <p:nvPr/>
          </p:nvSpPr>
          <p:spPr>
            <a:xfrm>
              <a:off x="4623245" y="2637392"/>
              <a:ext cx="249522" cy="1369293"/>
            </a:xfrm>
            <a:prstGeom prst="rect">
              <a:avLst/>
            </a:prstGeom>
            <a:solidFill>
              <a:srgbClr val="80BD41">
                <a:alpha val="100000"/>
              </a:srgbClr>
            </a:solidFill>
          </p:spPr>
          <p:txBody>
            <a:bodyPr/>
            <a:lstStyle/>
            <a:p/>
          </p:txBody>
        </p:sp>
        <p:sp>
          <p:nvSpPr>
            <p:cNvPr id="49" name="rc49"/>
            <p:cNvSpPr/>
            <p:nvPr/>
          </p:nvSpPr>
          <p:spPr>
            <a:xfrm>
              <a:off x="4623245" y="2549877"/>
              <a:ext cx="249522" cy="87515"/>
            </a:xfrm>
            <a:prstGeom prst="rect">
              <a:avLst/>
            </a:prstGeom>
            <a:solidFill>
              <a:srgbClr val="1CABE2">
                <a:alpha val="100000"/>
              </a:srgbClr>
            </a:solidFill>
          </p:spPr>
          <p:txBody>
            <a:bodyPr/>
            <a:lstStyle/>
            <a:p/>
          </p:txBody>
        </p:sp>
        <p:sp>
          <p:nvSpPr>
            <p:cNvPr id="50" name="rc50"/>
            <p:cNvSpPr/>
            <p:nvPr/>
          </p:nvSpPr>
          <p:spPr>
            <a:xfrm>
              <a:off x="4900493" y="2682037"/>
              <a:ext cx="249522" cy="1324647"/>
            </a:xfrm>
            <a:prstGeom prst="rect">
              <a:avLst/>
            </a:prstGeom>
            <a:solidFill>
              <a:srgbClr val="80BD41">
                <a:alpha val="100000"/>
              </a:srgbClr>
            </a:solidFill>
          </p:spPr>
          <p:txBody>
            <a:bodyPr/>
            <a:lstStyle/>
            <a:p/>
          </p:txBody>
        </p:sp>
        <p:sp>
          <p:nvSpPr>
            <p:cNvPr id="51" name="rc51"/>
            <p:cNvSpPr/>
            <p:nvPr/>
          </p:nvSpPr>
          <p:spPr>
            <a:xfrm>
              <a:off x="4900493" y="2597566"/>
              <a:ext cx="249522" cy="84471"/>
            </a:xfrm>
            <a:prstGeom prst="rect">
              <a:avLst/>
            </a:prstGeom>
            <a:solidFill>
              <a:srgbClr val="1CABE2">
                <a:alpha val="100000"/>
              </a:srgbClr>
            </a:solidFill>
          </p:spPr>
          <p:txBody>
            <a:bodyPr/>
            <a:lstStyle/>
            <a:p/>
          </p:txBody>
        </p:sp>
        <p:sp>
          <p:nvSpPr>
            <p:cNvPr id="52" name="rc52"/>
            <p:cNvSpPr/>
            <p:nvPr/>
          </p:nvSpPr>
          <p:spPr>
            <a:xfrm>
              <a:off x="5177741" y="2662505"/>
              <a:ext cx="249522" cy="1344180"/>
            </a:xfrm>
            <a:prstGeom prst="rect">
              <a:avLst/>
            </a:prstGeom>
            <a:solidFill>
              <a:srgbClr val="80BD41">
                <a:alpha val="100000"/>
              </a:srgbClr>
            </a:solidFill>
          </p:spPr>
          <p:txBody>
            <a:bodyPr/>
            <a:lstStyle/>
            <a:p/>
          </p:txBody>
        </p:sp>
        <p:sp>
          <p:nvSpPr>
            <p:cNvPr id="53" name="rc53"/>
            <p:cNvSpPr/>
            <p:nvPr/>
          </p:nvSpPr>
          <p:spPr>
            <a:xfrm>
              <a:off x="5177741" y="2576765"/>
              <a:ext cx="249522" cy="85739"/>
            </a:xfrm>
            <a:prstGeom prst="rect">
              <a:avLst/>
            </a:prstGeom>
            <a:solidFill>
              <a:srgbClr val="1CABE2">
                <a:alpha val="100000"/>
              </a:srgbClr>
            </a:solidFill>
          </p:spPr>
          <p:txBody>
            <a:bodyPr/>
            <a:lstStyle/>
            <a:p/>
          </p:txBody>
        </p:sp>
        <p:sp>
          <p:nvSpPr>
            <p:cNvPr id="54" name="rc54"/>
            <p:cNvSpPr/>
            <p:nvPr/>
          </p:nvSpPr>
          <p:spPr>
            <a:xfrm>
              <a:off x="5454988" y="2647285"/>
              <a:ext cx="249522" cy="1359400"/>
            </a:xfrm>
            <a:prstGeom prst="rect">
              <a:avLst/>
            </a:prstGeom>
            <a:solidFill>
              <a:srgbClr val="80BD41">
                <a:alpha val="100000"/>
              </a:srgbClr>
            </a:solidFill>
          </p:spPr>
          <p:txBody>
            <a:bodyPr/>
            <a:lstStyle/>
            <a:p/>
          </p:txBody>
        </p:sp>
        <p:sp>
          <p:nvSpPr>
            <p:cNvPr id="55" name="rc55"/>
            <p:cNvSpPr/>
            <p:nvPr/>
          </p:nvSpPr>
          <p:spPr>
            <a:xfrm>
              <a:off x="5454988" y="2545057"/>
              <a:ext cx="249522" cy="102227"/>
            </a:xfrm>
            <a:prstGeom prst="rect">
              <a:avLst/>
            </a:prstGeom>
            <a:solidFill>
              <a:srgbClr val="1CABE2">
                <a:alpha val="100000"/>
              </a:srgbClr>
            </a:solidFill>
          </p:spPr>
          <p:txBody>
            <a:bodyPr/>
            <a:lstStyle/>
            <a:p/>
          </p:txBody>
        </p:sp>
        <p:sp>
          <p:nvSpPr>
            <p:cNvPr id="56" name="rc56"/>
            <p:cNvSpPr/>
            <p:nvPr/>
          </p:nvSpPr>
          <p:spPr>
            <a:xfrm>
              <a:off x="5732236" y="2557994"/>
              <a:ext cx="249522" cy="1448690"/>
            </a:xfrm>
            <a:prstGeom prst="rect">
              <a:avLst/>
            </a:prstGeom>
            <a:solidFill>
              <a:srgbClr val="80BD41">
                <a:alpha val="100000"/>
              </a:srgbClr>
            </a:solidFill>
          </p:spPr>
          <p:txBody>
            <a:bodyPr/>
            <a:lstStyle/>
            <a:p/>
          </p:txBody>
        </p:sp>
        <p:sp>
          <p:nvSpPr>
            <p:cNvPr id="57" name="rc57"/>
            <p:cNvSpPr/>
            <p:nvPr/>
          </p:nvSpPr>
          <p:spPr>
            <a:xfrm>
              <a:off x="5732236" y="2465406"/>
              <a:ext cx="249522" cy="92588"/>
            </a:xfrm>
            <a:prstGeom prst="rect">
              <a:avLst/>
            </a:prstGeom>
            <a:solidFill>
              <a:srgbClr val="1CABE2">
                <a:alpha val="100000"/>
              </a:srgbClr>
            </a:solidFill>
          </p:spPr>
          <p:txBody>
            <a:bodyPr/>
            <a:lstStyle/>
            <a:p/>
          </p:txBody>
        </p:sp>
        <p:sp>
          <p:nvSpPr>
            <p:cNvPr id="58" name="rc58"/>
            <p:cNvSpPr/>
            <p:nvPr/>
          </p:nvSpPr>
          <p:spPr>
            <a:xfrm>
              <a:off x="6009484" y="2493816"/>
              <a:ext cx="249522" cy="1512868"/>
            </a:xfrm>
            <a:prstGeom prst="rect">
              <a:avLst/>
            </a:prstGeom>
            <a:solidFill>
              <a:srgbClr val="80BD41">
                <a:alpha val="100000"/>
              </a:srgbClr>
            </a:solidFill>
          </p:spPr>
          <p:txBody>
            <a:bodyPr/>
            <a:lstStyle/>
            <a:p/>
          </p:txBody>
        </p:sp>
        <p:sp>
          <p:nvSpPr>
            <p:cNvPr id="59" name="rc59"/>
            <p:cNvSpPr/>
            <p:nvPr/>
          </p:nvSpPr>
          <p:spPr>
            <a:xfrm>
              <a:off x="6009484" y="2462869"/>
              <a:ext cx="249522" cy="30947"/>
            </a:xfrm>
            <a:prstGeom prst="rect">
              <a:avLst/>
            </a:prstGeom>
            <a:solidFill>
              <a:srgbClr val="1CABE2">
                <a:alpha val="100000"/>
              </a:srgbClr>
            </a:solidFill>
          </p:spPr>
          <p:txBody>
            <a:bodyPr/>
            <a:lstStyle/>
            <a:p/>
          </p:txBody>
        </p:sp>
        <p:sp>
          <p:nvSpPr>
            <p:cNvPr id="60" name="rc60"/>
            <p:cNvSpPr/>
            <p:nvPr/>
          </p:nvSpPr>
          <p:spPr>
            <a:xfrm>
              <a:off x="6286731" y="2505739"/>
              <a:ext cx="249522" cy="1500946"/>
            </a:xfrm>
            <a:prstGeom prst="rect">
              <a:avLst/>
            </a:prstGeom>
            <a:solidFill>
              <a:srgbClr val="80BD41">
                <a:alpha val="100000"/>
              </a:srgbClr>
            </a:solidFill>
          </p:spPr>
          <p:txBody>
            <a:bodyPr/>
            <a:lstStyle/>
            <a:p/>
          </p:txBody>
        </p:sp>
        <p:sp>
          <p:nvSpPr>
            <p:cNvPr id="61" name="rc61"/>
            <p:cNvSpPr/>
            <p:nvPr/>
          </p:nvSpPr>
          <p:spPr>
            <a:xfrm>
              <a:off x="6286731" y="2459318"/>
              <a:ext cx="249522" cy="46421"/>
            </a:xfrm>
            <a:prstGeom prst="rect">
              <a:avLst/>
            </a:prstGeom>
            <a:solidFill>
              <a:srgbClr val="1CABE2">
                <a:alpha val="100000"/>
              </a:srgbClr>
            </a:solidFill>
          </p:spPr>
          <p:txBody>
            <a:bodyPr/>
            <a:lstStyle/>
            <a:p/>
          </p:txBody>
        </p:sp>
        <p:sp>
          <p:nvSpPr>
            <p:cNvPr id="62" name="rc62"/>
            <p:cNvSpPr/>
            <p:nvPr/>
          </p:nvSpPr>
          <p:spPr>
            <a:xfrm>
              <a:off x="6563979" y="2507768"/>
              <a:ext cx="249522" cy="1498916"/>
            </a:xfrm>
            <a:prstGeom prst="rect">
              <a:avLst/>
            </a:prstGeom>
            <a:solidFill>
              <a:srgbClr val="80BD41">
                <a:alpha val="100000"/>
              </a:srgbClr>
            </a:solidFill>
          </p:spPr>
          <p:txBody>
            <a:bodyPr/>
            <a:lstStyle/>
            <a:p/>
          </p:txBody>
        </p:sp>
        <p:sp>
          <p:nvSpPr>
            <p:cNvPr id="63" name="rc63"/>
            <p:cNvSpPr/>
            <p:nvPr/>
          </p:nvSpPr>
          <p:spPr>
            <a:xfrm>
              <a:off x="6563979" y="2461347"/>
              <a:ext cx="249522" cy="46421"/>
            </a:xfrm>
            <a:prstGeom prst="rect">
              <a:avLst/>
            </a:prstGeom>
            <a:solidFill>
              <a:srgbClr val="1CABE2">
                <a:alpha val="100000"/>
              </a:srgbClr>
            </a:solidFill>
          </p:spPr>
          <p:txBody>
            <a:bodyPr/>
            <a:lstStyle/>
            <a:p/>
          </p:txBody>
        </p:sp>
        <p:sp>
          <p:nvSpPr>
            <p:cNvPr id="64" name="rc64"/>
            <p:cNvSpPr/>
            <p:nvPr/>
          </p:nvSpPr>
          <p:spPr>
            <a:xfrm>
              <a:off x="6841227" y="2510051"/>
              <a:ext cx="249522" cy="1496633"/>
            </a:xfrm>
            <a:prstGeom prst="rect">
              <a:avLst/>
            </a:prstGeom>
            <a:solidFill>
              <a:srgbClr val="80BD41">
                <a:alpha val="100000"/>
              </a:srgbClr>
            </a:solidFill>
          </p:spPr>
          <p:txBody>
            <a:bodyPr/>
            <a:lstStyle/>
            <a:p/>
          </p:txBody>
        </p:sp>
        <p:sp>
          <p:nvSpPr>
            <p:cNvPr id="65" name="rc65"/>
            <p:cNvSpPr/>
            <p:nvPr/>
          </p:nvSpPr>
          <p:spPr>
            <a:xfrm>
              <a:off x="6841227" y="2463884"/>
              <a:ext cx="249522" cy="46167"/>
            </a:xfrm>
            <a:prstGeom prst="rect">
              <a:avLst/>
            </a:prstGeom>
            <a:solidFill>
              <a:srgbClr val="1CABE2">
                <a:alpha val="100000"/>
              </a:srgbClr>
            </a:solidFill>
          </p:spPr>
          <p:txBody>
            <a:bodyPr/>
            <a:lstStyle/>
            <a:p/>
          </p:txBody>
        </p:sp>
        <p:sp>
          <p:nvSpPr>
            <p:cNvPr id="66" name="rc66"/>
            <p:cNvSpPr/>
            <p:nvPr/>
          </p:nvSpPr>
          <p:spPr>
            <a:xfrm>
              <a:off x="7118474" y="2449171"/>
              <a:ext cx="249522" cy="1557513"/>
            </a:xfrm>
            <a:prstGeom prst="rect">
              <a:avLst/>
            </a:prstGeom>
            <a:solidFill>
              <a:srgbClr val="80BD41">
                <a:alpha val="100000"/>
              </a:srgbClr>
            </a:solidFill>
          </p:spPr>
          <p:txBody>
            <a:bodyPr/>
            <a:lstStyle/>
            <a:p/>
          </p:txBody>
        </p:sp>
        <p:sp>
          <p:nvSpPr>
            <p:cNvPr id="67" name="rc67"/>
            <p:cNvSpPr/>
            <p:nvPr/>
          </p:nvSpPr>
          <p:spPr>
            <a:xfrm>
              <a:off x="7118474" y="2400974"/>
              <a:ext cx="249522" cy="48196"/>
            </a:xfrm>
            <a:prstGeom prst="rect">
              <a:avLst/>
            </a:prstGeom>
            <a:solidFill>
              <a:srgbClr val="1CABE2">
                <a:alpha val="100000"/>
              </a:srgbClr>
            </a:solidFill>
          </p:spPr>
          <p:txBody>
            <a:bodyPr/>
            <a:lstStyle/>
            <a:p/>
          </p:txBody>
        </p:sp>
        <p:sp>
          <p:nvSpPr>
            <p:cNvPr id="68" name="rc68"/>
            <p:cNvSpPr/>
            <p:nvPr/>
          </p:nvSpPr>
          <p:spPr>
            <a:xfrm>
              <a:off x="7395722" y="2581078"/>
              <a:ext cx="249522" cy="1425607"/>
            </a:xfrm>
            <a:prstGeom prst="rect">
              <a:avLst/>
            </a:prstGeom>
            <a:solidFill>
              <a:srgbClr val="80BD41">
                <a:alpha val="100000"/>
              </a:srgbClr>
            </a:solidFill>
          </p:spPr>
          <p:txBody>
            <a:bodyPr/>
            <a:lstStyle/>
            <a:p/>
          </p:txBody>
        </p:sp>
        <p:sp>
          <p:nvSpPr>
            <p:cNvPr id="69" name="rc69"/>
            <p:cNvSpPr/>
            <p:nvPr/>
          </p:nvSpPr>
          <p:spPr>
            <a:xfrm>
              <a:off x="7395722" y="2536940"/>
              <a:ext cx="249522" cy="44138"/>
            </a:xfrm>
            <a:prstGeom prst="rect">
              <a:avLst/>
            </a:prstGeom>
            <a:solidFill>
              <a:srgbClr val="1CABE2">
                <a:alpha val="100000"/>
              </a:srgbClr>
            </a:solidFill>
          </p:spPr>
          <p:txBody>
            <a:bodyPr/>
            <a:lstStyle/>
            <a:p/>
          </p:txBody>
        </p:sp>
        <p:sp>
          <p:nvSpPr>
            <p:cNvPr id="70" name="rc70"/>
            <p:cNvSpPr/>
            <p:nvPr/>
          </p:nvSpPr>
          <p:spPr>
            <a:xfrm>
              <a:off x="7672970" y="2587673"/>
              <a:ext cx="249522" cy="1419011"/>
            </a:xfrm>
            <a:prstGeom prst="rect">
              <a:avLst/>
            </a:prstGeom>
            <a:solidFill>
              <a:srgbClr val="80BD41">
                <a:alpha val="100000"/>
              </a:srgbClr>
            </a:solidFill>
          </p:spPr>
          <p:txBody>
            <a:bodyPr/>
            <a:lstStyle/>
            <a:p/>
          </p:txBody>
        </p:sp>
        <p:sp>
          <p:nvSpPr>
            <p:cNvPr id="71" name="rc71"/>
            <p:cNvSpPr/>
            <p:nvPr/>
          </p:nvSpPr>
          <p:spPr>
            <a:xfrm>
              <a:off x="7672970" y="2543789"/>
              <a:ext cx="249522" cy="43884"/>
            </a:xfrm>
            <a:prstGeom prst="rect">
              <a:avLst/>
            </a:prstGeom>
            <a:solidFill>
              <a:srgbClr val="1CABE2">
                <a:alpha val="100000"/>
              </a:srgbClr>
            </a:solidFill>
          </p:spPr>
          <p:txBody>
            <a:bodyPr/>
            <a:lstStyle/>
            <a:p/>
          </p:txBody>
        </p:sp>
        <p:sp>
          <p:nvSpPr>
            <p:cNvPr id="72" name="rc72"/>
            <p:cNvSpPr/>
            <p:nvPr/>
          </p:nvSpPr>
          <p:spPr>
            <a:xfrm>
              <a:off x="7950217" y="2582092"/>
              <a:ext cx="249522" cy="1424592"/>
            </a:xfrm>
            <a:prstGeom prst="rect">
              <a:avLst/>
            </a:prstGeom>
            <a:solidFill>
              <a:srgbClr val="80BD41">
                <a:alpha val="100000"/>
              </a:srgbClr>
            </a:solidFill>
          </p:spPr>
          <p:txBody>
            <a:bodyPr/>
            <a:lstStyle/>
            <a:p/>
          </p:txBody>
        </p:sp>
        <p:sp>
          <p:nvSpPr>
            <p:cNvPr id="73" name="rc73"/>
            <p:cNvSpPr/>
            <p:nvPr/>
          </p:nvSpPr>
          <p:spPr>
            <a:xfrm>
              <a:off x="7950217" y="2522734"/>
              <a:ext cx="249522" cy="59358"/>
            </a:xfrm>
            <a:prstGeom prst="rect">
              <a:avLst/>
            </a:prstGeom>
            <a:solidFill>
              <a:srgbClr val="1CABE2">
                <a:alpha val="100000"/>
              </a:srgbClr>
            </a:solidFill>
          </p:spPr>
          <p:txBody>
            <a:bodyPr/>
            <a:lstStyle/>
            <a:p/>
          </p:txBody>
        </p:sp>
        <p:sp>
          <p:nvSpPr>
            <p:cNvPr id="74" name="pl74"/>
            <p:cNvSpPr/>
            <p:nvPr/>
          </p:nvSpPr>
          <p:spPr>
            <a:xfrm>
              <a:off x="1421035" y="1254838"/>
              <a:ext cx="6653943" cy="308880"/>
            </a:xfrm>
            <a:custGeom>
              <a:avLst/>
              <a:pathLst>
                <a:path w="6653943" h="308880">
                  <a:moveTo>
                    <a:pt x="0" y="28080"/>
                  </a:moveTo>
                  <a:lnTo>
                    <a:pt x="277247" y="28080"/>
                  </a:lnTo>
                  <a:lnTo>
                    <a:pt x="554495" y="0"/>
                  </a:lnTo>
                  <a:lnTo>
                    <a:pt x="831742" y="56160"/>
                  </a:lnTo>
                  <a:lnTo>
                    <a:pt x="1108990" y="84240"/>
                  </a:lnTo>
                  <a:lnTo>
                    <a:pt x="1386238" y="140400"/>
                  </a:lnTo>
                  <a:lnTo>
                    <a:pt x="1663485" y="140400"/>
                  </a:lnTo>
                  <a:lnTo>
                    <a:pt x="1940733" y="308880"/>
                  </a:lnTo>
                  <a:lnTo>
                    <a:pt x="2217981" y="280800"/>
                  </a:lnTo>
                  <a:lnTo>
                    <a:pt x="2495228" y="252720"/>
                  </a:lnTo>
                  <a:lnTo>
                    <a:pt x="2772476" y="224640"/>
                  </a:lnTo>
                  <a:lnTo>
                    <a:pt x="3049724" y="196560"/>
                  </a:lnTo>
                  <a:lnTo>
                    <a:pt x="3326971" y="112320"/>
                  </a:lnTo>
                  <a:lnTo>
                    <a:pt x="3604219" y="112320"/>
                  </a:lnTo>
                  <a:lnTo>
                    <a:pt x="3881467" y="112320"/>
                  </a:lnTo>
                  <a:lnTo>
                    <a:pt x="4158714" y="140400"/>
                  </a:lnTo>
                  <a:lnTo>
                    <a:pt x="4435962" y="112320"/>
                  </a:lnTo>
                  <a:lnTo>
                    <a:pt x="4713210" y="0"/>
                  </a:lnTo>
                  <a:lnTo>
                    <a:pt x="4990457" y="28080"/>
                  </a:lnTo>
                  <a:lnTo>
                    <a:pt x="5267705" y="28080"/>
                  </a:lnTo>
                  <a:lnTo>
                    <a:pt x="5544953" y="28080"/>
                  </a:lnTo>
                  <a:lnTo>
                    <a:pt x="5822200" y="28080"/>
                  </a:lnTo>
                  <a:lnTo>
                    <a:pt x="6099448" y="28080"/>
                  </a:lnTo>
                  <a:lnTo>
                    <a:pt x="6376696" y="28080"/>
                  </a:lnTo>
                  <a:lnTo>
                    <a:pt x="6653943" y="5616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2746983"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5519460"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1329607" y="21859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66.4</a:t>
              </a:r>
            </a:p>
          </p:txBody>
        </p:sp>
        <p:sp>
          <p:nvSpPr>
            <p:cNvPr id="86" name="tx86"/>
            <p:cNvSpPr/>
            <p:nvPr/>
          </p:nvSpPr>
          <p:spPr>
            <a:xfrm>
              <a:off x="2715845" y="22507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63.9</a:t>
              </a:r>
            </a:p>
          </p:txBody>
        </p:sp>
        <p:sp>
          <p:nvSpPr>
            <p:cNvPr id="87" name="tx87"/>
            <p:cNvSpPr/>
            <p:nvPr/>
          </p:nvSpPr>
          <p:spPr>
            <a:xfrm>
              <a:off x="4102084" y="22833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62.6</a:t>
              </a:r>
            </a:p>
          </p:txBody>
        </p:sp>
        <p:sp>
          <p:nvSpPr>
            <p:cNvPr id="88" name="tx88"/>
            <p:cNvSpPr/>
            <p:nvPr/>
          </p:nvSpPr>
          <p:spPr>
            <a:xfrm>
              <a:off x="5488322" y="24091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57.6</a:t>
              </a:r>
            </a:p>
          </p:txBody>
        </p:sp>
        <p:sp>
          <p:nvSpPr>
            <p:cNvPr id="89" name="tx89"/>
            <p:cNvSpPr/>
            <p:nvPr/>
          </p:nvSpPr>
          <p:spPr>
            <a:xfrm>
              <a:off x="6597312" y="23256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60.9</a:t>
              </a:r>
            </a:p>
          </p:txBody>
        </p:sp>
        <p:sp>
          <p:nvSpPr>
            <p:cNvPr id="90" name="tx90"/>
            <p:cNvSpPr/>
            <p:nvPr/>
          </p:nvSpPr>
          <p:spPr>
            <a:xfrm>
              <a:off x="6874560" y="23277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60.8</a:t>
              </a:r>
            </a:p>
          </p:txBody>
        </p:sp>
        <p:sp>
          <p:nvSpPr>
            <p:cNvPr id="91" name="tx91"/>
            <p:cNvSpPr/>
            <p:nvPr/>
          </p:nvSpPr>
          <p:spPr>
            <a:xfrm>
              <a:off x="7151808" y="22650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63.3</a:t>
              </a:r>
            </a:p>
          </p:txBody>
        </p:sp>
        <p:sp>
          <p:nvSpPr>
            <p:cNvPr id="92" name="tx92"/>
            <p:cNvSpPr/>
            <p:nvPr/>
          </p:nvSpPr>
          <p:spPr>
            <a:xfrm>
              <a:off x="7429055" y="24010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57.9</a:t>
              </a:r>
            </a:p>
          </p:txBody>
        </p:sp>
        <p:sp>
          <p:nvSpPr>
            <p:cNvPr id="93" name="tx93"/>
            <p:cNvSpPr/>
            <p:nvPr/>
          </p:nvSpPr>
          <p:spPr>
            <a:xfrm>
              <a:off x="7706303" y="240900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57.7</a:t>
              </a:r>
            </a:p>
          </p:txBody>
        </p:sp>
        <p:sp>
          <p:nvSpPr>
            <p:cNvPr id="94" name="tx94"/>
            <p:cNvSpPr/>
            <p:nvPr/>
          </p:nvSpPr>
          <p:spPr>
            <a:xfrm>
              <a:off x="7983551" y="23865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58.5</a:t>
              </a:r>
            </a:p>
          </p:txBody>
        </p:sp>
        <p:sp>
          <p:nvSpPr>
            <p:cNvPr id="95" name="pl95"/>
            <p:cNvSpPr/>
            <p:nvPr/>
          </p:nvSpPr>
          <p:spPr>
            <a:xfrm>
              <a:off x="1421035"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1545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64.4</a:t>
              </a:r>
            </a:p>
          </p:txBody>
        </p:sp>
        <p:sp>
          <p:nvSpPr>
            <p:cNvPr id="106" name="tx106"/>
            <p:cNvSpPr/>
            <p:nvPr/>
          </p:nvSpPr>
          <p:spPr>
            <a:xfrm>
              <a:off x="1394909" y="2313422"/>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07" name="tx107"/>
            <p:cNvSpPr/>
            <p:nvPr/>
          </p:nvSpPr>
          <p:spPr>
            <a:xfrm>
              <a:off x="2715845" y="32183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59.4</a:t>
              </a:r>
            </a:p>
          </p:txBody>
        </p:sp>
        <p:sp>
          <p:nvSpPr>
            <p:cNvPr id="108" name="tx108"/>
            <p:cNvSpPr/>
            <p:nvPr/>
          </p:nvSpPr>
          <p:spPr>
            <a:xfrm>
              <a:off x="2741971" y="2408691"/>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09" name="tx109"/>
            <p:cNvSpPr/>
            <p:nvPr/>
          </p:nvSpPr>
          <p:spPr>
            <a:xfrm>
              <a:off x="4102084" y="32572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56.3</a:t>
              </a:r>
            </a:p>
          </p:txBody>
        </p:sp>
        <p:sp>
          <p:nvSpPr>
            <p:cNvPr id="110" name="tx110"/>
            <p:cNvSpPr/>
            <p:nvPr/>
          </p:nvSpPr>
          <p:spPr>
            <a:xfrm>
              <a:off x="4128209" y="246354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11" name="tx111"/>
            <p:cNvSpPr/>
            <p:nvPr/>
          </p:nvSpPr>
          <p:spPr>
            <a:xfrm>
              <a:off x="5488322" y="32918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53.6</a:t>
              </a:r>
            </a:p>
          </p:txBody>
        </p:sp>
        <p:sp>
          <p:nvSpPr>
            <p:cNvPr id="112" name="tx112"/>
            <p:cNvSpPr/>
            <p:nvPr/>
          </p:nvSpPr>
          <p:spPr>
            <a:xfrm>
              <a:off x="5553624" y="2562545"/>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3" name="tx113"/>
            <p:cNvSpPr/>
            <p:nvPr/>
          </p:nvSpPr>
          <p:spPr>
            <a:xfrm>
              <a:off x="6597312" y="32221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59.1</a:t>
              </a:r>
            </a:p>
          </p:txBody>
        </p:sp>
        <p:sp>
          <p:nvSpPr>
            <p:cNvPr id="114" name="tx114"/>
            <p:cNvSpPr/>
            <p:nvPr/>
          </p:nvSpPr>
          <p:spPr>
            <a:xfrm>
              <a:off x="6623438" y="244950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5" name="tx115"/>
            <p:cNvSpPr/>
            <p:nvPr/>
          </p:nvSpPr>
          <p:spPr>
            <a:xfrm>
              <a:off x="6913737" y="322332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6" name="tx116"/>
            <p:cNvSpPr/>
            <p:nvPr/>
          </p:nvSpPr>
          <p:spPr>
            <a:xfrm>
              <a:off x="6900686" y="245191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7" name="tx117"/>
            <p:cNvSpPr/>
            <p:nvPr/>
          </p:nvSpPr>
          <p:spPr>
            <a:xfrm>
              <a:off x="7151808" y="31928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61.4</a:t>
              </a:r>
            </a:p>
          </p:txBody>
        </p:sp>
        <p:sp>
          <p:nvSpPr>
            <p:cNvPr id="118" name="tx118"/>
            <p:cNvSpPr/>
            <p:nvPr/>
          </p:nvSpPr>
          <p:spPr>
            <a:xfrm>
              <a:off x="7177933" y="239002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9" name="tx119"/>
            <p:cNvSpPr/>
            <p:nvPr/>
          </p:nvSpPr>
          <p:spPr>
            <a:xfrm>
              <a:off x="7429055" y="32588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56.2</a:t>
              </a:r>
            </a:p>
          </p:txBody>
        </p:sp>
        <p:sp>
          <p:nvSpPr>
            <p:cNvPr id="120" name="tx120"/>
            <p:cNvSpPr/>
            <p:nvPr/>
          </p:nvSpPr>
          <p:spPr>
            <a:xfrm>
              <a:off x="7455181" y="252510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1" name="tx121"/>
            <p:cNvSpPr/>
            <p:nvPr/>
          </p:nvSpPr>
          <p:spPr>
            <a:xfrm>
              <a:off x="7706303" y="32621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55.9</a:t>
              </a:r>
            </a:p>
          </p:txBody>
        </p:sp>
        <p:sp>
          <p:nvSpPr>
            <p:cNvPr id="122" name="tx122"/>
            <p:cNvSpPr/>
            <p:nvPr/>
          </p:nvSpPr>
          <p:spPr>
            <a:xfrm>
              <a:off x="7732429" y="253183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3" name="tx123"/>
            <p:cNvSpPr/>
            <p:nvPr/>
          </p:nvSpPr>
          <p:spPr>
            <a:xfrm>
              <a:off x="7983551" y="32593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56.2</a:t>
              </a:r>
            </a:p>
          </p:txBody>
        </p:sp>
        <p:sp>
          <p:nvSpPr>
            <p:cNvPr id="124" name="tx124"/>
            <p:cNvSpPr/>
            <p:nvPr/>
          </p:nvSpPr>
          <p:spPr>
            <a:xfrm>
              <a:off x="8009676" y="251731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25" name="tx125"/>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193502"/>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7" name="tx127"/>
            <p:cNvSpPr/>
            <p:nvPr/>
          </p:nvSpPr>
          <p:spPr>
            <a:xfrm>
              <a:off x="733081" y="243257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8" name="tx128"/>
            <p:cNvSpPr/>
            <p:nvPr/>
          </p:nvSpPr>
          <p:spPr>
            <a:xfrm>
              <a:off x="733081" y="1671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29" name="tx129"/>
            <p:cNvSpPr/>
            <p:nvPr/>
          </p:nvSpPr>
          <p:spPr>
            <a:xfrm>
              <a:off x="655386" y="91056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33341" y="4909475"/>
              <a:ext cx="201456" cy="201456"/>
            </a:xfrm>
            <a:prstGeom prst="rect">
              <a:avLst/>
            </a:prstGeom>
            <a:solidFill>
              <a:srgbClr val="1CABE2">
                <a:alpha val="100000"/>
              </a:srgbClr>
            </a:solidFill>
          </p:spPr>
          <p:txBody>
            <a:bodyPr/>
            <a:lstStyle/>
            <a:p/>
          </p:txBody>
        </p:sp>
        <p:sp>
          <p:nvSpPr>
            <p:cNvPr id="150" name="rc150"/>
            <p:cNvSpPr/>
            <p:nvPr/>
          </p:nvSpPr>
          <p:spPr>
            <a:xfrm>
              <a:off x="5638429" y="4909475"/>
              <a:ext cx="201456" cy="201456"/>
            </a:xfrm>
            <a:prstGeom prst="rect">
              <a:avLst/>
            </a:prstGeom>
            <a:solidFill>
              <a:srgbClr val="80BD41">
                <a:alpha val="100000"/>
              </a:srgbClr>
            </a:solidFill>
          </p:spPr>
          <p:txBody>
            <a:bodyPr/>
            <a:lstStyle/>
            <a:p/>
          </p:txBody>
        </p:sp>
        <p:sp>
          <p:nvSpPr>
            <p:cNvPr id="151" name="tx151"/>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51100" y="661760"/>
              <a:ext cx="157489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Denmark, 2000-2024</a:t>
              </a:r>
            </a:p>
          </p:txBody>
        </p:sp>
        <p:sp>
          <p:nvSpPr>
            <p:cNvPr id="155" name="pl155"/>
            <p:cNvSpPr/>
            <p:nvPr/>
          </p:nvSpPr>
          <p:spPr>
            <a:xfrm>
              <a:off x="237569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53452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69335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345510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61394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77277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774644"/>
              <a:ext cx="6378276" cy="162162"/>
            </a:xfrm>
            <a:prstGeom prst="rect">
              <a:avLst/>
            </a:prstGeom>
            <a:solidFill>
              <a:srgbClr val="80BD41">
                <a:alpha val="100000"/>
              </a:srgbClr>
            </a:solidFill>
          </p:spPr>
          <p:txBody>
            <a:bodyPr/>
            <a:lstStyle/>
            <a:p/>
          </p:txBody>
        </p:sp>
        <p:sp>
          <p:nvSpPr>
            <p:cNvPr id="166" name="rc166"/>
            <p:cNvSpPr/>
            <p:nvPr/>
          </p:nvSpPr>
          <p:spPr>
            <a:xfrm>
              <a:off x="7674550" y="5774644"/>
              <a:ext cx="197533" cy="162162"/>
            </a:xfrm>
            <a:prstGeom prst="rect">
              <a:avLst/>
            </a:prstGeom>
            <a:solidFill>
              <a:srgbClr val="1CABE2">
                <a:alpha val="100000"/>
              </a:srgbClr>
            </a:solidFill>
          </p:spPr>
          <p:txBody>
            <a:bodyPr/>
            <a:lstStyle/>
            <a:p/>
          </p:txBody>
        </p:sp>
        <p:sp>
          <p:nvSpPr>
            <p:cNvPr id="167" name="rc167"/>
            <p:cNvSpPr/>
            <p:nvPr/>
          </p:nvSpPr>
          <p:spPr>
            <a:xfrm>
              <a:off x="1296273" y="5571941"/>
              <a:ext cx="6038259" cy="162162"/>
            </a:xfrm>
            <a:prstGeom prst="rect">
              <a:avLst/>
            </a:prstGeom>
            <a:solidFill>
              <a:srgbClr val="80BD41">
                <a:alpha val="100000"/>
              </a:srgbClr>
            </a:solidFill>
          </p:spPr>
          <p:txBody>
            <a:bodyPr/>
            <a:lstStyle/>
            <a:p/>
          </p:txBody>
        </p:sp>
        <p:sp>
          <p:nvSpPr>
            <p:cNvPr id="168" name="rc168"/>
            <p:cNvSpPr/>
            <p:nvPr/>
          </p:nvSpPr>
          <p:spPr>
            <a:xfrm>
              <a:off x="7334533" y="5571941"/>
              <a:ext cx="186739" cy="162162"/>
            </a:xfrm>
            <a:prstGeom prst="rect">
              <a:avLst/>
            </a:prstGeom>
            <a:solidFill>
              <a:srgbClr val="1CABE2">
                <a:alpha val="100000"/>
              </a:srgbClr>
            </a:solidFill>
          </p:spPr>
          <p:txBody>
            <a:bodyPr/>
            <a:lstStyle/>
            <a:p/>
          </p:txBody>
        </p:sp>
        <p:sp>
          <p:nvSpPr>
            <p:cNvPr id="169" name="rc169"/>
            <p:cNvSpPr/>
            <p:nvPr/>
          </p:nvSpPr>
          <p:spPr>
            <a:xfrm>
              <a:off x="1296273" y="5369238"/>
              <a:ext cx="6062007" cy="162162"/>
            </a:xfrm>
            <a:prstGeom prst="rect">
              <a:avLst/>
            </a:prstGeom>
            <a:solidFill>
              <a:srgbClr val="80BD41">
                <a:alpha val="100000"/>
              </a:srgbClr>
            </a:solidFill>
          </p:spPr>
          <p:txBody>
            <a:bodyPr/>
            <a:lstStyle/>
            <a:p/>
          </p:txBody>
        </p:sp>
        <p:sp>
          <p:nvSpPr>
            <p:cNvPr id="170" name="rc170"/>
            <p:cNvSpPr/>
            <p:nvPr/>
          </p:nvSpPr>
          <p:spPr>
            <a:xfrm>
              <a:off x="7358280" y="5369238"/>
              <a:ext cx="252583" cy="162162"/>
            </a:xfrm>
            <a:prstGeom prst="rect">
              <a:avLst/>
            </a:prstGeom>
            <a:solidFill>
              <a:srgbClr val="1CABE2">
                <a:alpha val="100000"/>
              </a:srgbClr>
            </a:solidFill>
          </p:spPr>
          <p:txBody>
            <a:bodyPr/>
            <a:lstStyle/>
            <a:p/>
          </p:txBody>
        </p:sp>
        <p:sp>
          <p:nvSpPr>
            <p:cNvPr id="171" name="tx171"/>
            <p:cNvSpPr/>
            <p:nvPr/>
          </p:nvSpPr>
          <p:spPr>
            <a:xfrm>
              <a:off x="808721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60.9</a:t>
              </a:r>
            </a:p>
          </p:txBody>
        </p:sp>
        <p:sp>
          <p:nvSpPr>
            <p:cNvPr id="172" name="tx172"/>
            <p:cNvSpPr/>
            <p:nvPr/>
          </p:nvSpPr>
          <p:spPr>
            <a:xfrm>
              <a:off x="7719996" y="561129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57.7</a:t>
              </a:r>
            </a:p>
          </p:txBody>
        </p:sp>
        <p:sp>
          <p:nvSpPr>
            <p:cNvPr id="173" name="tx173"/>
            <p:cNvSpPr/>
            <p:nvPr/>
          </p:nvSpPr>
          <p:spPr>
            <a:xfrm>
              <a:off x="7815200"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58.5</a:t>
              </a:r>
            </a:p>
          </p:txBody>
        </p:sp>
        <p:sp>
          <p:nvSpPr>
            <p:cNvPr id="174" name="tx174"/>
            <p:cNvSpPr/>
            <p:nvPr/>
          </p:nvSpPr>
          <p:spPr>
            <a:xfrm>
              <a:off x="4379918"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59.1</a:t>
              </a:r>
            </a:p>
          </p:txBody>
        </p:sp>
        <p:sp>
          <p:nvSpPr>
            <p:cNvPr id="175" name="tx175"/>
            <p:cNvSpPr/>
            <p:nvPr/>
          </p:nvSpPr>
          <p:spPr>
            <a:xfrm>
              <a:off x="7697967"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76" name="tx176"/>
            <p:cNvSpPr/>
            <p:nvPr/>
          </p:nvSpPr>
          <p:spPr>
            <a:xfrm>
              <a:off x="4209910"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55.9</a:t>
              </a:r>
            </a:p>
          </p:txBody>
        </p:sp>
        <p:sp>
          <p:nvSpPr>
            <p:cNvPr id="177" name="tx177"/>
            <p:cNvSpPr/>
            <p:nvPr/>
          </p:nvSpPr>
          <p:spPr>
            <a:xfrm>
              <a:off x="7352554" y="56139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78" name="tx178"/>
            <p:cNvSpPr/>
            <p:nvPr/>
          </p:nvSpPr>
          <p:spPr>
            <a:xfrm>
              <a:off x="4221783"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56.2</a:t>
              </a:r>
            </a:p>
          </p:txBody>
        </p:sp>
        <p:sp>
          <p:nvSpPr>
            <p:cNvPr id="179" name="tx179"/>
            <p:cNvSpPr/>
            <p:nvPr/>
          </p:nvSpPr>
          <p:spPr>
            <a:xfrm>
              <a:off x="7409223" y="54098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80" name="tx18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377413"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5" name="tx185"/>
            <p:cNvSpPr/>
            <p:nvPr/>
          </p:nvSpPr>
          <p:spPr>
            <a:xfrm>
              <a:off x="5536248"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6" name="tx186"/>
            <p:cNvSpPr/>
            <p:nvPr/>
          </p:nvSpPr>
          <p:spPr>
            <a:xfrm>
              <a:off x="769508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7" name="tx187"/>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8" name="tx18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9" name="tx189"/>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(96%) was relatively constant within 1% compared to 2019 (97%).
The number of children vaccinated with DTP3 decreased 5% compared to in 2019.
The number of surviving infants decreased approximately 4%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22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032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343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653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9964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377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687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998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309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917849"/>
              <a:ext cx="249522" cy="88835"/>
            </a:xfrm>
            <a:prstGeom prst="rect">
              <a:avLst/>
            </a:prstGeom>
            <a:solidFill>
              <a:srgbClr val="E2231A">
                <a:alpha val="100000"/>
              </a:srgbClr>
            </a:solidFill>
          </p:spPr>
          <p:txBody>
            <a:bodyPr/>
            <a:lstStyle/>
            <a:p/>
          </p:txBody>
        </p:sp>
        <p:sp>
          <p:nvSpPr>
            <p:cNvPr id="26" name="rc26"/>
            <p:cNvSpPr/>
            <p:nvPr/>
          </p:nvSpPr>
          <p:spPr>
            <a:xfrm>
              <a:off x="1573521" y="3485176"/>
              <a:ext cx="249522" cy="521509"/>
            </a:xfrm>
            <a:prstGeom prst="rect">
              <a:avLst/>
            </a:prstGeom>
            <a:solidFill>
              <a:srgbClr val="E2231A">
                <a:alpha val="100000"/>
              </a:srgbClr>
            </a:solidFill>
          </p:spPr>
          <p:txBody>
            <a:bodyPr/>
            <a:lstStyle/>
            <a:p/>
          </p:txBody>
        </p:sp>
        <p:sp>
          <p:nvSpPr>
            <p:cNvPr id="27" name="rc27"/>
            <p:cNvSpPr/>
            <p:nvPr/>
          </p:nvSpPr>
          <p:spPr>
            <a:xfrm>
              <a:off x="1850769" y="3579631"/>
              <a:ext cx="249522" cy="427054"/>
            </a:xfrm>
            <a:prstGeom prst="rect">
              <a:avLst/>
            </a:prstGeom>
            <a:solidFill>
              <a:srgbClr val="E2231A">
                <a:alpha val="100000"/>
              </a:srgbClr>
            </a:solidFill>
          </p:spPr>
          <p:txBody>
            <a:bodyPr/>
            <a:lstStyle/>
            <a:p/>
          </p:txBody>
        </p:sp>
        <p:sp>
          <p:nvSpPr>
            <p:cNvPr id="28" name="rc28"/>
            <p:cNvSpPr/>
            <p:nvPr/>
          </p:nvSpPr>
          <p:spPr>
            <a:xfrm>
              <a:off x="2128016" y="3662981"/>
              <a:ext cx="249522" cy="343703"/>
            </a:xfrm>
            <a:prstGeom prst="rect">
              <a:avLst/>
            </a:prstGeom>
            <a:solidFill>
              <a:srgbClr val="E2231A">
                <a:alpha val="100000"/>
              </a:srgbClr>
            </a:solidFill>
          </p:spPr>
          <p:txBody>
            <a:bodyPr/>
            <a:lstStyle/>
            <a:p/>
          </p:txBody>
        </p:sp>
        <p:sp>
          <p:nvSpPr>
            <p:cNvPr id="29" name="rc29"/>
            <p:cNvSpPr/>
            <p:nvPr/>
          </p:nvSpPr>
          <p:spPr>
            <a:xfrm>
              <a:off x="2405264" y="3663249"/>
              <a:ext cx="249522" cy="343436"/>
            </a:xfrm>
            <a:prstGeom prst="rect">
              <a:avLst/>
            </a:prstGeom>
            <a:solidFill>
              <a:srgbClr val="E2231A">
                <a:alpha val="100000"/>
              </a:srgbClr>
            </a:solidFill>
          </p:spPr>
          <p:txBody>
            <a:bodyPr/>
            <a:lstStyle/>
            <a:p/>
          </p:txBody>
        </p:sp>
        <p:sp>
          <p:nvSpPr>
            <p:cNvPr id="30" name="rc30"/>
            <p:cNvSpPr/>
            <p:nvPr/>
          </p:nvSpPr>
          <p:spPr>
            <a:xfrm>
              <a:off x="2682512" y="3579497"/>
              <a:ext cx="249522" cy="427188"/>
            </a:xfrm>
            <a:prstGeom prst="rect">
              <a:avLst/>
            </a:prstGeom>
            <a:solidFill>
              <a:srgbClr val="E2231A">
                <a:alpha val="100000"/>
              </a:srgbClr>
            </a:solidFill>
          </p:spPr>
          <p:txBody>
            <a:bodyPr/>
            <a:lstStyle/>
            <a:p/>
          </p:txBody>
        </p:sp>
        <p:sp>
          <p:nvSpPr>
            <p:cNvPr id="31" name="rc31"/>
            <p:cNvSpPr/>
            <p:nvPr/>
          </p:nvSpPr>
          <p:spPr>
            <a:xfrm>
              <a:off x="2959759" y="3145218"/>
              <a:ext cx="249522" cy="861466"/>
            </a:xfrm>
            <a:prstGeom prst="rect">
              <a:avLst/>
            </a:prstGeom>
            <a:solidFill>
              <a:srgbClr val="E2231A">
                <a:alpha val="100000"/>
              </a:srgbClr>
            </a:solidFill>
          </p:spPr>
          <p:txBody>
            <a:bodyPr/>
            <a:lstStyle/>
            <a:p/>
          </p:txBody>
        </p:sp>
        <p:sp>
          <p:nvSpPr>
            <p:cNvPr id="32" name="rc32"/>
            <p:cNvSpPr/>
            <p:nvPr/>
          </p:nvSpPr>
          <p:spPr>
            <a:xfrm>
              <a:off x="3237007" y="3071634"/>
              <a:ext cx="249522" cy="935050"/>
            </a:xfrm>
            <a:prstGeom prst="rect">
              <a:avLst/>
            </a:prstGeom>
            <a:solidFill>
              <a:srgbClr val="E2231A">
                <a:alpha val="100000"/>
              </a:srgbClr>
            </a:solidFill>
          </p:spPr>
          <p:txBody>
            <a:bodyPr/>
            <a:lstStyle/>
            <a:p/>
          </p:txBody>
        </p:sp>
        <p:sp>
          <p:nvSpPr>
            <p:cNvPr id="33" name="rc33"/>
            <p:cNvSpPr/>
            <p:nvPr/>
          </p:nvSpPr>
          <p:spPr>
            <a:xfrm>
              <a:off x="3514255" y="2889815"/>
              <a:ext cx="249522" cy="1116869"/>
            </a:xfrm>
            <a:prstGeom prst="rect">
              <a:avLst/>
            </a:prstGeom>
            <a:solidFill>
              <a:srgbClr val="E2231A">
                <a:alpha val="100000"/>
              </a:srgbClr>
            </a:solidFill>
          </p:spPr>
          <p:txBody>
            <a:bodyPr/>
            <a:lstStyle/>
            <a:p/>
          </p:txBody>
        </p:sp>
        <p:sp>
          <p:nvSpPr>
            <p:cNvPr id="34" name="rc34"/>
            <p:cNvSpPr/>
            <p:nvPr/>
          </p:nvSpPr>
          <p:spPr>
            <a:xfrm>
              <a:off x="3791502" y="2669866"/>
              <a:ext cx="249522" cy="1336818"/>
            </a:xfrm>
            <a:prstGeom prst="rect">
              <a:avLst/>
            </a:prstGeom>
            <a:solidFill>
              <a:srgbClr val="E2231A">
                <a:alpha val="100000"/>
              </a:srgbClr>
            </a:solidFill>
          </p:spPr>
          <p:txBody>
            <a:bodyPr/>
            <a:lstStyle/>
            <a:p/>
          </p:txBody>
        </p:sp>
        <p:sp>
          <p:nvSpPr>
            <p:cNvPr id="35" name="rc35"/>
            <p:cNvSpPr/>
            <p:nvPr/>
          </p:nvSpPr>
          <p:spPr>
            <a:xfrm>
              <a:off x="4068750" y="2750808"/>
              <a:ext cx="249522" cy="1255876"/>
            </a:xfrm>
            <a:prstGeom prst="rect">
              <a:avLst/>
            </a:prstGeom>
            <a:solidFill>
              <a:srgbClr val="E2231A">
                <a:alpha val="100000"/>
              </a:srgbClr>
            </a:solidFill>
          </p:spPr>
          <p:txBody>
            <a:bodyPr/>
            <a:lstStyle/>
            <a:p/>
          </p:txBody>
        </p:sp>
        <p:sp>
          <p:nvSpPr>
            <p:cNvPr id="36" name="rc36"/>
            <p:cNvSpPr/>
            <p:nvPr/>
          </p:nvSpPr>
          <p:spPr>
            <a:xfrm>
              <a:off x="4345998" y="2984805"/>
              <a:ext cx="249522" cy="1021879"/>
            </a:xfrm>
            <a:prstGeom prst="rect">
              <a:avLst/>
            </a:prstGeom>
            <a:solidFill>
              <a:srgbClr val="E2231A">
                <a:alpha val="100000"/>
              </a:srgbClr>
            </a:solidFill>
          </p:spPr>
          <p:txBody>
            <a:bodyPr/>
            <a:lstStyle/>
            <a:p/>
          </p:txBody>
        </p:sp>
        <p:sp>
          <p:nvSpPr>
            <p:cNvPr id="37" name="rc37"/>
            <p:cNvSpPr/>
            <p:nvPr/>
          </p:nvSpPr>
          <p:spPr>
            <a:xfrm>
              <a:off x="4623245" y="3238335"/>
              <a:ext cx="249522" cy="768349"/>
            </a:xfrm>
            <a:prstGeom prst="rect">
              <a:avLst/>
            </a:prstGeom>
            <a:solidFill>
              <a:srgbClr val="E2231A">
                <a:alpha val="100000"/>
              </a:srgbClr>
            </a:solidFill>
          </p:spPr>
          <p:txBody>
            <a:bodyPr/>
            <a:lstStyle/>
            <a:p/>
          </p:txBody>
        </p:sp>
        <p:sp>
          <p:nvSpPr>
            <p:cNvPr id="38" name="rc38"/>
            <p:cNvSpPr/>
            <p:nvPr/>
          </p:nvSpPr>
          <p:spPr>
            <a:xfrm>
              <a:off x="4900493" y="3189101"/>
              <a:ext cx="249522" cy="817584"/>
            </a:xfrm>
            <a:prstGeom prst="rect">
              <a:avLst/>
            </a:prstGeom>
            <a:solidFill>
              <a:srgbClr val="E2231A">
                <a:alpha val="100000"/>
              </a:srgbClr>
            </a:solidFill>
          </p:spPr>
          <p:txBody>
            <a:bodyPr/>
            <a:lstStyle/>
            <a:p/>
          </p:txBody>
        </p:sp>
        <p:sp>
          <p:nvSpPr>
            <p:cNvPr id="39" name="rc39"/>
            <p:cNvSpPr/>
            <p:nvPr/>
          </p:nvSpPr>
          <p:spPr>
            <a:xfrm>
              <a:off x="5177741" y="3252517"/>
              <a:ext cx="249522" cy="754168"/>
            </a:xfrm>
            <a:prstGeom prst="rect">
              <a:avLst/>
            </a:prstGeom>
            <a:solidFill>
              <a:srgbClr val="E2231A">
                <a:alpha val="100000"/>
              </a:srgbClr>
            </a:solidFill>
          </p:spPr>
          <p:txBody>
            <a:bodyPr/>
            <a:lstStyle/>
            <a:p/>
          </p:txBody>
        </p:sp>
        <p:sp>
          <p:nvSpPr>
            <p:cNvPr id="40" name="rc40"/>
            <p:cNvSpPr/>
            <p:nvPr/>
          </p:nvSpPr>
          <p:spPr>
            <a:xfrm>
              <a:off x="5454988" y="3312855"/>
              <a:ext cx="249522" cy="693829"/>
            </a:xfrm>
            <a:prstGeom prst="rect">
              <a:avLst/>
            </a:prstGeom>
            <a:solidFill>
              <a:srgbClr val="E2231A">
                <a:alpha val="100000"/>
              </a:srgbClr>
            </a:solidFill>
          </p:spPr>
          <p:txBody>
            <a:bodyPr/>
            <a:lstStyle/>
            <a:p/>
          </p:txBody>
        </p:sp>
        <p:sp>
          <p:nvSpPr>
            <p:cNvPr id="41" name="rc41"/>
            <p:cNvSpPr/>
            <p:nvPr/>
          </p:nvSpPr>
          <p:spPr>
            <a:xfrm>
              <a:off x="5732236" y="3518890"/>
              <a:ext cx="249522" cy="487794"/>
            </a:xfrm>
            <a:prstGeom prst="rect">
              <a:avLst/>
            </a:prstGeom>
            <a:solidFill>
              <a:srgbClr val="E2231A">
                <a:alpha val="100000"/>
              </a:srgbClr>
            </a:solidFill>
          </p:spPr>
          <p:txBody>
            <a:bodyPr/>
            <a:lstStyle/>
            <a:p/>
          </p:txBody>
        </p:sp>
        <p:sp>
          <p:nvSpPr>
            <p:cNvPr id="42" name="rc42"/>
            <p:cNvSpPr/>
            <p:nvPr/>
          </p:nvSpPr>
          <p:spPr>
            <a:xfrm>
              <a:off x="6009484" y="3762386"/>
              <a:ext cx="249522" cy="244298"/>
            </a:xfrm>
            <a:prstGeom prst="rect">
              <a:avLst/>
            </a:prstGeom>
            <a:solidFill>
              <a:srgbClr val="E2231A">
                <a:alpha val="100000"/>
              </a:srgbClr>
            </a:solidFill>
          </p:spPr>
          <p:txBody>
            <a:bodyPr/>
            <a:lstStyle/>
            <a:p/>
          </p:txBody>
        </p:sp>
        <p:sp>
          <p:nvSpPr>
            <p:cNvPr id="43" name="rc43"/>
            <p:cNvSpPr/>
            <p:nvPr/>
          </p:nvSpPr>
          <p:spPr>
            <a:xfrm>
              <a:off x="6286731" y="3598629"/>
              <a:ext cx="249522" cy="408056"/>
            </a:xfrm>
            <a:prstGeom prst="rect">
              <a:avLst/>
            </a:prstGeom>
            <a:solidFill>
              <a:srgbClr val="E2231A">
                <a:alpha val="100000"/>
              </a:srgbClr>
            </a:solidFill>
          </p:spPr>
          <p:txBody>
            <a:bodyPr/>
            <a:lstStyle/>
            <a:p/>
          </p:txBody>
        </p:sp>
        <p:sp>
          <p:nvSpPr>
            <p:cNvPr id="44" name="rc44"/>
            <p:cNvSpPr/>
            <p:nvPr/>
          </p:nvSpPr>
          <p:spPr>
            <a:xfrm>
              <a:off x="6563979" y="3680641"/>
              <a:ext cx="249522" cy="326043"/>
            </a:xfrm>
            <a:prstGeom prst="rect">
              <a:avLst/>
            </a:prstGeom>
            <a:solidFill>
              <a:srgbClr val="E2231A">
                <a:alpha val="100000"/>
              </a:srgbClr>
            </a:solidFill>
          </p:spPr>
          <p:txBody>
            <a:bodyPr/>
            <a:lstStyle/>
            <a:p/>
          </p:txBody>
        </p:sp>
        <p:sp>
          <p:nvSpPr>
            <p:cNvPr id="45" name="rc45"/>
            <p:cNvSpPr/>
            <p:nvPr/>
          </p:nvSpPr>
          <p:spPr>
            <a:xfrm>
              <a:off x="6841227" y="3518355"/>
              <a:ext cx="249522" cy="488329"/>
            </a:xfrm>
            <a:prstGeom prst="rect">
              <a:avLst/>
            </a:prstGeom>
            <a:solidFill>
              <a:srgbClr val="E2231A">
                <a:alpha val="100000"/>
              </a:srgbClr>
            </a:solidFill>
          </p:spPr>
          <p:txBody>
            <a:bodyPr/>
            <a:lstStyle/>
            <a:p/>
          </p:txBody>
        </p:sp>
        <p:sp>
          <p:nvSpPr>
            <p:cNvPr id="46" name="rc46"/>
            <p:cNvSpPr/>
            <p:nvPr/>
          </p:nvSpPr>
          <p:spPr>
            <a:xfrm>
              <a:off x="7118474" y="3583243"/>
              <a:ext cx="249522" cy="423441"/>
            </a:xfrm>
            <a:prstGeom prst="rect">
              <a:avLst/>
            </a:prstGeom>
            <a:solidFill>
              <a:srgbClr val="E2231A">
                <a:alpha val="100000"/>
              </a:srgbClr>
            </a:solidFill>
          </p:spPr>
          <p:txBody>
            <a:bodyPr/>
            <a:lstStyle/>
            <a:p/>
          </p:txBody>
        </p:sp>
        <p:sp>
          <p:nvSpPr>
            <p:cNvPr id="47" name="rc47"/>
            <p:cNvSpPr/>
            <p:nvPr/>
          </p:nvSpPr>
          <p:spPr>
            <a:xfrm>
              <a:off x="7395722" y="3619098"/>
              <a:ext cx="249522" cy="387586"/>
            </a:xfrm>
            <a:prstGeom prst="rect">
              <a:avLst/>
            </a:prstGeom>
            <a:solidFill>
              <a:srgbClr val="E2231A">
                <a:alpha val="100000"/>
              </a:srgbClr>
            </a:solidFill>
          </p:spPr>
          <p:txBody>
            <a:bodyPr/>
            <a:lstStyle/>
            <a:p/>
          </p:txBody>
        </p:sp>
        <p:sp>
          <p:nvSpPr>
            <p:cNvPr id="48" name="rc48"/>
            <p:cNvSpPr/>
            <p:nvPr/>
          </p:nvSpPr>
          <p:spPr>
            <a:xfrm>
              <a:off x="7672970" y="3620971"/>
              <a:ext cx="249522" cy="385713"/>
            </a:xfrm>
            <a:prstGeom prst="rect">
              <a:avLst/>
            </a:prstGeom>
            <a:solidFill>
              <a:srgbClr val="E2231A">
                <a:alpha val="100000"/>
              </a:srgbClr>
            </a:solidFill>
          </p:spPr>
          <p:txBody>
            <a:bodyPr/>
            <a:lstStyle/>
            <a:p/>
          </p:txBody>
        </p:sp>
        <p:sp>
          <p:nvSpPr>
            <p:cNvPr id="49" name="rc49"/>
            <p:cNvSpPr/>
            <p:nvPr/>
          </p:nvSpPr>
          <p:spPr>
            <a:xfrm>
              <a:off x="7950217" y="3537086"/>
              <a:ext cx="249522" cy="469599"/>
            </a:xfrm>
            <a:prstGeom prst="rect">
              <a:avLst/>
            </a:prstGeom>
            <a:solidFill>
              <a:srgbClr val="E2231A">
                <a:alpha val="100000"/>
              </a:srgbClr>
            </a:solidFill>
          </p:spPr>
          <p:txBody>
            <a:bodyPr/>
            <a:lstStyle/>
            <a:p/>
          </p:txBody>
        </p:sp>
        <p:sp>
          <p:nvSpPr>
            <p:cNvPr id="50" name="rc50"/>
            <p:cNvSpPr/>
            <p:nvPr/>
          </p:nvSpPr>
          <p:spPr>
            <a:xfrm>
              <a:off x="1573521" y="2912024"/>
              <a:ext cx="249522" cy="573151"/>
            </a:xfrm>
            <a:prstGeom prst="rect">
              <a:avLst/>
            </a:prstGeom>
            <a:solidFill>
              <a:srgbClr val="B3B3B3">
                <a:alpha val="100000"/>
              </a:srgbClr>
            </a:solidFill>
          </p:spPr>
          <p:txBody>
            <a:bodyPr/>
            <a:lstStyle/>
            <a:p/>
          </p:txBody>
        </p:sp>
        <p:sp>
          <p:nvSpPr>
            <p:cNvPr id="51" name="rc51"/>
            <p:cNvSpPr/>
            <p:nvPr/>
          </p:nvSpPr>
          <p:spPr>
            <a:xfrm>
              <a:off x="1850769" y="3306567"/>
              <a:ext cx="249522" cy="273063"/>
            </a:xfrm>
            <a:prstGeom prst="rect">
              <a:avLst/>
            </a:prstGeom>
            <a:solidFill>
              <a:srgbClr val="B3B3B3">
                <a:alpha val="100000"/>
              </a:srgbClr>
            </a:solidFill>
          </p:spPr>
          <p:txBody>
            <a:bodyPr/>
            <a:lstStyle/>
            <a:p/>
          </p:txBody>
        </p:sp>
        <p:sp>
          <p:nvSpPr>
            <p:cNvPr id="52" name="rc52"/>
            <p:cNvSpPr/>
            <p:nvPr/>
          </p:nvSpPr>
          <p:spPr>
            <a:xfrm>
              <a:off x="2128016" y="2933029"/>
              <a:ext cx="249522" cy="729952"/>
            </a:xfrm>
            <a:prstGeom prst="rect">
              <a:avLst/>
            </a:prstGeom>
            <a:solidFill>
              <a:srgbClr val="B3B3B3">
                <a:alpha val="100000"/>
              </a:srgbClr>
            </a:solidFill>
          </p:spPr>
          <p:txBody>
            <a:bodyPr/>
            <a:lstStyle/>
            <a:p/>
          </p:txBody>
        </p:sp>
        <p:sp>
          <p:nvSpPr>
            <p:cNvPr id="53" name="rc53"/>
            <p:cNvSpPr/>
            <p:nvPr/>
          </p:nvSpPr>
          <p:spPr>
            <a:xfrm>
              <a:off x="2405264" y="2903461"/>
              <a:ext cx="249522" cy="759787"/>
            </a:xfrm>
            <a:prstGeom prst="rect">
              <a:avLst/>
            </a:prstGeom>
            <a:solidFill>
              <a:srgbClr val="B3B3B3">
                <a:alpha val="100000"/>
              </a:srgbClr>
            </a:solidFill>
          </p:spPr>
          <p:txBody>
            <a:bodyPr/>
            <a:lstStyle/>
            <a:p/>
          </p:txBody>
        </p:sp>
        <p:sp>
          <p:nvSpPr>
            <p:cNvPr id="54" name="rc54"/>
            <p:cNvSpPr/>
            <p:nvPr/>
          </p:nvSpPr>
          <p:spPr>
            <a:xfrm>
              <a:off x="2682512" y="3164082"/>
              <a:ext cx="249522" cy="415414"/>
            </a:xfrm>
            <a:prstGeom prst="rect">
              <a:avLst/>
            </a:prstGeom>
            <a:solidFill>
              <a:srgbClr val="B3B3B3">
                <a:alpha val="100000"/>
              </a:srgbClr>
            </a:solidFill>
          </p:spPr>
          <p:txBody>
            <a:bodyPr/>
            <a:lstStyle/>
            <a:p/>
          </p:txBody>
        </p:sp>
        <p:sp>
          <p:nvSpPr>
            <p:cNvPr id="55" name="rc55"/>
            <p:cNvSpPr/>
            <p:nvPr/>
          </p:nvSpPr>
          <p:spPr>
            <a:xfrm>
              <a:off x="3237007" y="2851819"/>
              <a:ext cx="249522" cy="219815"/>
            </a:xfrm>
            <a:prstGeom prst="rect">
              <a:avLst/>
            </a:prstGeom>
            <a:solidFill>
              <a:srgbClr val="B3B3B3">
                <a:alpha val="100000"/>
              </a:srgbClr>
            </a:solidFill>
          </p:spPr>
          <p:txBody>
            <a:bodyPr/>
            <a:lstStyle/>
            <a:p/>
          </p:txBody>
        </p:sp>
        <p:sp>
          <p:nvSpPr>
            <p:cNvPr id="56" name="rc56"/>
            <p:cNvSpPr/>
            <p:nvPr/>
          </p:nvSpPr>
          <p:spPr>
            <a:xfrm>
              <a:off x="3514255" y="2778904"/>
              <a:ext cx="249522" cy="110911"/>
            </a:xfrm>
            <a:prstGeom prst="rect">
              <a:avLst/>
            </a:prstGeom>
            <a:solidFill>
              <a:srgbClr val="B3B3B3">
                <a:alpha val="100000"/>
              </a:srgbClr>
            </a:solidFill>
          </p:spPr>
          <p:txBody>
            <a:bodyPr/>
            <a:lstStyle/>
            <a:p/>
          </p:txBody>
        </p:sp>
        <p:sp>
          <p:nvSpPr>
            <p:cNvPr id="57" name="rc57"/>
            <p:cNvSpPr/>
            <p:nvPr/>
          </p:nvSpPr>
          <p:spPr>
            <a:xfrm>
              <a:off x="4068750" y="2683111"/>
              <a:ext cx="249522" cy="67697"/>
            </a:xfrm>
            <a:prstGeom prst="rect">
              <a:avLst/>
            </a:prstGeom>
            <a:solidFill>
              <a:srgbClr val="B3B3B3">
                <a:alpha val="100000"/>
              </a:srgbClr>
            </a:solidFill>
          </p:spPr>
          <p:txBody>
            <a:bodyPr/>
            <a:lstStyle/>
            <a:p/>
          </p:txBody>
        </p:sp>
        <p:sp>
          <p:nvSpPr>
            <p:cNvPr id="58" name="rc58"/>
            <p:cNvSpPr/>
            <p:nvPr/>
          </p:nvSpPr>
          <p:spPr>
            <a:xfrm>
              <a:off x="4345998" y="2770743"/>
              <a:ext cx="249522" cy="214062"/>
            </a:xfrm>
            <a:prstGeom prst="rect">
              <a:avLst/>
            </a:prstGeom>
            <a:solidFill>
              <a:srgbClr val="B3B3B3">
                <a:alpha val="100000"/>
              </a:srgbClr>
            </a:solidFill>
          </p:spPr>
          <p:txBody>
            <a:bodyPr/>
            <a:lstStyle/>
            <a:p/>
          </p:txBody>
        </p:sp>
        <p:sp>
          <p:nvSpPr>
            <p:cNvPr id="59" name="rc59"/>
            <p:cNvSpPr/>
            <p:nvPr/>
          </p:nvSpPr>
          <p:spPr>
            <a:xfrm>
              <a:off x="4623245" y="2857973"/>
              <a:ext cx="249522" cy="380361"/>
            </a:xfrm>
            <a:prstGeom prst="rect">
              <a:avLst/>
            </a:prstGeom>
            <a:solidFill>
              <a:srgbClr val="B3B3B3">
                <a:alpha val="100000"/>
              </a:srgbClr>
            </a:solidFill>
          </p:spPr>
          <p:txBody>
            <a:bodyPr/>
            <a:lstStyle/>
            <a:p/>
          </p:txBody>
        </p:sp>
        <p:sp>
          <p:nvSpPr>
            <p:cNvPr id="60" name="rc60"/>
            <p:cNvSpPr/>
            <p:nvPr/>
          </p:nvSpPr>
          <p:spPr>
            <a:xfrm>
              <a:off x="4900493" y="2781981"/>
              <a:ext cx="249522" cy="407119"/>
            </a:xfrm>
            <a:prstGeom prst="rect">
              <a:avLst/>
            </a:prstGeom>
            <a:solidFill>
              <a:srgbClr val="B3B3B3">
                <a:alpha val="100000"/>
              </a:srgbClr>
            </a:solidFill>
          </p:spPr>
          <p:txBody>
            <a:bodyPr/>
            <a:lstStyle/>
            <a:p/>
          </p:txBody>
        </p:sp>
        <p:sp>
          <p:nvSpPr>
            <p:cNvPr id="61" name="rc61"/>
            <p:cNvSpPr/>
            <p:nvPr/>
          </p:nvSpPr>
          <p:spPr>
            <a:xfrm>
              <a:off x="5177741" y="2624110"/>
              <a:ext cx="249522" cy="628406"/>
            </a:xfrm>
            <a:prstGeom prst="rect">
              <a:avLst/>
            </a:prstGeom>
            <a:solidFill>
              <a:srgbClr val="B3B3B3">
                <a:alpha val="100000"/>
              </a:srgbClr>
            </a:solidFill>
          </p:spPr>
          <p:txBody>
            <a:bodyPr/>
            <a:lstStyle/>
            <a:p/>
          </p:txBody>
        </p:sp>
        <p:sp>
          <p:nvSpPr>
            <p:cNvPr id="62" name="rc62"/>
            <p:cNvSpPr/>
            <p:nvPr/>
          </p:nvSpPr>
          <p:spPr>
            <a:xfrm>
              <a:off x="5454988" y="2321881"/>
              <a:ext cx="249522" cy="990974"/>
            </a:xfrm>
            <a:prstGeom prst="rect">
              <a:avLst/>
            </a:prstGeom>
            <a:solidFill>
              <a:srgbClr val="B3B3B3">
                <a:alpha val="100000"/>
              </a:srgbClr>
            </a:solidFill>
          </p:spPr>
          <p:txBody>
            <a:bodyPr/>
            <a:lstStyle/>
            <a:p/>
          </p:txBody>
        </p:sp>
        <p:sp>
          <p:nvSpPr>
            <p:cNvPr id="63" name="rc63"/>
            <p:cNvSpPr/>
            <p:nvPr/>
          </p:nvSpPr>
          <p:spPr>
            <a:xfrm>
              <a:off x="5732236" y="2790008"/>
              <a:ext cx="249522" cy="728882"/>
            </a:xfrm>
            <a:prstGeom prst="rect">
              <a:avLst/>
            </a:prstGeom>
            <a:solidFill>
              <a:srgbClr val="B3B3B3">
                <a:alpha val="100000"/>
              </a:srgbClr>
            </a:solidFill>
          </p:spPr>
          <p:txBody>
            <a:bodyPr/>
            <a:lstStyle/>
            <a:p/>
          </p:txBody>
        </p:sp>
        <p:sp>
          <p:nvSpPr>
            <p:cNvPr id="64" name="rc64"/>
            <p:cNvSpPr/>
            <p:nvPr/>
          </p:nvSpPr>
          <p:spPr>
            <a:xfrm>
              <a:off x="6009484" y="3055579"/>
              <a:ext cx="249522" cy="706806"/>
            </a:xfrm>
            <a:prstGeom prst="rect">
              <a:avLst/>
            </a:prstGeom>
            <a:solidFill>
              <a:srgbClr val="B3B3B3">
                <a:alpha val="100000"/>
              </a:srgbClr>
            </a:solidFill>
          </p:spPr>
          <p:txBody>
            <a:bodyPr/>
            <a:lstStyle/>
            <a:p/>
          </p:txBody>
        </p:sp>
        <p:sp>
          <p:nvSpPr>
            <p:cNvPr id="65" name="rc65"/>
            <p:cNvSpPr/>
            <p:nvPr/>
          </p:nvSpPr>
          <p:spPr>
            <a:xfrm>
              <a:off x="6286731" y="3223351"/>
              <a:ext cx="249522" cy="375277"/>
            </a:xfrm>
            <a:prstGeom prst="rect">
              <a:avLst/>
            </a:prstGeom>
            <a:solidFill>
              <a:srgbClr val="B3B3B3">
                <a:alpha val="100000"/>
              </a:srgbClr>
            </a:solidFill>
          </p:spPr>
          <p:txBody>
            <a:bodyPr/>
            <a:lstStyle/>
            <a:p/>
          </p:txBody>
        </p:sp>
        <p:sp>
          <p:nvSpPr>
            <p:cNvPr id="66" name="rc66"/>
            <p:cNvSpPr/>
            <p:nvPr/>
          </p:nvSpPr>
          <p:spPr>
            <a:xfrm>
              <a:off x="6563979" y="3213584"/>
              <a:ext cx="249522" cy="467057"/>
            </a:xfrm>
            <a:prstGeom prst="rect">
              <a:avLst/>
            </a:prstGeom>
            <a:solidFill>
              <a:srgbClr val="B3B3B3">
                <a:alpha val="100000"/>
              </a:srgbClr>
            </a:solidFill>
          </p:spPr>
          <p:txBody>
            <a:bodyPr/>
            <a:lstStyle/>
            <a:p/>
          </p:txBody>
        </p:sp>
        <p:sp>
          <p:nvSpPr>
            <p:cNvPr id="67" name="rc67"/>
            <p:cNvSpPr/>
            <p:nvPr/>
          </p:nvSpPr>
          <p:spPr>
            <a:xfrm>
              <a:off x="6841227" y="3187228"/>
              <a:ext cx="249522" cy="331127"/>
            </a:xfrm>
            <a:prstGeom prst="rect">
              <a:avLst/>
            </a:prstGeom>
            <a:solidFill>
              <a:srgbClr val="B3B3B3">
                <a:alpha val="100000"/>
              </a:srgbClr>
            </a:solidFill>
          </p:spPr>
          <p:txBody>
            <a:bodyPr/>
            <a:lstStyle/>
            <a:p/>
          </p:txBody>
        </p:sp>
        <p:sp>
          <p:nvSpPr>
            <p:cNvPr id="68" name="rc68"/>
            <p:cNvSpPr/>
            <p:nvPr/>
          </p:nvSpPr>
          <p:spPr>
            <a:xfrm>
              <a:off x="7118474" y="3504441"/>
              <a:ext cx="249522" cy="78801"/>
            </a:xfrm>
            <a:prstGeom prst="rect">
              <a:avLst/>
            </a:prstGeom>
            <a:solidFill>
              <a:srgbClr val="B3B3B3">
                <a:alpha val="100000"/>
              </a:srgbClr>
            </a:solidFill>
          </p:spPr>
          <p:txBody>
            <a:bodyPr/>
            <a:lstStyle/>
            <a:p/>
          </p:txBody>
        </p:sp>
        <p:sp>
          <p:nvSpPr>
            <p:cNvPr id="69" name="rc69"/>
            <p:cNvSpPr/>
            <p:nvPr/>
          </p:nvSpPr>
          <p:spPr>
            <a:xfrm>
              <a:off x="7395722" y="3504575"/>
              <a:ext cx="249522" cy="114523"/>
            </a:xfrm>
            <a:prstGeom prst="rect">
              <a:avLst/>
            </a:prstGeom>
            <a:solidFill>
              <a:srgbClr val="B3B3B3">
                <a:alpha val="100000"/>
              </a:srgbClr>
            </a:solidFill>
          </p:spPr>
          <p:txBody>
            <a:bodyPr/>
            <a:lstStyle/>
            <a:p/>
          </p:txBody>
        </p:sp>
        <p:sp>
          <p:nvSpPr>
            <p:cNvPr id="70" name="rc70"/>
            <p:cNvSpPr/>
            <p:nvPr/>
          </p:nvSpPr>
          <p:spPr>
            <a:xfrm>
              <a:off x="7672970" y="3418014"/>
              <a:ext cx="249522" cy="202957"/>
            </a:xfrm>
            <a:prstGeom prst="rect">
              <a:avLst/>
            </a:prstGeom>
            <a:solidFill>
              <a:srgbClr val="B3B3B3">
                <a:alpha val="100000"/>
              </a:srgbClr>
            </a:solidFill>
          </p:spPr>
          <p:txBody>
            <a:bodyPr/>
            <a:lstStyle/>
            <a:p/>
          </p:txBody>
        </p:sp>
        <p:sp>
          <p:nvSpPr>
            <p:cNvPr id="71" name="rc71"/>
            <p:cNvSpPr/>
            <p:nvPr/>
          </p:nvSpPr>
          <p:spPr>
            <a:xfrm>
              <a:off x="7950217" y="3417345"/>
              <a:ext cx="249522" cy="119741"/>
            </a:xfrm>
            <a:prstGeom prst="rect">
              <a:avLst/>
            </a:prstGeom>
            <a:solidFill>
              <a:srgbClr val="B3B3B3">
                <a:alpha val="100000"/>
              </a:srgbClr>
            </a:solidFill>
          </p:spPr>
          <p:txBody>
            <a:bodyPr/>
            <a:lstStyle/>
            <a:p/>
          </p:txBody>
        </p:sp>
        <p:sp>
          <p:nvSpPr>
            <p:cNvPr id="72" name="pl72"/>
            <p:cNvSpPr/>
            <p:nvPr/>
          </p:nvSpPr>
          <p:spPr>
            <a:xfrm>
              <a:off x="1421035" y="1226758"/>
              <a:ext cx="6653943" cy="421200"/>
            </a:xfrm>
            <a:custGeom>
              <a:avLst/>
              <a:pathLst>
                <a:path w="6653943" h="421200">
                  <a:moveTo>
                    <a:pt x="0" y="0"/>
                  </a:moveTo>
                  <a:lnTo>
                    <a:pt x="277247" y="140400"/>
                  </a:lnTo>
                  <a:lnTo>
                    <a:pt x="554495" y="112320"/>
                  </a:lnTo>
                  <a:lnTo>
                    <a:pt x="831742" y="84240"/>
                  </a:lnTo>
                  <a:lnTo>
                    <a:pt x="1108990" y="84240"/>
                  </a:lnTo>
                  <a:lnTo>
                    <a:pt x="1386238" y="112320"/>
                  </a:lnTo>
                  <a:lnTo>
                    <a:pt x="1663485" y="252720"/>
                  </a:lnTo>
                  <a:lnTo>
                    <a:pt x="1940733" y="280800"/>
                  </a:lnTo>
                  <a:lnTo>
                    <a:pt x="2217981" y="336960"/>
                  </a:lnTo>
                  <a:lnTo>
                    <a:pt x="2495228" y="421200"/>
                  </a:lnTo>
                  <a:lnTo>
                    <a:pt x="2772476" y="393120"/>
                  </a:lnTo>
                  <a:lnTo>
                    <a:pt x="3049724" y="336960"/>
                  </a:lnTo>
                  <a:lnTo>
                    <a:pt x="3326971" y="252720"/>
                  </a:lnTo>
                  <a:lnTo>
                    <a:pt x="3604219" y="280800"/>
                  </a:lnTo>
                  <a:lnTo>
                    <a:pt x="3881467" y="252720"/>
                  </a:lnTo>
                  <a:lnTo>
                    <a:pt x="4158714" y="224640"/>
                  </a:lnTo>
                  <a:lnTo>
                    <a:pt x="4435962" y="140400"/>
                  </a:lnTo>
                  <a:lnTo>
                    <a:pt x="4713210" y="56160"/>
                  </a:lnTo>
                  <a:lnTo>
                    <a:pt x="4990457" y="112320"/>
                  </a:lnTo>
                  <a:lnTo>
                    <a:pt x="5267705" y="84240"/>
                  </a:lnTo>
                  <a:lnTo>
                    <a:pt x="5544953" y="140400"/>
                  </a:lnTo>
                  <a:lnTo>
                    <a:pt x="5822200" y="112320"/>
                  </a:lnTo>
                  <a:lnTo>
                    <a:pt x="6099448" y="112320"/>
                  </a:lnTo>
                  <a:lnTo>
                    <a:pt x="6376696" y="112320"/>
                  </a:lnTo>
                  <a:lnTo>
                    <a:pt x="6653943" y="140400"/>
                  </a:lnTo>
                </a:path>
              </a:pathLst>
            </a:custGeom>
            <a:ln w="27101" cap="flat">
              <a:solidFill>
                <a:srgbClr val="0058AB">
                  <a:alpha val="100000"/>
                </a:srgbClr>
              </a:solidFill>
              <a:prstDash val="solid"/>
              <a:round/>
            </a:ln>
          </p:spPr>
          <p:txBody>
            <a:bodyPr/>
            <a:lstStyle/>
            <a:p/>
          </p:txBody>
        </p:sp>
        <p:sp>
          <p:nvSpPr>
            <p:cNvPr id="73" name="pl73"/>
            <p:cNvSpPr/>
            <p:nvPr/>
          </p:nvSpPr>
          <p:spPr>
            <a:xfrm>
              <a:off x="1698282" y="1367159"/>
              <a:ext cx="6376696" cy="393120"/>
            </a:xfrm>
            <a:custGeom>
              <a:avLst/>
              <a:pathLst>
                <a:path w="6376696" h="393120">
                  <a:moveTo>
                    <a:pt x="0" y="196560"/>
                  </a:moveTo>
                  <a:lnTo>
                    <a:pt x="277247" y="56160"/>
                  </a:lnTo>
                  <a:lnTo>
                    <a:pt x="554495" y="168480"/>
                  </a:lnTo>
                  <a:lnTo>
                    <a:pt x="831742" y="168480"/>
                  </a:lnTo>
                  <a:lnTo>
                    <a:pt x="1108990" y="84240"/>
                  </a:lnTo>
                  <a:lnTo>
                    <a:pt x="1386238" y="84240"/>
                  </a:lnTo>
                  <a:lnTo>
                    <a:pt x="1663485" y="168480"/>
                  </a:lnTo>
                  <a:lnTo>
                    <a:pt x="1940733" y="196560"/>
                  </a:lnTo>
                  <a:lnTo>
                    <a:pt x="2217981" y="252720"/>
                  </a:lnTo>
                  <a:lnTo>
                    <a:pt x="2495228" y="252720"/>
                  </a:lnTo>
                  <a:lnTo>
                    <a:pt x="2772476" y="224640"/>
                  </a:lnTo>
                  <a:lnTo>
                    <a:pt x="3049724" y="196560"/>
                  </a:lnTo>
                  <a:lnTo>
                    <a:pt x="3326971" y="224640"/>
                  </a:lnTo>
                  <a:lnTo>
                    <a:pt x="3604219" y="280800"/>
                  </a:lnTo>
                  <a:lnTo>
                    <a:pt x="3881467" y="393120"/>
                  </a:lnTo>
                  <a:lnTo>
                    <a:pt x="4158714" y="252720"/>
                  </a:lnTo>
                  <a:lnTo>
                    <a:pt x="4435962" y="168480"/>
                  </a:lnTo>
                  <a:lnTo>
                    <a:pt x="4713210" y="112320"/>
                  </a:lnTo>
                  <a:lnTo>
                    <a:pt x="4990457" y="112320"/>
                  </a:lnTo>
                  <a:lnTo>
                    <a:pt x="5267705" y="112320"/>
                  </a:lnTo>
                  <a:lnTo>
                    <a:pt x="5544953" y="0"/>
                  </a:lnTo>
                  <a:lnTo>
                    <a:pt x="5822200" y="0"/>
                  </a:lnTo>
                  <a:lnTo>
                    <a:pt x="6099448" y="28080"/>
                  </a:lnTo>
                  <a:lnTo>
                    <a:pt x="6376696" y="28080"/>
                  </a:lnTo>
                </a:path>
              </a:pathLst>
            </a:custGeom>
            <a:ln w="27101" cap="flat">
              <a:solidFill>
                <a:srgbClr val="333333">
                  <a:alpha val="100000"/>
                </a:srgbClr>
              </a:solidFill>
              <a:prstDash val="solid"/>
              <a:round/>
            </a:ln>
          </p:spPr>
          <p:txBody>
            <a:bodyPr/>
            <a:lstStyle/>
            <a:p/>
          </p:txBody>
        </p:sp>
        <p:sp>
          <p:nvSpPr>
            <p:cNvPr id="74" name="tx74"/>
            <p:cNvSpPr/>
            <p:nvPr/>
          </p:nvSpPr>
          <p:spPr>
            <a:xfrm>
              <a:off x="6618402"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5" name="tx75"/>
            <p:cNvSpPr/>
            <p:nvPr/>
          </p:nvSpPr>
          <p:spPr>
            <a:xfrm>
              <a:off x="6895650"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76" name="tx76"/>
            <p:cNvSpPr/>
            <p:nvPr/>
          </p:nvSpPr>
          <p:spPr>
            <a:xfrm>
              <a:off x="7172898"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77" name="tx77"/>
            <p:cNvSpPr/>
            <p:nvPr/>
          </p:nvSpPr>
          <p:spPr>
            <a:xfrm>
              <a:off x="7450145"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78" name="tx78"/>
            <p:cNvSpPr/>
            <p:nvPr/>
          </p:nvSpPr>
          <p:spPr>
            <a:xfrm>
              <a:off x="7727393"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79" name="tx79"/>
            <p:cNvSpPr/>
            <p:nvPr/>
          </p:nvSpPr>
          <p:spPr>
            <a:xfrm>
              <a:off x="8004641"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80" name="tx80"/>
            <p:cNvSpPr/>
            <p:nvPr/>
          </p:nvSpPr>
          <p:spPr>
            <a:xfrm>
              <a:off x="6618402" y="15409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90</a:t>
              </a:r>
            </a:p>
          </p:txBody>
        </p:sp>
        <p:sp>
          <p:nvSpPr>
            <p:cNvPr id="81" name="tx81"/>
            <p:cNvSpPr/>
            <p:nvPr/>
          </p:nvSpPr>
          <p:spPr>
            <a:xfrm>
              <a:off x="6895650" y="15409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90</a:t>
              </a:r>
            </a:p>
          </p:txBody>
        </p:sp>
        <p:sp>
          <p:nvSpPr>
            <p:cNvPr id="82" name="tx82"/>
            <p:cNvSpPr/>
            <p:nvPr/>
          </p:nvSpPr>
          <p:spPr>
            <a:xfrm>
              <a:off x="7172898"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83" name="tx83"/>
            <p:cNvSpPr/>
            <p:nvPr/>
          </p:nvSpPr>
          <p:spPr>
            <a:xfrm>
              <a:off x="7450145"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84" name="tx84"/>
            <p:cNvSpPr/>
            <p:nvPr/>
          </p:nvSpPr>
          <p:spPr>
            <a:xfrm>
              <a:off x="7727393"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85" name="tx85"/>
            <p:cNvSpPr/>
            <p:nvPr/>
          </p:nvSpPr>
          <p:spPr>
            <a:xfrm>
              <a:off x="8004641"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86" name="tx86"/>
            <p:cNvSpPr/>
            <p:nvPr/>
          </p:nvSpPr>
          <p:spPr>
            <a:xfrm>
              <a:off x="2731924" y="375259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87" name="tx87"/>
            <p:cNvSpPr/>
            <p:nvPr/>
          </p:nvSpPr>
          <p:spPr>
            <a:xfrm>
              <a:off x="4118163" y="33383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88" name="tx88"/>
            <p:cNvSpPr/>
            <p:nvPr/>
          </p:nvSpPr>
          <p:spPr>
            <a:xfrm>
              <a:off x="5504401" y="361933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89" name="tx89"/>
            <p:cNvSpPr/>
            <p:nvPr/>
          </p:nvSpPr>
          <p:spPr>
            <a:xfrm>
              <a:off x="6613391" y="380454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0" name="tx90"/>
            <p:cNvSpPr/>
            <p:nvPr/>
          </p:nvSpPr>
          <p:spPr>
            <a:xfrm>
              <a:off x="6890639" y="37220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91" name="tx91"/>
            <p:cNvSpPr/>
            <p:nvPr/>
          </p:nvSpPr>
          <p:spPr>
            <a:xfrm>
              <a:off x="7167887" y="375447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2" name="tx92"/>
            <p:cNvSpPr/>
            <p:nvPr/>
          </p:nvSpPr>
          <p:spPr>
            <a:xfrm>
              <a:off x="7445134" y="377245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93" name="tx93"/>
            <p:cNvSpPr/>
            <p:nvPr/>
          </p:nvSpPr>
          <p:spPr>
            <a:xfrm>
              <a:off x="7722382" y="37733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94" name="tx94"/>
            <p:cNvSpPr/>
            <p:nvPr/>
          </p:nvSpPr>
          <p:spPr>
            <a:xfrm>
              <a:off x="7999630" y="373139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5" name="tx95"/>
            <p:cNvSpPr/>
            <p:nvPr/>
          </p:nvSpPr>
          <p:spPr>
            <a:xfrm>
              <a:off x="2731924" y="333129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6" name="tx96"/>
            <p:cNvSpPr/>
            <p:nvPr/>
          </p:nvSpPr>
          <p:spPr>
            <a:xfrm>
              <a:off x="5504401" y="2778569"/>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97" name="tx97"/>
            <p:cNvSpPr/>
            <p:nvPr/>
          </p:nvSpPr>
          <p:spPr>
            <a:xfrm>
              <a:off x="6613391" y="340662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8" name="tx98"/>
            <p:cNvSpPr/>
            <p:nvPr/>
          </p:nvSpPr>
          <p:spPr>
            <a:xfrm>
              <a:off x="6890639" y="331235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9" name="tx99"/>
            <p:cNvSpPr/>
            <p:nvPr/>
          </p:nvSpPr>
          <p:spPr>
            <a:xfrm>
              <a:off x="7722382" y="347905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0" name="tx100"/>
            <p:cNvSpPr/>
            <p:nvPr/>
          </p:nvSpPr>
          <p:spPr>
            <a:xfrm>
              <a:off x="2739459" y="3057800"/>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101" name="tx101"/>
            <p:cNvSpPr/>
            <p:nvPr/>
          </p:nvSpPr>
          <p:spPr>
            <a:xfrm>
              <a:off x="4125697" y="257687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2" name="tx102"/>
            <p:cNvSpPr/>
            <p:nvPr/>
          </p:nvSpPr>
          <p:spPr>
            <a:xfrm>
              <a:off x="5484805" y="221564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12.6</a:t>
              </a:r>
            </a:p>
          </p:txBody>
        </p:sp>
        <p:sp>
          <p:nvSpPr>
            <p:cNvPr id="103" name="tx103"/>
            <p:cNvSpPr/>
            <p:nvPr/>
          </p:nvSpPr>
          <p:spPr>
            <a:xfrm>
              <a:off x="6620926" y="3107349"/>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04" name="tx104"/>
            <p:cNvSpPr/>
            <p:nvPr/>
          </p:nvSpPr>
          <p:spPr>
            <a:xfrm>
              <a:off x="6898174" y="3080993"/>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05" name="tx105"/>
            <p:cNvSpPr/>
            <p:nvPr/>
          </p:nvSpPr>
          <p:spPr>
            <a:xfrm>
              <a:off x="7175422" y="3398159"/>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06" name="tx106"/>
            <p:cNvSpPr/>
            <p:nvPr/>
          </p:nvSpPr>
          <p:spPr>
            <a:xfrm>
              <a:off x="7452669" y="3398293"/>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07" name="tx107"/>
            <p:cNvSpPr/>
            <p:nvPr/>
          </p:nvSpPr>
          <p:spPr>
            <a:xfrm>
              <a:off x="7729917" y="3313256"/>
              <a:ext cx="135627"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08" name="tx108"/>
            <p:cNvSpPr/>
            <p:nvPr/>
          </p:nvSpPr>
          <p:spPr>
            <a:xfrm>
              <a:off x="8007165" y="3312587"/>
              <a:ext cx="135627"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09" name="tx109"/>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0" name="tx110"/>
            <p:cNvSpPr/>
            <p:nvPr/>
          </p:nvSpPr>
          <p:spPr>
            <a:xfrm>
              <a:off x="717597" y="3286035"/>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11" name="tx111"/>
            <p:cNvSpPr/>
            <p:nvPr/>
          </p:nvSpPr>
          <p:spPr>
            <a:xfrm>
              <a:off x="639902" y="261668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2" name="tx112"/>
            <p:cNvSpPr/>
            <p:nvPr/>
          </p:nvSpPr>
          <p:spPr>
            <a:xfrm>
              <a:off x="639902" y="194773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13" name="tx113"/>
            <p:cNvSpPr/>
            <p:nvPr/>
          </p:nvSpPr>
          <p:spPr>
            <a:xfrm>
              <a:off x="639902" y="127879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4" name="tx114"/>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9" name="tx119"/>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0" name="tx130"/>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1" name="pl131"/>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2" name="pl132"/>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3" name="tx133"/>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4" name="tx134"/>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5" name="rc135"/>
            <p:cNvSpPr/>
            <p:nvPr/>
          </p:nvSpPr>
          <p:spPr>
            <a:xfrm>
              <a:off x="4678790" y="4909475"/>
              <a:ext cx="201456" cy="201456"/>
            </a:xfrm>
            <a:prstGeom prst="rect">
              <a:avLst/>
            </a:prstGeom>
            <a:solidFill>
              <a:srgbClr val="E2231A">
                <a:alpha val="100000"/>
              </a:srgbClr>
            </a:solidFill>
          </p:spPr>
          <p:txBody>
            <a:bodyPr/>
            <a:lstStyle/>
            <a:p/>
          </p:txBody>
        </p:sp>
        <p:sp>
          <p:nvSpPr>
            <p:cNvPr id="136" name="rc136"/>
            <p:cNvSpPr/>
            <p:nvPr/>
          </p:nvSpPr>
          <p:spPr>
            <a:xfrm>
              <a:off x="5642950" y="4909475"/>
              <a:ext cx="201456" cy="201456"/>
            </a:xfrm>
            <a:prstGeom prst="rect">
              <a:avLst/>
            </a:prstGeom>
            <a:solidFill>
              <a:srgbClr val="B3B3B3">
                <a:alpha val="100000"/>
              </a:srgbClr>
            </a:solidFill>
          </p:spPr>
          <p:txBody>
            <a:bodyPr/>
            <a:lstStyle/>
            <a:p/>
          </p:txBody>
        </p:sp>
        <p:sp>
          <p:nvSpPr>
            <p:cNvPr id="137" name="tx137"/>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8" name="tx138"/>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9" name="tx139"/>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0" name="tx140"/>
            <p:cNvSpPr/>
            <p:nvPr/>
          </p:nvSpPr>
          <p:spPr>
            <a:xfrm>
              <a:off x="951100" y="661760"/>
              <a:ext cx="157489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Denmark, 2000-2024</a:t>
              </a:r>
            </a:p>
          </p:txBody>
        </p:sp>
        <p:sp>
          <p:nvSpPr>
            <p:cNvPr id="141" name="pl141"/>
            <p:cNvSpPr/>
            <p:nvPr/>
          </p:nvSpPr>
          <p:spPr>
            <a:xfrm>
              <a:off x="246082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478993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711903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62537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5448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828358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296273" y="5774644"/>
              <a:ext cx="2838014" cy="162162"/>
            </a:xfrm>
            <a:prstGeom prst="rect">
              <a:avLst/>
            </a:prstGeom>
            <a:solidFill>
              <a:srgbClr val="E2231A">
                <a:alpha val="100000"/>
              </a:srgbClr>
            </a:solidFill>
          </p:spPr>
          <p:txBody>
            <a:bodyPr/>
            <a:lstStyle/>
            <a:p/>
          </p:txBody>
        </p:sp>
        <p:sp>
          <p:nvSpPr>
            <p:cNvPr id="152" name="rc152"/>
            <p:cNvSpPr/>
            <p:nvPr/>
          </p:nvSpPr>
          <p:spPr>
            <a:xfrm>
              <a:off x="1296273" y="5571941"/>
              <a:ext cx="3357404" cy="162162"/>
            </a:xfrm>
            <a:prstGeom prst="rect">
              <a:avLst/>
            </a:prstGeom>
            <a:solidFill>
              <a:srgbClr val="E2231A">
                <a:alpha val="100000"/>
              </a:srgbClr>
            </a:solidFill>
          </p:spPr>
          <p:txBody>
            <a:bodyPr/>
            <a:lstStyle/>
            <a:p/>
          </p:txBody>
        </p:sp>
        <p:sp>
          <p:nvSpPr>
            <p:cNvPr id="153" name="rc153"/>
            <p:cNvSpPr/>
            <p:nvPr/>
          </p:nvSpPr>
          <p:spPr>
            <a:xfrm>
              <a:off x="1296273" y="5369238"/>
              <a:ext cx="4087579" cy="162162"/>
            </a:xfrm>
            <a:prstGeom prst="rect">
              <a:avLst/>
            </a:prstGeom>
            <a:solidFill>
              <a:srgbClr val="E2231A">
                <a:alpha val="100000"/>
              </a:srgbClr>
            </a:solidFill>
          </p:spPr>
          <p:txBody>
            <a:bodyPr/>
            <a:lstStyle/>
            <a:p/>
          </p:txBody>
        </p:sp>
        <p:sp>
          <p:nvSpPr>
            <p:cNvPr id="154" name="rc154"/>
            <p:cNvSpPr/>
            <p:nvPr/>
          </p:nvSpPr>
          <p:spPr>
            <a:xfrm>
              <a:off x="4134288" y="5774644"/>
              <a:ext cx="4065452" cy="162162"/>
            </a:xfrm>
            <a:prstGeom prst="rect">
              <a:avLst/>
            </a:prstGeom>
            <a:solidFill>
              <a:srgbClr val="B3B3B3">
                <a:alpha val="100000"/>
              </a:srgbClr>
            </a:solidFill>
          </p:spPr>
          <p:txBody>
            <a:bodyPr/>
            <a:lstStyle/>
            <a:p/>
          </p:txBody>
        </p:sp>
        <p:sp>
          <p:nvSpPr>
            <p:cNvPr id="155" name="rc155"/>
            <p:cNvSpPr/>
            <p:nvPr/>
          </p:nvSpPr>
          <p:spPr>
            <a:xfrm>
              <a:off x="4653678" y="5571941"/>
              <a:ext cx="1766626" cy="162162"/>
            </a:xfrm>
            <a:prstGeom prst="rect">
              <a:avLst/>
            </a:prstGeom>
            <a:solidFill>
              <a:srgbClr val="B3B3B3">
                <a:alpha val="100000"/>
              </a:srgbClr>
            </a:solidFill>
          </p:spPr>
          <p:txBody>
            <a:bodyPr/>
            <a:lstStyle/>
            <a:p/>
          </p:txBody>
        </p:sp>
        <p:sp>
          <p:nvSpPr>
            <p:cNvPr id="156" name="rc156"/>
            <p:cNvSpPr/>
            <p:nvPr/>
          </p:nvSpPr>
          <p:spPr>
            <a:xfrm>
              <a:off x="5383852" y="5369238"/>
              <a:ext cx="1042274" cy="162162"/>
            </a:xfrm>
            <a:prstGeom prst="rect">
              <a:avLst/>
            </a:prstGeom>
            <a:solidFill>
              <a:srgbClr val="B3B3B3">
                <a:alpha val="100000"/>
              </a:srgbClr>
            </a:solidFill>
          </p:spPr>
          <p:txBody>
            <a:bodyPr/>
            <a:lstStyle/>
            <a:p/>
          </p:txBody>
        </p:sp>
        <p:sp>
          <p:nvSpPr>
            <p:cNvPr id="157" name="tx157"/>
            <p:cNvSpPr/>
            <p:nvPr/>
          </p:nvSpPr>
          <p:spPr>
            <a:xfrm>
              <a:off x="8280112"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a:t>
              </a:r>
            </a:p>
          </p:txBody>
        </p:sp>
        <p:sp>
          <p:nvSpPr>
            <p:cNvPr id="158" name="tx158"/>
            <p:cNvSpPr/>
            <p:nvPr/>
          </p:nvSpPr>
          <p:spPr>
            <a:xfrm>
              <a:off x="6500676" y="5611637"/>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59" name="tx159"/>
            <p:cNvSpPr/>
            <p:nvPr/>
          </p:nvSpPr>
          <p:spPr>
            <a:xfrm>
              <a:off x="6506499" y="5408934"/>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60" name="tx160"/>
            <p:cNvSpPr/>
            <p:nvPr/>
          </p:nvSpPr>
          <p:spPr>
            <a:xfrm>
              <a:off x="2634908"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a:t>
              </a:r>
            </a:p>
          </p:txBody>
        </p:sp>
        <p:sp>
          <p:nvSpPr>
            <p:cNvPr id="161" name="tx161"/>
            <p:cNvSpPr/>
            <p:nvPr/>
          </p:nvSpPr>
          <p:spPr>
            <a:xfrm>
              <a:off x="2894604"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a:t>
              </a:r>
            </a:p>
          </p:txBody>
        </p:sp>
        <p:sp>
          <p:nvSpPr>
            <p:cNvPr id="162" name="tx162"/>
            <p:cNvSpPr/>
            <p:nvPr/>
          </p:nvSpPr>
          <p:spPr>
            <a:xfrm>
              <a:off x="3259691"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a:t>
              </a:r>
            </a:p>
          </p:txBody>
        </p:sp>
        <p:sp>
          <p:nvSpPr>
            <p:cNvPr id="163" name="tx163"/>
            <p:cNvSpPr/>
            <p:nvPr/>
          </p:nvSpPr>
          <p:spPr>
            <a:xfrm>
              <a:off x="6086642"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a:t>
              </a:r>
            </a:p>
          </p:txBody>
        </p:sp>
        <p:sp>
          <p:nvSpPr>
            <p:cNvPr id="164" name="tx164"/>
            <p:cNvSpPr/>
            <p:nvPr/>
          </p:nvSpPr>
          <p:spPr>
            <a:xfrm>
              <a:off x="5456619"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65" name="tx165"/>
            <p:cNvSpPr/>
            <p:nvPr/>
          </p:nvSpPr>
          <p:spPr>
            <a:xfrm>
              <a:off x="5839071" y="540859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6" name="tx166"/>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7" name="tx167"/>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8" name="tx168"/>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9" name="tx169"/>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0" name="tx170"/>
            <p:cNvSpPr/>
            <p:nvPr/>
          </p:nvSpPr>
          <p:spPr>
            <a:xfrm>
              <a:off x="3539942"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1" name="tx171"/>
            <p:cNvSpPr/>
            <p:nvPr/>
          </p:nvSpPr>
          <p:spPr>
            <a:xfrm>
              <a:off x="5869046" y="60399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72" name="tx172"/>
            <p:cNvSpPr/>
            <p:nvPr/>
          </p:nvSpPr>
          <p:spPr>
            <a:xfrm>
              <a:off x="8198151"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73" name="tx173"/>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4" name="tx17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5" name="tx175"/>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94%. This is lower than in 2019, where coverage was 96%.
4,000 children missed their routine first dose of measles vaccine.
MCV2 is typically administered to children between 18 months and five years old. MCV2 coverage remained constant at 93%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428553"/>
            </a:xfrm>
            <a:custGeom>
              <a:avLst/>
              <a:pathLst>
                <a:path w="3397293" h="428553">
                  <a:moveTo>
                    <a:pt x="0" y="0"/>
                  </a:moveTo>
                  <a:lnTo>
                    <a:pt x="141553" y="142851"/>
                  </a:lnTo>
                  <a:lnTo>
                    <a:pt x="283107" y="114281"/>
                  </a:lnTo>
                  <a:lnTo>
                    <a:pt x="424661" y="85710"/>
                  </a:lnTo>
                  <a:lnTo>
                    <a:pt x="566215" y="85710"/>
                  </a:lnTo>
                  <a:lnTo>
                    <a:pt x="707769" y="114281"/>
                  </a:lnTo>
                  <a:lnTo>
                    <a:pt x="849323" y="257132"/>
                  </a:lnTo>
                  <a:lnTo>
                    <a:pt x="990877" y="285702"/>
                  </a:lnTo>
                  <a:lnTo>
                    <a:pt x="1132431" y="342843"/>
                  </a:lnTo>
                  <a:lnTo>
                    <a:pt x="1273984" y="428553"/>
                  </a:lnTo>
                  <a:lnTo>
                    <a:pt x="1415538" y="399983"/>
                  </a:lnTo>
                  <a:lnTo>
                    <a:pt x="1557092" y="342843"/>
                  </a:lnTo>
                  <a:lnTo>
                    <a:pt x="1698646" y="257132"/>
                  </a:lnTo>
                  <a:lnTo>
                    <a:pt x="1840200" y="285702"/>
                  </a:lnTo>
                  <a:lnTo>
                    <a:pt x="1981754" y="257132"/>
                  </a:lnTo>
                  <a:lnTo>
                    <a:pt x="2123308" y="228562"/>
                  </a:lnTo>
                  <a:lnTo>
                    <a:pt x="2264862" y="142851"/>
                  </a:lnTo>
                  <a:lnTo>
                    <a:pt x="2406416" y="57140"/>
                  </a:lnTo>
                  <a:lnTo>
                    <a:pt x="2547969" y="114281"/>
                  </a:lnTo>
                  <a:lnTo>
                    <a:pt x="2689523" y="85710"/>
                  </a:lnTo>
                  <a:lnTo>
                    <a:pt x="2831077" y="142851"/>
                  </a:lnTo>
                  <a:lnTo>
                    <a:pt x="2972631" y="114281"/>
                  </a:lnTo>
                  <a:lnTo>
                    <a:pt x="3114185" y="114281"/>
                  </a:lnTo>
                  <a:lnTo>
                    <a:pt x="3255739" y="114281"/>
                  </a:lnTo>
                  <a:lnTo>
                    <a:pt x="3397293" y="14285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428553"/>
            </a:xfrm>
            <a:custGeom>
              <a:avLst/>
              <a:pathLst>
                <a:path w="3397293" h="428553">
                  <a:moveTo>
                    <a:pt x="0" y="0"/>
                  </a:moveTo>
                  <a:lnTo>
                    <a:pt x="141553" y="142851"/>
                  </a:lnTo>
                  <a:lnTo>
                    <a:pt x="283107" y="114281"/>
                  </a:lnTo>
                  <a:lnTo>
                    <a:pt x="424661" y="85710"/>
                  </a:lnTo>
                  <a:lnTo>
                    <a:pt x="566215" y="85710"/>
                  </a:lnTo>
                  <a:lnTo>
                    <a:pt x="707769" y="114281"/>
                  </a:lnTo>
                  <a:lnTo>
                    <a:pt x="849323" y="257132"/>
                  </a:lnTo>
                  <a:lnTo>
                    <a:pt x="990877" y="285702"/>
                  </a:lnTo>
                  <a:lnTo>
                    <a:pt x="1132431" y="342843"/>
                  </a:lnTo>
                  <a:lnTo>
                    <a:pt x="1273984" y="428553"/>
                  </a:lnTo>
                  <a:lnTo>
                    <a:pt x="1415538" y="399983"/>
                  </a:lnTo>
                  <a:lnTo>
                    <a:pt x="1557092" y="342843"/>
                  </a:lnTo>
                  <a:lnTo>
                    <a:pt x="1698646" y="257132"/>
                  </a:lnTo>
                  <a:lnTo>
                    <a:pt x="1840200" y="285702"/>
                  </a:lnTo>
                  <a:lnTo>
                    <a:pt x="1981754" y="257132"/>
                  </a:lnTo>
                  <a:lnTo>
                    <a:pt x="2123308" y="228562"/>
                  </a:lnTo>
                  <a:lnTo>
                    <a:pt x="2264862" y="142851"/>
                  </a:lnTo>
                  <a:lnTo>
                    <a:pt x="2406416" y="57140"/>
                  </a:lnTo>
                  <a:lnTo>
                    <a:pt x="2547969" y="114281"/>
                  </a:lnTo>
                  <a:lnTo>
                    <a:pt x="2689523" y="85710"/>
                  </a:lnTo>
                  <a:lnTo>
                    <a:pt x="2831077" y="142851"/>
                  </a:lnTo>
                  <a:lnTo>
                    <a:pt x="2972631" y="114281"/>
                  </a:lnTo>
                  <a:lnTo>
                    <a:pt x="3114185" y="114281"/>
                  </a:lnTo>
                  <a:lnTo>
                    <a:pt x="3255739" y="114281"/>
                  </a:lnTo>
                  <a:lnTo>
                    <a:pt x="3397293" y="14285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428553"/>
            </a:xfrm>
            <a:custGeom>
              <a:avLst/>
              <a:pathLst>
                <a:path w="3397293" h="428553">
                  <a:moveTo>
                    <a:pt x="0" y="0"/>
                  </a:moveTo>
                  <a:lnTo>
                    <a:pt x="141553" y="142851"/>
                  </a:lnTo>
                  <a:lnTo>
                    <a:pt x="283107" y="114281"/>
                  </a:lnTo>
                  <a:lnTo>
                    <a:pt x="424661" y="85710"/>
                  </a:lnTo>
                  <a:lnTo>
                    <a:pt x="566215" y="85710"/>
                  </a:lnTo>
                  <a:lnTo>
                    <a:pt x="707769" y="114281"/>
                  </a:lnTo>
                  <a:lnTo>
                    <a:pt x="849323" y="257132"/>
                  </a:lnTo>
                  <a:lnTo>
                    <a:pt x="990877" y="285702"/>
                  </a:lnTo>
                  <a:lnTo>
                    <a:pt x="1132431" y="342843"/>
                  </a:lnTo>
                  <a:lnTo>
                    <a:pt x="1273984" y="428553"/>
                  </a:lnTo>
                  <a:lnTo>
                    <a:pt x="1415538" y="399983"/>
                  </a:lnTo>
                  <a:lnTo>
                    <a:pt x="1557092" y="342843"/>
                  </a:lnTo>
                  <a:lnTo>
                    <a:pt x="1698646" y="257132"/>
                  </a:lnTo>
                  <a:lnTo>
                    <a:pt x="1840200" y="285702"/>
                  </a:lnTo>
                  <a:lnTo>
                    <a:pt x="1981754" y="257132"/>
                  </a:lnTo>
                  <a:lnTo>
                    <a:pt x="2123308" y="228562"/>
                  </a:lnTo>
                  <a:lnTo>
                    <a:pt x="2264862" y="142851"/>
                  </a:lnTo>
                  <a:lnTo>
                    <a:pt x="2406416" y="57140"/>
                  </a:lnTo>
                  <a:lnTo>
                    <a:pt x="2547969" y="114281"/>
                  </a:lnTo>
                  <a:lnTo>
                    <a:pt x="2689523" y="85710"/>
                  </a:lnTo>
                  <a:lnTo>
                    <a:pt x="2831077" y="142851"/>
                  </a:lnTo>
                  <a:lnTo>
                    <a:pt x="2972631" y="114281"/>
                  </a:lnTo>
                  <a:lnTo>
                    <a:pt x="3114185" y="114281"/>
                  </a:lnTo>
                  <a:lnTo>
                    <a:pt x="3255739" y="114281"/>
                  </a:lnTo>
                  <a:lnTo>
                    <a:pt x="3397293" y="14285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4460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4460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6995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3240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11706" y="4831778"/>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Denmark</a:t>
              </a:r>
            </a:p>
          </p:txBody>
        </p:sp>
        <p:sp>
          <p:nvSpPr>
            <p:cNvPr id="60" name="tx60"/>
            <p:cNvSpPr/>
            <p:nvPr/>
          </p:nvSpPr>
          <p:spPr>
            <a:xfrm>
              <a:off x="253705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99507"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15058" y="471005"/>
              <a:ext cx="26091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Denmark, 2000-2024</a:t>
              </a:r>
            </a:p>
          </p:txBody>
        </p:sp>
        <p:sp>
          <p:nvSpPr>
            <p:cNvPr id="63" name="pl63"/>
            <p:cNvSpPr/>
            <p:nvPr/>
          </p:nvSpPr>
          <p:spPr>
            <a:xfrm>
              <a:off x="5267799" y="359771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620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263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906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549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192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298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941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584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1870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937068"/>
              <a:ext cx="3397293" cy="1607076"/>
            </a:xfrm>
            <a:custGeom>
              <a:avLst/>
              <a:pathLst>
                <a:path w="3397293" h="1607076">
                  <a:moveTo>
                    <a:pt x="0" y="0"/>
                  </a:moveTo>
                  <a:lnTo>
                    <a:pt x="141553" y="535692"/>
                  </a:lnTo>
                  <a:lnTo>
                    <a:pt x="283107" y="428553"/>
                  </a:lnTo>
                  <a:lnTo>
                    <a:pt x="424661" y="321415"/>
                  </a:lnTo>
                  <a:lnTo>
                    <a:pt x="566215" y="321415"/>
                  </a:lnTo>
                  <a:lnTo>
                    <a:pt x="707769" y="428553"/>
                  </a:lnTo>
                  <a:lnTo>
                    <a:pt x="849323" y="964245"/>
                  </a:lnTo>
                  <a:lnTo>
                    <a:pt x="990877" y="1071384"/>
                  </a:lnTo>
                  <a:lnTo>
                    <a:pt x="1132431" y="1285661"/>
                  </a:lnTo>
                  <a:lnTo>
                    <a:pt x="1273984" y="1607076"/>
                  </a:lnTo>
                  <a:lnTo>
                    <a:pt x="1415538" y="1499938"/>
                  </a:lnTo>
                  <a:lnTo>
                    <a:pt x="1557092" y="1285661"/>
                  </a:lnTo>
                  <a:lnTo>
                    <a:pt x="1698646" y="964245"/>
                  </a:lnTo>
                  <a:lnTo>
                    <a:pt x="1840200" y="1071384"/>
                  </a:lnTo>
                  <a:lnTo>
                    <a:pt x="1981754" y="964245"/>
                  </a:lnTo>
                  <a:lnTo>
                    <a:pt x="2123308" y="857107"/>
                  </a:lnTo>
                  <a:lnTo>
                    <a:pt x="2264862" y="535692"/>
                  </a:lnTo>
                  <a:lnTo>
                    <a:pt x="2406416" y="214276"/>
                  </a:lnTo>
                  <a:lnTo>
                    <a:pt x="2547969" y="428553"/>
                  </a:lnTo>
                  <a:lnTo>
                    <a:pt x="2689523" y="321415"/>
                  </a:lnTo>
                  <a:lnTo>
                    <a:pt x="2831077" y="535692"/>
                  </a:lnTo>
                  <a:lnTo>
                    <a:pt x="2972631" y="428553"/>
                  </a:lnTo>
                  <a:lnTo>
                    <a:pt x="3114185" y="428553"/>
                  </a:lnTo>
                  <a:lnTo>
                    <a:pt x="3255739" y="428553"/>
                  </a:lnTo>
                  <a:lnTo>
                    <a:pt x="3397293" y="535692"/>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58484"/>
              <a:ext cx="3397293" cy="1607076"/>
            </a:xfrm>
            <a:custGeom>
              <a:avLst/>
              <a:pathLst>
                <a:path w="3397293" h="1607076">
                  <a:moveTo>
                    <a:pt x="0" y="1607076"/>
                  </a:moveTo>
                  <a:lnTo>
                    <a:pt x="141553" y="1499938"/>
                  </a:lnTo>
                  <a:lnTo>
                    <a:pt x="283107" y="1499938"/>
                  </a:lnTo>
                  <a:lnTo>
                    <a:pt x="424661" y="1392799"/>
                  </a:lnTo>
                  <a:lnTo>
                    <a:pt x="566215" y="1178522"/>
                  </a:lnTo>
                  <a:lnTo>
                    <a:pt x="707769" y="964245"/>
                  </a:lnTo>
                  <a:lnTo>
                    <a:pt x="849323" y="749969"/>
                  </a:lnTo>
                  <a:lnTo>
                    <a:pt x="990877" y="749969"/>
                  </a:lnTo>
                  <a:lnTo>
                    <a:pt x="1132431" y="535692"/>
                  </a:lnTo>
                  <a:lnTo>
                    <a:pt x="1273984" y="321415"/>
                  </a:lnTo>
                  <a:lnTo>
                    <a:pt x="1415538" y="214276"/>
                  </a:lnTo>
                  <a:lnTo>
                    <a:pt x="1557092" y="214276"/>
                  </a:lnTo>
                  <a:lnTo>
                    <a:pt x="1698646" y="214276"/>
                  </a:lnTo>
                  <a:lnTo>
                    <a:pt x="1840200" y="214276"/>
                  </a:lnTo>
                  <a:lnTo>
                    <a:pt x="1981754" y="214276"/>
                  </a:lnTo>
                  <a:lnTo>
                    <a:pt x="2123308" y="214276"/>
                  </a:lnTo>
                  <a:lnTo>
                    <a:pt x="2264862" y="107138"/>
                  </a:lnTo>
                  <a:lnTo>
                    <a:pt x="2406416" y="107138"/>
                  </a:lnTo>
                  <a:lnTo>
                    <a:pt x="2547969" y="0"/>
                  </a:lnTo>
                  <a:lnTo>
                    <a:pt x="2689523" y="0"/>
                  </a:lnTo>
                  <a:lnTo>
                    <a:pt x="2831077" y="321415"/>
                  </a:lnTo>
                  <a:lnTo>
                    <a:pt x="2972631" y="535692"/>
                  </a:lnTo>
                  <a:lnTo>
                    <a:pt x="3114185" y="321415"/>
                  </a:lnTo>
                  <a:lnTo>
                    <a:pt x="3255739" y="321415"/>
                  </a:lnTo>
                  <a:lnTo>
                    <a:pt x="3397293" y="21427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258484"/>
              <a:ext cx="3397293" cy="321415"/>
            </a:xfrm>
            <a:custGeom>
              <a:avLst/>
              <a:pathLst>
                <a:path w="3397293" h="321415">
                  <a:moveTo>
                    <a:pt x="0" y="321415"/>
                  </a:moveTo>
                  <a:lnTo>
                    <a:pt x="141553" y="214276"/>
                  </a:lnTo>
                  <a:lnTo>
                    <a:pt x="283107" y="214276"/>
                  </a:lnTo>
                  <a:lnTo>
                    <a:pt x="424661" y="107138"/>
                  </a:lnTo>
                  <a:lnTo>
                    <a:pt x="566215" y="107138"/>
                  </a:lnTo>
                  <a:lnTo>
                    <a:pt x="707769" y="107138"/>
                  </a:lnTo>
                  <a:lnTo>
                    <a:pt x="849323" y="0"/>
                  </a:lnTo>
                  <a:lnTo>
                    <a:pt x="990877" y="107138"/>
                  </a:lnTo>
                  <a:lnTo>
                    <a:pt x="1132431" y="0"/>
                  </a:lnTo>
                  <a:lnTo>
                    <a:pt x="1273984" y="107138"/>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5848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937068"/>
              <a:ext cx="3397293" cy="1607076"/>
            </a:xfrm>
            <a:custGeom>
              <a:avLst/>
              <a:pathLst>
                <a:path w="3397293" h="1607076">
                  <a:moveTo>
                    <a:pt x="0" y="0"/>
                  </a:moveTo>
                  <a:lnTo>
                    <a:pt x="141553" y="535692"/>
                  </a:lnTo>
                  <a:lnTo>
                    <a:pt x="283107" y="428553"/>
                  </a:lnTo>
                  <a:lnTo>
                    <a:pt x="424661" y="321415"/>
                  </a:lnTo>
                  <a:lnTo>
                    <a:pt x="566215" y="321415"/>
                  </a:lnTo>
                  <a:lnTo>
                    <a:pt x="707769" y="428553"/>
                  </a:lnTo>
                  <a:lnTo>
                    <a:pt x="849323" y="964245"/>
                  </a:lnTo>
                  <a:lnTo>
                    <a:pt x="990877" y="1071384"/>
                  </a:lnTo>
                  <a:lnTo>
                    <a:pt x="1132431" y="1285661"/>
                  </a:lnTo>
                  <a:lnTo>
                    <a:pt x="1273984" y="1607076"/>
                  </a:lnTo>
                  <a:lnTo>
                    <a:pt x="1415538" y="1499938"/>
                  </a:lnTo>
                  <a:lnTo>
                    <a:pt x="1557092" y="1285661"/>
                  </a:lnTo>
                  <a:lnTo>
                    <a:pt x="1698646" y="964245"/>
                  </a:lnTo>
                  <a:lnTo>
                    <a:pt x="1840200" y="1071384"/>
                  </a:lnTo>
                  <a:lnTo>
                    <a:pt x="1981754" y="964245"/>
                  </a:lnTo>
                  <a:lnTo>
                    <a:pt x="2123308" y="857107"/>
                  </a:lnTo>
                  <a:lnTo>
                    <a:pt x="2264862" y="535692"/>
                  </a:lnTo>
                  <a:lnTo>
                    <a:pt x="2406416" y="214276"/>
                  </a:lnTo>
                  <a:lnTo>
                    <a:pt x="2547969" y="428553"/>
                  </a:lnTo>
                  <a:lnTo>
                    <a:pt x="2689523" y="321415"/>
                  </a:lnTo>
                  <a:lnTo>
                    <a:pt x="2831077" y="535692"/>
                  </a:lnTo>
                  <a:lnTo>
                    <a:pt x="2972631" y="428553"/>
                  </a:lnTo>
                  <a:lnTo>
                    <a:pt x="3114185" y="428553"/>
                  </a:lnTo>
                  <a:lnTo>
                    <a:pt x="3255739" y="428553"/>
                  </a:lnTo>
                  <a:lnTo>
                    <a:pt x="3397293" y="535692"/>
                  </a:lnTo>
                </a:path>
              </a:pathLst>
            </a:custGeom>
            <a:ln w="43362" cap="flat">
              <a:solidFill>
                <a:srgbClr val="000000">
                  <a:alpha val="100000"/>
                </a:srgbClr>
              </a:solidFill>
              <a:prstDash val="solid"/>
              <a:round/>
            </a:ln>
          </p:spPr>
          <p:txBody>
            <a:bodyPr/>
            <a:lstStyle/>
            <a:p/>
          </p:txBody>
        </p:sp>
        <p:sp>
          <p:nvSpPr>
            <p:cNvPr id="87" name="pl87"/>
            <p:cNvSpPr/>
            <p:nvPr/>
          </p:nvSpPr>
          <p:spPr>
            <a:xfrm>
              <a:off x="5437664" y="1765647"/>
              <a:ext cx="0" cy="171421"/>
            </a:xfrm>
            <a:custGeom>
              <a:avLst/>
              <a:pathLst>
                <a:path w="0" h="171421">
                  <a:moveTo>
                    <a:pt x="0" y="17142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765647"/>
              <a:ext cx="0" cy="599975"/>
            </a:xfrm>
            <a:custGeom>
              <a:avLst/>
              <a:pathLst>
                <a:path w="0" h="599975">
                  <a:moveTo>
                    <a:pt x="0" y="59997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765647"/>
              <a:ext cx="0" cy="1671359"/>
            </a:xfrm>
            <a:custGeom>
              <a:avLst/>
              <a:pathLst>
                <a:path w="0" h="1671359">
                  <a:moveTo>
                    <a:pt x="0" y="167135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765647"/>
              <a:ext cx="0" cy="1028529"/>
            </a:xfrm>
            <a:custGeom>
              <a:avLst/>
              <a:pathLst>
                <a:path w="0" h="1028529">
                  <a:moveTo>
                    <a:pt x="0" y="102852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765647"/>
              <a:ext cx="0" cy="492836"/>
            </a:xfrm>
            <a:custGeom>
              <a:avLst/>
              <a:pathLst>
                <a:path w="0" h="492836">
                  <a:moveTo>
                    <a:pt x="0" y="49283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765647"/>
              <a:ext cx="0" cy="599975"/>
            </a:xfrm>
            <a:custGeom>
              <a:avLst/>
              <a:pathLst>
                <a:path w="0" h="599975">
                  <a:moveTo>
                    <a:pt x="0" y="59997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765647"/>
              <a:ext cx="0" cy="707113"/>
            </a:xfrm>
            <a:custGeom>
              <a:avLst/>
              <a:pathLst>
                <a:path w="0" h="707113">
                  <a:moveTo>
                    <a:pt x="0" y="70711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937068"/>
              <a:ext cx="3397293" cy="1607076"/>
            </a:xfrm>
            <a:custGeom>
              <a:avLst/>
              <a:pathLst>
                <a:path w="3397293" h="1607076">
                  <a:moveTo>
                    <a:pt x="0" y="0"/>
                  </a:moveTo>
                  <a:lnTo>
                    <a:pt x="141553" y="535692"/>
                  </a:lnTo>
                  <a:lnTo>
                    <a:pt x="283107" y="428553"/>
                  </a:lnTo>
                  <a:lnTo>
                    <a:pt x="424661" y="321415"/>
                  </a:lnTo>
                  <a:lnTo>
                    <a:pt x="566215" y="321415"/>
                  </a:lnTo>
                  <a:lnTo>
                    <a:pt x="707769" y="428553"/>
                  </a:lnTo>
                  <a:lnTo>
                    <a:pt x="849323" y="964245"/>
                  </a:lnTo>
                  <a:lnTo>
                    <a:pt x="990877" y="1071384"/>
                  </a:lnTo>
                  <a:lnTo>
                    <a:pt x="1132431" y="1285661"/>
                  </a:lnTo>
                  <a:lnTo>
                    <a:pt x="1273984" y="1607076"/>
                  </a:lnTo>
                  <a:lnTo>
                    <a:pt x="1415538" y="1499938"/>
                  </a:lnTo>
                  <a:lnTo>
                    <a:pt x="1557092" y="1285661"/>
                  </a:lnTo>
                  <a:lnTo>
                    <a:pt x="1698646" y="964245"/>
                  </a:lnTo>
                  <a:lnTo>
                    <a:pt x="1840200" y="1071384"/>
                  </a:lnTo>
                  <a:lnTo>
                    <a:pt x="1981754" y="964245"/>
                  </a:lnTo>
                  <a:lnTo>
                    <a:pt x="2123308" y="857107"/>
                  </a:lnTo>
                  <a:lnTo>
                    <a:pt x="2264862" y="535692"/>
                  </a:lnTo>
                  <a:lnTo>
                    <a:pt x="2406416" y="214276"/>
                  </a:lnTo>
                  <a:lnTo>
                    <a:pt x="2547969" y="428553"/>
                  </a:lnTo>
                  <a:lnTo>
                    <a:pt x="2689523" y="321415"/>
                  </a:lnTo>
                  <a:lnTo>
                    <a:pt x="2831077" y="535692"/>
                  </a:lnTo>
                  <a:lnTo>
                    <a:pt x="2972631" y="428553"/>
                  </a:lnTo>
                  <a:lnTo>
                    <a:pt x="3114185" y="428553"/>
                  </a:lnTo>
                  <a:lnTo>
                    <a:pt x="3255739" y="428553"/>
                  </a:lnTo>
                  <a:lnTo>
                    <a:pt x="3397293" y="535692"/>
                  </a:lnTo>
                </a:path>
              </a:pathLst>
            </a:custGeom>
            <a:ln w="27101" cap="flat">
              <a:solidFill>
                <a:srgbClr val="0058AB">
                  <a:alpha val="100000"/>
                </a:srgbClr>
              </a:solidFill>
              <a:prstDash val="solid"/>
              <a:round/>
            </a:ln>
          </p:spPr>
          <p:txBody>
            <a:bodyPr/>
            <a:lstStyle/>
            <a:p/>
          </p:txBody>
        </p:sp>
        <p:sp>
          <p:nvSpPr>
            <p:cNvPr id="95" name="tx95"/>
            <p:cNvSpPr/>
            <p:nvPr/>
          </p:nvSpPr>
          <p:spPr>
            <a:xfrm>
              <a:off x="5407519" y="168229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6097238" y="168367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6774863" y="168367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8" name="tx98"/>
            <p:cNvSpPr/>
            <p:nvPr/>
          </p:nvSpPr>
          <p:spPr>
            <a:xfrm>
              <a:off x="7512777" y="168372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9" name="tx99"/>
            <p:cNvSpPr/>
            <p:nvPr/>
          </p:nvSpPr>
          <p:spPr>
            <a:xfrm>
              <a:off x="8097042" y="16823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45208" y="168367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786762" y="168367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2" name="tx102"/>
            <p:cNvSpPr/>
            <p:nvPr/>
          </p:nvSpPr>
          <p:spPr>
            <a:xfrm>
              <a:off x="8902429" y="24336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3" name="tx103"/>
            <p:cNvSpPr/>
            <p:nvPr/>
          </p:nvSpPr>
          <p:spPr>
            <a:xfrm>
              <a:off x="8877160" y="22180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4" name="tx104"/>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27775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4383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20636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67245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1349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66130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66130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58665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34910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928405" y="4831778"/>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Denmark</a:t>
              </a:r>
            </a:p>
          </p:txBody>
        </p:sp>
        <p:sp>
          <p:nvSpPr>
            <p:cNvPr id="123" name="tx123"/>
            <p:cNvSpPr/>
            <p:nvPr/>
          </p:nvSpPr>
          <p:spPr>
            <a:xfrm>
              <a:off x="685375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616206"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36013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44605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53196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61788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40309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48901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57492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5083377" cy="149993"/>
            </a:xfrm>
            <a:prstGeom prst="rect">
              <a:avLst/>
            </a:prstGeom>
            <a:solidFill>
              <a:srgbClr val="E2231A">
                <a:alpha val="80000"/>
              </a:srgbClr>
            </a:solidFill>
          </p:spPr>
          <p:txBody>
            <a:bodyPr/>
            <a:lstStyle/>
            <a:p/>
          </p:txBody>
        </p:sp>
        <p:sp>
          <p:nvSpPr>
            <p:cNvPr id="138" name="rc138"/>
            <p:cNvSpPr/>
            <p:nvPr/>
          </p:nvSpPr>
          <p:spPr>
            <a:xfrm>
              <a:off x="1317178" y="5637654"/>
              <a:ext cx="6013695" cy="149993"/>
            </a:xfrm>
            <a:prstGeom prst="rect">
              <a:avLst/>
            </a:prstGeom>
            <a:solidFill>
              <a:srgbClr val="E2231A">
                <a:alpha val="80000"/>
              </a:srgbClr>
            </a:solidFill>
          </p:spPr>
          <p:txBody>
            <a:bodyPr/>
            <a:lstStyle/>
            <a:p/>
          </p:txBody>
        </p:sp>
        <p:sp>
          <p:nvSpPr>
            <p:cNvPr id="139" name="rc139"/>
            <p:cNvSpPr/>
            <p:nvPr/>
          </p:nvSpPr>
          <p:spPr>
            <a:xfrm>
              <a:off x="1317178" y="5450161"/>
              <a:ext cx="7321564" cy="149993"/>
            </a:xfrm>
            <a:prstGeom prst="rect">
              <a:avLst/>
            </a:prstGeom>
            <a:solidFill>
              <a:srgbClr val="E2231A">
                <a:alpha val="80000"/>
              </a:srgbClr>
            </a:solidFill>
          </p:spPr>
          <p:txBody>
            <a:bodyPr/>
            <a:lstStyle/>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05350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5" name="tx145"/>
            <p:cNvSpPr/>
            <p:nvPr/>
          </p:nvSpPr>
          <p:spPr>
            <a:xfrm>
              <a:off x="513941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6" name="tx146"/>
            <p:cNvSpPr/>
            <p:nvPr/>
          </p:nvSpPr>
          <p:spPr>
            <a:xfrm>
              <a:off x="722533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7" name="tx147"/>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8" name="tx14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9" name="tx14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Denmark (94%) was 10 percentage points higher than the global average (84%) and the same the average across all {regn_txt} countries.
National MCV1 coverage was 2 percentage points lower than in 2019 (96%).
This equates to 4,000 unvaccinated children in 2024 compared to 2,000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Denmark ranked number 17 out of 41 countries for lowest MCV1 coverage (based on tied ranks).
Denmark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103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257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411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565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180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334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488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642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383112"/>
              <a:ext cx="249522" cy="1719584"/>
            </a:xfrm>
            <a:prstGeom prst="rect">
              <a:avLst/>
            </a:prstGeom>
            <a:solidFill>
              <a:srgbClr val="80BD41">
                <a:alpha val="100000"/>
              </a:srgbClr>
            </a:solidFill>
          </p:spPr>
          <p:txBody>
            <a:bodyPr/>
            <a:lstStyle/>
            <a:p/>
          </p:txBody>
        </p:sp>
        <p:sp>
          <p:nvSpPr>
            <p:cNvPr id="25" name="rc25"/>
            <p:cNvSpPr/>
            <p:nvPr/>
          </p:nvSpPr>
          <p:spPr>
            <a:xfrm>
              <a:off x="1296273" y="2365851"/>
              <a:ext cx="249522" cy="17261"/>
            </a:xfrm>
            <a:prstGeom prst="rect">
              <a:avLst/>
            </a:prstGeom>
            <a:solidFill>
              <a:srgbClr val="E2231A">
                <a:alpha val="100000"/>
              </a:srgbClr>
            </a:solidFill>
          </p:spPr>
          <p:txBody>
            <a:bodyPr/>
            <a:lstStyle/>
            <a:p/>
          </p:txBody>
        </p:sp>
        <p:sp>
          <p:nvSpPr>
            <p:cNvPr id="26" name="rc26"/>
            <p:cNvSpPr/>
            <p:nvPr/>
          </p:nvSpPr>
          <p:spPr>
            <a:xfrm>
              <a:off x="1573521" y="2505510"/>
              <a:ext cx="249522" cy="1597187"/>
            </a:xfrm>
            <a:prstGeom prst="rect">
              <a:avLst/>
            </a:prstGeom>
            <a:solidFill>
              <a:srgbClr val="80BD41">
                <a:alpha val="100000"/>
              </a:srgbClr>
            </a:solidFill>
          </p:spPr>
          <p:txBody>
            <a:bodyPr/>
            <a:lstStyle/>
            <a:p/>
          </p:txBody>
        </p:sp>
        <p:sp>
          <p:nvSpPr>
            <p:cNvPr id="27" name="rc27"/>
            <p:cNvSpPr/>
            <p:nvPr/>
          </p:nvSpPr>
          <p:spPr>
            <a:xfrm>
              <a:off x="1573521" y="2403512"/>
              <a:ext cx="249522" cy="101998"/>
            </a:xfrm>
            <a:prstGeom prst="rect">
              <a:avLst/>
            </a:prstGeom>
            <a:solidFill>
              <a:srgbClr val="E2231A">
                <a:alpha val="100000"/>
              </a:srgbClr>
            </a:solidFill>
          </p:spPr>
          <p:txBody>
            <a:bodyPr/>
            <a:lstStyle/>
            <a:p/>
          </p:txBody>
        </p:sp>
        <p:sp>
          <p:nvSpPr>
            <p:cNvPr id="28" name="rc28"/>
            <p:cNvSpPr/>
            <p:nvPr/>
          </p:nvSpPr>
          <p:spPr>
            <a:xfrm>
              <a:off x="1850769" y="2516494"/>
              <a:ext cx="249522" cy="1586202"/>
            </a:xfrm>
            <a:prstGeom prst="rect">
              <a:avLst/>
            </a:prstGeom>
            <a:solidFill>
              <a:srgbClr val="80BD41">
                <a:alpha val="100000"/>
              </a:srgbClr>
            </a:solidFill>
          </p:spPr>
          <p:txBody>
            <a:bodyPr/>
            <a:lstStyle/>
            <a:p/>
          </p:txBody>
        </p:sp>
        <p:sp>
          <p:nvSpPr>
            <p:cNvPr id="29" name="rc29"/>
            <p:cNvSpPr/>
            <p:nvPr/>
          </p:nvSpPr>
          <p:spPr>
            <a:xfrm>
              <a:off x="1850769" y="2433065"/>
              <a:ext cx="249522" cy="83429"/>
            </a:xfrm>
            <a:prstGeom prst="rect">
              <a:avLst/>
            </a:prstGeom>
            <a:solidFill>
              <a:srgbClr val="E2231A">
                <a:alpha val="100000"/>
              </a:srgbClr>
            </a:solidFill>
          </p:spPr>
          <p:txBody>
            <a:bodyPr/>
            <a:lstStyle/>
            <a:p/>
          </p:txBody>
        </p:sp>
        <p:sp>
          <p:nvSpPr>
            <p:cNvPr id="30" name="rc30"/>
            <p:cNvSpPr/>
            <p:nvPr/>
          </p:nvSpPr>
          <p:spPr>
            <a:xfrm>
              <a:off x="2128016" y="2490079"/>
              <a:ext cx="249522" cy="1612617"/>
            </a:xfrm>
            <a:prstGeom prst="rect">
              <a:avLst/>
            </a:prstGeom>
            <a:solidFill>
              <a:srgbClr val="80BD41">
                <a:alpha val="100000"/>
              </a:srgbClr>
            </a:solidFill>
          </p:spPr>
          <p:txBody>
            <a:bodyPr/>
            <a:lstStyle/>
            <a:p/>
          </p:txBody>
        </p:sp>
        <p:sp>
          <p:nvSpPr>
            <p:cNvPr id="31" name="rc31"/>
            <p:cNvSpPr/>
            <p:nvPr/>
          </p:nvSpPr>
          <p:spPr>
            <a:xfrm>
              <a:off x="2128016" y="2422865"/>
              <a:ext cx="249522" cy="67214"/>
            </a:xfrm>
            <a:prstGeom prst="rect">
              <a:avLst/>
            </a:prstGeom>
            <a:solidFill>
              <a:srgbClr val="E2231A">
                <a:alpha val="100000"/>
              </a:srgbClr>
            </a:solidFill>
          </p:spPr>
          <p:txBody>
            <a:bodyPr/>
            <a:lstStyle/>
            <a:p/>
          </p:txBody>
        </p:sp>
        <p:sp>
          <p:nvSpPr>
            <p:cNvPr id="32" name="rc32"/>
            <p:cNvSpPr/>
            <p:nvPr/>
          </p:nvSpPr>
          <p:spPr>
            <a:xfrm>
              <a:off x="2405264" y="2491387"/>
              <a:ext cx="249522" cy="1611309"/>
            </a:xfrm>
            <a:prstGeom prst="rect">
              <a:avLst/>
            </a:prstGeom>
            <a:solidFill>
              <a:srgbClr val="80BD41">
                <a:alpha val="100000"/>
              </a:srgbClr>
            </a:solidFill>
          </p:spPr>
          <p:txBody>
            <a:bodyPr/>
            <a:lstStyle/>
            <a:p/>
          </p:txBody>
        </p:sp>
        <p:sp>
          <p:nvSpPr>
            <p:cNvPr id="33" name="rc33"/>
            <p:cNvSpPr/>
            <p:nvPr/>
          </p:nvSpPr>
          <p:spPr>
            <a:xfrm>
              <a:off x="2405264" y="2424173"/>
              <a:ext cx="249522" cy="67214"/>
            </a:xfrm>
            <a:prstGeom prst="rect">
              <a:avLst/>
            </a:prstGeom>
            <a:solidFill>
              <a:srgbClr val="E2231A">
                <a:alpha val="100000"/>
              </a:srgbClr>
            </a:solidFill>
          </p:spPr>
          <p:txBody>
            <a:bodyPr/>
            <a:lstStyle/>
            <a:p/>
          </p:txBody>
        </p:sp>
        <p:sp>
          <p:nvSpPr>
            <p:cNvPr id="34" name="rc34"/>
            <p:cNvSpPr/>
            <p:nvPr/>
          </p:nvSpPr>
          <p:spPr>
            <a:xfrm>
              <a:off x="2682512" y="2516233"/>
              <a:ext cx="249522" cy="1586464"/>
            </a:xfrm>
            <a:prstGeom prst="rect">
              <a:avLst/>
            </a:prstGeom>
            <a:solidFill>
              <a:srgbClr val="80BD41">
                <a:alpha val="100000"/>
              </a:srgbClr>
            </a:solidFill>
          </p:spPr>
          <p:txBody>
            <a:bodyPr/>
            <a:lstStyle/>
            <a:p/>
          </p:txBody>
        </p:sp>
        <p:sp>
          <p:nvSpPr>
            <p:cNvPr id="35" name="rc35"/>
            <p:cNvSpPr/>
            <p:nvPr/>
          </p:nvSpPr>
          <p:spPr>
            <a:xfrm>
              <a:off x="2682512" y="2432803"/>
              <a:ext cx="249522" cy="83429"/>
            </a:xfrm>
            <a:prstGeom prst="rect">
              <a:avLst/>
            </a:prstGeom>
            <a:solidFill>
              <a:srgbClr val="E2231A">
                <a:alpha val="100000"/>
              </a:srgbClr>
            </a:solidFill>
          </p:spPr>
          <p:txBody>
            <a:bodyPr/>
            <a:lstStyle/>
            <a:p/>
          </p:txBody>
        </p:sp>
        <p:sp>
          <p:nvSpPr>
            <p:cNvPr id="36" name="rc36"/>
            <p:cNvSpPr/>
            <p:nvPr/>
          </p:nvSpPr>
          <p:spPr>
            <a:xfrm>
              <a:off x="2959759" y="2586847"/>
              <a:ext cx="249522" cy="1515850"/>
            </a:xfrm>
            <a:prstGeom prst="rect">
              <a:avLst/>
            </a:prstGeom>
            <a:solidFill>
              <a:srgbClr val="80BD41">
                <a:alpha val="100000"/>
              </a:srgbClr>
            </a:solidFill>
          </p:spPr>
          <p:txBody>
            <a:bodyPr/>
            <a:lstStyle/>
            <a:p/>
          </p:txBody>
        </p:sp>
        <p:sp>
          <p:nvSpPr>
            <p:cNvPr id="37" name="rc37"/>
            <p:cNvSpPr/>
            <p:nvPr/>
          </p:nvSpPr>
          <p:spPr>
            <a:xfrm>
              <a:off x="2959759" y="2418419"/>
              <a:ext cx="249522" cy="168427"/>
            </a:xfrm>
            <a:prstGeom prst="rect">
              <a:avLst/>
            </a:prstGeom>
            <a:solidFill>
              <a:srgbClr val="E2231A">
                <a:alpha val="100000"/>
              </a:srgbClr>
            </a:solidFill>
          </p:spPr>
          <p:txBody>
            <a:bodyPr/>
            <a:lstStyle/>
            <a:p/>
          </p:txBody>
        </p:sp>
        <p:sp>
          <p:nvSpPr>
            <p:cNvPr id="38" name="rc38"/>
            <p:cNvSpPr/>
            <p:nvPr/>
          </p:nvSpPr>
          <p:spPr>
            <a:xfrm>
              <a:off x="3237007" y="2623723"/>
              <a:ext cx="249522" cy="1478973"/>
            </a:xfrm>
            <a:prstGeom prst="rect">
              <a:avLst/>
            </a:prstGeom>
            <a:solidFill>
              <a:srgbClr val="80BD41">
                <a:alpha val="100000"/>
              </a:srgbClr>
            </a:solidFill>
          </p:spPr>
          <p:txBody>
            <a:bodyPr/>
            <a:lstStyle/>
            <a:p/>
          </p:txBody>
        </p:sp>
        <p:sp>
          <p:nvSpPr>
            <p:cNvPr id="39" name="rc39"/>
            <p:cNvSpPr/>
            <p:nvPr/>
          </p:nvSpPr>
          <p:spPr>
            <a:xfrm>
              <a:off x="3237007" y="2440911"/>
              <a:ext cx="249522" cy="182812"/>
            </a:xfrm>
            <a:prstGeom prst="rect">
              <a:avLst/>
            </a:prstGeom>
            <a:solidFill>
              <a:srgbClr val="E2231A">
                <a:alpha val="100000"/>
              </a:srgbClr>
            </a:solidFill>
          </p:spPr>
          <p:txBody>
            <a:bodyPr/>
            <a:lstStyle/>
            <a:p/>
          </p:txBody>
        </p:sp>
        <p:sp>
          <p:nvSpPr>
            <p:cNvPr id="40" name="rc40"/>
            <p:cNvSpPr/>
            <p:nvPr/>
          </p:nvSpPr>
          <p:spPr>
            <a:xfrm>
              <a:off x="3514255" y="2641507"/>
              <a:ext cx="249522" cy="1461189"/>
            </a:xfrm>
            <a:prstGeom prst="rect">
              <a:avLst/>
            </a:prstGeom>
            <a:solidFill>
              <a:srgbClr val="80BD41">
                <a:alpha val="100000"/>
              </a:srgbClr>
            </a:solidFill>
          </p:spPr>
          <p:txBody>
            <a:bodyPr/>
            <a:lstStyle/>
            <a:p/>
          </p:txBody>
        </p:sp>
        <p:sp>
          <p:nvSpPr>
            <p:cNvPr id="41" name="rc41"/>
            <p:cNvSpPr/>
            <p:nvPr/>
          </p:nvSpPr>
          <p:spPr>
            <a:xfrm>
              <a:off x="3514255" y="2423127"/>
              <a:ext cx="249522" cy="218380"/>
            </a:xfrm>
            <a:prstGeom prst="rect">
              <a:avLst/>
            </a:prstGeom>
            <a:solidFill>
              <a:srgbClr val="E2231A">
                <a:alpha val="100000"/>
              </a:srgbClr>
            </a:solidFill>
          </p:spPr>
          <p:txBody>
            <a:bodyPr/>
            <a:lstStyle/>
            <a:p/>
          </p:txBody>
        </p:sp>
        <p:sp>
          <p:nvSpPr>
            <p:cNvPr id="42" name="rc42"/>
            <p:cNvSpPr/>
            <p:nvPr/>
          </p:nvSpPr>
          <p:spPr>
            <a:xfrm>
              <a:off x="3791502" y="2730690"/>
              <a:ext cx="249522" cy="1372006"/>
            </a:xfrm>
            <a:prstGeom prst="rect">
              <a:avLst/>
            </a:prstGeom>
            <a:solidFill>
              <a:srgbClr val="80BD41">
                <a:alpha val="100000"/>
              </a:srgbClr>
            </a:solidFill>
          </p:spPr>
          <p:txBody>
            <a:bodyPr/>
            <a:lstStyle/>
            <a:p/>
          </p:txBody>
        </p:sp>
        <p:sp>
          <p:nvSpPr>
            <p:cNvPr id="43" name="rc43"/>
            <p:cNvSpPr/>
            <p:nvPr/>
          </p:nvSpPr>
          <p:spPr>
            <a:xfrm>
              <a:off x="3791502" y="2469418"/>
              <a:ext cx="249522" cy="261272"/>
            </a:xfrm>
            <a:prstGeom prst="rect">
              <a:avLst/>
            </a:prstGeom>
            <a:solidFill>
              <a:srgbClr val="E2231A">
                <a:alpha val="100000"/>
              </a:srgbClr>
            </a:solidFill>
          </p:spPr>
          <p:txBody>
            <a:bodyPr/>
            <a:lstStyle/>
            <a:p/>
          </p:txBody>
        </p:sp>
        <p:sp>
          <p:nvSpPr>
            <p:cNvPr id="44" name="rc44"/>
            <p:cNvSpPr/>
            <p:nvPr/>
          </p:nvSpPr>
          <p:spPr>
            <a:xfrm>
              <a:off x="4068750" y="2711598"/>
              <a:ext cx="249522" cy="1391098"/>
            </a:xfrm>
            <a:prstGeom prst="rect">
              <a:avLst/>
            </a:prstGeom>
            <a:solidFill>
              <a:srgbClr val="80BD41">
                <a:alpha val="100000"/>
              </a:srgbClr>
            </a:solidFill>
          </p:spPr>
          <p:txBody>
            <a:bodyPr/>
            <a:lstStyle/>
            <a:p/>
          </p:txBody>
        </p:sp>
        <p:sp>
          <p:nvSpPr>
            <p:cNvPr id="45" name="rc45"/>
            <p:cNvSpPr/>
            <p:nvPr/>
          </p:nvSpPr>
          <p:spPr>
            <a:xfrm>
              <a:off x="4068750" y="2466018"/>
              <a:ext cx="249522" cy="245580"/>
            </a:xfrm>
            <a:prstGeom prst="rect">
              <a:avLst/>
            </a:prstGeom>
            <a:solidFill>
              <a:srgbClr val="E2231A">
                <a:alpha val="100000"/>
              </a:srgbClr>
            </a:solidFill>
          </p:spPr>
          <p:txBody>
            <a:bodyPr/>
            <a:lstStyle/>
            <a:p/>
          </p:txBody>
        </p:sp>
        <p:sp>
          <p:nvSpPr>
            <p:cNvPr id="46" name="rc46"/>
            <p:cNvSpPr/>
            <p:nvPr/>
          </p:nvSpPr>
          <p:spPr>
            <a:xfrm>
              <a:off x="4345998" y="2765736"/>
              <a:ext cx="249522" cy="1336960"/>
            </a:xfrm>
            <a:prstGeom prst="rect">
              <a:avLst/>
            </a:prstGeom>
            <a:solidFill>
              <a:srgbClr val="80BD41">
                <a:alpha val="100000"/>
              </a:srgbClr>
            </a:solidFill>
          </p:spPr>
          <p:txBody>
            <a:bodyPr/>
            <a:lstStyle/>
            <a:p/>
          </p:txBody>
        </p:sp>
        <p:sp>
          <p:nvSpPr>
            <p:cNvPr id="47" name="rc47"/>
            <p:cNvSpPr/>
            <p:nvPr/>
          </p:nvSpPr>
          <p:spPr>
            <a:xfrm>
              <a:off x="4345998" y="2565924"/>
              <a:ext cx="249522" cy="199811"/>
            </a:xfrm>
            <a:prstGeom prst="rect">
              <a:avLst/>
            </a:prstGeom>
            <a:solidFill>
              <a:srgbClr val="E2231A">
                <a:alpha val="100000"/>
              </a:srgbClr>
            </a:solidFill>
          </p:spPr>
          <p:txBody>
            <a:bodyPr/>
            <a:lstStyle/>
            <a:p/>
          </p:txBody>
        </p:sp>
        <p:sp>
          <p:nvSpPr>
            <p:cNvPr id="48" name="rc48"/>
            <p:cNvSpPr/>
            <p:nvPr/>
          </p:nvSpPr>
          <p:spPr>
            <a:xfrm>
              <a:off x="4623245" y="2751090"/>
              <a:ext cx="249522" cy="1351606"/>
            </a:xfrm>
            <a:prstGeom prst="rect">
              <a:avLst/>
            </a:prstGeom>
            <a:solidFill>
              <a:srgbClr val="80BD41">
                <a:alpha val="100000"/>
              </a:srgbClr>
            </a:solidFill>
          </p:spPr>
          <p:txBody>
            <a:bodyPr/>
            <a:lstStyle/>
            <a:p/>
          </p:txBody>
        </p:sp>
        <p:sp>
          <p:nvSpPr>
            <p:cNvPr id="49" name="rc49"/>
            <p:cNvSpPr/>
            <p:nvPr/>
          </p:nvSpPr>
          <p:spPr>
            <a:xfrm>
              <a:off x="4623245" y="2600970"/>
              <a:ext cx="249522" cy="150120"/>
            </a:xfrm>
            <a:prstGeom prst="rect">
              <a:avLst/>
            </a:prstGeom>
            <a:solidFill>
              <a:srgbClr val="E2231A">
                <a:alpha val="100000"/>
              </a:srgbClr>
            </a:solidFill>
          </p:spPr>
          <p:txBody>
            <a:bodyPr/>
            <a:lstStyle/>
            <a:p/>
          </p:txBody>
        </p:sp>
        <p:sp>
          <p:nvSpPr>
            <p:cNvPr id="50" name="rc50"/>
            <p:cNvSpPr/>
            <p:nvPr/>
          </p:nvSpPr>
          <p:spPr>
            <a:xfrm>
              <a:off x="4900493" y="2809412"/>
              <a:ext cx="249522" cy="1293284"/>
            </a:xfrm>
            <a:prstGeom prst="rect">
              <a:avLst/>
            </a:prstGeom>
            <a:solidFill>
              <a:srgbClr val="80BD41">
                <a:alpha val="100000"/>
              </a:srgbClr>
            </a:solidFill>
          </p:spPr>
          <p:txBody>
            <a:bodyPr/>
            <a:lstStyle/>
            <a:p/>
          </p:txBody>
        </p:sp>
        <p:sp>
          <p:nvSpPr>
            <p:cNvPr id="51" name="rc51"/>
            <p:cNvSpPr/>
            <p:nvPr/>
          </p:nvSpPr>
          <p:spPr>
            <a:xfrm>
              <a:off x="4900493" y="2649615"/>
              <a:ext cx="249522" cy="159797"/>
            </a:xfrm>
            <a:prstGeom prst="rect">
              <a:avLst/>
            </a:prstGeom>
            <a:solidFill>
              <a:srgbClr val="E2231A">
                <a:alpha val="100000"/>
              </a:srgbClr>
            </a:solidFill>
          </p:spPr>
          <p:txBody>
            <a:bodyPr/>
            <a:lstStyle/>
            <a:p/>
          </p:txBody>
        </p:sp>
        <p:sp>
          <p:nvSpPr>
            <p:cNvPr id="52" name="rc52"/>
            <p:cNvSpPr/>
            <p:nvPr/>
          </p:nvSpPr>
          <p:spPr>
            <a:xfrm>
              <a:off x="5177741" y="2775936"/>
              <a:ext cx="249522" cy="1326761"/>
            </a:xfrm>
            <a:prstGeom prst="rect">
              <a:avLst/>
            </a:prstGeom>
            <a:solidFill>
              <a:srgbClr val="80BD41">
                <a:alpha val="100000"/>
              </a:srgbClr>
            </a:solidFill>
          </p:spPr>
          <p:txBody>
            <a:bodyPr/>
            <a:lstStyle/>
            <a:p/>
          </p:txBody>
        </p:sp>
        <p:sp>
          <p:nvSpPr>
            <p:cNvPr id="53" name="rc53"/>
            <p:cNvSpPr/>
            <p:nvPr/>
          </p:nvSpPr>
          <p:spPr>
            <a:xfrm>
              <a:off x="5177741" y="2628431"/>
              <a:ext cx="249522" cy="147505"/>
            </a:xfrm>
            <a:prstGeom prst="rect">
              <a:avLst/>
            </a:prstGeom>
            <a:solidFill>
              <a:srgbClr val="E2231A">
                <a:alpha val="100000"/>
              </a:srgbClr>
            </a:solidFill>
          </p:spPr>
          <p:txBody>
            <a:bodyPr/>
            <a:lstStyle/>
            <a:p/>
          </p:txBody>
        </p:sp>
        <p:sp>
          <p:nvSpPr>
            <p:cNvPr id="54" name="rc54"/>
            <p:cNvSpPr/>
            <p:nvPr/>
          </p:nvSpPr>
          <p:spPr>
            <a:xfrm>
              <a:off x="5454988" y="2731475"/>
              <a:ext cx="249522" cy="1371221"/>
            </a:xfrm>
            <a:prstGeom prst="rect">
              <a:avLst/>
            </a:prstGeom>
            <a:solidFill>
              <a:srgbClr val="80BD41">
                <a:alpha val="100000"/>
              </a:srgbClr>
            </a:solidFill>
          </p:spPr>
          <p:txBody>
            <a:bodyPr/>
            <a:lstStyle/>
            <a:p/>
          </p:txBody>
        </p:sp>
        <p:sp>
          <p:nvSpPr>
            <p:cNvPr id="55" name="rc55"/>
            <p:cNvSpPr/>
            <p:nvPr/>
          </p:nvSpPr>
          <p:spPr>
            <a:xfrm>
              <a:off x="5454988" y="2595739"/>
              <a:ext cx="249522" cy="135736"/>
            </a:xfrm>
            <a:prstGeom prst="rect">
              <a:avLst/>
            </a:prstGeom>
            <a:solidFill>
              <a:srgbClr val="E2231A">
                <a:alpha val="100000"/>
              </a:srgbClr>
            </a:solidFill>
          </p:spPr>
          <p:txBody>
            <a:bodyPr/>
            <a:lstStyle/>
            <a:p/>
          </p:txBody>
        </p:sp>
        <p:sp>
          <p:nvSpPr>
            <p:cNvPr id="56" name="rc56"/>
            <p:cNvSpPr/>
            <p:nvPr/>
          </p:nvSpPr>
          <p:spPr>
            <a:xfrm>
              <a:off x="5732236" y="2609077"/>
              <a:ext cx="249522" cy="1493619"/>
            </a:xfrm>
            <a:prstGeom prst="rect">
              <a:avLst/>
            </a:prstGeom>
            <a:solidFill>
              <a:srgbClr val="80BD41">
                <a:alpha val="100000"/>
              </a:srgbClr>
            </a:solidFill>
          </p:spPr>
          <p:txBody>
            <a:bodyPr/>
            <a:lstStyle/>
            <a:p/>
          </p:txBody>
        </p:sp>
        <p:sp>
          <p:nvSpPr>
            <p:cNvPr id="57" name="rc57"/>
            <p:cNvSpPr/>
            <p:nvPr/>
          </p:nvSpPr>
          <p:spPr>
            <a:xfrm>
              <a:off x="5732236" y="2513617"/>
              <a:ext cx="249522" cy="95459"/>
            </a:xfrm>
            <a:prstGeom prst="rect">
              <a:avLst/>
            </a:prstGeom>
            <a:solidFill>
              <a:srgbClr val="E2231A">
                <a:alpha val="100000"/>
              </a:srgbClr>
            </a:solidFill>
          </p:spPr>
          <p:txBody>
            <a:bodyPr/>
            <a:lstStyle/>
            <a:p/>
          </p:txBody>
        </p:sp>
        <p:sp>
          <p:nvSpPr>
            <p:cNvPr id="58" name="rc58"/>
            <p:cNvSpPr/>
            <p:nvPr/>
          </p:nvSpPr>
          <p:spPr>
            <a:xfrm>
              <a:off x="6009484" y="2558863"/>
              <a:ext cx="249522" cy="1543834"/>
            </a:xfrm>
            <a:prstGeom prst="rect">
              <a:avLst/>
            </a:prstGeom>
            <a:solidFill>
              <a:srgbClr val="80BD41">
                <a:alpha val="100000"/>
              </a:srgbClr>
            </a:solidFill>
          </p:spPr>
          <p:txBody>
            <a:bodyPr/>
            <a:lstStyle/>
            <a:p/>
          </p:txBody>
        </p:sp>
        <p:sp>
          <p:nvSpPr>
            <p:cNvPr id="59" name="rc59"/>
            <p:cNvSpPr/>
            <p:nvPr/>
          </p:nvSpPr>
          <p:spPr>
            <a:xfrm>
              <a:off x="6009484" y="2511002"/>
              <a:ext cx="249522" cy="47860"/>
            </a:xfrm>
            <a:prstGeom prst="rect">
              <a:avLst/>
            </a:prstGeom>
            <a:solidFill>
              <a:srgbClr val="E2231A">
                <a:alpha val="100000"/>
              </a:srgbClr>
            </a:solidFill>
          </p:spPr>
          <p:txBody>
            <a:bodyPr/>
            <a:lstStyle/>
            <a:p/>
          </p:txBody>
        </p:sp>
        <p:sp>
          <p:nvSpPr>
            <p:cNvPr id="60" name="rc60"/>
            <p:cNvSpPr/>
            <p:nvPr/>
          </p:nvSpPr>
          <p:spPr>
            <a:xfrm>
              <a:off x="6286731" y="2587108"/>
              <a:ext cx="249522" cy="1515588"/>
            </a:xfrm>
            <a:prstGeom prst="rect">
              <a:avLst/>
            </a:prstGeom>
            <a:solidFill>
              <a:srgbClr val="80BD41">
                <a:alpha val="100000"/>
              </a:srgbClr>
            </a:solidFill>
          </p:spPr>
          <p:txBody>
            <a:bodyPr/>
            <a:lstStyle/>
            <a:p/>
          </p:txBody>
        </p:sp>
        <p:sp>
          <p:nvSpPr>
            <p:cNvPr id="61" name="rc61"/>
            <p:cNvSpPr/>
            <p:nvPr/>
          </p:nvSpPr>
          <p:spPr>
            <a:xfrm>
              <a:off x="6286731" y="2507341"/>
              <a:ext cx="249522" cy="79767"/>
            </a:xfrm>
            <a:prstGeom prst="rect">
              <a:avLst/>
            </a:prstGeom>
            <a:solidFill>
              <a:srgbClr val="E2231A">
                <a:alpha val="100000"/>
              </a:srgbClr>
            </a:solidFill>
          </p:spPr>
          <p:txBody>
            <a:bodyPr/>
            <a:lstStyle/>
            <a:p/>
          </p:txBody>
        </p:sp>
        <p:sp>
          <p:nvSpPr>
            <p:cNvPr id="62" name="rc62"/>
            <p:cNvSpPr/>
            <p:nvPr/>
          </p:nvSpPr>
          <p:spPr>
            <a:xfrm>
              <a:off x="6563979" y="2573247"/>
              <a:ext cx="249522" cy="1529449"/>
            </a:xfrm>
            <a:prstGeom prst="rect">
              <a:avLst/>
            </a:prstGeom>
            <a:solidFill>
              <a:srgbClr val="80BD41">
                <a:alpha val="100000"/>
              </a:srgbClr>
            </a:solidFill>
          </p:spPr>
          <p:txBody>
            <a:bodyPr/>
            <a:lstStyle/>
            <a:p/>
          </p:txBody>
        </p:sp>
        <p:sp>
          <p:nvSpPr>
            <p:cNvPr id="63" name="rc63"/>
            <p:cNvSpPr/>
            <p:nvPr/>
          </p:nvSpPr>
          <p:spPr>
            <a:xfrm>
              <a:off x="6563979" y="2509433"/>
              <a:ext cx="249522" cy="63814"/>
            </a:xfrm>
            <a:prstGeom prst="rect">
              <a:avLst/>
            </a:prstGeom>
            <a:solidFill>
              <a:srgbClr val="E2231A">
                <a:alpha val="100000"/>
              </a:srgbClr>
            </a:solidFill>
          </p:spPr>
          <p:txBody>
            <a:bodyPr/>
            <a:lstStyle/>
            <a:p/>
          </p:txBody>
        </p:sp>
        <p:sp>
          <p:nvSpPr>
            <p:cNvPr id="64" name="rc64"/>
            <p:cNvSpPr/>
            <p:nvPr/>
          </p:nvSpPr>
          <p:spPr>
            <a:xfrm>
              <a:off x="6841227" y="2607246"/>
              <a:ext cx="249522" cy="1495450"/>
            </a:xfrm>
            <a:prstGeom prst="rect">
              <a:avLst/>
            </a:prstGeom>
            <a:solidFill>
              <a:srgbClr val="80BD41">
                <a:alpha val="100000"/>
              </a:srgbClr>
            </a:solidFill>
          </p:spPr>
          <p:txBody>
            <a:bodyPr/>
            <a:lstStyle/>
            <a:p/>
          </p:txBody>
        </p:sp>
        <p:sp>
          <p:nvSpPr>
            <p:cNvPr id="65" name="rc65"/>
            <p:cNvSpPr/>
            <p:nvPr/>
          </p:nvSpPr>
          <p:spPr>
            <a:xfrm>
              <a:off x="6841227" y="2511787"/>
              <a:ext cx="249522" cy="95459"/>
            </a:xfrm>
            <a:prstGeom prst="rect">
              <a:avLst/>
            </a:prstGeom>
            <a:solidFill>
              <a:srgbClr val="E2231A">
                <a:alpha val="100000"/>
              </a:srgbClr>
            </a:solidFill>
          </p:spPr>
          <p:txBody>
            <a:bodyPr/>
            <a:lstStyle/>
            <a:p/>
          </p:txBody>
        </p:sp>
        <p:sp>
          <p:nvSpPr>
            <p:cNvPr id="66" name="rc66"/>
            <p:cNvSpPr/>
            <p:nvPr/>
          </p:nvSpPr>
          <p:spPr>
            <a:xfrm>
              <a:off x="7118474" y="2529832"/>
              <a:ext cx="249522" cy="1572864"/>
            </a:xfrm>
            <a:prstGeom prst="rect">
              <a:avLst/>
            </a:prstGeom>
            <a:solidFill>
              <a:srgbClr val="80BD41">
                <a:alpha val="100000"/>
              </a:srgbClr>
            </a:solidFill>
          </p:spPr>
          <p:txBody>
            <a:bodyPr/>
            <a:lstStyle/>
            <a:p/>
          </p:txBody>
        </p:sp>
        <p:sp>
          <p:nvSpPr>
            <p:cNvPr id="67" name="rc67"/>
            <p:cNvSpPr/>
            <p:nvPr/>
          </p:nvSpPr>
          <p:spPr>
            <a:xfrm>
              <a:off x="7118474" y="2447188"/>
              <a:ext cx="249522" cy="82644"/>
            </a:xfrm>
            <a:prstGeom prst="rect">
              <a:avLst/>
            </a:prstGeom>
            <a:solidFill>
              <a:srgbClr val="E2231A">
                <a:alpha val="100000"/>
              </a:srgbClr>
            </a:solidFill>
          </p:spPr>
          <p:txBody>
            <a:bodyPr/>
            <a:lstStyle/>
            <a:p/>
          </p:txBody>
        </p:sp>
        <p:sp>
          <p:nvSpPr>
            <p:cNvPr id="68" name="rc68"/>
            <p:cNvSpPr/>
            <p:nvPr/>
          </p:nvSpPr>
          <p:spPr>
            <a:xfrm>
              <a:off x="7395722" y="2663215"/>
              <a:ext cx="249522" cy="1439482"/>
            </a:xfrm>
            <a:prstGeom prst="rect">
              <a:avLst/>
            </a:prstGeom>
            <a:solidFill>
              <a:srgbClr val="80BD41">
                <a:alpha val="100000"/>
              </a:srgbClr>
            </a:solidFill>
          </p:spPr>
          <p:txBody>
            <a:bodyPr/>
            <a:lstStyle/>
            <a:p/>
          </p:txBody>
        </p:sp>
        <p:sp>
          <p:nvSpPr>
            <p:cNvPr id="69" name="rc69"/>
            <p:cNvSpPr/>
            <p:nvPr/>
          </p:nvSpPr>
          <p:spPr>
            <a:xfrm>
              <a:off x="7395722" y="2587370"/>
              <a:ext cx="249522" cy="75844"/>
            </a:xfrm>
            <a:prstGeom prst="rect">
              <a:avLst/>
            </a:prstGeom>
            <a:solidFill>
              <a:srgbClr val="E2231A">
                <a:alpha val="100000"/>
              </a:srgbClr>
            </a:solidFill>
          </p:spPr>
          <p:txBody>
            <a:bodyPr/>
            <a:lstStyle/>
            <a:p/>
          </p:txBody>
        </p:sp>
        <p:sp>
          <p:nvSpPr>
            <p:cNvPr id="70" name="rc70"/>
            <p:cNvSpPr/>
            <p:nvPr/>
          </p:nvSpPr>
          <p:spPr>
            <a:xfrm>
              <a:off x="7672970" y="2670015"/>
              <a:ext cx="249522" cy="1432682"/>
            </a:xfrm>
            <a:prstGeom prst="rect">
              <a:avLst/>
            </a:prstGeom>
            <a:solidFill>
              <a:srgbClr val="80BD41">
                <a:alpha val="100000"/>
              </a:srgbClr>
            </a:solidFill>
          </p:spPr>
          <p:txBody>
            <a:bodyPr/>
            <a:lstStyle/>
            <a:p/>
          </p:txBody>
        </p:sp>
        <p:sp>
          <p:nvSpPr>
            <p:cNvPr id="71" name="rc71"/>
            <p:cNvSpPr/>
            <p:nvPr/>
          </p:nvSpPr>
          <p:spPr>
            <a:xfrm>
              <a:off x="7672970" y="2594693"/>
              <a:ext cx="249522" cy="75321"/>
            </a:xfrm>
            <a:prstGeom prst="rect">
              <a:avLst/>
            </a:prstGeom>
            <a:solidFill>
              <a:srgbClr val="E2231A">
                <a:alpha val="100000"/>
              </a:srgbClr>
            </a:solidFill>
          </p:spPr>
          <p:txBody>
            <a:bodyPr/>
            <a:lstStyle/>
            <a:p/>
          </p:txBody>
        </p:sp>
        <p:sp>
          <p:nvSpPr>
            <p:cNvPr id="72" name="rc72"/>
            <p:cNvSpPr/>
            <p:nvPr/>
          </p:nvSpPr>
          <p:spPr>
            <a:xfrm>
              <a:off x="7950217" y="2664522"/>
              <a:ext cx="249522" cy="1438174"/>
            </a:xfrm>
            <a:prstGeom prst="rect">
              <a:avLst/>
            </a:prstGeom>
            <a:solidFill>
              <a:srgbClr val="80BD41">
                <a:alpha val="100000"/>
              </a:srgbClr>
            </a:solidFill>
          </p:spPr>
          <p:txBody>
            <a:bodyPr/>
            <a:lstStyle/>
            <a:p/>
          </p:txBody>
        </p:sp>
        <p:sp>
          <p:nvSpPr>
            <p:cNvPr id="73" name="rc73"/>
            <p:cNvSpPr/>
            <p:nvPr/>
          </p:nvSpPr>
          <p:spPr>
            <a:xfrm>
              <a:off x="7950217" y="2572724"/>
              <a:ext cx="249522" cy="91798"/>
            </a:xfrm>
            <a:prstGeom prst="rect">
              <a:avLst/>
            </a:prstGeom>
            <a:solidFill>
              <a:srgbClr val="E2231A">
                <a:alpha val="100000"/>
              </a:srgbClr>
            </a:solidFill>
          </p:spPr>
          <p:txBody>
            <a:bodyPr/>
            <a:lstStyle/>
            <a:p/>
          </p:txBody>
        </p:sp>
        <p:sp>
          <p:nvSpPr>
            <p:cNvPr id="74" name="pl74"/>
            <p:cNvSpPr/>
            <p:nvPr/>
          </p:nvSpPr>
          <p:spPr>
            <a:xfrm>
              <a:off x="1421035" y="1236556"/>
              <a:ext cx="6653943" cy="434263"/>
            </a:xfrm>
            <a:custGeom>
              <a:avLst/>
              <a:pathLst>
                <a:path w="6653943" h="434263">
                  <a:moveTo>
                    <a:pt x="0" y="0"/>
                  </a:moveTo>
                  <a:lnTo>
                    <a:pt x="277247" y="144754"/>
                  </a:lnTo>
                  <a:lnTo>
                    <a:pt x="554495" y="115803"/>
                  </a:lnTo>
                  <a:lnTo>
                    <a:pt x="831742" y="86852"/>
                  </a:lnTo>
                  <a:lnTo>
                    <a:pt x="1108990" y="86852"/>
                  </a:lnTo>
                  <a:lnTo>
                    <a:pt x="1386238" y="115803"/>
                  </a:lnTo>
                  <a:lnTo>
                    <a:pt x="1663485" y="260558"/>
                  </a:lnTo>
                  <a:lnTo>
                    <a:pt x="1940733" y="289509"/>
                  </a:lnTo>
                  <a:lnTo>
                    <a:pt x="2217981" y="347411"/>
                  </a:lnTo>
                  <a:lnTo>
                    <a:pt x="2495228" y="434263"/>
                  </a:lnTo>
                  <a:lnTo>
                    <a:pt x="2772476" y="405312"/>
                  </a:lnTo>
                  <a:lnTo>
                    <a:pt x="3049724" y="347411"/>
                  </a:lnTo>
                  <a:lnTo>
                    <a:pt x="3326971" y="260558"/>
                  </a:lnTo>
                  <a:lnTo>
                    <a:pt x="3604219" y="289509"/>
                  </a:lnTo>
                  <a:lnTo>
                    <a:pt x="3881467" y="260558"/>
                  </a:lnTo>
                  <a:lnTo>
                    <a:pt x="4158714" y="231607"/>
                  </a:lnTo>
                  <a:lnTo>
                    <a:pt x="4435962" y="144754"/>
                  </a:lnTo>
                  <a:lnTo>
                    <a:pt x="4713210" y="57901"/>
                  </a:lnTo>
                  <a:lnTo>
                    <a:pt x="4990457" y="115803"/>
                  </a:lnTo>
                  <a:lnTo>
                    <a:pt x="5267705" y="86852"/>
                  </a:lnTo>
                  <a:lnTo>
                    <a:pt x="5544953" y="144754"/>
                  </a:lnTo>
                  <a:lnTo>
                    <a:pt x="5822200" y="115803"/>
                  </a:lnTo>
                  <a:lnTo>
                    <a:pt x="6099448" y="115803"/>
                  </a:lnTo>
                  <a:lnTo>
                    <a:pt x="6376696" y="115803"/>
                  </a:lnTo>
                  <a:lnTo>
                    <a:pt x="6653943" y="144754"/>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1329607" y="22296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66.4</a:t>
              </a:r>
            </a:p>
          </p:txBody>
        </p:sp>
        <p:sp>
          <p:nvSpPr>
            <p:cNvPr id="86" name="tx86"/>
            <p:cNvSpPr/>
            <p:nvPr/>
          </p:nvSpPr>
          <p:spPr>
            <a:xfrm>
              <a:off x="2715845" y="22965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63.9</a:t>
              </a:r>
            </a:p>
          </p:txBody>
        </p:sp>
        <p:sp>
          <p:nvSpPr>
            <p:cNvPr id="87" name="tx87"/>
            <p:cNvSpPr/>
            <p:nvPr/>
          </p:nvSpPr>
          <p:spPr>
            <a:xfrm>
              <a:off x="4102084" y="23300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62.6</a:t>
              </a:r>
            </a:p>
          </p:txBody>
        </p:sp>
        <p:sp>
          <p:nvSpPr>
            <p:cNvPr id="88" name="tx88"/>
            <p:cNvSpPr/>
            <p:nvPr/>
          </p:nvSpPr>
          <p:spPr>
            <a:xfrm>
              <a:off x="5488322" y="24598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57.6</a:t>
              </a:r>
            </a:p>
          </p:txBody>
        </p:sp>
        <p:sp>
          <p:nvSpPr>
            <p:cNvPr id="89" name="tx89"/>
            <p:cNvSpPr/>
            <p:nvPr/>
          </p:nvSpPr>
          <p:spPr>
            <a:xfrm>
              <a:off x="6597312" y="23737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60.9</a:t>
              </a:r>
            </a:p>
          </p:txBody>
        </p:sp>
        <p:sp>
          <p:nvSpPr>
            <p:cNvPr id="90" name="tx90"/>
            <p:cNvSpPr/>
            <p:nvPr/>
          </p:nvSpPr>
          <p:spPr>
            <a:xfrm>
              <a:off x="6874560" y="23758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60.8</a:t>
              </a:r>
            </a:p>
          </p:txBody>
        </p:sp>
        <p:sp>
          <p:nvSpPr>
            <p:cNvPr id="91" name="tx91"/>
            <p:cNvSpPr/>
            <p:nvPr/>
          </p:nvSpPr>
          <p:spPr>
            <a:xfrm>
              <a:off x="7151808" y="23112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63.3</a:t>
              </a:r>
            </a:p>
          </p:txBody>
        </p:sp>
        <p:sp>
          <p:nvSpPr>
            <p:cNvPr id="92" name="tx92"/>
            <p:cNvSpPr/>
            <p:nvPr/>
          </p:nvSpPr>
          <p:spPr>
            <a:xfrm>
              <a:off x="7429055" y="24514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57.9</a:t>
              </a:r>
            </a:p>
          </p:txBody>
        </p:sp>
        <p:sp>
          <p:nvSpPr>
            <p:cNvPr id="93" name="tx93"/>
            <p:cNvSpPr/>
            <p:nvPr/>
          </p:nvSpPr>
          <p:spPr>
            <a:xfrm>
              <a:off x="7706303" y="245965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57.7</a:t>
              </a:r>
            </a:p>
          </p:txBody>
        </p:sp>
        <p:sp>
          <p:nvSpPr>
            <p:cNvPr id="94" name="tx94"/>
            <p:cNvSpPr/>
            <p:nvPr/>
          </p:nvSpPr>
          <p:spPr>
            <a:xfrm>
              <a:off x="7983551" y="24365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58.5</a:t>
              </a:r>
            </a:p>
          </p:txBody>
        </p:sp>
        <p:sp>
          <p:nvSpPr>
            <p:cNvPr id="95" name="pl95"/>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2078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65.8</a:t>
              </a:r>
            </a:p>
          </p:txBody>
        </p:sp>
        <p:sp>
          <p:nvSpPr>
            <p:cNvPr id="106" name="tx106"/>
            <p:cNvSpPr/>
            <p:nvPr/>
          </p:nvSpPr>
          <p:spPr>
            <a:xfrm>
              <a:off x="1367476" y="23405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2715845" y="32744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60.7</a:t>
              </a:r>
            </a:p>
          </p:txBody>
        </p:sp>
        <p:sp>
          <p:nvSpPr>
            <p:cNvPr id="108" name="tx108"/>
            <p:cNvSpPr/>
            <p:nvPr/>
          </p:nvSpPr>
          <p:spPr>
            <a:xfrm>
              <a:off x="2741971" y="243942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09" name="tx109"/>
            <p:cNvSpPr/>
            <p:nvPr/>
          </p:nvSpPr>
          <p:spPr>
            <a:xfrm>
              <a:off x="4102084" y="33720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53.2</a:t>
              </a:r>
            </a:p>
          </p:txBody>
        </p:sp>
        <p:sp>
          <p:nvSpPr>
            <p:cNvPr id="110" name="tx110"/>
            <p:cNvSpPr/>
            <p:nvPr/>
          </p:nvSpPr>
          <p:spPr>
            <a:xfrm>
              <a:off x="4128209" y="255376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a:t>
              </a:r>
            </a:p>
          </p:txBody>
        </p:sp>
        <p:sp>
          <p:nvSpPr>
            <p:cNvPr id="111" name="tx111"/>
            <p:cNvSpPr/>
            <p:nvPr/>
          </p:nvSpPr>
          <p:spPr>
            <a:xfrm>
              <a:off x="5488322" y="33820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52.4</a:t>
              </a:r>
            </a:p>
          </p:txBody>
        </p:sp>
        <p:sp>
          <p:nvSpPr>
            <p:cNvPr id="112" name="tx112"/>
            <p:cNvSpPr/>
            <p:nvPr/>
          </p:nvSpPr>
          <p:spPr>
            <a:xfrm>
              <a:off x="5514447" y="26285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3" name="tx113"/>
            <p:cNvSpPr/>
            <p:nvPr/>
          </p:nvSpPr>
          <p:spPr>
            <a:xfrm>
              <a:off x="6597312" y="33029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58.5</a:t>
              </a:r>
            </a:p>
          </p:txBody>
        </p:sp>
        <p:sp>
          <p:nvSpPr>
            <p:cNvPr id="114" name="tx114"/>
            <p:cNvSpPr/>
            <p:nvPr/>
          </p:nvSpPr>
          <p:spPr>
            <a:xfrm>
              <a:off x="6623438" y="250743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5" name="tx115"/>
            <p:cNvSpPr/>
            <p:nvPr/>
          </p:nvSpPr>
          <p:spPr>
            <a:xfrm>
              <a:off x="6874560" y="33199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57.2</a:t>
              </a:r>
            </a:p>
          </p:txBody>
        </p:sp>
        <p:sp>
          <p:nvSpPr>
            <p:cNvPr id="116" name="tx116"/>
            <p:cNvSpPr/>
            <p:nvPr/>
          </p:nvSpPr>
          <p:spPr>
            <a:xfrm>
              <a:off x="6900686" y="252442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7" name="tx117"/>
            <p:cNvSpPr/>
            <p:nvPr/>
          </p:nvSpPr>
          <p:spPr>
            <a:xfrm>
              <a:off x="7151808" y="32812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60.1</a:t>
              </a:r>
            </a:p>
          </p:txBody>
        </p:sp>
        <p:sp>
          <p:nvSpPr>
            <p:cNvPr id="118" name="tx118"/>
            <p:cNvSpPr/>
            <p:nvPr/>
          </p:nvSpPr>
          <p:spPr>
            <a:xfrm>
              <a:off x="7177933" y="245341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9" name="tx119"/>
            <p:cNvSpPr/>
            <p:nvPr/>
          </p:nvSpPr>
          <p:spPr>
            <a:xfrm>
              <a:off x="7468232" y="3349100"/>
              <a:ext cx="104502"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20" name="tx120"/>
            <p:cNvSpPr/>
            <p:nvPr/>
          </p:nvSpPr>
          <p:spPr>
            <a:xfrm>
              <a:off x="7455181" y="25902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21" name="tx121"/>
            <p:cNvSpPr/>
            <p:nvPr/>
          </p:nvSpPr>
          <p:spPr>
            <a:xfrm>
              <a:off x="7706303" y="33513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54.8</a:t>
              </a:r>
            </a:p>
          </p:txBody>
        </p:sp>
        <p:sp>
          <p:nvSpPr>
            <p:cNvPr id="122" name="tx122"/>
            <p:cNvSpPr/>
            <p:nvPr/>
          </p:nvSpPr>
          <p:spPr>
            <a:xfrm>
              <a:off x="7732429" y="25973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23" name="tx123"/>
            <p:cNvSpPr/>
            <p:nvPr/>
          </p:nvSpPr>
          <p:spPr>
            <a:xfrm>
              <a:off x="8022728" y="3349754"/>
              <a:ext cx="104502"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24" name="tx124"/>
            <p:cNvSpPr/>
            <p:nvPr/>
          </p:nvSpPr>
          <p:spPr>
            <a:xfrm>
              <a:off x="8009676" y="258352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265912"/>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7" name="tx127"/>
            <p:cNvSpPr/>
            <p:nvPr/>
          </p:nvSpPr>
          <p:spPr>
            <a:xfrm>
              <a:off x="733081" y="24813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8" name="tx128"/>
            <p:cNvSpPr/>
            <p:nvPr/>
          </p:nvSpPr>
          <p:spPr>
            <a:xfrm>
              <a:off x="733081" y="16967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29" name="tx129"/>
            <p:cNvSpPr/>
            <p:nvPr/>
          </p:nvSpPr>
          <p:spPr>
            <a:xfrm>
              <a:off x="655386" y="9121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48859" y="5010059"/>
              <a:ext cx="201456" cy="201456"/>
            </a:xfrm>
            <a:prstGeom prst="rect">
              <a:avLst/>
            </a:prstGeom>
            <a:solidFill>
              <a:srgbClr val="E2231A">
                <a:alpha val="100000"/>
              </a:srgbClr>
            </a:solidFill>
          </p:spPr>
          <p:txBody>
            <a:bodyPr/>
            <a:lstStyle/>
            <a:p/>
          </p:txBody>
        </p:sp>
        <p:sp>
          <p:nvSpPr>
            <p:cNvPr id="150" name="rc150"/>
            <p:cNvSpPr/>
            <p:nvPr/>
          </p:nvSpPr>
          <p:spPr>
            <a:xfrm>
              <a:off x="5653947" y="5010059"/>
              <a:ext cx="201456" cy="201456"/>
            </a:xfrm>
            <a:prstGeom prst="rect">
              <a:avLst/>
            </a:prstGeom>
            <a:solidFill>
              <a:srgbClr val="80BD41">
                <a:alpha val="100000"/>
              </a:srgbClr>
            </a:solidFill>
          </p:spPr>
          <p:txBody>
            <a:bodyPr/>
            <a:lstStyle/>
            <a:p/>
          </p:txBody>
        </p:sp>
        <p:sp>
          <p:nvSpPr>
            <p:cNvPr id="151" name="tx151"/>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51100" y="661760"/>
              <a:ext cx="157489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Denmark, 2000-2024</a:t>
              </a:r>
            </a:p>
          </p:txBody>
        </p:sp>
        <p:sp>
          <p:nvSpPr>
            <p:cNvPr id="155" name="pl155"/>
            <p:cNvSpPr/>
            <p:nvPr/>
          </p:nvSpPr>
          <p:spPr>
            <a:xfrm>
              <a:off x="237569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53452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69335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345510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61394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77277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6312431" cy="167191"/>
            </a:xfrm>
            <a:prstGeom prst="rect">
              <a:avLst/>
            </a:prstGeom>
            <a:solidFill>
              <a:srgbClr val="80BD41">
                <a:alpha val="100000"/>
              </a:srgbClr>
            </a:solidFill>
          </p:spPr>
          <p:txBody>
            <a:bodyPr/>
            <a:lstStyle/>
            <a:p/>
          </p:txBody>
        </p:sp>
        <p:sp>
          <p:nvSpPr>
            <p:cNvPr id="166" name="rc166"/>
            <p:cNvSpPr/>
            <p:nvPr/>
          </p:nvSpPr>
          <p:spPr>
            <a:xfrm>
              <a:off x="7608705" y="5889059"/>
              <a:ext cx="263377" cy="167191"/>
            </a:xfrm>
            <a:prstGeom prst="rect">
              <a:avLst/>
            </a:prstGeom>
            <a:solidFill>
              <a:srgbClr val="E2231A">
                <a:alpha val="100000"/>
              </a:srgbClr>
            </a:solidFill>
          </p:spPr>
          <p:txBody>
            <a:bodyPr/>
            <a:lstStyle/>
            <a:p/>
          </p:txBody>
        </p:sp>
        <p:sp>
          <p:nvSpPr>
            <p:cNvPr id="167" name="rc167"/>
            <p:cNvSpPr/>
            <p:nvPr/>
          </p:nvSpPr>
          <p:spPr>
            <a:xfrm>
              <a:off x="1296273" y="5680069"/>
              <a:ext cx="5913047" cy="167191"/>
            </a:xfrm>
            <a:prstGeom prst="rect">
              <a:avLst/>
            </a:prstGeom>
            <a:solidFill>
              <a:srgbClr val="80BD41">
                <a:alpha val="100000"/>
              </a:srgbClr>
            </a:solidFill>
          </p:spPr>
          <p:txBody>
            <a:bodyPr/>
            <a:lstStyle/>
            <a:p/>
          </p:txBody>
        </p:sp>
        <p:sp>
          <p:nvSpPr>
            <p:cNvPr id="168" name="rc168"/>
            <p:cNvSpPr/>
            <p:nvPr/>
          </p:nvSpPr>
          <p:spPr>
            <a:xfrm>
              <a:off x="7209321" y="5680069"/>
              <a:ext cx="310872" cy="167191"/>
            </a:xfrm>
            <a:prstGeom prst="rect">
              <a:avLst/>
            </a:prstGeom>
            <a:solidFill>
              <a:srgbClr val="E2231A">
                <a:alpha val="100000"/>
              </a:srgbClr>
            </a:solidFill>
          </p:spPr>
          <p:txBody>
            <a:bodyPr/>
            <a:lstStyle/>
            <a:p/>
          </p:txBody>
        </p:sp>
        <p:sp>
          <p:nvSpPr>
            <p:cNvPr id="169" name="rc169"/>
            <p:cNvSpPr/>
            <p:nvPr/>
          </p:nvSpPr>
          <p:spPr>
            <a:xfrm>
              <a:off x="1296273" y="5471080"/>
              <a:ext cx="5935715" cy="167191"/>
            </a:xfrm>
            <a:prstGeom prst="rect">
              <a:avLst/>
            </a:prstGeom>
            <a:solidFill>
              <a:srgbClr val="80BD41">
                <a:alpha val="100000"/>
              </a:srgbClr>
            </a:solidFill>
          </p:spPr>
          <p:txBody>
            <a:bodyPr/>
            <a:lstStyle/>
            <a:p/>
          </p:txBody>
        </p:sp>
        <p:sp>
          <p:nvSpPr>
            <p:cNvPr id="170" name="rc170"/>
            <p:cNvSpPr/>
            <p:nvPr/>
          </p:nvSpPr>
          <p:spPr>
            <a:xfrm>
              <a:off x="7231989" y="5471080"/>
              <a:ext cx="378875" cy="167191"/>
            </a:xfrm>
            <a:prstGeom prst="rect">
              <a:avLst/>
            </a:prstGeom>
            <a:solidFill>
              <a:srgbClr val="E2231A">
                <a:alpha val="100000"/>
              </a:srgbClr>
            </a:solidFill>
          </p:spPr>
          <p:txBody>
            <a:bodyPr/>
            <a:lstStyle/>
            <a:p/>
          </p:txBody>
        </p:sp>
        <p:sp>
          <p:nvSpPr>
            <p:cNvPr id="171" name="tx171"/>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60.9</a:t>
              </a:r>
            </a:p>
          </p:txBody>
        </p:sp>
        <p:sp>
          <p:nvSpPr>
            <p:cNvPr id="172" name="tx172"/>
            <p:cNvSpPr/>
            <p:nvPr/>
          </p:nvSpPr>
          <p:spPr>
            <a:xfrm>
              <a:off x="7719996" y="572194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57.7</a:t>
              </a:r>
            </a:p>
          </p:txBody>
        </p:sp>
        <p:sp>
          <p:nvSpPr>
            <p:cNvPr id="173" name="tx173"/>
            <p:cNvSpPr/>
            <p:nvPr/>
          </p:nvSpPr>
          <p:spPr>
            <a:xfrm>
              <a:off x="7815200"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58.5</a:t>
              </a:r>
            </a:p>
          </p:txBody>
        </p:sp>
        <p:sp>
          <p:nvSpPr>
            <p:cNvPr id="174" name="tx174"/>
            <p:cNvSpPr/>
            <p:nvPr/>
          </p:nvSpPr>
          <p:spPr>
            <a:xfrm>
              <a:off x="434699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58.5</a:t>
              </a:r>
            </a:p>
          </p:txBody>
        </p:sp>
        <p:sp>
          <p:nvSpPr>
            <p:cNvPr id="175" name="tx175"/>
            <p:cNvSpPr/>
            <p:nvPr/>
          </p:nvSpPr>
          <p:spPr>
            <a:xfrm>
              <a:off x="7665045"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76" name="tx176"/>
            <p:cNvSpPr/>
            <p:nvPr/>
          </p:nvSpPr>
          <p:spPr>
            <a:xfrm>
              <a:off x="4147303"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54.8</a:t>
              </a:r>
            </a:p>
          </p:txBody>
        </p:sp>
        <p:sp>
          <p:nvSpPr>
            <p:cNvPr id="177" name="tx177"/>
            <p:cNvSpPr/>
            <p:nvPr/>
          </p:nvSpPr>
          <p:spPr>
            <a:xfrm>
              <a:off x="7289408"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78" name="tx178"/>
            <p:cNvSpPr/>
            <p:nvPr/>
          </p:nvSpPr>
          <p:spPr>
            <a:xfrm>
              <a:off x="4203841" y="551561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79" name="tx179"/>
            <p:cNvSpPr/>
            <p:nvPr/>
          </p:nvSpPr>
          <p:spPr>
            <a:xfrm>
              <a:off x="7346077"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37741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5" name="tx185"/>
            <p:cNvSpPr/>
            <p:nvPr/>
          </p:nvSpPr>
          <p:spPr>
            <a:xfrm>
              <a:off x="553624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6" name="tx186"/>
            <p:cNvSpPr/>
            <p:nvPr/>
          </p:nvSpPr>
          <p:spPr>
            <a:xfrm>
              <a:off x="769508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7" name="tx187"/>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8" name="tx188"/>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(94%) was lower than in 2019 (96%).
The number of children vaccinated with MCV1 decreased 6% compared to in 2019.
The number of surviving infants decreased approximately 4%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762055"/>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3436466"/>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2110877"/>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785288"/>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8" name="pl8"/>
            <p:cNvSpPr/>
            <p:nvPr/>
          </p:nvSpPr>
          <p:spPr>
            <a:xfrm>
              <a:off x="711996" y="5424850"/>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9" name="pl9"/>
            <p:cNvSpPr/>
            <p:nvPr/>
          </p:nvSpPr>
          <p:spPr>
            <a:xfrm>
              <a:off x="711996" y="4099261"/>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711996" y="2773672"/>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1" name="pl11"/>
            <p:cNvSpPr/>
            <p:nvPr/>
          </p:nvSpPr>
          <p:spPr>
            <a:xfrm>
              <a:off x="711996" y="1448082"/>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2" name="pl12"/>
            <p:cNvSpPr/>
            <p:nvPr/>
          </p:nvSpPr>
          <p:spPr>
            <a:xfrm>
              <a:off x="104445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9856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5266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0677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6087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81498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6908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2319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729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3140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58550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3960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9371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795111" y="5318803"/>
              <a:ext cx="498694" cy="106047"/>
            </a:xfrm>
            <a:prstGeom prst="rect">
              <a:avLst/>
            </a:prstGeom>
            <a:solidFill>
              <a:srgbClr val="1CABE2">
                <a:alpha val="100000"/>
              </a:srgbClr>
            </a:solidFill>
          </p:spPr>
          <p:txBody>
            <a:bodyPr/>
            <a:lstStyle/>
            <a:p/>
          </p:txBody>
        </p:sp>
        <p:sp>
          <p:nvSpPr>
            <p:cNvPr id="26" name="rc26"/>
            <p:cNvSpPr/>
            <p:nvPr/>
          </p:nvSpPr>
          <p:spPr>
            <a:xfrm>
              <a:off x="1349216" y="4523449"/>
              <a:ext cx="498694" cy="901400"/>
            </a:xfrm>
            <a:prstGeom prst="rect">
              <a:avLst/>
            </a:prstGeom>
            <a:solidFill>
              <a:srgbClr val="1CABE2">
                <a:alpha val="100000"/>
              </a:srgbClr>
            </a:solidFill>
          </p:spPr>
          <p:txBody>
            <a:bodyPr/>
            <a:lstStyle/>
            <a:p/>
          </p:txBody>
        </p:sp>
        <p:sp>
          <p:nvSpPr>
            <p:cNvPr id="27" name="rc27"/>
            <p:cNvSpPr/>
            <p:nvPr/>
          </p:nvSpPr>
          <p:spPr>
            <a:xfrm>
              <a:off x="1903321" y="5424850"/>
              <a:ext cx="498694" cy="0"/>
            </a:xfrm>
            <a:prstGeom prst="rect">
              <a:avLst/>
            </a:prstGeom>
            <a:solidFill>
              <a:srgbClr val="1CABE2">
                <a:alpha val="100000"/>
              </a:srgbClr>
            </a:solidFill>
          </p:spPr>
          <p:txBody>
            <a:bodyPr/>
            <a:lstStyle/>
            <a:p/>
          </p:txBody>
        </p:sp>
        <p:sp>
          <p:nvSpPr>
            <p:cNvPr id="28" name="rc28"/>
            <p:cNvSpPr/>
            <p:nvPr/>
          </p:nvSpPr>
          <p:spPr>
            <a:xfrm>
              <a:off x="2457425" y="4947638"/>
              <a:ext cx="498694" cy="477212"/>
            </a:xfrm>
            <a:prstGeom prst="rect">
              <a:avLst/>
            </a:prstGeom>
            <a:solidFill>
              <a:srgbClr val="1CABE2">
                <a:alpha val="100000"/>
              </a:srgbClr>
            </a:solidFill>
          </p:spPr>
          <p:txBody>
            <a:bodyPr/>
            <a:lstStyle/>
            <a:p/>
          </p:txBody>
        </p:sp>
        <p:sp>
          <p:nvSpPr>
            <p:cNvPr id="29" name="rc29"/>
            <p:cNvSpPr/>
            <p:nvPr/>
          </p:nvSpPr>
          <p:spPr>
            <a:xfrm>
              <a:off x="3011530" y="5265779"/>
              <a:ext cx="498694" cy="159070"/>
            </a:xfrm>
            <a:prstGeom prst="rect">
              <a:avLst/>
            </a:prstGeom>
            <a:solidFill>
              <a:srgbClr val="1CABE2">
                <a:alpha val="100000"/>
              </a:srgbClr>
            </a:solidFill>
          </p:spPr>
          <p:txBody>
            <a:bodyPr/>
            <a:lstStyle/>
            <a:p/>
          </p:txBody>
        </p:sp>
        <p:sp>
          <p:nvSpPr>
            <p:cNvPr id="30" name="rc30"/>
            <p:cNvSpPr/>
            <p:nvPr/>
          </p:nvSpPr>
          <p:spPr>
            <a:xfrm>
              <a:off x="3565635" y="5212756"/>
              <a:ext cx="498694" cy="212094"/>
            </a:xfrm>
            <a:prstGeom prst="rect">
              <a:avLst/>
            </a:prstGeom>
            <a:solidFill>
              <a:srgbClr val="1CABE2">
                <a:alpha val="100000"/>
              </a:srgbClr>
            </a:solidFill>
          </p:spPr>
          <p:txBody>
            <a:bodyPr/>
            <a:lstStyle/>
            <a:p/>
          </p:txBody>
        </p:sp>
        <p:sp>
          <p:nvSpPr>
            <p:cNvPr id="31" name="rc31"/>
            <p:cNvSpPr/>
            <p:nvPr/>
          </p:nvSpPr>
          <p:spPr>
            <a:xfrm>
              <a:off x="4119739" y="5000661"/>
              <a:ext cx="498694" cy="424188"/>
            </a:xfrm>
            <a:prstGeom prst="rect">
              <a:avLst/>
            </a:prstGeom>
            <a:solidFill>
              <a:srgbClr val="1CABE2">
                <a:alpha val="100000"/>
              </a:srgbClr>
            </a:solidFill>
          </p:spPr>
          <p:txBody>
            <a:bodyPr/>
            <a:lstStyle/>
            <a:p/>
          </p:txBody>
        </p:sp>
        <p:sp>
          <p:nvSpPr>
            <p:cNvPr id="32" name="rc32"/>
            <p:cNvSpPr/>
            <p:nvPr/>
          </p:nvSpPr>
          <p:spPr>
            <a:xfrm>
              <a:off x="4673844" y="4629496"/>
              <a:ext cx="498694" cy="795353"/>
            </a:xfrm>
            <a:prstGeom prst="rect">
              <a:avLst/>
            </a:prstGeom>
            <a:solidFill>
              <a:srgbClr val="1CABE2">
                <a:alpha val="100000"/>
              </a:srgbClr>
            </a:solidFill>
          </p:spPr>
          <p:txBody>
            <a:bodyPr/>
            <a:lstStyle/>
            <a:p/>
          </p:txBody>
        </p:sp>
        <p:sp>
          <p:nvSpPr>
            <p:cNvPr id="33" name="rc33"/>
            <p:cNvSpPr/>
            <p:nvPr/>
          </p:nvSpPr>
          <p:spPr>
            <a:xfrm>
              <a:off x="5227948" y="5212756"/>
              <a:ext cx="498694" cy="212094"/>
            </a:xfrm>
            <a:prstGeom prst="rect">
              <a:avLst/>
            </a:prstGeom>
            <a:solidFill>
              <a:srgbClr val="1CABE2">
                <a:alpha val="100000"/>
              </a:srgbClr>
            </a:solidFill>
          </p:spPr>
          <p:txBody>
            <a:bodyPr/>
            <a:lstStyle/>
            <a:p/>
          </p:txBody>
        </p:sp>
        <p:sp>
          <p:nvSpPr>
            <p:cNvPr id="34" name="rc34"/>
            <p:cNvSpPr/>
            <p:nvPr/>
          </p:nvSpPr>
          <p:spPr>
            <a:xfrm>
              <a:off x="6890262" y="4947638"/>
              <a:ext cx="498694" cy="477212"/>
            </a:xfrm>
            <a:prstGeom prst="rect">
              <a:avLst/>
            </a:prstGeom>
            <a:solidFill>
              <a:srgbClr val="1CABE2">
                <a:alpha val="100000"/>
              </a:srgbClr>
            </a:solidFill>
          </p:spPr>
          <p:txBody>
            <a:bodyPr/>
            <a:lstStyle/>
            <a:p/>
          </p:txBody>
        </p:sp>
        <p:sp>
          <p:nvSpPr>
            <p:cNvPr id="35" name="rc35"/>
            <p:cNvSpPr/>
            <p:nvPr/>
          </p:nvSpPr>
          <p:spPr>
            <a:xfrm>
              <a:off x="7444367" y="4099261"/>
              <a:ext cx="498694" cy="1325589"/>
            </a:xfrm>
            <a:prstGeom prst="rect">
              <a:avLst/>
            </a:prstGeom>
            <a:solidFill>
              <a:srgbClr val="1CABE2">
                <a:alpha val="100000"/>
              </a:srgbClr>
            </a:solidFill>
          </p:spPr>
          <p:txBody>
            <a:bodyPr/>
            <a:lstStyle/>
            <a:p/>
          </p:txBody>
        </p:sp>
        <p:sp>
          <p:nvSpPr>
            <p:cNvPr id="36" name="pl36"/>
            <p:cNvSpPr/>
            <p:nvPr/>
          </p:nvSpPr>
          <p:spPr>
            <a:xfrm>
              <a:off x="1044459" y="1138778"/>
              <a:ext cx="6649255" cy="353490"/>
            </a:xfrm>
            <a:custGeom>
              <a:avLst/>
              <a:pathLst>
                <a:path w="6649255" h="353490">
                  <a:moveTo>
                    <a:pt x="0" y="309304"/>
                  </a:moveTo>
                  <a:lnTo>
                    <a:pt x="554104" y="353490"/>
                  </a:lnTo>
                  <a:lnTo>
                    <a:pt x="1108209" y="309304"/>
                  </a:lnTo>
                  <a:lnTo>
                    <a:pt x="1662313" y="265117"/>
                  </a:lnTo>
                  <a:lnTo>
                    <a:pt x="2216418" y="132558"/>
                  </a:lnTo>
                  <a:lnTo>
                    <a:pt x="2770523" y="0"/>
                  </a:lnTo>
                  <a:lnTo>
                    <a:pt x="3324627" y="88372"/>
                  </a:lnTo>
                  <a:lnTo>
                    <a:pt x="3878732" y="44186"/>
                  </a:lnTo>
                  <a:lnTo>
                    <a:pt x="4432837" y="132558"/>
                  </a:lnTo>
                  <a:lnTo>
                    <a:pt x="4986941" y="88372"/>
                  </a:lnTo>
                  <a:lnTo>
                    <a:pt x="5541046" y="88372"/>
                  </a:lnTo>
                  <a:lnTo>
                    <a:pt x="6095150" y="88372"/>
                  </a:lnTo>
                  <a:lnTo>
                    <a:pt x="6649255" y="132558"/>
                  </a:lnTo>
                </a:path>
              </a:pathLst>
            </a:custGeom>
            <a:ln w="27101" cap="flat">
              <a:solidFill>
                <a:srgbClr val="00833D">
                  <a:alpha val="100000"/>
                </a:srgbClr>
              </a:solidFill>
              <a:prstDash val="solid"/>
              <a:round/>
            </a:ln>
          </p:spPr>
          <p:txBody>
            <a:bodyPr/>
            <a:lstStyle/>
            <a:p/>
          </p:txBody>
        </p:sp>
        <p:sp>
          <p:nvSpPr>
            <p:cNvPr id="37" name="pl37"/>
            <p:cNvSpPr/>
            <p:nvPr/>
          </p:nvSpPr>
          <p:spPr>
            <a:xfrm>
              <a:off x="1044459" y="1271337"/>
              <a:ext cx="6649255" cy="618608"/>
            </a:xfrm>
            <a:custGeom>
              <a:avLst/>
              <a:pathLst>
                <a:path w="6649255" h="618608">
                  <a:moveTo>
                    <a:pt x="0" y="309304"/>
                  </a:moveTo>
                  <a:lnTo>
                    <a:pt x="554104" y="353490"/>
                  </a:lnTo>
                  <a:lnTo>
                    <a:pt x="1108209" y="441863"/>
                  </a:lnTo>
                  <a:lnTo>
                    <a:pt x="1662313" y="618608"/>
                  </a:lnTo>
                  <a:lnTo>
                    <a:pt x="2216418" y="397676"/>
                  </a:lnTo>
                  <a:lnTo>
                    <a:pt x="2770523" y="265117"/>
                  </a:lnTo>
                  <a:lnTo>
                    <a:pt x="3324627" y="176745"/>
                  </a:lnTo>
                  <a:lnTo>
                    <a:pt x="3878732" y="176745"/>
                  </a:lnTo>
                  <a:lnTo>
                    <a:pt x="4432837" y="176745"/>
                  </a:lnTo>
                  <a:lnTo>
                    <a:pt x="4986941" y="0"/>
                  </a:lnTo>
                  <a:lnTo>
                    <a:pt x="5541046" y="0"/>
                  </a:lnTo>
                  <a:lnTo>
                    <a:pt x="6095150" y="44186"/>
                  </a:lnTo>
                  <a:lnTo>
                    <a:pt x="6649255" y="44186"/>
                  </a:lnTo>
                </a:path>
              </a:pathLst>
            </a:custGeom>
            <a:ln w="27101" cap="flat">
              <a:solidFill>
                <a:srgbClr val="002759">
                  <a:alpha val="100000"/>
                </a:srgbClr>
              </a:solidFill>
              <a:prstDash val="solid"/>
              <a:round/>
            </a:ln>
          </p:spPr>
          <p:txBody>
            <a:bodyPr/>
            <a:lstStyle/>
            <a:p/>
          </p:txBody>
        </p:sp>
        <p:sp>
          <p:nvSpPr>
            <p:cNvPr id="38" name="pt38"/>
            <p:cNvSpPr/>
            <p:nvPr/>
          </p:nvSpPr>
          <p:spPr>
            <a:xfrm>
              <a:off x="1012857" y="141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566962" y="14606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121067" y="141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675171" y="13722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229276"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783380"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337485"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891590"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445694"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999799"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553904"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7108008"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662113"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1012857" y="15490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1566962" y="15932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2121067" y="16815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675171" y="18583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229276" y="16374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783380" y="15048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337485"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891590"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445694"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999799"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553904"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108008"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662113"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tx64"/>
            <p:cNvSpPr/>
            <p:nvPr/>
          </p:nvSpPr>
          <p:spPr>
            <a:xfrm>
              <a:off x="1011299" y="5190416"/>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5" name="tx65"/>
            <p:cNvSpPr/>
            <p:nvPr/>
          </p:nvSpPr>
          <p:spPr>
            <a:xfrm>
              <a:off x="1532244" y="4395062"/>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66" name="tx66"/>
            <p:cNvSpPr/>
            <p:nvPr/>
          </p:nvSpPr>
          <p:spPr>
            <a:xfrm>
              <a:off x="2119508"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7" name="tx67"/>
            <p:cNvSpPr/>
            <p:nvPr/>
          </p:nvSpPr>
          <p:spPr>
            <a:xfrm>
              <a:off x="2673613" y="481779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68" name="tx68"/>
            <p:cNvSpPr/>
            <p:nvPr/>
          </p:nvSpPr>
          <p:spPr>
            <a:xfrm>
              <a:off x="3227718" y="5135878"/>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69" name="tx69"/>
            <p:cNvSpPr/>
            <p:nvPr/>
          </p:nvSpPr>
          <p:spPr>
            <a:xfrm>
              <a:off x="3781822" y="5084718"/>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0" name="tx70"/>
            <p:cNvSpPr/>
            <p:nvPr/>
          </p:nvSpPr>
          <p:spPr>
            <a:xfrm>
              <a:off x="4335927" y="4870819"/>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71" name="tx71"/>
            <p:cNvSpPr/>
            <p:nvPr/>
          </p:nvSpPr>
          <p:spPr>
            <a:xfrm>
              <a:off x="4856872" y="449965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72" name="tx72"/>
            <p:cNvSpPr/>
            <p:nvPr/>
          </p:nvSpPr>
          <p:spPr>
            <a:xfrm>
              <a:off x="5444136" y="5084718"/>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3" name="tx73"/>
            <p:cNvSpPr/>
            <p:nvPr/>
          </p:nvSpPr>
          <p:spPr>
            <a:xfrm>
              <a:off x="7106450" y="481779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74" name="tx74"/>
            <p:cNvSpPr/>
            <p:nvPr/>
          </p:nvSpPr>
          <p:spPr>
            <a:xfrm>
              <a:off x="7627395" y="396941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a:t>
              </a:r>
            </a:p>
          </p:txBody>
        </p:sp>
        <p:sp>
          <p:nvSpPr>
            <p:cNvPr id="75" name="pl75"/>
            <p:cNvSpPr/>
            <p:nvPr/>
          </p:nvSpPr>
          <p:spPr>
            <a:xfrm>
              <a:off x="7711818" y="1271385"/>
              <a:ext cx="150485" cy="394"/>
            </a:xfrm>
            <a:custGeom>
              <a:avLst/>
              <a:pathLst>
                <a:path w="150485" h="394">
                  <a:moveTo>
                    <a:pt x="150485" y="394"/>
                  </a:moveTo>
                  <a:lnTo>
                    <a:pt x="0" y="0"/>
                  </a:lnTo>
                </a:path>
              </a:pathLst>
            </a:custGeom>
          </p:spPr>
          <p:txBody>
            <a:bodyPr/>
            <a:lstStyle/>
            <a:p/>
          </p:txBody>
        </p:sp>
        <p:sp>
          <p:nvSpPr>
            <p:cNvPr id="76" name="pl76"/>
            <p:cNvSpPr/>
            <p:nvPr/>
          </p:nvSpPr>
          <p:spPr>
            <a:xfrm>
              <a:off x="7702265" y="1325606"/>
              <a:ext cx="160038" cy="188697"/>
            </a:xfrm>
            <a:custGeom>
              <a:avLst/>
              <a:pathLst>
                <a:path w="160038" h="188697">
                  <a:moveTo>
                    <a:pt x="160038" y="188697"/>
                  </a:moveTo>
                  <a:lnTo>
                    <a:pt x="0" y="0"/>
                  </a:lnTo>
                </a:path>
              </a:pathLst>
            </a:custGeom>
          </p:spPr>
          <p:txBody>
            <a:bodyPr/>
            <a:lstStyle/>
            <a:p/>
          </p:txBody>
        </p:sp>
        <p:sp>
          <p:nvSpPr>
            <p:cNvPr id="77" name="pg77"/>
            <p:cNvSpPr/>
            <p:nvPr/>
          </p:nvSpPr>
          <p:spPr>
            <a:xfrm>
              <a:off x="7793724" y="118338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8" name="tx78"/>
            <p:cNvSpPr/>
            <p:nvPr/>
          </p:nvSpPr>
          <p:spPr>
            <a:xfrm>
              <a:off x="7816584" y="122450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94%</a:t>
              </a:r>
            </a:p>
          </p:txBody>
        </p:sp>
        <p:sp>
          <p:nvSpPr>
            <p:cNvPr id="79" name="pg79"/>
            <p:cNvSpPr/>
            <p:nvPr/>
          </p:nvSpPr>
          <p:spPr>
            <a:xfrm>
              <a:off x="7793724" y="145275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0" name="tx80"/>
            <p:cNvSpPr/>
            <p:nvPr/>
          </p:nvSpPr>
          <p:spPr>
            <a:xfrm>
              <a:off x="7816584" y="149387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93%</a:t>
              </a:r>
            </a:p>
          </p:txBody>
        </p:sp>
        <p:sp>
          <p:nvSpPr>
            <p:cNvPr id="81" name="rc81"/>
            <p:cNvSpPr/>
            <p:nvPr/>
          </p:nvSpPr>
          <p:spPr>
            <a:xfrm>
              <a:off x="711996" y="646101"/>
              <a:ext cx="7923696" cy="5006308"/>
            </a:xfrm>
            <a:prstGeom prst="rect">
              <a:avLst/>
            </a:prstGeom>
            <a:ln w="13550" cap="rnd">
              <a:solidFill>
                <a:srgbClr val="BEBEBE">
                  <a:alpha val="100000"/>
                </a:srgbClr>
              </a:solidFill>
              <a:prstDash val="solid"/>
              <a:round/>
            </a:ln>
          </p:spPr>
          <p:txBody>
            <a:bodyPr/>
            <a:lstStyle/>
            <a:p/>
          </p:txBody>
        </p:sp>
        <p:sp>
          <p:nvSpPr>
            <p:cNvPr id="82" name="tx82"/>
            <p:cNvSpPr/>
            <p:nvPr/>
          </p:nvSpPr>
          <p:spPr>
            <a:xfrm>
              <a:off x="578734"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508103" y="405188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84" name="tx84"/>
            <p:cNvSpPr/>
            <p:nvPr/>
          </p:nvSpPr>
          <p:spPr>
            <a:xfrm>
              <a:off x="508103"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5" name="tx85"/>
            <p:cNvSpPr/>
            <p:nvPr/>
          </p:nvSpPr>
          <p:spPr>
            <a:xfrm>
              <a:off x="508103" y="1402256"/>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86" name="tx86"/>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8" name="tx88"/>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9" name="tx89"/>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0" name="tx90"/>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1" name="tx91"/>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2" name="tx92"/>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3" name="tx93"/>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4" name="tx94"/>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5" name="tx95"/>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6" name="tx96"/>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7" name="tx97"/>
            <p:cNvSpPr/>
            <p:nvPr/>
          </p:nvSpPr>
          <p:spPr>
            <a:xfrm rot="-5400000">
              <a:off x="90223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8" name="tx98"/>
            <p:cNvSpPr/>
            <p:nvPr/>
          </p:nvSpPr>
          <p:spPr>
            <a:xfrm rot="-5400000">
              <a:off x="1456308"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9" name="tx99"/>
            <p:cNvSpPr/>
            <p:nvPr/>
          </p:nvSpPr>
          <p:spPr>
            <a:xfrm rot="-5400000">
              <a:off x="201044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0" name="tx100"/>
            <p:cNvSpPr/>
            <p:nvPr/>
          </p:nvSpPr>
          <p:spPr>
            <a:xfrm rot="-5400000">
              <a:off x="256454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1" name="tx101"/>
            <p:cNvSpPr/>
            <p:nvPr/>
          </p:nvSpPr>
          <p:spPr>
            <a:xfrm rot="-5400000">
              <a:off x="3118653"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2" name="tx102"/>
            <p:cNvSpPr/>
            <p:nvPr/>
          </p:nvSpPr>
          <p:spPr>
            <a:xfrm rot="-5400000">
              <a:off x="367275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3" name="tx103"/>
            <p:cNvSpPr/>
            <p:nvPr/>
          </p:nvSpPr>
          <p:spPr>
            <a:xfrm rot="-5400000">
              <a:off x="422686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4" name="tx104"/>
            <p:cNvSpPr/>
            <p:nvPr/>
          </p:nvSpPr>
          <p:spPr>
            <a:xfrm rot="-5400000">
              <a:off x="478096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5" name="tx105"/>
            <p:cNvSpPr/>
            <p:nvPr/>
          </p:nvSpPr>
          <p:spPr>
            <a:xfrm rot="-5400000">
              <a:off x="533507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6" name="tx106"/>
            <p:cNvSpPr/>
            <p:nvPr/>
          </p:nvSpPr>
          <p:spPr>
            <a:xfrm rot="-5400000">
              <a:off x="588917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7" name="tx107"/>
            <p:cNvSpPr/>
            <p:nvPr/>
          </p:nvSpPr>
          <p:spPr>
            <a:xfrm rot="-5400000">
              <a:off x="644328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8" name="tx108"/>
            <p:cNvSpPr/>
            <p:nvPr/>
          </p:nvSpPr>
          <p:spPr>
            <a:xfrm rot="-5400000">
              <a:off x="6997355"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9" name="tx109"/>
            <p:cNvSpPr/>
            <p:nvPr/>
          </p:nvSpPr>
          <p:spPr>
            <a:xfrm rot="-5400000">
              <a:off x="755149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0" name="tx110"/>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1" name="tx111"/>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2" name="tx112"/>
            <p:cNvSpPr/>
            <p:nvPr/>
          </p:nvSpPr>
          <p:spPr>
            <a:xfrm>
              <a:off x="1908059" y="401416"/>
              <a:ext cx="55315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Denmark, 2012-2024</a:t>
              </a:r>
            </a:p>
          </p:txBody>
        </p:sp>
        <p:sp>
          <p:nvSpPr>
            <p:cNvPr id="113" name="tx113"/>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5" name="tx115"/>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6" name="tx116"/>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25 confirmed measles cases in Denmark. In the same year, MCV1 coverage was 94% and MCV2 coverage was 93%.
The number of cases in 2024 was 2.8 times more cases than in 2023 (n=9).
The highest number of measles cases was reported in 2024 (n=25). In this year, MCV1 coverage was 94%.</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944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2512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30799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364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4215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7228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7796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8363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9319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9499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4156881"/>
              <a:ext cx="3520101" cy="565921"/>
            </a:xfrm>
            <a:custGeom>
              <a:avLst/>
              <a:pathLst>
                <a:path w="3520101" h="565921">
                  <a:moveTo>
                    <a:pt x="0" y="377281"/>
                  </a:moveTo>
                  <a:lnTo>
                    <a:pt x="146670" y="565921"/>
                  </a:lnTo>
                  <a:lnTo>
                    <a:pt x="293341" y="377281"/>
                  </a:lnTo>
                  <a:lnTo>
                    <a:pt x="440012" y="188640"/>
                  </a:lnTo>
                  <a:lnTo>
                    <a:pt x="586683" y="565921"/>
                  </a:lnTo>
                  <a:lnTo>
                    <a:pt x="733354" y="565921"/>
                  </a:lnTo>
                  <a:lnTo>
                    <a:pt x="880025" y="565921"/>
                  </a:lnTo>
                  <a:lnTo>
                    <a:pt x="1026696" y="565921"/>
                  </a:lnTo>
                  <a:lnTo>
                    <a:pt x="1173367" y="377281"/>
                  </a:lnTo>
                  <a:lnTo>
                    <a:pt x="1320038" y="377281"/>
                  </a:lnTo>
                  <a:lnTo>
                    <a:pt x="1466709" y="0"/>
                  </a:lnTo>
                  <a:lnTo>
                    <a:pt x="1613379" y="0"/>
                  </a:lnTo>
                  <a:lnTo>
                    <a:pt x="1760050" y="0"/>
                  </a:lnTo>
                  <a:lnTo>
                    <a:pt x="1906721" y="0"/>
                  </a:lnTo>
                  <a:lnTo>
                    <a:pt x="2053392" y="188640"/>
                  </a:lnTo>
                  <a:lnTo>
                    <a:pt x="2200063" y="0"/>
                  </a:lnTo>
                  <a:lnTo>
                    <a:pt x="2346734" y="0"/>
                  </a:lnTo>
                  <a:lnTo>
                    <a:pt x="2493405" y="377281"/>
                  </a:lnTo>
                  <a:lnTo>
                    <a:pt x="2640076" y="565921"/>
                  </a:lnTo>
                  <a:lnTo>
                    <a:pt x="2786747" y="565921"/>
                  </a:lnTo>
                  <a:lnTo>
                    <a:pt x="2933418" y="565921"/>
                  </a:lnTo>
                  <a:lnTo>
                    <a:pt x="3080089" y="377281"/>
                  </a:lnTo>
                  <a:lnTo>
                    <a:pt x="3226759" y="377281"/>
                  </a:lnTo>
                  <a:lnTo>
                    <a:pt x="3373430" y="377281"/>
                  </a:lnTo>
                  <a:lnTo>
                    <a:pt x="3520101" y="377281"/>
                  </a:lnTo>
                </a:path>
              </a:pathLst>
            </a:custGeom>
            <a:ln w="27101" cap="flat">
              <a:solidFill>
                <a:srgbClr val="0058AB">
                  <a:alpha val="80000"/>
                </a:srgbClr>
              </a:solidFill>
              <a:prstDash val="solid"/>
              <a:round/>
            </a:ln>
          </p:spPr>
          <p:txBody>
            <a:bodyPr/>
            <a:lstStyle/>
            <a:p/>
          </p:txBody>
        </p:sp>
        <p:sp>
          <p:nvSpPr>
            <p:cNvPr id="23" name="pl23"/>
            <p:cNvSpPr/>
            <p:nvPr/>
          </p:nvSpPr>
          <p:spPr>
            <a:xfrm>
              <a:off x="943464" y="2270475"/>
              <a:ext cx="3520101" cy="1509124"/>
            </a:xfrm>
            <a:custGeom>
              <a:avLst/>
              <a:pathLst>
                <a:path w="3520101" h="1509124">
                  <a:moveTo>
                    <a:pt x="0" y="0"/>
                  </a:moveTo>
                  <a:lnTo>
                    <a:pt x="146670" y="188640"/>
                  </a:lnTo>
                  <a:lnTo>
                    <a:pt x="293341" y="0"/>
                  </a:lnTo>
                  <a:lnTo>
                    <a:pt x="440012" y="377281"/>
                  </a:lnTo>
                  <a:lnTo>
                    <a:pt x="586683" y="565921"/>
                  </a:lnTo>
                  <a:lnTo>
                    <a:pt x="733354" y="377281"/>
                  </a:lnTo>
                  <a:lnTo>
                    <a:pt x="880025" y="565921"/>
                  </a:lnTo>
                  <a:lnTo>
                    <a:pt x="1026696" y="565921"/>
                  </a:lnTo>
                  <a:lnTo>
                    <a:pt x="1173367" y="943203"/>
                  </a:lnTo>
                  <a:lnTo>
                    <a:pt x="1320038" y="1131843"/>
                  </a:lnTo>
                  <a:lnTo>
                    <a:pt x="1466709" y="1320484"/>
                  </a:lnTo>
                  <a:lnTo>
                    <a:pt x="1613379" y="1320484"/>
                  </a:lnTo>
                  <a:lnTo>
                    <a:pt x="1760050" y="1320484"/>
                  </a:lnTo>
                  <a:lnTo>
                    <a:pt x="1906721" y="1320484"/>
                  </a:lnTo>
                  <a:lnTo>
                    <a:pt x="2053392" y="1509124"/>
                  </a:lnTo>
                  <a:lnTo>
                    <a:pt x="2200063" y="1509124"/>
                  </a:lnTo>
                  <a:lnTo>
                    <a:pt x="2346734" y="1509124"/>
                  </a:lnTo>
                  <a:lnTo>
                    <a:pt x="2493405" y="1509124"/>
                  </a:lnTo>
                  <a:lnTo>
                    <a:pt x="2640076" y="1509124"/>
                  </a:lnTo>
                  <a:lnTo>
                    <a:pt x="2786747" y="1509124"/>
                  </a:lnTo>
                  <a:lnTo>
                    <a:pt x="2933418" y="1509124"/>
                  </a:lnTo>
                  <a:lnTo>
                    <a:pt x="3080089" y="1320484"/>
                  </a:lnTo>
                  <a:lnTo>
                    <a:pt x="3226759" y="1509124"/>
                  </a:lnTo>
                  <a:lnTo>
                    <a:pt x="3373430" y="1509124"/>
                  </a:lnTo>
                  <a:lnTo>
                    <a:pt x="3520101" y="1509124"/>
                  </a:lnTo>
                </a:path>
              </a:pathLst>
            </a:custGeom>
            <a:ln w="27101" cap="flat">
              <a:solidFill>
                <a:srgbClr val="1CABE2">
                  <a:alpha val="80000"/>
                </a:srgbClr>
              </a:solidFill>
              <a:prstDash val="solid"/>
              <a:round/>
            </a:ln>
          </p:spPr>
          <p:txBody>
            <a:bodyPr/>
            <a:lstStyle/>
            <a:p/>
          </p:txBody>
        </p:sp>
        <p:sp>
          <p:nvSpPr>
            <p:cNvPr id="24" name="pl24"/>
            <p:cNvSpPr/>
            <p:nvPr/>
          </p:nvSpPr>
          <p:spPr>
            <a:xfrm>
              <a:off x="943464" y="4156881"/>
              <a:ext cx="3520101" cy="377281"/>
            </a:xfrm>
            <a:custGeom>
              <a:avLst/>
              <a:pathLst>
                <a:path w="3520101" h="377281">
                  <a:moveTo>
                    <a:pt x="0" y="0"/>
                  </a:moveTo>
                  <a:lnTo>
                    <a:pt x="146670" y="0"/>
                  </a:lnTo>
                  <a:lnTo>
                    <a:pt x="293341" y="188640"/>
                  </a:lnTo>
                  <a:lnTo>
                    <a:pt x="440012" y="188640"/>
                  </a:lnTo>
                  <a:lnTo>
                    <a:pt x="586683" y="188640"/>
                  </a:lnTo>
                  <a:lnTo>
                    <a:pt x="733354" y="188640"/>
                  </a:lnTo>
                  <a:lnTo>
                    <a:pt x="880025" y="377281"/>
                  </a:lnTo>
                  <a:lnTo>
                    <a:pt x="1026696" y="188640"/>
                  </a:lnTo>
                  <a:lnTo>
                    <a:pt x="1173367" y="377281"/>
                  </a:lnTo>
                  <a:lnTo>
                    <a:pt x="1320038" y="188640"/>
                  </a:lnTo>
                  <a:lnTo>
                    <a:pt x="1466709" y="188640"/>
                  </a:lnTo>
                  <a:lnTo>
                    <a:pt x="1613379" y="377281"/>
                  </a:lnTo>
                  <a:lnTo>
                    <a:pt x="1760050" y="188640"/>
                  </a:lnTo>
                  <a:lnTo>
                    <a:pt x="1906721" y="0"/>
                  </a:lnTo>
                  <a:lnTo>
                    <a:pt x="2053392" y="188640"/>
                  </a:lnTo>
                  <a:lnTo>
                    <a:pt x="2200063" y="188640"/>
                  </a:lnTo>
                  <a:lnTo>
                    <a:pt x="2346734" y="188640"/>
                  </a:lnTo>
                  <a:lnTo>
                    <a:pt x="2493405" y="188640"/>
                  </a:lnTo>
                  <a:lnTo>
                    <a:pt x="2640076" y="188640"/>
                  </a:lnTo>
                  <a:lnTo>
                    <a:pt x="2786747" y="188640"/>
                  </a:lnTo>
                  <a:lnTo>
                    <a:pt x="2933418" y="188640"/>
                  </a:lnTo>
                  <a:lnTo>
                    <a:pt x="3080089" y="188640"/>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5" name="pl25"/>
            <p:cNvSpPr/>
            <p:nvPr/>
          </p:nvSpPr>
          <p:spPr>
            <a:xfrm>
              <a:off x="943464" y="4156881"/>
              <a:ext cx="3520101" cy="565921"/>
            </a:xfrm>
            <a:custGeom>
              <a:avLst/>
              <a:pathLst>
                <a:path w="3520101" h="565921">
                  <a:moveTo>
                    <a:pt x="0" y="377281"/>
                  </a:moveTo>
                  <a:lnTo>
                    <a:pt x="146670" y="565921"/>
                  </a:lnTo>
                  <a:lnTo>
                    <a:pt x="293341" y="377281"/>
                  </a:lnTo>
                  <a:lnTo>
                    <a:pt x="440012" y="188640"/>
                  </a:lnTo>
                  <a:lnTo>
                    <a:pt x="586683" y="565921"/>
                  </a:lnTo>
                  <a:lnTo>
                    <a:pt x="733354" y="565921"/>
                  </a:lnTo>
                  <a:lnTo>
                    <a:pt x="880025" y="565921"/>
                  </a:lnTo>
                  <a:lnTo>
                    <a:pt x="1026696" y="565921"/>
                  </a:lnTo>
                  <a:lnTo>
                    <a:pt x="1173367" y="377281"/>
                  </a:lnTo>
                  <a:lnTo>
                    <a:pt x="1320038" y="377281"/>
                  </a:lnTo>
                  <a:lnTo>
                    <a:pt x="1466709" y="0"/>
                  </a:lnTo>
                  <a:lnTo>
                    <a:pt x="1613379" y="0"/>
                  </a:lnTo>
                  <a:lnTo>
                    <a:pt x="1760050" y="0"/>
                  </a:lnTo>
                  <a:lnTo>
                    <a:pt x="1906721" y="0"/>
                  </a:lnTo>
                  <a:lnTo>
                    <a:pt x="2053392" y="188640"/>
                  </a:lnTo>
                  <a:lnTo>
                    <a:pt x="2200063" y="0"/>
                  </a:lnTo>
                  <a:lnTo>
                    <a:pt x="2346734" y="0"/>
                  </a:lnTo>
                  <a:lnTo>
                    <a:pt x="2493405" y="377281"/>
                  </a:lnTo>
                  <a:lnTo>
                    <a:pt x="2640076" y="565921"/>
                  </a:lnTo>
                  <a:lnTo>
                    <a:pt x="2786747" y="565921"/>
                  </a:lnTo>
                  <a:lnTo>
                    <a:pt x="2933418" y="565921"/>
                  </a:lnTo>
                  <a:lnTo>
                    <a:pt x="3080089" y="377281"/>
                  </a:lnTo>
                  <a:lnTo>
                    <a:pt x="3226759" y="377281"/>
                  </a:lnTo>
                  <a:lnTo>
                    <a:pt x="3373430" y="377281"/>
                  </a:lnTo>
                  <a:lnTo>
                    <a:pt x="3520101" y="377281"/>
                  </a:lnTo>
                </a:path>
              </a:pathLst>
            </a:custGeom>
            <a:ln w="43362" cap="flat">
              <a:solidFill>
                <a:srgbClr val="000000">
                  <a:alpha val="100000"/>
                </a:srgbClr>
              </a:solidFill>
              <a:prstDash val="solid"/>
              <a:round/>
            </a:ln>
          </p:spPr>
          <p:txBody>
            <a:bodyPr/>
            <a:lstStyle/>
            <a:p/>
          </p:txBody>
        </p:sp>
        <p:sp>
          <p:nvSpPr>
            <p:cNvPr id="26" name="pl26"/>
            <p:cNvSpPr/>
            <p:nvPr/>
          </p:nvSpPr>
          <p:spPr>
            <a:xfrm>
              <a:off x="943464" y="4156881"/>
              <a:ext cx="3520101" cy="565921"/>
            </a:xfrm>
            <a:custGeom>
              <a:avLst/>
              <a:pathLst>
                <a:path w="3520101" h="565921">
                  <a:moveTo>
                    <a:pt x="0" y="377281"/>
                  </a:moveTo>
                  <a:lnTo>
                    <a:pt x="146670" y="565921"/>
                  </a:lnTo>
                  <a:lnTo>
                    <a:pt x="293341" y="377281"/>
                  </a:lnTo>
                  <a:lnTo>
                    <a:pt x="440012" y="188640"/>
                  </a:lnTo>
                  <a:lnTo>
                    <a:pt x="586683" y="565921"/>
                  </a:lnTo>
                  <a:lnTo>
                    <a:pt x="733354" y="565921"/>
                  </a:lnTo>
                  <a:lnTo>
                    <a:pt x="880025" y="565921"/>
                  </a:lnTo>
                  <a:lnTo>
                    <a:pt x="1026696" y="565921"/>
                  </a:lnTo>
                  <a:lnTo>
                    <a:pt x="1173367" y="377281"/>
                  </a:lnTo>
                  <a:lnTo>
                    <a:pt x="1320038" y="377281"/>
                  </a:lnTo>
                  <a:lnTo>
                    <a:pt x="1466709" y="0"/>
                  </a:lnTo>
                  <a:lnTo>
                    <a:pt x="1613379" y="0"/>
                  </a:lnTo>
                  <a:lnTo>
                    <a:pt x="1760050" y="0"/>
                  </a:lnTo>
                  <a:lnTo>
                    <a:pt x="1906721" y="0"/>
                  </a:lnTo>
                  <a:lnTo>
                    <a:pt x="2053392" y="188640"/>
                  </a:lnTo>
                  <a:lnTo>
                    <a:pt x="2200063" y="0"/>
                  </a:lnTo>
                  <a:lnTo>
                    <a:pt x="2346734" y="0"/>
                  </a:lnTo>
                  <a:lnTo>
                    <a:pt x="2493405" y="377281"/>
                  </a:lnTo>
                  <a:lnTo>
                    <a:pt x="2640076" y="565921"/>
                  </a:lnTo>
                  <a:lnTo>
                    <a:pt x="2786747" y="565921"/>
                  </a:lnTo>
                  <a:lnTo>
                    <a:pt x="2933418" y="565921"/>
                  </a:lnTo>
                  <a:lnTo>
                    <a:pt x="3080089" y="377281"/>
                  </a:lnTo>
                  <a:lnTo>
                    <a:pt x="3226759" y="377281"/>
                  </a:lnTo>
                  <a:lnTo>
                    <a:pt x="3373430" y="377281"/>
                  </a:lnTo>
                  <a:lnTo>
                    <a:pt x="3520101" y="377281"/>
                  </a:lnTo>
                </a:path>
              </a:pathLst>
            </a:custGeom>
            <a:ln w="27101" cap="flat">
              <a:solidFill>
                <a:srgbClr val="0058AB">
                  <a:alpha val="100000"/>
                </a:srgbClr>
              </a:solidFill>
              <a:prstDash val="solid"/>
              <a:round/>
            </a:ln>
          </p:spPr>
          <p:txBody>
            <a:bodyPr/>
            <a:lstStyle/>
            <a:p/>
          </p:txBody>
        </p:sp>
        <p:sp>
          <p:nvSpPr>
            <p:cNvPr id="27" name="pl27"/>
            <p:cNvSpPr/>
            <p:nvPr/>
          </p:nvSpPr>
          <p:spPr>
            <a:xfrm>
              <a:off x="767459" y="472280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18"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10173" y="3590960"/>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43527" y="3590960"/>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0211"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16894"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7" name="pg37"/>
            <p:cNvSpPr/>
            <p:nvPr/>
          </p:nvSpPr>
          <p:spPr>
            <a:xfrm>
              <a:off x="1618330"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683"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351684" y="35243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82037" y="355316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1" name="pg41"/>
            <p:cNvSpPr/>
            <p:nvPr/>
          </p:nvSpPr>
          <p:spPr>
            <a:xfrm>
              <a:off x="3085039" y="35243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15392" y="355316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3" name="pg43"/>
            <p:cNvSpPr/>
            <p:nvPr/>
          </p:nvSpPr>
          <p:spPr>
            <a:xfrm>
              <a:off x="3671722"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02076"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258406"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88759"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7" name="pg47"/>
            <p:cNvSpPr/>
            <p:nvPr/>
          </p:nvSpPr>
          <p:spPr>
            <a:xfrm>
              <a:off x="4405077"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9" name="tx49"/>
            <p:cNvSpPr/>
            <p:nvPr/>
          </p:nvSpPr>
          <p:spPr>
            <a:xfrm>
              <a:off x="4523855" y="374053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11638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1" name="tx51"/>
            <p:cNvSpPr/>
            <p:nvPr/>
          </p:nvSpPr>
          <p:spPr>
            <a:xfrm>
              <a:off x="641260" y="46801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3738412"/>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27937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18505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9073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22851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22851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15385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291631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495609" y="6102617"/>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Denmark</a:t>
              </a:r>
            </a:p>
          </p:txBody>
        </p:sp>
        <p:sp>
          <p:nvSpPr>
            <p:cNvPr id="69" name="tx69"/>
            <p:cNvSpPr/>
            <p:nvPr/>
          </p:nvSpPr>
          <p:spPr>
            <a:xfrm>
              <a:off x="242095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183410"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1" name="tx71"/>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1944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2512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30799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364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4215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7228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37796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8363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189319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9499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3025038"/>
              <a:ext cx="3520101" cy="2075046"/>
            </a:xfrm>
            <a:custGeom>
              <a:avLst/>
              <a:pathLst>
                <a:path w="3520101" h="2075046">
                  <a:moveTo>
                    <a:pt x="0" y="1886406"/>
                  </a:moveTo>
                  <a:lnTo>
                    <a:pt x="146670" y="1131843"/>
                  </a:lnTo>
                  <a:lnTo>
                    <a:pt x="293341" y="943203"/>
                  </a:lnTo>
                  <a:lnTo>
                    <a:pt x="440012" y="1320484"/>
                  </a:lnTo>
                  <a:lnTo>
                    <a:pt x="586683" y="1886406"/>
                  </a:lnTo>
                  <a:lnTo>
                    <a:pt x="733354" y="2075046"/>
                  </a:lnTo>
                  <a:lnTo>
                    <a:pt x="880025" y="1131843"/>
                  </a:lnTo>
                  <a:lnTo>
                    <a:pt x="1026696" y="2075046"/>
                  </a:lnTo>
                  <a:lnTo>
                    <a:pt x="1173367" y="1320484"/>
                  </a:lnTo>
                  <a:lnTo>
                    <a:pt x="1320038" y="377281"/>
                  </a:lnTo>
                  <a:lnTo>
                    <a:pt x="1466709" y="0"/>
                  </a:lnTo>
                  <a:lnTo>
                    <a:pt x="1613379" y="377281"/>
                  </a:lnTo>
                  <a:lnTo>
                    <a:pt x="1760050" y="377281"/>
                  </a:lnTo>
                  <a:lnTo>
                    <a:pt x="1906721" y="188640"/>
                  </a:lnTo>
                  <a:lnTo>
                    <a:pt x="2053392" y="565921"/>
                  </a:lnTo>
                  <a:lnTo>
                    <a:pt x="2200063" y="754562"/>
                  </a:lnTo>
                  <a:lnTo>
                    <a:pt x="2346734" y="1131843"/>
                  </a:lnTo>
                  <a:lnTo>
                    <a:pt x="2493405" y="1320484"/>
                  </a:lnTo>
                  <a:lnTo>
                    <a:pt x="2640076" y="1320484"/>
                  </a:lnTo>
                  <a:lnTo>
                    <a:pt x="2786747" y="1509124"/>
                  </a:lnTo>
                  <a:lnTo>
                    <a:pt x="2933418" y="1131843"/>
                  </a:lnTo>
                  <a:lnTo>
                    <a:pt x="3080089" y="1131843"/>
                  </a:lnTo>
                  <a:lnTo>
                    <a:pt x="3226759" y="1131843"/>
                  </a:lnTo>
                  <a:lnTo>
                    <a:pt x="3373430" y="1131843"/>
                  </a:lnTo>
                  <a:lnTo>
                    <a:pt x="3520101" y="1131843"/>
                  </a:lnTo>
                </a:path>
              </a:pathLst>
            </a:custGeom>
            <a:ln w="27101" cap="flat">
              <a:solidFill>
                <a:srgbClr val="0058AB">
                  <a:alpha val="80000"/>
                </a:srgbClr>
              </a:solidFill>
              <a:prstDash val="solid"/>
              <a:round/>
            </a:ln>
          </p:spPr>
          <p:txBody>
            <a:bodyPr/>
            <a:lstStyle/>
            <a:p/>
          </p:txBody>
        </p:sp>
        <p:sp>
          <p:nvSpPr>
            <p:cNvPr id="90" name="pl90"/>
            <p:cNvSpPr/>
            <p:nvPr/>
          </p:nvSpPr>
          <p:spPr>
            <a:xfrm>
              <a:off x="5308715" y="2081835"/>
              <a:ext cx="3520101" cy="1697765"/>
            </a:xfrm>
            <a:custGeom>
              <a:avLst/>
              <a:pathLst>
                <a:path w="3520101" h="1697765">
                  <a:moveTo>
                    <a:pt x="0" y="0"/>
                  </a:moveTo>
                  <a:lnTo>
                    <a:pt x="146670" y="188640"/>
                  </a:lnTo>
                  <a:lnTo>
                    <a:pt x="293341" y="188640"/>
                  </a:lnTo>
                  <a:lnTo>
                    <a:pt x="440012" y="377281"/>
                  </a:lnTo>
                  <a:lnTo>
                    <a:pt x="586683" y="565921"/>
                  </a:lnTo>
                  <a:lnTo>
                    <a:pt x="733354" y="565921"/>
                  </a:lnTo>
                  <a:lnTo>
                    <a:pt x="880025" y="754562"/>
                  </a:lnTo>
                  <a:lnTo>
                    <a:pt x="1026696" y="943203"/>
                  </a:lnTo>
                  <a:lnTo>
                    <a:pt x="1173367" y="1131843"/>
                  </a:lnTo>
                  <a:lnTo>
                    <a:pt x="1320038" y="1320484"/>
                  </a:lnTo>
                  <a:lnTo>
                    <a:pt x="1466709" y="1509124"/>
                  </a:lnTo>
                  <a:lnTo>
                    <a:pt x="1613379" y="1509124"/>
                  </a:lnTo>
                  <a:lnTo>
                    <a:pt x="1760050" y="1509124"/>
                  </a:lnTo>
                  <a:lnTo>
                    <a:pt x="1906721" y="1697765"/>
                  </a:lnTo>
                  <a:lnTo>
                    <a:pt x="2053392" y="1509124"/>
                  </a:lnTo>
                  <a:lnTo>
                    <a:pt x="2200063" y="1697765"/>
                  </a:lnTo>
                  <a:lnTo>
                    <a:pt x="2346734" y="1509124"/>
                  </a:lnTo>
                  <a:lnTo>
                    <a:pt x="2493405" y="1509124"/>
                  </a:lnTo>
                  <a:lnTo>
                    <a:pt x="2640076" y="1697765"/>
                  </a:lnTo>
                  <a:lnTo>
                    <a:pt x="2786747" y="1697765"/>
                  </a:lnTo>
                  <a:lnTo>
                    <a:pt x="2933418" y="1697765"/>
                  </a:lnTo>
                  <a:lnTo>
                    <a:pt x="3080089" y="1509124"/>
                  </a:lnTo>
                  <a:lnTo>
                    <a:pt x="3226759" y="1320484"/>
                  </a:lnTo>
                  <a:lnTo>
                    <a:pt x="3373430" y="1320484"/>
                  </a:lnTo>
                  <a:lnTo>
                    <a:pt x="3520101" y="1509124"/>
                  </a:lnTo>
                </a:path>
              </a:pathLst>
            </a:custGeom>
            <a:ln w="27101" cap="flat">
              <a:solidFill>
                <a:srgbClr val="1CABE2">
                  <a:alpha val="80000"/>
                </a:srgbClr>
              </a:solidFill>
              <a:prstDash val="solid"/>
              <a:round/>
            </a:ln>
          </p:spPr>
          <p:txBody>
            <a:bodyPr/>
            <a:lstStyle/>
            <a:p/>
          </p:txBody>
        </p:sp>
        <p:sp>
          <p:nvSpPr>
            <p:cNvPr id="91" name="pl91"/>
            <p:cNvSpPr/>
            <p:nvPr/>
          </p:nvSpPr>
          <p:spPr>
            <a:xfrm>
              <a:off x="5308715" y="3779600"/>
              <a:ext cx="3520101" cy="377281"/>
            </a:xfrm>
            <a:custGeom>
              <a:avLst/>
              <a:pathLst>
                <a:path w="3520101" h="377281">
                  <a:moveTo>
                    <a:pt x="0" y="0"/>
                  </a:moveTo>
                  <a:lnTo>
                    <a:pt x="146670" y="0"/>
                  </a:lnTo>
                  <a:lnTo>
                    <a:pt x="293341" y="0"/>
                  </a:lnTo>
                  <a:lnTo>
                    <a:pt x="440012" y="188640"/>
                  </a:lnTo>
                  <a:lnTo>
                    <a:pt x="586683" y="188640"/>
                  </a:lnTo>
                  <a:lnTo>
                    <a:pt x="733354" y="0"/>
                  </a:lnTo>
                  <a:lnTo>
                    <a:pt x="880025" y="188640"/>
                  </a:lnTo>
                  <a:lnTo>
                    <a:pt x="1026696" y="188640"/>
                  </a:lnTo>
                  <a:lnTo>
                    <a:pt x="1173367" y="188640"/>
                  </a:lnTo>
                  <a:lnTo>
                    <a:pt x="1320038" y="0"/>
                  </a:lnTo>
                  <a:lnTo>
                    <a:pt x="1466709" y="188640"/>
                  </a:lnTo>
                  <a:lnTo>
                    <a:pt x="1613379" y="188640"/>
                  </a:lnTo>
                  <a:lnTo>
                    <a:pt x="1760050" y="188640"/>
                  </a:lnTo>
                  <a:lnTo>
                    <a:pt x="1906721" y="377281"/>
                  </a:lnTo>
                  <a:lnTo>
                    <a:pt x="2053392" y="377281"/>
                  </a:lnTo>
                  <a:lnTo>
                    <a:pt x="2200063" y="377281"/>
                  </a:lnTo>
                  <a:lnTo>
                    <a:pt x="2346734" y="377281"/>
                  </a:lnTo>
                  <a:lnTo>
                    <a:pt x="2493405" y="377281"/>
                  </a:lnTo>
                  <a:lnTo>
                    <a:pt x="2640076" y="377281"/>
                  </a:lnTo>
                  <a:lnTo>
                    <a:pt x="2786747" y="377281"/>
                  </a:lnTo>
                  <a:lnTo>
                    <a:pt x="2933418" y="377281"/>
                  </a:lnTo>
                  <a:lnTo>
                    <a:pt x="3080089" y="377281"/>
                  </a:lnTo>
                  <a:lnTo>
                    <a:pt x="3226759" y="377281"/>
                  </a:lnTo>
                  <a:lnTo>
                    <a:pt x="3373430" y="377281"/>
                  </a:lnTo>
                  <a:lnTo>
                    <a:pt x="3520101" y="377281"/>
                  </a:lnTo>
                </a:path>
              </a:pathLst>
            </a:custGeom>
            <a:ln w="27101" cap="flat">
              <a:solidFill>
                <a:srgbClr val="00833D">
                  <a:alpha val="80000"/>
                </a:srgbClr>
              </a:solidFill>
              <a:prstDash val="solid"/>
              <a:round/>
            </a:ln>
          </p:spPr>
          <p:txBody>
            <a:bodyPr/>
            <a:lstStyle/>
            <a:p/>
          </p:txBody>
        </p:sp>
        <p:sp>
          <p:nvSpPr>
            <p:cNvPr id="92" name="pl92"/>
            <p:cNvSpPr/>
            <p:nvPr/>
          </p:nvSpPr>
          <p:spPr>
            <a:xfrm>
              <a:off x="5308715" y="3025038"/>
              <a:ext cx="3520101" cy="2075046"/>
            </a:xfrm>
            <a:custGeom>
              <a:avLst/>
              <a:pathLst>
                <a:path w="3520101" h="2075046">
                  <a:moveTo>
                    <a:pt x="0" y="1886406"/>
                  </a:moveTo>
                  <a:lnTo>
                    <a:pt x="146670" y="1131843"/>
                  </a:lnTo>
                  <a:lnTo>
                    <a:pt x="293341" y="943203"/>
                  </a:lnTo>
                  <a:lnTo>
                    <a:pt x="440012" y="1320484"/>
                  </a:lnTo>
                  <a:lnTo>
                    <a:pt x="586683" y="1886406"/>
                  </a:lnTo>
                  <a:lnTo>
                    <a:pt x="733354" y="2075046"/>
                  </a:lnTo>
                  <a:lnTo>
                    <a:pt x="880025" y="1131843"/>
                  </a:lnTo>
                  <a:lnTo>
                    <a:pt x="1026696" y="2075046"/>
                  </a:lnTo>
                  <a:lnTo>
                    <a:pt x="1173367" y="1320484"/>
                  </a:lnTo>
                  <a:lnTo>
                    <a:pt x="1320038" y="377281"/>
                  </a:lnTo>
                  <a:lnTo>
                    <a:pt x="1466709" y="0"/>
                  </a:lnTo>
                  <a:lnTo>
                    <a:pt x="1613379" y="377281"/>
                  </a:lnTo>
                  <a:lnTo>
                    <a:pt x="1760050" y="377281"/>
                  </a:lnTo>
                  <a:lnTo>
                    <a:pt x="1906721" y="188640"/>
                  </a:lnTo>
                  <a:lnTo>
                    <a:pt x="2053392" y="565921"/>
                  </a:lnTo>
                  <a:lnTo>
                    <a:pt x="2200063" y="754562"/>
                  </a:lnTo>
                  <a:lnTo>
                    <a:pt x="2346734" y="1131843"/>
                  </a:lnTo>
                  <a:lnTo>
                    <a:pt x="2493405" y="1320484"/>
                  </a:lnTo>
                  <a:lnTo>
                    <a:pt x="2640076" y="1320484"/>
                  </a:lnTo>
                  <a:lnTo>
                    <a:pt x="2786747" y="1509124"/>
                  </a:lnTo>
                  <a:lnTo>
                    <a:pt x="2933418" y="1131843"/>
                  </a:lnTo>
                  <a:lnTo>
                    <a:pt x="3080089" y="1131843"/>
                  </a:lnTo>
                  <a:lnTo>
                    <a:pt x="3226759" y="1131843"/>
                  </a:lnTo>
                  <a:lnTo>
                    <a:pt x="3373430" y="1131843"/>
                  </a:lnTo>
                  <a:lnTo>
                    <a:pt x="3520101" y="1131843"/>
                  </a:lnTo>
                </a:path>
              </a:pathLst>
            </a:custGeom>
            <a:ln w="43362" cap="flat">
              <a:solidFill>
                <a:srgbClr val="000000">
                  <a:alpha val="100000"/>
                </a:srgbClr>
              </a:solidFill>
              <a:prstDash val="solid"/>
              <a:round/>
            </a:ln>
          </p:spPr>
          <p:txBody>
            <a:bodyPr/>
            <a:lstStyle/>
            <a:p/>
          </p:txBody>
        </p:sp>
        <p:sp>
          <p:nvSpPr>
            <p:cNvPr id="93" name="pl93"/>
            <p:cNvSpPr/>
            <p:nvPr/>
          </p:nvSpPr>
          <p:spPr>
            <a:xfrm>
              <a:off x="5308715" y="3025038"/>
              <a:ext cx="3520101" cy="2075046"/>
            </a:xfrm>
            <a:custGeom>
              <a:avLst/>
              <a:pathLst>
                <a:path w="3520101" h="2075046">
                  <a:moveTo>
                    <a:pt x="0" y="1886406"/>
                  </a:moveTo>
                  <a:lnTo>
                    <a:pt x="146670" y="1131843"/>
                  </a:lnTo>
                  <a:lnTo>
                    <a:pt x="293341" y="943203"/>
                  </a:lnTo>
                  <a:lnTo>
                    <a:pt x="440012" y="1320484"/>
                  </a:lnTo>
                  <a:lnTo>
                    <a:pt x="586683" y="1886406"/>
                  </a:lnTo>
                  <a:lnTo>
                    <a:pt x="733354" y="2075046"/>
                  </a:lnTo>
                  <a:lnTo>
                    <a:pt x="880025" y="1131843"/>
                  </a:lnTo>
                  <a:lnTo>
                    <a:pt x="1026696" y="2075046"/>
                  </a:lnTo>
                  <a:lnTo>
                    <a:pt x="1173367" y="1320484"/>
                  </a:lnTo>
                  <a:lnTo>
                    <a:pt x="1320038" y="377281"/>
                  </a:lnTo>
                  <a:lnTo>
                    <a:pt x="1466709" y="0"/>
                  </a:lnTo>
                  <a:lnTo>
                    <a:pt x="1613379" y="377281"/>
                  </a:lnTo>
                  <a:lnTo>
                    <a:pt x="1760050" y="377281"/>
                  </a:lnTo>
                  <a:lnTo>
                    <a:pt x="1906721" y="188640"/>
                  </a:lnTo>
                  <a:lnTo>
                    <a:pt x="2053392" y="565921"/>
                  </a:lnTo>
                  <a:lnTo>
                    <a:pt x="2200063" y="754562"/>
                  </a:lnTo>
                  <a:lnTo>
                    <a:pt x="2346734" y="1131843"/>
                  </a:lnTo>
                  <a:lnTo>
                    <a:pt x="2493405" y="1320484"/>
                  </a:lnTo>
                  <a:lnTo>
                    <a:pt x="2640076" y="1320484"/>
                  </a:lnTo>
                  <a:lnTo>
                    <a:pt x="2786747" y="1509124"/>
                  </a:lnTo>
                  <a:lnTo>
                    <a:pt x="2933418" y="1131843"/>
                  </a:lnTo>
                  <a:lnTo>
                    <a:pt x="3080089" y="1131843"/>
                  </a:lnTo>
                  <a:lnTo>
                    <a:pt x="3226759" y="1131843"/>
                  </a:lnTo>
                  <a:lnTo>
                    <a:pt x="3373430" y="1131843"/>
                  </a:lnTo>
                  <a:lnTo>
                    <a:pt x="3520101" y="1131843"/>
                  </a:lnTo>
                </a:path>
              </a:pathLst>
            </a:custGeom>
            <a:ln w="27101" cap="flat">
              <a:solidFill>
                <a:srgbClr val="0058AB">
                  <a:alpha val="100000"/>
                </a:srgbClr>
              </a:solidFill>
              <a:prstDash val="solid"/>
              <a:round/>
            </a:ln>
          </p:spPr>
          <p:txBody>
            <a:bodyPr/>
            <a:lstStyle/>
            <a:p/>
          </p:txBody>
        </p:sp>
        <p:sp>
          <p:nvSpPr>
            <p:cNvPr id="94" name="pl94"/>
            <p:cNvSpPr/>
            <p:nvPr/>
          </p:nvSpPr>
          <p:spPr>
            <a:xfrm>
              <a:off x="5132709" y="472280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4345522"/>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069" y="4534163"/>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75424" y="2459116"/>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08778" y="3213678"/>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095462"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2145" y="3590960"/>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3590960"/>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33379" y="427895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63733" y="4309013"/>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4" name="pg104"/>
            <p:cNvSpPr/>
            <p:nvPr/>
          </p:nvSpPr>
          <p:spPr>
            <a:xfrm>
              <a:off x="5966734" y="446759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97087" y="4497654"/>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6" name="pg106"/>
            <p:cNvSpPr/>
            <p:nvPr/>
          </p:nvSpPr>
          <p:spPr>
            <a:xfrm>
              <a:off x="6716935" y="239255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47288" y="242137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8" name="pg108"/>
            <p:cNvSpPr/>
            <p:nvPr/>
          </p:nvSpPr>
          <p:spPr>
            <a:xfrm>
              <a:off x="7450290" y="31471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80643" y="3177219"/>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0" name="pg110"/>
            <p:cNvSpPr/>
            <p:nvPr/>
          </p:nvSpPr>
          <p:spPr>
            <a:xfrm>
              <a:off x="8036973"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67327"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2" name="pg112"/>
            <p:cNvSpPr/>
            <p:nvPr/>
          </p:nvSpPr>
          <p:spPr>
            <a:xfrm>
              <a:off x="8623657" y="35243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4010" y="355316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4" name="pg114"/>
            <p:cNvSpPr/>
            <p:nvPr/>
          </p:nvSpPr>
          <p:spPr>
            <a:xfrm>
              <a:off x="8770328" y="35243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355316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6" name="tx116"/>
            <p:cNvSpPr/>
            <p:nvPr/>
          </p:nvSpPr>
          <p:spPr>
            <a:xfrm>
              <a:off x="8889106" y="3550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11638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8" name="tx118"/>
            <p:cNvSpPr/>
            <p:nvPr/>
          </p:nvSpPr>
          <p:spPr>
            <a:xfrm>
              <a:off x="5006511" y="46801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3738412"/>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27937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18505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9073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59376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59376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51910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28156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5860860" y="6102617"/>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Denmark</a:t>
              </a:r>
            </a:p>
          </p:txBody>
        </p:sp>
        <p:sp>
          <p:nvSpPr>
            <p:cNvPr id="136" name="tx136"/>
            <p:cNvSpPr/>
            <p:nvPr/>
          </p:nvSpPr>
          <p:spPr>
            <a:xfrm>
              <a:off x="678620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548661"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8" name="tx13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 of children who received DTP1 did not receive DTP3 (left), and 3%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Denmark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48502"/>
            </a:xfrm>
            <a:custGeom>
              <a:avLst/>
              <a:pathLst>
                <a:path w="2123063" h="148502">
                  <a:moveTo>
                    <a:pt x="0" y="12375"/>
                  </a:moveTo>
                  <a:lnTo>
                    <a:pt x="88460" y="24750"/>
                  </a:lnTo>
                  <a:lnTo>
                    <a:pt x="176921" y="0"/>
                  </a:lnTo>
                  <a:lnTo>
                    <a:pt x="265382" y="12375"/>
                  </a:lnTo>
                  <a:lnTo>
                    <a:pt x="353843" y="49500"/>
                  </a:lnTo>
                  <a:lnTo>
                    <a:pt x="442304" y="74251"/>
                  </a:lnTo>
                  <a:lnTo>
                    <a:pt x="530765" y="74251"/>
                  </a:lnTo>
                  <a:lnTo>
                    <a:pt x="619226" y="148502"/>
                  </a:lnTo>
                  <a:lnTo>
                    <a:pt x="707687" y="123752"/>
                  </a:lnTo>
                  <a:lnTo>
                    <a:pt x="796148" y="111377"/>
                  </a:lnTo>
                  <a:lnTo>
                    <a:pt x="884609" y="74251"/>
                  </a:lnTo>
                  <a:lnTo>
                    <a:pt x="973070" y="61876"/>
                  </a:lnTo>
                  <a:lnTo>
                    <a:pt x="1061531" y="24750"/>
                  </a:lnTo>
                  <a:lnTo>
                    <a:pt x="1149992" y="24750"/>
                  </a:lnTo>
                  <a:lnTo>
                    <a:pt x="1238453" y="37125"/>
                  </a:lnTo>
                  <a:lnTo>
                    <a:pt x="1326914" y="37125"/>
                  </a:lnTo>
                  <a:lnTo>
                    <a:pt x="1415375" y="24750"/>
                  </a:lnTo>
                  <a:lnTo>
                    <a:pt x="1503836" y="0"/>
                  </a:lnTo>
                  <a:lnTo>
                    <a:pt x="1592297" y="24750"/>
                  </a:lnTo>
                  <a:lnTo>
                    <a:pt x="1680758" y="24750"/>
                  </a:lnTo>
                  <a:lnTo>
                    <a:pt x="1769219" y="24750"/>
                  </a:lnTo>
                  <a:lnTo>
                    <a:pt x="1857680" y="12375"/>
                  </a:lnTo>
                  <a:lnTo>
                    <a:pt x="1946141" y="12375"/>
                  </a:lnTo>
                  <a:lnTo>
                    <a:pt x="2034602" y="12375"/>
                  </a:lnTo>
                  <a:lnTo>
                    <a:pt x="2123063" y="24750"/>
                  </a:lnTo>
                </a:path>
              </a:pathLst>
            </a:custGeom>
            <a:ln w="27101" cap="flat">
              <a:solidFill>
                <a:srgbClr val="1CABE2">
                  <a:alpha val="100000"/>
                </a:srgbClr>
              </a:solidFill>
              <a:prstDash val="solid"/>
              <a:round/>
            </a:ln>
          </p:spPr>
          <p:txBody>
            <a:bodyPr/>
            <a:lstStyle/>
            <a:p/>
          </p:txBody>
        </p:sp>
        <p:sp>
          <p:nvSpPr>
            <p:cNvPr id="24" name="tx24"/>
            <p:cNvSpPr/>
            <p:nvPr/>
          </p:nvSpPr>
          <p:spPr>
            <a:xfrm>
              <a:off x="91027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5" name="tx25"/>
            <p:cNvSpPr/>
            <p:nvPr/>
          </p:nvSpPr>
          <p:spPr>
            <a:xfrm>
              <a:off x="3217825"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6" name="tx26"/>
            <p:cNvSpPr/>
            <p:nvPr/>
          </p:nvSpPr>
          <p:spPr>
            <a:xfrm>
              <a:off x="2688703"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7" name="tx27"/>
            <p:cNvSpPr/>
            <p:nvPr/>
          </p:nvSpPr>
          <p:spPr>
            <a:xfrm>
              <a:off x="304254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062205" y="2861125"/>
              <a:ext cx="2123063" cy="185628"/>
            </a:xfrm>
            <a:custGeom>
              <a:avLst/>
              <a:pathLst>
                <a:path w="2123063" h="185628">
                  <a:moveTo>
                    <a:pt x="0" y="0"/>
                  </a:moveTo>
                  <a:lnTo>
                    <a:pt x="88460" y="61876"/>
                  </a:lnTo>
                  <a:lnTo>
                    <a:pt x="176921" y="49500"/>
                  </a:lnTo>
                  <a:lnTo>
                    <a:pt x="265382" y="37125"/>
                  </a:lnTo>
                  <a:lnTo>
                    <a:pt x="353843" y="37125"/>
                  </a:lnTo>
                  <a:lnTo>
                    <a:pt x="442304" y="49500"/>
                  </a:lnTo>
                  <a:lnTo>
                    <a:pt x="530765" y="111377"/>
                  </a:lnTo>
                  <a:lnTo>
                    <a:pt x="619226" y="123752"/>
                  </a:lnTo>
                  <a:lnTo>
                    <a:pt x="707687" y="148502"/>
                  </a:lnTo>
                  <a:lnTo>
                    <a:pt x="796148" y="185628"/>
                  </a:lnTo>
                  <a:lnTo>
                    <a:pt x="884609" y="173253"/>
                  </a:lnTo>
                  <a:lnTo>
                    <a:pt x="973070" y="148502"/>
                  </a:lnTo>
                  <a:lnTo>
                    <a:pt x="1061531" y="111377"/>
                  </a:lnTo>
                  <a:lnTo>
                    <a:pt x="1149992" y="123752"/>
                  </a:lnTo>
                  <a:lnTo>
                    <a:pt x="1238453" y="111377"/>
                  </a:lnTo>
                  <a:lnTo>
                    <a:pt x="1326914" y="99001"/>
                  </a:lnTo>
                  <a:lnTo>
                    <a:pt x="1415375" y="61876"/>
                  </a:lnTo>
                  <a:lnTo>
                    <a:pt x="1503836" y="24750"/>
                  </a:lnTo>
                  <a:lnTo>
                    <a:pt x="1592297" y="49500"/>
                  </a:lnTo>
                  <a:lnTo>
                    <a:pt x="1680758" y="37125"/>
                  </a:lnTo>
                  <a:lnTo>
                    <a:pt x="1769219" y="61876"/>
                  </a:lnTo>
                  <a:lnTo>
                    <a:pt x="1857680" y="49500"/>
                  </a:lnTo>
                  <a:lnTo>
                    <a:pt x="1946141" y="49500"/>
                  </a:lnTo>
                  <a:lnTo>
                    <a:pt x="2034602" y="49500"/>
                  </a:lnTo>
                  <a:lnTo>
                    <a:pt x="2123063" y="61876"/>
                  </a:lnTo>
                </a:path>
              </a:pathLst>
            </a:custGeom>
            <a:ln w="27101" cap="flat">
              <a:solidFill>
                <a:srgbClr val="1CABE2">
                  <a:alpha val="100000"/>
                </a:srgbClr>
              </a:solidFill>
              <a:prstDash val="solid"/>
              <a:round/>
            </a:ln>
          </p:spPr>
          <p:txBody>
            <a:bodyPr/>
            <a:lstStyle/>
            <a:p/>
          </p:txBody>
        </p:sp>
        <p:sp>
          <p:nvSpPr>
            <p:cNvPr id="48" name="tx48"/>
            <p:cNvSpPr/>
            <p:nvPr/>
          </p:nvSpPr>
          <p:spPr>
            <a:xfrm>
              <a:off x="910275"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tx49"/>
            <p:cNvSpPr/>
            <p:nvPr/>
          </p:nvSpPr>
          <p:spPr>
            <a:xfrm>
              <a:off x="3217825"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0" name="tx50"/>
            <p:cNvSpPr/>
            <p:nvPr/>
          </p:nvSpPr>
          <p:spPr>
            <a:xfrm>
              <a:off x="2688703"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1" name="tx51"/>
            <p:cNvSpPr/>
            <p:nvPr/>
          </p:nvSpPr>
          <p:spPr>
            <a:xfrm>
              <a:off x="3042547"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55354"/>
              <a:ext cx="2123063" cy="136127"/>
            </a:xfrm>
            <a:custGeom>
              <a:avLst/>
              <a:pathLst>
                <a:path w="2123063" h="136127">
                  <a:moveTo>
                    <a:pt x="0" y="12375"/>
                  </a:moveTo>
                  <a:lnTo>
                    <a:pt x="88460" y="12375"/>
                  </a:lnTo>
                  <a:lnTo>
                    <a:pt x="176921" y="0"/>
                  </a:lnTo>
                  <a:lnTo>
                    <a:pt x="265382" y="24750"/>
                  </a:lnTo>
                  <a:lnTo>
                    <a:pt x="353843" y="37125"/>
                  </a:lnTo>
                  <a:lnTo>
                    <a:pt x="442304" y="61876"/>
                  </a:lnTo>
                  <a:lnTo>
                    <a:pt x="530765" y="61876"/>
                  </a:lnTo>
                  <a:lnTo>
                    <a:pt x="619226" y="136127"/>
                  </a:lnTo>
                  <a:lnTo>
                    <a:pt x="707687" y="123752"/>
                  </a:lnTo>
                  <a:lnTo>
                    <a:pt x="796148" y="111377"/>
                  </a:lnTo>
                  <a:lnTo>
                    <a:pt x="884609" y="99001"/>
                  </a:lnTo>
                  <a:lnTo>
                    <a:pt x="973070" y="86626"/>
                  </a:lnTo>
                  <a:lnTo>
                    <a:pt x="1061531" y="49500"/>
                  </a:lnTo>
                  <a:lnTo>
                    <a:pt x="1149992" y="49500"/>
                  </a:lnTo>
                  <a:lnTo>
                    <a:pt x="1238453" y="49500"/>
                  </a:lnTo>
                  <a:lnTo>
                    <a:pt x="1326914" y="61876"/>
                  </a:lnTo>
                  <a:lnTo>
                    <a:pt x="1415375" y="49500"/>
                  </a:lnTo>
                  <a:lnTo>
                    <a:pt x="1503836" y="0"/>
                  </a:lnTo>
                  <a:lnTo>
                    <a:pt x="1592297" y="12375"/>
                  </a:lnTo>
                  <a:lnTo>
                    <a:pt x="1680758" y="12375"/>
                  </a:lnTo>
                  <a:lnTo>
                    <a:pt x="1769219" y="12375"/>
                  </a:lnTo>
                  <a:lnTo>
                    <a:pt x="1857680" y="12375"/>
                  </a:lnTo>
                  <a:lnTo>
                    <a:pt x="1946141" y="0"/>
                  </a:lnTo>
                  <a:lnTo>
                    <a:pt x="2034602" y="12375"/>
                  </a:lnTo>
                  <a:lnTo>
                    <a:pt x="2123063" y="24750"/>
                  </a:lnTo>
                </a:path>
              </a:pathLst>
            </a:custGeom>
            <a:ln w="27101" cap="flat">
              <a:solidFill>
                <a:srgbClr val="1CABE2">
                  <a:alpha val="100000"/>
                </a:srgbClr>
              </a:solidFill>
              <a:prstDash val="solid"/>
              <a:round/>
            </a:ln>
          </p:spPr>
          <p:txBody>
            <a:bodyPr/>
            <a:lstStyle/>
            <a:p/>
          </p:txBody>
        </p:sp>
        <p:sp>
          <p:nvSpPr>
            <p:cNvPr id="72" name="tx72"/>
            <p:cNvSpPr/>
            <p:nvPr/>
          </p:nvSpPr>
          <p:spPr>
            <a:xfrm>
              <a:off x="910275"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3" name="tx73"/>
            <p:cNvSpPr/>
            <p:nvPr/>
          </p:nvSpPr>
          <p:spPr>
            <a:xfrm>
              <a:off x="3217825"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4" name="tx74"/>
            <p:cNvSpPr/>
            <p:nvPr/>
          </p:nvSpPr>
          <p:spPr>
            <a:xfrm>
              <a:off x="2688703"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5" name="tx75"/>
            <p:cNvSpPr/>
            <p:nvPr/>
          </p:nvSpPr>
          <p:spPr>
            <a:xfrm>
              <a:off x="3042547"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91646"/>
              <a:ext cx="2123063" cy="136127"/>
            </a:xfrm>
            <a:custGeom>
              <a:avLst/>
              <a:pathLst>
                <a:path w="2123063" h="136127">
                  <a:moveTo>
                    <a:pt x="0" y="12375"/>
                  </a:moveTo>
                  <a:lnTo>
                    <a:pt x="88460" y="12375"/>
                  </a:lnTo>
                  <a:lnTo>
                    <a:pt x="176921" y="0"/>
                  </a:lnTo>
                  <a:lnTo>
                    <a:pt x="265382" y="24750"/>
                  </a:lnTo>
                  <a:lnTo>
                    <a:pt x="353843" y="37125"/>
                  </a:lnTo>
                  <a:lnTo>
                    <a:pt x="442304" y="61876"/>
                  </a:lnTo>
                  <a:lnTo>
                    <a:pt x="530765" y="61876"/>
                  </a:lnTo>
                  <a:lnTo>
                    <a:pt x="619226" y="136127"/>
                  </a:lnTo>
                  <a:lnTo>
                    <a:pt x="707687" y="123752"/>
                  </a:lnTo>
                  <a:lnTo>
                    <a:pt x="796148" y="111377"/>
                  </a:lnTo>
                  <a:lnTo>
                    <a:pt x="884609" y="99001"/>
                  </a:lnTo>
                  <a:lnTo>
                    <a:pt x="973070" y="86626"/>
                  </a:lnTo>
                  <a:lnTo>
                    <a:pt x="1061531" y="49500"/>
                  </a:lnTo>
                  <a:lnTo>
                    <a:pt x="1149992" y="49500"/>
                  </a:lnTo>
                  <a:lnTo>
                    <a:pt x="1238453" y="49500"/>
                  </a:lnTo>
                  <a:lnTo>
                    <a:pt x="1326914" y="61876"/>
                  </a:lnTo>
                  <a:lnTo>
                    <a:pt x="1415375" y="49500"/>
                  </a:lnTo>
                  <a:lnTo>
                    <a:pt x="1503836" y="0"/>
                  </a:lnTo>
                  <a:lnTo>
                    <a:pt x="1592297" y="12375"/>
                  </a:lnTo>
                  <a:lnTo>
                    <a:pt x="1680758" y="12375"/>
                  </a:lnTo>
                  <a:lnTo>
                    <a:pt x="1769219" y="12375"/>
                  </a:lnTo>
                  <a:lnTo>
                    <a:pt x="1857680" y="12375"/>
                  </a:lnTo>
                  <a:lnTo>
                    <a:pt x="1946141" y="12375"/>
                  </a:lnTo>
                  <a:lnTo>
                    <a:pt x="2034602" y="12375"/>
                  </a:lnTo>
                  <a:lnTo>
                    <a:pt x="2123063" y="2475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7" name="tx97"/>
            <p:cNvSpPr/>
            <p:nvPr/>
          </p:nvSpPr>
          <p:spPr>
            <a:xfrm>
              <a:off x="6012012"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8" name="tx98"/>
            <p:cNvSpPr/>
            <p:nvPr/>
          </p:nvSpPr>
          <p:spPr>
            <a:xfrm>
              <a:off x="5482890"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9" name="tx99"/>
            <p:cNvSpPr/>
            <p:nvPr/>
          </p:nvSpPr>
          <p:spPr>
            <a:xfrm>
              <a:off x="5836734"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944853" y="2923001"/>
              <a:ext cx="2034602" cy="173253"/>
            </a:xfrm>
            <a:custGeom>
              <a:avLst/>
              <a:pathLst>
                <a:path w="2034602" h="173253">
                  <a:moveTo>
                    <a:pt x="0" y="86626"/>
                  </a:moveTo>
                  <a:lnTo>
                    <a:pt x="88460" y="24750"/>
                  </a:lnTo>
                  <a:lnTo>
                    <a:pt x="176921" y="74251"/>
                  </a:lnTo>
                  <a:lnTo>
                    <a:pt x="265382" y="74251"/>
                  </a:lnTo>
                  <a:lnTo>
                    <a:pt x="353843" y="37125"/>
                  </a:lnTo>
                  <a:lnTo>
                    <a:pt x="442304" y="37125"/>
                  </a:lnTo>
                  <a:lnTo>
                    <a:pt x="530765" y="74251"/>
                  </a:lnTo>
                  <a:lnTo>
                    <a:pt x="619226" y="86626"/>
                  </a:lnTo>
                  <a:lnTo>
                    <a:pt x="707687" y="111377"/>
                  </a:lnTo>
                  <a:lnTo>
                    <a:pt x="796148" y="111377"/>
                  </a:lnTo>
                  <a:lnTo>
                    <a:pt x="884609" y="99001"/>
                  </a:lnTo>
                  <a:lnTo>
                    <a:pt x="973070" y="86626"/>
                  </a:lnTo>
                  <a:lnTo>
                    <a:pt x="1061531" y="99001"/>
                  </a:lnTo>
                  <a:lnTo>
                    <a:pt x="1149992" y="123752"/>
                  </a:lnTo>
                  <a:lnTo>
                    <a:pt x="1238453" y="173253"/>
                  </a:lnTo>
                  <a:lnTo>
                    <a:pt x="1326914" y="111377"/>
                  </a:lnTo>
                  <a:lnTo>
                    <a:pt x="1415375" y="74251"/>
                  </a:lnTo>
                  <a:lnTo>
                    <a:pt x="1503836" y="49500"/>
                  </a:lnTo>
                  <a:lnTo>
                    <a:pt x="1592297" y="49500"/>
                  </a:lnTo>
                  <a:lnTo>
                    <a:pt x="1680758" y="49500"/>
                  </a:lnTo>
                  <a:lnTo>
                    <a:pt x="1769219" y="0"/>
                  </a:lnTo>
                  <a:lnTo>
                    <a:pt x="1857680" y="0"/>
                  </a:lnTo>
                  <a:lnTo>
                    <a:pt x="1946141" y="12375"/>
                  </a:lnTo>
                  <a:lnTo>
                    <a:pt x="2034602" y="12375"/>
                  </a:lnTo>
                </a:path>
              </a:pathLst>
            </a:custGeom>
            <a:ln w="27101" cap="flat">
              <a:solidFill>
                <a:srgbClr val="1CABE2">
                  <a:alpha val="100000"/>
                </a:srgbClr>
              </a:solidFill>
              <a:prstDash val="solid"/>
              <a:round/>
            </a:ln>
          </p:spPr>
          <p:txBody>
            <a:bodyPr/>
            <a:lstStyle/>
            <a:p/>
          </p:txBody>
        </p:sp>
        <p:sp>
          <p:nvSpPr>
            <p:cNvPr id="120" name="tx120"/>
            <p:cNvSpPr/>
            <p:nvPr/>
          </p:nvSpPr>
          <p:spPr>
            <a:xfrm>
              <a:off x="3792923" y="29173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21" name="tx121"/>
            <p:cNvSpPr/>
            <p:nvPr/>
          </p:nvSpPr>
          <p:spPr>
            <a:xfrm>
              <a:off x="6012012"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2" name="tx122"/>
            <p:cNvSpPr/>
            <p:nvPr/>
          </p:nvSpPr>
          <p:spPr>
            <a:xfrm>
              <a:off x="5482890"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3" name="tx123"/>
            <p:cNvSpPr/>
            <p:nvPr/>
          </p:nvSpPr>
          <p:spPr>
            <a:xfrm>
              <a:off x="5836734"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7977494" y="1079271"/>
              <a:ext cx="796148" cy="37125"/>
            </a:xfrm>
            <a:custGeom>
              <a:avLst/>
              <a:pathLst>
                <a:path w="796148" h="37125">
                  <a:moveTo>
                    <a:pt x="0" y="37125"/>
                  </a:moveTo>
                  <a:lnTo>
                    <a:pt x="88460" y="24750"/>
                  </a:lnTo>
                  <a:lnTo>
                    <a:pt x="176921" y="0"/>
                  </a:lnTo>
                  <a:lnTo>
                    <a:pt x="265382" y="24750"/>
                  </a:lnTo>
                  <a:lnTo>
                    <a:pt x="353843" y="24750"/>
                  </a:lnTo>
                  <a:lnTo>
                    <a:pt x="442304" y="24750"/>
                  </a:lnTo>
                  <a:lnTo>
                    <a:pt x="530765" y="12375"/>
                  </a:lnTo>
                  <a:lnTo>
                    <a:pt x="619226" y="24750"/>
                  </a:lnTo>
                  <a:lnTo>
                    <a:pt x="707687" y="12375"/>
                  </a:lnTo>
                  <a:lnTo>
                    <a:pt x="796148" y="24750"/>
                  </a:lnTo>
                </a:path>
              </a:pathLst>
            </a:custGeom>
            <a:ln w="27101" cap="flat">
              <a:solidFill>
                <a:srgbClr val="1CABE2">
                  <a:alpha val="100000"/>
                </a:srgbClr>
              </a:solidFill>
              <a:prstDash val="solid"/>
              <a:round/>
            </a:ln>
          </p:spPr>
          <p:txBody>
            <a:bodyPr/>
            <a:lstStyle/>
            <a:p/>
          </p:txBody>
        </p:sp>
        <p:sp>
          <p:nvSpPr>
            <p:cNvPr id="144" name="tx144"/>
            <p:cNvSpPr/>
            <p:nvPr/>
          </p:nvSpPr>
          <p:spPr>
            <a:xfrm>
              <a:off x="7825564"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5" name="tx145"/>
            <p:cNvSpPr/>
            <p:nvPr/>
          </p:nvSpPr>
          <p:spPr>
            <a:xfrm>
              <a:off x="8806200"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6" name="tx146"/>
            <p:cNvSpPr/>
            <p:nvPr/>
          </p:nvSpPr>
          <p:spPr>
            <a:xfrm>
              <a:off x="8277077"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7" name="tx147"/>
            <p:cNvSpPr/>
            <p:nvPr/>
          </p:nvSpPr>
          <p:spPr>
            <a:xfrm>
              <a:off x="8630921"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446728" y="2885875"/>
              <a:ext cx="1326914" cy="136127"/>
            </a:xfrm>
            <a:custGeom>
              <a:avLst/>
              <a:pathLst>
                <a:path w="1326914" h="136127">
                  <a:moveTo>
                    <a:pt x="0" y="136127"/>
                  </a:moveTo>
                  <a:lnTo>
                    <a:pt x="88460" y="111377"/>
                  </a:lnTo>
                  <a:lnTo>
                    <a:pt x="176921" y="86626"/>
                  </a:lnTo>
                  <a:lnTo>
                    <a:pt x="265382" y="49500"/>
                  </a:lnTo>
                  <a:lnTo>
                    <a:pt x="353843" y="37125"/>
                  </a:lnTo>
                  <a:lnTo>
                    <a:pt x="442304" y="49500"/>
                  </a:lnTo>
                  <a:lnTo>
                    <a:pt x="530765" y="74251"/>
                  </a:lnTo>
                  <a:lnTo>
                    <a:pt x="619226" y="37125"/>
                  </a:lnTo>
                  <a:lnTo>
                    <a:pt x="707687" y="0"/>
                  </a:lnTo>
                  <a:lnTo>
                    <a:pt x="796148" y="12375"/>
                  </a:lnTo>
                  <a:lnTo>
                    <a:pt x="884609" y="0"/>
                  </a:lnTo>
                  <a:lnTo>
                    <a:pt x="973070" y="12375"/>
                  </a:lnTo>
                  <a:lnTo>
                    <a:pt x="1061531" y="12375"/>
                  </a:lnTo>
                  <a:lnTo>
                    <a:pt x="1149992" y="12375"/>
                  </a:lnTo>
                  <a:lnTo>
                    <a:pt x="1238453" y="0"/>
                  </a:lnTo>
                  <a:lnTo>
                    <a:pt x="1326914" y="12375"/>
                  </a:lnTo>
                </a:path>
              </a:pathLst>
            </a:custGeom>
            <a:ln w="27101" cap="flat">
              <a:solidFill>
                <a:srgbClr val="1CABE2">
                  <a:alpha val="100000"/>
                </a:srgbClr>
              </a:solidFill>
              <a:prstDash val="solid"/>
              <a:round/>
            </a:ln>
          </p:spPr>
          <p:txBody>
            <a:bodyPr/>
            <a:lstStyle/>
            <a:p/>
          </p:txBody>
        </p:sp>
        <p:sp>
          <p:nvSpPr>
            <p:cNvPr id="168" name="tx168"/>
            <p:cNvSpPr/>
            <p:nvPr/>
          </p:nvSpPr>
          <p:spPr>
            <a:xfrm>
              <a:off x="7294798"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69" name="tx169"/>
            <p:cNvSpPr/>
            <p:nvPr/>
          </p:nvSpPr>
          <p:spPr>
            <a:xfrm>
              <a:off x="8806200"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0" name="tx170"/>
            <p:cNvSpPr/>
            <p:nvPr/>
          </p:nvSpPr>
          <p:spPr>
            <a:xfrm>
              <a:off x="8277077"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1" name="tx171"/>
            <p:cNvSpPr/>
            <p:nvPr/>
          </p:nvSpPr>
          <p:spPr>
            <a:xfrm>
              <a:off x="8630921"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2" name="tx172"/>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3" name="tx173"/>
            <p:cNvSpPr/>
            <p:nvPr/>
          </p:nvSpPr>
          <p:spPr>
            <a:xfrm>
              <a:off x="1968484"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4" name="tx17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5" name="tx175"/>
            <p:cNvSpPr/>
            <p:nvPr/>
          </p:nvSpPr>
          <p:spPr>
            <a:xfrm>
              <a:off x="7566136"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76" name="tx176"/>
            <p:cNvSpPr/>
            <p:nvPr/>
          </p:nvSpPr>
          <p:spPr>
            <a:xfrm>
              <a:off x="1980899"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7" name="tx177"/>
            <p:cNvSpPr/>
            <p:nvPr/>
          </p:nvSpPr>
          <p:spPr>
            <a:xfrm>
              <a:off x="4775086"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8" name="tx178"/>
            <p:cNvSpPr/>
            <p:nvPr/>
          </p:nvSpPr>
          <p:spPr>
            <a:xfrm>
              <a:off x="7590965"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9" name="tx17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0" name="tx18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1" name="tx18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2" name="tx18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3" name="tx18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4" name="tx18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5" name="tx18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6" name="tx186"/>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7" name="tx187"/>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8" name="tx188"/>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9" name="tx189"/>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0" name="tx190"/>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1" name="tx191"/>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2" name="tx192"/>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3" name="tx193"/>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4" name="tx194"/>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5" name="tx195"/>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6" name="tx196"/>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7" name="tx197"/>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8" name="tx198"/>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9" name="tx199"/>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0" name="tx20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1" name="tx20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2" name="tx20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3" name="tx20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4" name="tx20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5" name="tx20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6" name="tx20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7" name="tx20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8" name="tx20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9" name="tx20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0" name="tx21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1" name="tx21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2" name="tx21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3" name="tx21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4" name="tx21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5" name="tx21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6" name="tx21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7" name="tx21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8" name="tx21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9" name="tx219"/>
            <p:cNvSpPr/>
            <p:nvPr/>
          </p:nvSpPr>
          <p:spPr>
            <a:xfrm>
              <a:off x="2336653" y="398022"/>
              <a:ext cx="51625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Denmark, 2000-2024</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1" name="tx22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(93%), followed by MCV1 (94%).
Compared to 2019, coverage of 2 vaccines remained constant (DTP1 and IPV1), 4 vaccines decreased (DTP3, MCV1, PCV3 and POL3), and one vaccine increased (MCV2).
Compared to 2023, coverage of 6 vaccines decreased (DTP1, DTP3, IPV1, MCV1, PCV3 and POL3) and one vaccine remained constant (MCV2).</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78248"/>
              <a:ext cx="6480943" cy="521945"/>
            </a:xfrm>
            <a:custGeom>
              <a:avLst/>
              <a:pathLst>
                <a:path w="6480943" h="521945">
                  <a:moveTo>
                    <a:pt x="0" y="47449"/>
                  </a:moveTo>
                  <a:lnTo>
                    <a:pt x="270039" y="47449"/>
                  </a:lnTo>
                  <a:lnTo>
                    <a:pt x="540078" y="0"/>
                  </a:lnTo>
                  <a:lnTo>
                    <a:pt x="810117" y="94899"/>
                  </a:lnTo>
                  <a:lnTo>
                    <a:pt x="1080157" y="142348"/>
                  </a:lnTo>
                  <a:lnTo>
                    <a:pt x="1350196" y="237248"/>
                  </a:lnTo>
                  <a:lnTo>
                    <a:pt x="1620235" y="237248"/>
                  </a:lnTo>
                  <a:lnTo>
                    <a:pt x="1890275" y="521945"/>
                  </a:lnTo>
                  <a:lnTo>
                    <a:pt x="2160314" y="474496"/>
                  </a:lnTo>
                  <a:lnTo>
                    <a:pt x="2430353" y="427046"/>
                  </a:lnTo>
                  <a:lnTo>
                    <a:pt x="2700393" y="379596"/>
                  </a:lnTo>
                  <a:lnTo>
                    <a:pt x="2970432" y="332147"/>
                  </a:lnTo>
                  <a:lnTo>
                    <a:pt x="3240471" y="189798"/>
                  </a:lnTo>
                  <a:lnTo>
                    <a:pt x="3510510" y="189798"/>
                  </a:lnTo>
                  <a:lnTo>
                    <a:pt x="3780550" y="189798"/>
                  </a:lnTo>
                  <a:lnTo>
                    <a:pt x="4050589" y="237248"/>
                  </a:lnTo>
                  <a:lnTo>
                    <a:pt x="4320628" y="189798"/>
                  </a:lnTo>
                  <a:lnTo>
                    <a:pt x="4590668" y="0"/>
                  </a:lnTo>
                  <a:lnTo>
                    <a:pt x="4860707" y="47449"/>
                  </a:lnTo>
                  <a:lnTo>
                    <a:pt x="5130746" y="47449"/>
                  </a:lnTo>
                  <a:lnTo>
                    <a:pt x="5400786" y="47449"/>
                  </a:lnTo>
                  <a:lnTo>
                    <a:pt x="5670825" y="47449"/>
                  </a:lnTo>
                  <a:lnTo>
                    <a:pt x="5940864" y="47449"/>
                  </a:lnTo>
                  <a:lnTo>
                    <a:pt x="6210904" y="47449"/>
                  </a:lnTo>
                  <a:lnTo>
                    <a:pt x="6480943" y="94899"/>
                  </a:lnTo>
                </a:path>
              </a:pathLst>
            </a:custGeom>
            <a:ln w="27101" cap="flat">
              <a:solidFill>
                <a:srgbClr val="1C86EE">
                  <a:alpha val="100000"/>
                </a:srgbClr>
              </a:solidFill>
              <a:prstDash val="solid"/>
              <a:round/>
            </a:ln>
          </p:spPr>
          <p:txBody>
            <a:bodyPr/>
            <a:lstStyle/>
            <a:p/>
          </p:txBody>
        </p:sp>
        <p:sp>
          <p:nvSpPr>
            <p:cNvPr id="38" name="pl38"/>
            <p:cNvSpPr/>
            <p:nvPr/>
          </p:nvSpPr>
          <p:spPr>
            <a:xfrm>
              <a:off x="1135255" y="978248"/>
              <a:ext cx="6480943" cy="521945"/>
            </a:xfrm>
            <a:custGeom>
              <a:avLst/>
              <a:pathLst>
                <a:path w="6480943" h="521945">
                  <a:moveTo>
                    <a:pt x="0" y="142348"/>
                  </a:moveTo>
                  <a:lnTo>
                    <a:pt x="270039" y="142348"/>
                  </a:lnTo>
                  <a:lnTo>
                    <a:pt x="540078" y="94899"/>
                  </a:lnTo>
                  <a:lnTo>
                    <a:pt x="810117" y="94899"/>
                  </a:lnTo>
                  <a:lnTo>
                    <a:pt x="1080157" y="142348"/>
                  </a:lnTo>
                  <a:lnTo>
                    <a:pt x="1350196" y="237248"/>
                  </a:lnTo>
                  <a:lnTo>
                    <a:pt x="1620235" y="237248"/>
                  </a:lnTo>
                  <a:lnTo>
                    <a:pt x="1890275" y="521945"/>
                  </a:lnTo>
                  <a:lnTo>
                    <a:pt x="2160314" y="474496"/>
                  </a:lnTo>
                  <a:lnTo>
                    <a:pt x="2430353" y="427046"/>
                  </a:lnTo>
                  <a:lnTo>
                    <a:pt x="2700393" y="379596"/>
                  </a:lnTo>
                  <a:lnTo>
                    <a:pt x="2970432" y="332147"/>
                  </a:lnTo>
                  <a:lnTo>
                    <a:pt x="3240471" y="189798"/>
                  </a:lnTo>
                  <a:lnTo>
                    <a:pt x="3510510" y="189798"/>
                  </a:lnTo>
                  <a:lnTo>
                    <a:pt x="3780550" y="189798"/>
                  </a:lnTo>
                  <a:lnTo>
                    <a:pt x="4050589" y="237248"/>
                  </a:lnTo>
                  <a:lnTo>
                    <a:pt x="4320628" y="189798"/>
                  </a:lnTo>
                  <a:lnTo>
                    <a:pt x="4590668" y="0"/>
                  </a:lnTo>
                  <a:lnTo>
                    <a:pt x="4860707" y="47449"/>
                  </a:lnTo>
                  <a:lnTo>
                    <a:pt x="5130746" y="47449"/>
                  </a:lnTo>
                  <a:lnTo>
                    <a:pt x="5400786" y="47449"/>
                  </a:lnTo>
                  <a:lnTo>
                    <a:pt x="5670825" y="47449"/>
                  </a:lnTo>
                  <a:lnTo>
                    <a:pt x="5940864" y="47449"/>
                  </a:lnTo>
                  <a:lnTo>
                    <a:pt x="6210904" y="47449"/>
                  </a:lnTo>
                  <a:lnTo>
                    <a:pt x="6480943" y="94899"/>
                  </a:lnTo>
                </a:path>
              </a:pathLst>
            </a:custGeom>
            <a:ln w="27101" cap="flat">
              <a:solidFill>
                <a:srgbClr val="80BD41">
                  <a:alpha val="100000"/>
                </a:srgbClr>
              </a:solidFill>
              <a:prstDash val="solid"/>
              <a:round/>
            </a:ln>
          </p:spPr>
          <p:txBody>
            <a:bodyPr/>
            <a:lstStyle/>
            <a:p/>
          </p:txBody>
        </p:sp>
        <p:sp>
          <p:nvSpPr>
            <p:cNvPr id="39" name="pl39"/>
            <p:cNvSpPr/>
            <p:nvPr/>
          </p:nvSpPr>
          <p:spPr>
            <a:xfrm>
              <a:off x="4105687" y="1737442"/>
              <a:ext cx="3510510" cy="3131674"/>
            </a:xfrm>
            <a:custGeom>
              <a:avLst/>
              <a:pathLst>
                <a:path w="3510510" h="3131674">
                  <a:moveTo>
                    <a:pt x="0" y="664294"/>
                  </a:moveTo>
                  <a:lnTo>
                    <a:pt x="270039" y="474496"/>
                  </a:lnTo>
                  <a:lnTo>
                    <a:pt x="540078" y="332147"/>
                  </a:lnTo>
                  <a:lnTo>
                    <a:pt x="810117" y="759193"/>
                  </a:lnTo>
                  <a:lnTo>
                    <a:pt x="1080157" y="1281139"/>
                  </a:lnTo>
                  <a:lnTo>
                    <a:pt x="1350196" y="3131674"/>
                  </a:lnTo>
                  <a:lnTo>
                    <a:pt x="1620235" y="2182682"/>
                  </a:lnTo>
                  <a:lnTo>
                    <a:pt x="1890275" y="1328589"/>
                  </a:lnTo>
                  <a:lnTo>
                    <a:pt x="2160314" y="948992"/>
                  </a:lnTo>
                  <a:lnTo>
                    <a:pt x="2430353" y="0"/>
                  </a:lnTo>
                  <a:lnTo>
                    <a:pt x="2700393" y="0"/>
                  </a:lnTo>
                  <a:lnTo>
                    <a:pt x="2970432" y="189798"/>
                  </a:lnTo>
                  <a:lnTo>
                    <a:pt x="3240471" y="94899"/>
                  </a:lnTo>
                  <a:lnTo>
                    <a:pt x="3510510" y="47449"/>
                  </a:lnTo>
                </a:path>
              </a:pathLst>
            </a:custGeom>
            <a:ln w="27101" cap="flat">
              <a:solidFill>
                <a:srgbClr val="EE00EE">
                  <a:alpha val="100000"/>
                </a:srgbClr>
              </a:solidFill>
              <a:prstDash val="solid"/>
              <a:round/>
            </a:ln>
          </p:spPr>
          <p:txBody>
            <a:bodyPr/>
            <a:lstStyle/>
            <a:p/>
          </p:txBody>
        </p:sp>
        <p:sp>
          <p:nvSpPr>
            <p:cNvPr id="40" name="pl40"/>
            <p:cNvSpPr/>
            <p:nvPr/>
          </p:nvSpPr>
          <p:spPr>
            <a:xfrm>
              <a:off x="5185844" y="930799"/>
              <a:ext cx="2430353" cy="142348"/>
            </a:xfrm>
            <a:custGeom>
              <a:avLst/>
              <a:pathLst>
                <a:path w="2430353" h="142348">
                  <a:moveTo>
                    <a:pt x="0" y="142348"/>
                  </a:moveTo>
                  <a:lnTo>
                    <a:pt x="270039" y="94899"/>
                  </a:lnTo>
                  <a:lnTo>
                    <a:pt x="540078" y="0"/>
                  </a:lnTo>
                  <a:lnTo>
                    <a:pt x="810117" y="94899"/>
                  </a:lnTo>
                  <a:lnTo>
                    <a:pt x="1080157" y="94899"/>
                  </a:lnTo>
                  <a:lnTo>
                    <a:pt x="1350196" y="94899"/>
                  </a:lnTo>
                  <a:lnTo>
                    <a:pt x="1620235" y="47449"/>
                  </a:lnTo>
                  <a:lnTo>
                    <a:pt x="1890275" y="94899"/>
                  </a:lnTo>
                  <a:lnTo>
                    <a:pt x="2160314" y="47449"/>
                  </a:lnTo>
                  <a:lnTo>
                    <a:pt x="2430353" y="94899"/>
                  </a:lnTo>
                </a:path>
              </a:pathLst>
            </a:custGeom>
            <a:ln w="27101" cap="flat">
              <a:solidFill>
                <a:srgbClr val="6A3D9A">
                  <a:alpha val="100000"/>
                </a:srgbClr>
              </a:solidFill>
              <a:prstDash val="solid"/>
              <a:round/>
            </a:ln>
          </p:spPr>
          <p:txBody>
            <a:bodyPr/>
            <a:lstStyle/>
            <a:p/>
          </p:txBody>
        </p:sp>
        <p:sp>
          <p:nvSpPr>
            <p:cNvPr id="41" name="pl41"/>
            <p:cNvSpPr/>
            <p:nvPr/>
          </p:nvSpPr>
          <p:spPr>
            <a:xfrm>
              <a:off x="1135255" y="930799"/>
              <a:ext cx="6480943" cy="711744"/>
            </a:xfrm>
            <a:custGeom>
              <a:avLst/>
              <a:pathLst>
                <a:path w="6480943" h="711744">
                  <a:moveTo>
                    <a:pt x="0" y="0"/>
                  </a:moveTo>
                  <a:lnTo>
                    <a:pt x="270039" y="237248"/>
                  </a:lnTo>
                  <a:lnTo>
                    <a:pt x="540078" y="189798"/>
                  </a:lnTo>
                  <a:lnTo>
                    <a:pt x="810117" y="142348"/>
                  </a:lnTo>
                  <a:lnTo>
                    <a:pt x="1080157" y="142348"/>
                  </a:lnTo>
                  <a:lnTo>
                    <a:pt x="1350196" y="189798"/>
                  </a:lnTo>
                  <a:lnTo>
                    <a:pt x="1620235" y="427046"/>
                  </a:lnTo>
                  <a:lnTo>
                    <a:pt x="1890275" y="474496"/>
                  </a:lnTo>
                  <a:lnTo>
                    <a:pt x="2160314" y="569395"/>
                  </a:lnTo>
                  <a:lnTo>
                    <a:pt x="2430353" y="711744"/>
                  </a:lnTo>
                  <a:lnTo>
                    <a:pt x="2700393" y="664294"/>
                  </a:lnTo>
                  <a:lnTo>
                    <a:pt x="2970432" y="569395"/>
                  </a:lnTo>
                  <a:lnTo>
                    <a:pt x="3240471" y="427046"/>
                  </a:lnTo>
                  <a:lnTo>
                    <a:pt x="3510510" y="474496"/>
                  </a:lnTo>
                  <a:lnTo>
                    <a:pt x="3780550" y="427046"/>
                  </a:lnTo>
                  <a:lnTo>
                    <a:pt x="4050589" y="379596"/>
                  </a:lnTo>
                  <a:lnTo>
                    <a:pt x="4320628" y="237248"/>
                  </a:lnTo>
                  <a:lnTo>
                    <a:pt x="4590668" y="94899"/>
                  </a:lnTo>
                  <a:lnTo>
                    <a:pt x="4860707" y="189798"/>
                  </a:lnTo>
                  <a:lnTo>
                    <a:pt x="5130746" y="142348"/>
                  </a:lnTo>
                  <a:lnTo>
                    <a:pt x="5400786" y="237248"/>
                  </a:lnTo>
                  <a:lnTo>
                    <a:pt x="5670825" y="189798"/>
                  </a:lnTo>
                  <a:lnTo>
                    <a:pt x="5940864" y="189798"/>
                  </a:lnTo>
                  <a:lnTo>
                    <a:pt x="6210904" y="189798"/>
                  </a:lnTo>
                  <a:lnTo>
                    <a:pt x="6480943" y="237248"/>
                  </a:lnTo>
                </a:path>
              </a:pathLst>
            </a:custGeom>
            <a:ln w="27101" cap="flat">
              <a:solidFill>
                <a:srgbClr val="E31A1C">
                  <a:alpha val="100000"/>
                </a:srgbClr>
              </a:solidFill>
              <a:prstDash val="solid"/>
              <a:round/>
            </a:ln>
          </p:spPr>
          <p:txBody>
            <a:bodyPr/>
            <a:lstStyle/>
            <a:p/>
          </p:txBody>
        </p:sp>
        <p:sp>
          <p:nvSpPr>
            <p:cNvPr id="42" name="pl42"/>
            <p:cNvSpPr/>
            <p:nvPr/>
          </p:nvSpPr>
          <p:spPr>
            <a:xfrm>
              <a:off x="1405294" y="1168047"/>
              <a:ext cx="6210904" cy="664294"/>
            </a:xfrm>
            <a:custGeom>
              <a:avLst/>
              <a:pathLst>
                <a:path w="6210904" h="664294">
                  <a:moveTo>
                    <a:pt x="0" y="332147"/>
                  </a:moveTo>
                  <a:lnTo>
                    <a:pt x="270039" y="94899"/>
                  </a:lnTo>
                  <a:lnTo>
                    <a:pt x="540078" y="284697"/>
                  </a:lnTo>
                  <a:lnTo>
                    <a:pt x="810117" y="284697"/>
                  </a:lnTo>
                  <a:lnTo>
                    <a:pt x="1080157" y="142348"/>
                  </a:lnTo>
                  <a:lnTo>
                    <a:pt x="1350196" y="142348"/>
                  </a:lnTo>
                  <a:lnTo>
                    <a:pt x="1620235" y="284697"/>
                  </a:lnTo>
                  <a:lnTo>
                    <a:pt x="1890275" y="332147"/>
                  </a:lnTo>
                  <a:lnTo>
                    <a:pt x="2160314" y="427046"/>
                  </a:lnTo>
                  <a:lnTo>
                    <a:pt x="2430353" y="427046"/>
                  </a:lnTo>
                  <a:lnTo>
                    <a:pt x="2700393" y="379596"/>
                  </a:lnTo>
                  <a:lnTo>
                    <a:pt x="2970432" y="332147"/>
                  </a:lnTo>
                  <a:lnTo>
                    <a:pt x="3240471" y="379596"/>
                  </a:lnTo>
                  <a:lnTo>
                    <a:pt x="3510510" y="474496"/>
                  </a:lnTo>
                  <a:lnTo>
                    <a:pt x="3780550" y="664294"/>
                  </a:lnTo>
                  <a:lnTo>
                    <a:pt x="4050589" y="427046"/>
                  </a:lnTo>
                  <a:lnTo>
                    <a:pt x="4320628" y="284697"/>
                  </a:lnTo>
                  <a:lnTo>
                    <a:pt x="4590668" y="189798"/>
                  </a:lnTo>
                  <a:lnTo>
                    <a:pt x="4860707" y="189798"/>
                  </a:lnTo>
                  <a:lnTo>
                    <a:pt x="5130746" y="189798"/>
                  </a:lnTo>
                  <a:lnTo>
                    <a:pt x="5400786" y="0"/>
                  </a:lnTo>
                  <a:lnTo>
                    <a:pt x="5670825" y="0"/>
                  </a:lnTo>
                  <a:lnTo>
                    <a:pt x="5940864" y="47449"/>
                  </a:lnTo>
                  <a:lnTo>
                    <a:pt x="6210904" y="47449"/>
                  </a:lnTo>
                </a:path>
              </a:pathLst>
            </a:custGeom>
            <a:ln w="27101" cap="flat">
              <a:solidFill>
                <a:srgbClr val="FF7F00">
                  <a:alpha val="100000"/>
                </a:srgbClr>
              </a:solidFill>
              <a:prstDash val="solid"/>
              <a:round/>
            </a:ln>
          </p:spPr>
          <p:txBody>
            <a:bodyPr/>
            <a:lstStyle/>
            <a:p/>
          </p:txBody>
        </p:sp>
        <p:sp>
          <p:nvSpPr>
            <p:cNvPr id="43" name="pl43"/>
            <p:cNvSpPr/>
            <p:nvPr/>
          </p:nvSpPr>
          <p:spPr>
            <a:xfrm>
              <a:off x="3565609" y="1025698"/>
              <a:ext cx="4050589" cy="521945"/>
            </a:xfrm>
            <a:custGeom>
              <a:avLst/>
              <a:pathLst>
                <a:path w="4050589" h="521945">
                  <a:moveTo>
                    <a:pt x="0" y="521945"/>
                  </a:moveTo>
                  <a:lnTo>
                    <a:pt x="270039" y="427046"/>
                  </a:lnTo>
                  <a:lnTo>
                    <a:pt x="540078" y="332147"/>
                  </a:lnTo>
                  <a:lnTo>
                    <a:pt x="810117" y="189798"/>
                  </a:lnTo>
                  <a:lnTo>
                    <a:pt x="1080157" y="142348"/>
                  </a:lnTo>
                  <a:lnTo>
                    <a:pt x="1350196" y="189798"/>
                  </a:lnTo>
                  <a:lnTo>
                    <a:pt x="1620235" y="284697"/>
                  </a:lnTo>
                  <a:lnTo>
                    <a:pt x="1890275" y="142348"/>
                  </a:lnTo>
                  <a:lnTo>
                    <a:pt x="2160314" y="0"/>
                  </a:lnTo>
                  <a:lnTo>
                    <a:pt x="2430353" y="47449"/>
                  </a:lnTo>
                  <a:lnTo>
                    <a:pt x="2700393" y="0"/>
                  </a:lnTo>
                  <a:lnTo>
                    <a:pt x="2970432" y="47449"/>
                  </a:lnTo>
                  <a:lnTo>
                    <a:pt x="3240471" y="47449"/>
                  </a:lnTo>
                  <a:lnTo>
                    <a:pt x="3510510" y="47449"/>
                  </a:lnTo>
                  <a:lnTo>
                    <a:pt x="3780550" y="0"/>
                  </a:lnTo>
                  <a:lnTo>
                    <a:pt x="4050589" y="47449"/>
                  </a:lnTo>
                </a:path>
              </a:pathLst>
            </a:custGeom>
            <a:ln w="27101" cap="flat">
              <a:solidFill>
                <a:srgbClr val="FFC20E">
                  <a:alpha val="100000"/>
                </a:srgbClr>
              </a:solidFill>
              <a:prstDash val="solid"/>
              <a:round/>
            </a:ln>
          </p:spPr>
          <p:txBody>
            <a:bodyPr/>
            <a:lstStyle/>
            <a:p/>
          </p:txBody>
        </p:sp>
        <p:sp>
          <p:nvSpPr>
            <p:cNvPr id="44" name="pl44"/>
            <p:cNvSpPr/>
            <p:nvPr/>
          </p:nvSpPr>
          <p:spPr>
            <a:xfrm>
              <a:off x="1135255" y="978248"/>
              <a:ext cx="6480943" cy="521945"/>
            </a:xfrm>
            <a:custGeom>
              <a:avLst/>
              <a:pathLst>
                <a:path w="6480943" h="521945">
                  <a:moveTo>
                    <a:pt x="0" y="47449"/>
                  </a:moveTo>
                  <a:lnTo>
                    <a:pt x="270039" y="47449"/>
                  </a:lnTo>
                  <a:lnTo>
                    <a:pt x="540078" y="0"/>
                  </a:lnTo>
                  <a:lnTo>
                    <a:pt x="810117" y="94899"/>
                  </a:lnTo>
                  <a:lnTo>
                    <a:pt x="1080157" y="142348"/>
                  </a:lnTo>
                  <a:lnTo>
                    <a:pt x="1350196" y="237248"/>
                  </a:lnTo>
                  <a:lnTo>
                    <a:pt x="1620235" y="237248"/>
                  </a:lnTo>
                  <a:lnTo>
                    <a:pt x="1890275" y="521945"/>
                  </a:lnTo>
                  <a:lnTo>
                    <a:pt x="2160314" y="474496"/>
                  </a:lnTo>
                  <a:lnTo>
                    <a:pt x="2430353" y="427046"/>
                  </a:lnTo>
                  <a:lnTo>
                    <a:pt x="2700393" y="379596"/>
                  </a:lnTo>
                  <a:lnTo>
                    <a:pt x="2970432" y="332147"/>
                  </a:lnTo>
                  <a:lnTo>
                    <a:pt x="3240471" y="189798"/>
                  </a:lnTo>
                  <a:lnTo>
                    <a:pt x="3510510" y="189798"/>
                  </a:lnTo>
                  <a:lnTo>
                    <a:pt x="3780550" y="189798"/>
                  </a:lnTo>
                  <a:lnTo>
                    <a:pt x="4050589" y="237248"/>
                  </a:lnTo>
                  <a:lnTo>
                    <a:pt x="4320628" y="189798"/>
                  </a:lnTo>
                  <a:lnTo>
                    <a:pt x="4590668" y="0"/>
                  </a:lnTo>
                  <a:lnTo>
                    <a:pt x="4860707" y="47449"/>
                  </a:lnTo>
                  <a:lnTo>
                    <a:pt x="5130746" y="47449"/>
                  </a:lnTo>
                  <a:lnTo>
                    <a:pt x="5400786" y="47449"/>
                  </a:lnTo>
                  <a:lnTo>
                    <a:pt x="5670825" y="47449"/>
                  </a:lnTo>
                  <a:lnTo>
                    <a:pt x="5940864" y="0"/>
                  </a:lnTo>
                  <a:lnTo>
                    <a:pt x="6210904" y="47449"/>
                  </a:lnTo>
                  <a:lnTo>
                    <a:pt x="6480943" y="94899"/>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711744"/>
            </a:xfrm>
            <a:custGeom>
              <a:avLst/>
              <a:pathLst>
                <a:path w="6480943" h="711744">
                  <a:moveTo>
                    <a:pt x="0" y="0"/>
                  </a:moveTo>
                  <a:lnTo>
                    <a:pt x="270039" y="237248"/>
                  </a:lnTo>
                  <a:lnTo>
                    <a:pt x="540078" y="189798"/>
                  </a:lnTo>
                  <a:lnTo>
                    <a:pt x="810117" y="142348"/>
                  </a:lnTo>
                  <a:lnTo>
                    <a:pt x="1080157" y="142348"/>
                  </a:lnTo>
                  <a:lnTo>
                    <a:pt x="1350196" y="189798"/>
                  </a:lnTo>
                  <a:lnTo>
                    <a:pt x="1620235" y="427046"/>
                  </a:lnTo>
                  <a:lnTo>
                    <a:pt x="1890275" y="474496"/>
                  </a:lnTo>
                  <a:lnTo>
                    <a:pt x="2160314" y="569395"/>
                  </a:lnTo>
                  <a:lnTo>
                    <a:pt x="2430353" y="711744"/>
                  </a:lnTo>
                  <a:lnTo>
                    <a:pt x="2700393" y="664294"/>
                  </a:lnTo>
                  <a:lnTo>
                    <a:pt x="2970432" y="569395"/>
                  </a:lnTo>
                  <a:lnTo>
                    <a:pt x="3240471" y="427046"/>
                  </a:lnTo>
                  <a:lnTo>
                    <a:pt x="3510510" y="474496"/>
                  </a:lnTo>
                  <a:lnTo>
                    <a:pt x="3780550" y="427046"/>
                  </a:lnTo>
                  <a:lnTo>
                    <a:pt x="4050589" y="379596"/>
                  </a:lnTo>
                  <a:lnTo>
                    <a:pt x="4320628" y="237248"/>
                  </a:lnTo>
                  <a:lnTo>
                    <a:pt x="4590668" y="94899"/>
                  </a:lnTo>
                  <a:lnTo>
                    <a:pt x="4860707" y="189798"/>
                  </a:lnTo>
                  <a:lnTo>
                    <a:pt x="5130746" y="142348"/>
                  </a:lnTo>
                  <a:lnTo>
                    <a:pt x="5400786" y="237248"/>
                  </a:lnTo>
                  <a:lnTo>
                    <a:pt x="5670825" y="189798"/>
                  </a:lnTo>
                  <a:lnTo>
                    <a:pt x="5940864" y="189798"/>
                  </a:lnTo>
                  <a:lnTo>
                    <a:pt x="6210904" y="189798"/>
                  </a:lnTo>
                  <a:lnTo>
                    <a:pt x="6480943" y="237248"/>
                  </a:lnTo>
                </a:path>
              </a:pathLst>
            </a:custGeom>
            <a:ln w="27101" cap="flat">
              <a:solidFill>
                <a:srgbClr val="9A32CD">
                  <a:alpha val="100000"/>
                </a:srgbClr>
              </a:solidFill>
              <a:prstDash val="solid"/>
              <a:round/>
            </a:ln>
          </p:spPr>
          <p:txBody>
            <a:bodyPr/>
            <a:lstStyle/>
            <a:p/>
          </p:txBody>
        </p:sp>
        <p:sp>
          <p:nvSpPr>
            <p:cNvPr id="46" name="pl46"/>
            <p:cNvSpPr/>
            <p:nvPr/>
          </p:nvSpPr>
          <p:spPr>
            <a:xfrm>
              <a:off x="7632600" y="785844"/>
              <a:ext cx="792426" cy="234989"/>
            </a:xfrm>
            <a:custGeom>
              <a:avLst/>
              <a:pathLst>
                <a:path w="792426" h="234989">
                  <a:moveTo>
                    <a:pt x="792426" y="0"/>
                  </a:moveTo>
                  <a:lnTo>
                    <a:pt x="0" y="234989"/>
                  </a:lnTo>
                </a:path>
              </a:pathLst>
            </a:custGeom>
          </p:spPr>
          <p:txBody>
            <a:bodyPr/>
            <a:lstStyle/>
            <a:p/>
          </p:txBody>
        </p:sp>
        <p:sp>
          <p:nvSpPr>
            <p:cNvPr id="47" name="pl47"/>
            <p:cNvSpPr/>
            <p:nvPr/>
          </p:nvSpPr>
          <p:spPr>
            <a:xfrm>
              <a:off x="7634304" y="1043455"/>
              <a:ext cx="748641" cy="28991"/>
            </a:xfrm>
            <a:custGeom>
              <a:avLst/>
              <a:pathLst>
                <a:path w="748641" h="28991">
                  <a:moveTo>
                    <a:pt x="748641" y="0"/>
                  </a:moveTo>
                  <a:lnTo>
                    <a:pt x="0" y="28991"/>
                  </a:lnTo>
                </a:path>
              </a:pathLst>
            </a:custGeom>
          </p:spPr>
          <p:txBody>
            <a:bodyPr/>
            <a:lstStyle/>
            <a:p/>
          </p:txBody>
        </p:sp>
        <p:sp>
          <p:nvSpPr>
            <p:cNvPr id="48" name="pl48"/>
            <p:cNvSpPr/>
            <p:nvPr/>
          </p:nvSpPr>
          <p:spPr>
            <a:xfrm>
              <a:off x="7632801" y="1077734"/>
              <a:ext cx="804293" cy="222167"/>
            </a:xfrm>
            <a:custGeom>
              <a:avLst/>
              <a:pathLst>
                <a:path w="804293" h="222167">
                  <a:moveTo>
                    <a:pt x="804293" y="222167"/>
                  </a:moveTo>
                  <a:lnTo>
                    <a:pt x="0" y="0"/>
                  </a:lnTo>
                </a:path>
              </a:pathLst>
            </a:custGeom>
          </p:spPr>
          <p:txBody>
            <a:bodyPr/>
            <a:lstStyle/>
            <a:p/>
          </p:txBody>
        </p:sp>
        <p:sp>
          <p:nvSpPr>
            <p:cNvPr id="49" name="pl49"/>
            <p:cNvSpPr/>
            <p:nvPr/>
          </p:nvSpPr>
          <p:spPr>
            <a:xfrm>
              <a:off x="7629123" y="1081135"/>
              <a:ext cx="771818" cy="476979"/>
            </a:xfrm>
            <a:custGeom>
              <a:avLst/>
              <a:pathLst>
                <a:path w="771818" h="476979">
                  <a:moveTo>
                    <a:pt x="771818" y="476979"/>
                  </a:moveTo>
                  <a:lnTo>
                    <a:pt x="0" y="0"/>
                  </a:lnTo>
                </a:path>
              </a:pathLst>
            </a:custGeom>
          </p:spPr>
          <p:txBody>
            <a:bodyPr/>
            <a:lstStyle/>
            <a:p/>
          </p:txBody>
        </p:sp>
        <p:sp>
          <p:nvSpPr>
            <p:cNvPr id="50" name="pl50"/>
            <p:cNvSpPr/>
            <p:nvPr/>
          </p:nvSpPr>
          <p:spPr>
            <a:xfrm>
              <a:off x="7625801" y="1082806"/>
              <a:ext cx="732901" cy="737125"/>
            </a:xfrm>
            <a:custGeom>
              <a:avLst/>
              <a:pathLst>
                <a:path w="732901" h="737125">
                  <a:moveTo>
                    <a:pt x="732901" y="737125"/>
                  </a:moveTo>
                  <a:lnTo>
                    <a:pt x="0" y="0"/>
                  </a:lnTo>
                </a:path>
              </a:pathLst>
            </a:custGeom>
          </p:spPr>
          <p:txBody>
            <a:bodyPr/>
            <a:lstStyle/>
            <a:p/>
          </p:txBody>
        </p:sp>
        <p:sp>
          <p:nvSpPr>
            <p:cNvPr id="51" name="pl51"/>
            <p:cNvSpPr/>
            <p:nvPr/>
          </p:nvSpPr>
          <p:spPr>
            <a:xfrm>
              <a:off x="7624435" y="1178190"/>
              <a:ext cx="734426" cy="904393"/>
            </a:xfrm>
            <a:custGeom>
              <a:avLst/>
              <a:pathLst>
                <a:path w="734426" h="904393">
                  <a:moveTo>
                    <a:pt x="734426" y="904393"/>
                  </a:moveTo>
                  <a:lnTo>
                    <a:pt x="0" y="0"/>
                  </a:lnTo>
                </a:path>
              </a:pathLst>
            </a:custGeom>
          </p:spPr>
          <p:txBody>
            <a:bodyPr/>
            <a:lstStyle/>
            <a:p/>
          </p:txBody>
        </p:sp>
        <p:sp>
          <p:nvSpPr>
            <p:cNvPr id="52" name="pl52"/>
            <p:cNvSpPr/>
            <p:nvPr/>
          </p:nvSpPr>
          <p:spPr>
            <a:xfrm>
              <a:off x="7622349" y="1178756"/>
              <a:ext cx="670082" cy="1166744"/>
            </a:xfrm>
            <a:custGeom>
              <a:avLst/>
              <a:pathLst>
                <a:path w="670082" h="1166744">
                  <a:moveTo>
                    <a:pt x="670082" y="1166744"/>
                  </a:moveTo>
                  <a:lnTo>
                    <a:pt x="0" y="0"/>
                  </a:lnTo>
                </a:path>
              </a:pathLst>
            </a:custGeom>
          </p:spPr>
          <p:txBody>
            <a:bodyPr/>
            <a:lstStyle/>
            <a:p/>
          </p:txBody>
        </p:sp>
        <p:sp>
          <p:nvSpPr>
            <p:cNvPr id="53" name="pl53"/>
            <p:cNvSpPr/>
            <p:nvPr/>
          </p:nvSpPr>
          <p:spPr>
            <a:xfrm>
              <a:off x="7621961" y="1226291"/>
              <a:ext cx="736899" cy="1380184"/>
            </a:xfrm>
            <a:custGeom>
              <a:avLst/>
              <a:pathLst>
                <a:path w="736899" h="1380184">
                  <a:moveTo>
                    <a:pt x="736899" y="1380184"/>
                  </a:moveTo>
                  <a:lnTo>
                    <a:pt x="0" y="0"/>
                  </a:lnTo>
                </a:path>
              </a:pathLst>
            </a:custGeom>
          </p:spPr>
          <p:txBody>
            <a:bodyPr/>
            <a:lstStyle/>
            <a:p/>
          </p:txBody>
        </p:sp>
        <p:sp>
          <p:nvSpPr>
            <p:cNvPr id="54" name="pl54"/>
            <p:cNvSpPr/>
            <p:nvPr/>
          </p:nvSpPr>
          <p:spPr>
            <a:xfrm>
              <a:off x="7623549" y="1795299"/>
              <a:ext cx="759395" cy="1075102"/>
            </a:xfrm>
            <a:custGeom>
              <a:avLst/>
              <a:pathLst>
                <a:path w="759395" h="1075102">
                  <a:moveTo>
                    <a:pt x="759395" y="1075102"/>
                  </a:moveTo>
                  <a:lnTo>
                    <a:pt x="0" y="0"/>
                  </a:lnTo>
                </a:path>
              </a:pathLst>
            </a:custGeom>
          </p:spPr>
          <p:txBody>
            <a:bodyPr/>
            <a:lstStyle/>
            <a:p/>
          </p:txBody>
        </p:sp>
        <p:sp>
          <p:nvSpPr>
            <p:cNvPr id="55" name="pg55"/>
            <p:cNvSpPr/>
            <p:nvPr/>
          </p:nvSpPr>
          <p:spPr>
            <a:xfrm>
              <a:off x="8356446" y="69664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6" name="tx56"/>
            <p:cNvSpPr/>
            <p:nvPr/>
          </p:nvSpPr>
          <p:spPr>
            <a:xfrm>
              <a:off x="8379306" y="73818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97%</a:t>
              </a:r>
            </a:p>
          </p:txBody>
        </p:sp>
        <p:sp>
          <p:nvSpPr>
            <p:cNvPr id="57" name="pg57"/>
            <p:cNvSpPr/>
            <p:nvPr/>
          </p:nvSpPr>
          <p:spPr>
            <a:xfrm>
              <a:off x="8314365" y="95887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8" name="tx58"/>
            <p:cNvSpPr/>
            <p:nvPr/>
          </p:nvSpPr>
          <p:spPr>
            <a:xfrm>
              <a:off x="8337225" y="100041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96%</a:t>
              </a:r>
            </a:p>
          </p:txBody>
        </p:sp>
        <p:sp>
          <p:nvSpPr>
            <p:cNvPr id="59" name="pg59"/>
            <p:cNvSpPr/>
            <p:nvPr/>
          </p:nvSpPr>
          <p:spPr>
            <a:xfrm>
              <a:off x="8368515" y="1219725"/>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0" name="tx60"/>
            <p:cNvSpPr/>
            <p:nvPr/>
          </p:nvSpPr>
          <p:spPr>
            <a:xfrm>
              <a:off x="8391375" y="126126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Hib3: 96%</a:t>
              </a:r>
            </a:p>
          </p:txBody>
        </p:sp>
        <p:sp>
          <p:nvSpPr>
            <p:cNvPr id="61" name="pg61"/>
            <p:cNvSpPr/>
            <p:nvPr/>
          </p:nvSpPr>
          <p:spPr>
            <a:xfrm>
              <a:off x="8332362" y="1480507"/>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2" name="tx62"/>
            <p:cNvSpPr/>
            <p:nvPr/>
          </p:nvSpPr>
          <p:spPr>
            <a:xfrm>
              <a:off x="8355222" y="1522046"/>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96%</a:t>
              </a:r>
            </a:p>
          </p:txBody>
        </p:sp>
        <p:sp>
          <p:nvSpPr>
            <p:cNvPr id="63" name="pg63"/>
            <p:cNvSpPr/>
            <p:nvPr/>
          </p:nvSpPr>
          <p:spPr>
            <a:xfrm>
              <a:off x="8290122" y="1742154"/>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4" name="tx64"/>
            <p:cNvSpPr/>
            <p:nvPr/>
          </p:nvSpPr>
          <p:spPr>
            <a:xfrm>
              <a:off x="8312982" y="1783693"/>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96%</a:t>
              </a:r>
            </a:p>
          </p:txBody>
        </p:sp>
        <p:sp>
          <p:nvSpPr>
            <p:cNvPr id="65" name="pg65"/>
            <p:cNvSpPr/>
            <p:nvPr/>
          </p:nvSpPr>
          <p:spPr>
            <a:xfrm>
              <a:off x="8290281" y="200417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6" name="tx66"/>
            <p:cNvSpPr/>
            <p:nvPr/>
          </p:nvSpPr>
          <p:spPr>
            <a:xfrm>
              <a:off x="8313141" y="204571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94%</a:t>
              </a:r>
            </a:p>
          </p:txBody>
        </p:sp>
        <p:sp>
          <p:nvSpPr>
            <p:cNvPr id="67" name="pg67"/>
            <p:cNvSpPr/>
            <p:nvPr/>
          </p:nvSpPr>
          <p:spPr>
            <a:xfrm>
              <a:off x="8223851" y="226631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246711" y="230784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94%</a:t>
              </a:r>
            </a:p>
          </p:txBody>
        </p:sp>
        <p:sp>
          <p:nvSpPr>
            <p:cNvPr id="69" name="pg69"/>
            <p:cNvSpPr/>
            <p:nvPr/>
          </p:nvSpPr>
          <p:spPr>
            <a:xfrm>
              <a:off x="8290281" y="252654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0" name="tx70"/>
            <p:cNvSpPr/>
            <p:nvPr/>
          </p:nvSpPr>
          <p:spPr>
            <a:xfrm>
              <a:off x="8313141" y="256808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93%</a:t>
              </a:r>
            </a:p>
          </p:txBody>
        </p:sp>
        <p:sp>
          <p:nvSpPr>
            <p:cNvPr id="71" name="pg71"/>
            <p:cNvSpPr/>
            <p:nvPr/>
          </p:nvSpPr>
          <p:spPr>
            <a:xfrm>
              <a:off x="8314365" y="279132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2" name="tx72"/>
            <p:cNvSpPr/>
            <p:nvPr/>
          </p:nvSpPr>
          <p:spPr>
            <a:xfrm>
              <a:off x="8337225" y="283286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HPVc: 81%</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3412195" y="401416"/>
              <a:ext cx="30072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Denmark,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MCV2 had the lowest coverage of all vaccines (93%), followed by MCV1 (94%).
Coverage of 6 vaccines decreased (DTP3, Hib3, MCV1, PcV3, Polio3 and Rubella), 2 vaccines increased (HPVc and MCV2), and 1 vaccine was the same (IPV1) compared to respective coverage in 2019.
Coverage of 7 vaccines decreased (DTP3, Hib3, IPV1, MCV1, PcV3, Polio3 and Rubella), 1 vaccine increased (HPVc), and 1 vaccine was the same (MCV2)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8263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48002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9774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4748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4696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9669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4643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96178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496679" y="961781"/>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19" name="pl19"/>
            <p:cNvSpPr/>
            <p:nvPr/>
          </p:nvSpPr>
          <p:spPr>
            <a:xfrm>
              <a:off x="8424463" y="1464387"/>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0" name="pl20"/>
            <p:cNvSpPr/>
            <p:nvPr/>
          </p:nvSpPr>
          <p:spPr>
            <a:xfrm>
              <a:off x="8424463" y="1966994"/>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1" name="pl21"/>
            <p:cNvSpPr/>
            <p:nvPr/>
          </p:nvSpPr>
          <p:spPr>
            <a:xfrm>
              <a:off x="8496679" y="2469600"/>
              <a:ext cx="72216" cy="0"/>
            </a:xfrm>
            <a:custGeom>
              <a:avLst/>
              <a:pathLst>
                <a:path w="72216" h="0">
                  <a:moveTo>
                    <a:pt x="0" y="0"/>
                  </a:moveTo>
                  <a:lnTo>
                    <a:pt x="0" y="0"/>
                  </a:lnTo>
                  <a:lnTo>
                    <a:pt x="0" y="0"/>
                  </a:lnTo>
                  <a:lnTo>
                    <a:pt x="0"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280030" y="2972206"/>
              <a:ext cx="144432" cy="0"/>
            </a:xfrm>
            <a:custGeom>
              <a:avLst/>
              <a:pathLst>
                <a:path w="144432" h="0">
                  <a:moveTo>
                    <a:pt x="0" y="0"/>
                  </a:moveTo>
                  <a:lnTo>
                    <a:pt x="0"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3" name="pl23"/>
            <p:cNvSpPr/>
            <p:nvPr/>
          </p:nvSpPr>
          <p:spPr>
            <a:xfrm>
              <a:off x="7991164" y="3474813"/>
              <a:ext cx="288865" cy="0"/>
            </a:xfrm>
            <a:custGeom>
              <a:avLst/>
              <a:pathLst>
                <a:path w="288865" h="0">
                  <a:moveTo>
                    <a:pt x="0" y="0"/>
                  </a:moveTo>
                  <a:lnTo>
                    <a:pt x="0" y="0"/>
                  </a:lnTo>
                  <a:lnTo>
                    <a:pt x="216649"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4" name="pl24"/>
            <p:cNvSpPr/>
            <p:nvPr/>
          </p:nvSpPr>
          <p:spPr>
            <a:xfrm>
              <a:off x="8424463" y="3977419"/>
              <a:ext cx="72216" cy="0"/>
            </a:xfrm>
            <a:custGeom>
              <a:avLst/>
              <a:pathLst>
                <a:path w="72216" h="0">
                  <a:moveTo>
                    <a:pt x="0" y="0"/>
                  </a:moveTo>
                  <a:lnTo>
                    <a:pt x="0" y="0"/>
                  </a:lnTo>
                  <a:lnTo>
                    <a:pt x="0" y="0"/>
                  </a:lnTo>
                  <a:lnTo>
                    <a:pt x="0" y="0"/>
                  </a:lnTo>
                  <a:lnTo>
                    <a:pt x="72216" y="0"/>
                  </a:lnTo>
                  <a:lnTo>
                    <a:pt x="72216" y="0"/>
                  </a:lnTo>
                </a:path>
              </a:pathLst>
            </a:custGeom>
            <a:ln w="116535" cap="flat">
              <a:solidFill>
                <a:srgbClr val="E8E8E8">
                  <a:alpha val="100000"/>
                </a:srgbClr>
              </a:solidFill>
              <a:prstDash val="solid"/>
              <a:round/>
            </a:ln>
          </p:spPr>
          <p:txBody>
            <a:bodyPr/>
            <a:lstStyle/>
            <a:p/>
          </p:txBody>
        </p:sp>
        <p:sp>
          <p:nvSpPr>
            <p:cNvPr id="25" name="pl25"/>
            <p:cNvSpPr/>
            <p:nvPr/>
          </p:nvSpPr>
          <p:spPr>
            <a:xfrm>
              <a:off x="8424463" y="4480025"/>
              <a:ext cx="144432" cy="0"/>
            </a:xfrm>
            <a:custGeom>
              <a:avLst/>
              <a:pathLst>
                <a:path w="144432" h="0">
                  <a:moveTo>
                    <a:pt x="0" y="0"/>
                  </a:moveTo>
                  <a:lnTo>
                    <a:pt x="72216"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6" name="pl26"/>
            <p:cNvSpPr/>
            <p:nvPr/>
          </p:nvSpPr>
          <p:spPr>
            <a:xfrm>
              <a:off x="8280030" y="4982632"/>
              <a:ext cx="144432" cy="0"/>
            </a:xfrm>
            <a:custGeom>
              <a:avLst/>
              <a:pathLst>
                <a:path w="144432" h="0">
                  <a:moveTo>
                    <a:pt x="0" y="0"/>
                  </a:moveTo>
                  <a:lnTo>
                    <a:pt x="0"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7" name="pt27"/>
            <p:cNvSpPr/>
            <p:nvPr/>
          </p:nvSpPr>
          <p:spPr>
            <a:xfrm>
              <a:off x="849217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49217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56439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56439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56439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9217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9217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9217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9217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9217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9217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1996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9217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9217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56439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9217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986664"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86664"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75530"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75530"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03314"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03314"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9217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19963"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19963"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19963"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9217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19963"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92179"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92179"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56439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92179"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19963"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75530"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34774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34774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75530"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33912"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2" name="pt82"/>
            <p:cNvSpPr/>
            <p:nvPr/>
          </p:nvSpPr>
          <p:spPr>
            <a:xfrm>
              <a:off x="8506128"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8433912"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8433912"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8433912"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8361695"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8433912"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8433912"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8361695"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8433912"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506128"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433912"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36169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28947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21726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7928397"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8145046"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8145046"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8433912"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433912"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361695"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433912"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433912"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361695"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361695"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289479"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217262"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tx108"/>
            <p:cNvSpPr/>
            <p:nvPr/>
          </p:nvSpPr>
          <p:spPr>
            <a:xfrm>
              <a:off x="508103" y="490423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09" name="tx109"/>
            <p:cNvSpPr/>
            <p:nvPr/>
          </p:nvSpPr>
          <p:spPr>
            <a:xfrm>
              <a:off x="609033" y="440098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10" name="tx110"/>
            <p:cNvSpPr/>
            <p:nvPr/>
          </p:nvSpPr>
          <p:spPr>
            <a:xfrm>
              <a:off x="673364" y="3898376"/>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11" name="tx111"/>
            <p:cNvSpPr/>
            <p:nvPr/>
          </p:nvSpPr>
          <p:spPr>
            <a:xfrm>
              <a:off x="609275" y="339431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12" name="tx112"/>
            <p:cNvSpPr/>
            <p:nvPr/>
          </p:nvSpPr>
          <p:spPr>
            <a:xfrm>
              <a:off x="609275"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13" name="tx113"/>
            <p:cNvSpPr/>
            <p:nvPr/>
          </p:nvSpPr>
          <p:spPr>
            <a:xfrm>
              <a:off x="710044" y="2392653"/>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14" name="tx114"/>
            <p:cNvSpPr/>
            <p:nvPr/>
          </p:nvSpPr>
          <p:spPr>
            <a:xfrm>
              <a:off x="728424" y="188795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15" name="tx115"/>
            <p:cNvSpPr/>
            <p:nvPr/>
          </p:nvSpPr>
          <p:spPr>
            <a:xfrm>
              <a:off x="645955" y="138534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16" name="tx116"/>
            <p:cNvSpPr/>
            <p:nvPr/>
          </p:nvSpPr>
          <p:spPr>
            <a:xfrm>
              <a:off x="645955" y="88483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17" name="tx117"/>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18" name="tx118"/>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19" name="tx119"/>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0" name="tx120"/>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21" name="tx121"/>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22" name="tx122"/>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3" name="pt123"/>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5" name="pt125"/>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6" name="tx126"/>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27" name="tx127"/>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28" name="tx128"/>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29" name="tx129"/>
            <p:cNvSpPr/>
            <p:nvPr/>
          </p:nvSpPr>
          <p:spPr>
            <a:xfrm>
              <a:off x="1130606" y="398022"/>
              <a:ext cx="330794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Denmark, 2019-2024</a:t>
              </a:r>
            </a:p>
          </p:txBody>
        </p:sp>
        <p:sp>
          <p:nvSpPr>
            <p:cNvPr id="130" name="tx130"/>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1" name="tx131"/>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32" name="tx132"/>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33" name="tx133"/>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(97%) and 2023 (98%). DTP1 coverage declined in 2024 (97%) compared to 2023, and was the same as in 2019. In 2019-2024, DTP1 coverage was at it's lowest level in 2019, 2020, and 2024 (97%).
In 2023, 2 vaccines had lower coverage than in 2019.
In 2024, 6 vaccines had lower coverage than in 2019.
In 2024, 8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9457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4450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944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443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94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442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414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406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19399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439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6938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437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19370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4363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1194574" y="1723376"/>
              <a:ext cx="3249063" cy="1542031"/>
            </a:xfrm>
            <a:custGeom>
              <a:avLst/>
              <a:pathLst>
                <a:path w="3249063" h="1542031">
                  <a:moveTo>
                    <a:pt x="0" y="925218"/>
                  </a:moveTo>
                  <a:lnTo>
                    <a:pt x="249927" y="890951"/>
                  </a:lnTo>
                  <a:lnTo>
                    <a:pt x="499855" y="205604"/>
                  </a:lnTo>
                  <a:lnTo>
                    <a:pt x="749783" y="479743"/>
                  </a:lnTo>
                  <a:lnTo>
                    <a:pt x="999711" y="719614"/>
                  </a:lnTo>
                  <a:lnTo>
                    <a:pt x="1249639" y="1542031"/>
                  </a:lnTo>
                  <a:lnTo>
                    <a:pt x="1499567" y="1165090"/>
                  </a:lnTo>
                  <a:lnTo>
                    <a:pt x="1749495" y="616812"/>
                  </a:lnTo>
                  <a:lnTo>
                    <a:pt x="1999423" y="445475"/>
                  </a:lnTo>
                  <a:lnTo>
                    <a:pt x="2249351" y="102802"/>
                  </a:lnTo>
                  <a:lnTo>
                    <a:pt x="2499279" y="0"/>
                  </a:lnTo>
                  <a:lnTo>
                    <a:pt x="2749207" y="102802"/>
                  </a:lnTo>
                  <a:lnTo>
                    <a:pt x="2999135" y="68534"/>
                  </a:lnTo>
                  <a:lnTo>
                    <a:pt x="3249063" y="102802"/>
                  </a:lnTo>
                </a:path>
              </a:pathLst>
            </a:custGeom>
            <a:ln w="29811" cap="flat">
              <a:solidFill>
                <a:srgbClr val="FF0000">
                  <a:alpha val="100000"/>
                </a:srgbClr>
              </a:solidFill>
              <a:prstDash val="solid"/>
              <a:round/>
            </a:ln>
          </p:spPr>
          <p:txBody>
            <a:bodyPr/>
            <a:lstStyle/>
            <a:p/>
          </p:txBody>
        </p:sp>
        <p:sp>
          <p:nvSpPr>
            <p:cNvPr id="32" name="pl32"/>
            <p:cNvSpPr/>
            <p:nvPr/>
          </p:nvSpPr>
          <p:spPr>
            <a:xfrm>
              <a:off x="1194574" y="2066050"/>
              <a:ext cx="3249063" cy="2261645"/>
            </a:xfrm>
            <a:custGeom>
              <a:avLst/>
              <a:pathLst>
                <a:path w="3249063" h="2261645">
                  <a:moveTo>
                    <a:pt x="0" y="479743"/>
                  </a:moveTo>
                  <a:lnTo>
                    <a:pt x="249927" y="342673"/>
                  </a:lnTo>
                  <a:lnTo>
                    <a:pt x="499855" y="239871"/>
                  </a:lnTo>
                  <a:lnTo>
                    <a:pt x="749783" y="548277"/>
                  </a:lnTo>
                  <a:lnTo>
                    <a:pt x="999711" y="925218"/>
                  </a:lnTo>
                  <a:lnTo>
                    <a:pt x="1249639" y="2261645"/>
                  </a:lnTo>
                  <a:lnTo>
                    <a:pt x="1499567" y="1576298"/>
                  </a:lnTo>
                  <a:lnTo>
                    <a:pt x="1749495" y="959486"/>
                  </a:lnTo>
                  <a:lnTo>
                    <a:pt x="1999423" y="685347"/>
                  </a:lnTo>
                  <a:lnTo>
                    <a:pt x="2249351" y="0"/>
                  </a:lnTo>
                  <a:lnTo>
                    <a:pt x="2499279" y="0"/>
                  </a:lnTo>
                  <a:lnTo>
                    <a:pt x="2749207" y="137069"/>
                  </a:lnTo>
                  <a:lnTo>
                    <a:pt x="2999135" y="68534"/>
                  </a:lnTo>
                  <a:lnTo>
                    <a:pt x="3249063" y="34267"/>
                  </a:lnTo>
                </a:path>
              </a:pathLst>
            </a:custGeom>
            <a:ln w="29811" cap="flat">
              <a:solidFill>
                <a:srgbClr val="0058AB">
                  <a:alpha val="100000"/>
                </a:srgbClr>
              </a:solidFill>
              <a:prstDash val="solid"/>
              <a:round/>
            </a:ln>
          </p:spPr>
          <p:txBody>
            <a:bodyPr/>
            <a:lstStyle/>
            <a:p/>
          </p:txBody>
        </p:sp>
        <p:sp>
          <p:nvSpPr>
            <p:cNvPr id="33" name="pt33"/>
            <p:cNvSpPr/>
            <p:nvPr/>
          </p:nvSpPr>
          <p:spPr>
            <a:xfrm>
              <a:off x="1169748" y="2623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419676" y="25895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669604" y="19041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919532" y="21782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69459"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419387" y="324058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669315"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919243" y="23153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3169171"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419099"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669027" y="16985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918955"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4168883"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4418811"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1169748" y="25209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1419676" y="23838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1669604" y="22810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919532"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2169459" y="29664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2419387" y="43028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669315" y="361752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919243" y="30007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3169171" y="2726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3419099" y="20412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669027" y="20412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918955" y="217829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4168883" y="21097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4418811" y="20754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tx61"/>
            <p:cNvSpPr/>
            <p:nvPr/>
          </p:nvSpPr>
          <p:spPr>
            <a:xfrm>
              <a:off x="1194574" y="26154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68</a:t>
              </a:r>
            </a:p>
          </p:txBody>
        </p:sp>
        <p:sp>
          <p:nvSpPr>
            <p:cNvPr id="62" name="tx62"/>
            <p:cNvSpPr/>
            <p:nvPr/>
          </p:nvSpPr>
          <p:spPr>
            <a:xfrm>
              <a:off x="1444502" y="247956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63" name="tx63"/>
            <p:cNvSpPr/>
            <p:nvPr/>
          </p:nvSpPr>
          <p:spPr>
            <a:xfrm>
              <a:off x="1694430" y="237676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64" name="tx64"/>
            <p:cNvSpPr/>
            <p:nvPr/>
          </p:nvSpPr>
          <p:spPr>
            <a:xfrm>
              <a:off x="1944357" y="26839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65" name="tx65"/>
            <p:cNvSpPr/>
            <p:nvPr/>
          </p:nvSpPr>
          <p:spPr>
            <a:xfrm>
              <a:off x="2194285" y="3062158"/>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66" name="tx66"/>
            <p:cNvSpPr/>
            <p:nvPr/>
          </p:nvSpPr>
          <p:spPr>
            <a:xfrm>
              <a:off x="2444213" y="43973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67" name="tx67"/>
            <p:cNvSpPr/>
            <p:nvPr/>
          </p:nvSpPr>
          <p:spPr>
            <a:xfrm>
              <a:off x="2694141" y="371192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68" name="tx68"/>
            <p:cNvSpPr/>
            <p:nvPr/>
          </p:nvSpPr>
          <p:spPr>
            <a:xfrm>
              <a:off x="2944069" y="3095455"/>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69" name="tx69"/>
            <p:cNvSpPr/>
            <p:nvPr/>
          </p:nvSpPr>
          <p:spPr>
            <a:xfrm>
              <a:off x="3193997" y="28210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70" name="tx70"/>
            <p:cNvSpPr/>
            <p:nvPr/>
          </p:nvSpPr>
          <p:spPr>
            <a:xfrm>
              <a:off x="3443925" y="21356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71" name="tx71"/>
            <p:cNvSpPr/>
            <p:nvPr/>
          </p:nvSpPr>
          <p:spPr>
            <a:xfrm>
              <a:off x="3693853" y="21356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72" name="tx72"/>
            <p:cNvSpPr/>
            <p:nvPr/>
          </p:nvSpPr>
          <p:spPr>
            <a:xfrm>
              <a:off x="3943781" y="227274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73" name="tx73"/>
            <p:cNvSpPr/>
            <p:nvPr/>
          </p:nvSpPr>
          <p:spPr>
            <a:xfrm>
              <a:off x="4193709" y="22042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74" name="tx74"/>
            <p:cNvSpPr/>
            <p:nvPr/>
          </p:nvSpPr>
          <p:spPr>
            <a:xfrm>
              <a:off x="4443637" y="216994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81</a:t>
              </a:r>
            </a:p>
          </p:txBody>
        </p:sp>
        <p:sp>
          <p:nvSpPr>
            <p:cNvPr id="75" name="tx75"/>
            <p:cNvSpPr/>
            <p:nvPr/>
          </p:nvSpPr>
          <p:spPr>
            <a:xfrm>
              <a:off x="1194574" y="24763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76" name="tx76"/>
            <p:cNvSpPr/>
            <p:nvPr/>
          </p:nvSpPr>
          <p:spPr>
            <a:xfrm>
              <a:off x="1444502" y="24421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77" name="tx77"/>
            <p:cNvSpPr/>
            <p:nvPr/>
          </p:nvSpPr>
          <p:spPr>
            <a:xfrm>
              <a:off x="1694430" y="17567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78" name="tx78"/>
            <p:cNvSpPr/>
            <p:nvPr/>
          </p:nvSpPr>
          <p:spPr>
            <a:xfrm>
              <a:off x="1944357" y="20308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79" name="tx79"/>
            <p:cNvSpPr/>
            <p:nvPr/>
          </p:nvSpPr>
          <p:spPr>
            <a:xfrm>
              <a:off x="2194285"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80" name="tx80"/>
            <p:cNvSpPr/>
            <p:nvPr/>
          </p:nvSpPr>
          <p:spPr>
            <a:xfrm>
              <a:off x="2444213" y="309469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81" name="tx81"/>
            <p:cNvSpPr/>
            <p:nvPr/>
          </p:nvSpPr>
          <p:spPr>
            <a:xfrm>
              <a:off x="2694141"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82" name="tx82"/>
            <p:cNvSpPr/>
            <p:nvPr/>
          </p:nvSpPr>
          <p:spPr>
            <a:xfrm>
              <a:off x="2944069" y="216947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83" name="tx83"/>
            <p:cNvSpPr/>
            <p:nvPr/>
          </p:nvSpPr>
          <p:spPr>
            <a:xfrm>
              <a:off x="3193997"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84" name="tx84"/>
            <p:cNvSpPr/>
            <p:nvPr/>
          </p:nvSpPr>
          <p:spPr>
            <a:xfrm>
              <a:off x="3443925"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85" name="tx85"/>
            <p:cNvSpPr/>
            <p:nvPr/>
          </p:nvSpPr>
          <p:spPr>
            <a:xfrm>
              <a:off x="3693853" y="15511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86" name="tx86"/>
            <p:cNvSpPr/>
            <p:nvPr/>
          </p:nvSpPr>
          <p:spPr>
            <a:xfrm>
              <a:off x="3943781"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87" name="tx87"/>
            <p:cNvSpPr/>
            <p:nvPr/>
          </p:nvSpPr>
          <p:spPr>
            <a:xfrm>
              <a:off x="4193709"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88" name="tx88"/>
            <p:cNvSpPr/>
            <p:nvPr/>
          </p:nvSpPr>
          <p:spPr>
            <a:xfrm>
              <a:off x="4443637"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89" name="pl89"/>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0" name="rc90"/>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91" name="pl91"/>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2" name="pl92"/>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3" name="pl93"/>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4" name="pl94"/>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5" name="pl95"/>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6" name="pl96"/>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7" name="pl97"/>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8" name="pl98"/>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9" name="pl99"/>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0" name="pl100"/>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1" name="pl101"/>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2" name="pl102"/>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3" name="pl103"/>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4" name="pl104"/>
            <p:cNvSpPr/>
            <p:nvPr/>
          </p:nvSpPr>
          <p:spPr>
            <a:xfrm>
              <a:off x="538797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63790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88782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61377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63876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66376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688754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713746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738739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7637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78872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81371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838710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863703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387397" y="1791911"/>
              <a:ext cx="1249639" cy="856683"/>
            </a:xfrm>
            <a:custGeom>
              <a:avLst/>
              <a:pathLst>
                <a:path w="1249639" h="856683">
                  <a:moveTo>
                    <a:pt x="0" y="856683"/>
                  </a:moveTo>
                  <a:lnTo>
                    <a:pt x="249927" y="342673"/>
                  </a:lnTo>
                  <a:lnTo>
                    <a:pt x="499855" y="0"/>
                  </a:lnTo>
                  <a:lnTo>
                    <a:pt x="749783" y="137069"/>
                  </a:lnTo>
                  <a:lnTo>
                    <a:pt x="999711" y="102802"/>
                  </a:lnTo>
                  <a:lnTo>
                    <a:pt x="1249639" y="102802"/>
                  </a:lnTo>
                </a:path>
              </a:pathLst>
            </a:custGeom>
            <a:ln w="29811" cap="flat">
              <a:solidFill>
                <a:srgbClr val="FF0000">
                  <a:alpha val="100000"/>
                </a:srgbClr>
              </a:solidFill>
              <a:prstDash val="solid"/>
              <a:round/>
            </a:ln>
          </p:spPr>
          <p:txBody>
            <a:bodyPr/>
            <a:lstStyle/>
            <a:p/>
          </p:txBody>
        </p:sp>
        <p:sp>
          <p:nvSpPr>
            <p:cNvPr id="119" name="pl119"/>
            <p:cNvSpPr/>
            <p:nvPr/>
          </p:nvSpPr>
          <p:spPr>
            <a:xfrm>
              <a:off x="7637325" y="2168852"/>
              <a:ext cx="999711" cy="308406"/>
            </a:xfrm>
            <a:custGeom>
              <a:avLst/>
              <a:pathLst>
                <a:path w="999711" h="308406">
                  <a:moveTo>
                    <a:pt x="0" y="308406"/>
                  </a:moveTo>
                  <a:lnTo>
                    <a:pt x="249927" y="0"/>
                  </a:lnTo>
                  <a:lnTo>
                    <a:pt x="499855" y="171336"/>
                  </a:lnTo>
                  <a:lnTo>
                    <a:pt x="749783" y="102802"/>
                  </a:lnTo>
                  <a:lnTo>
                    <a:pt x="999711" y="68534"/>
                  </a:lnTo>
                </a:path>
              </a:pathLst>
            </a:custGeom>
            <a:ln w="29811" cap="flat">
              <a:solidFill>
                <a:srgbClr val="0058AB">
                  <a:alpha val="100000"/>
                </a:srgbClr>
              </a:solidFill>
              <a:prstDash val="solid"/>
              <a:round/>
            </a:ln>
          </p:spPr>
          <p:txBody>
            <a:bodyPr/>
            <a:lstStyle/>
            <a:p/>
          </p:txBody>
        </p:sp>
        <p:sp>
          <p:nvSpPr>
            <p:cNvPr id="120" name="pt120"/>
            <p:cNvSpPr/>
            <p:nvPr/>
          </p:nvSpPr>
          <p:spPr>
            <a:xfrm>
              <a:off x="7362571" y="2623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7612499" y="21097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7862427"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8112355" y="19041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8362283" y="1869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8612211" y="1869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12499" y="24524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7" name="pt127"/>
            <p:cNvSpPr/>
            <p:nvPr/>
          </p:nvSpPr>
          <p:spPr>
            <a:xfrm>
              <a:off x="7862427" y="21440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8" name="pt128"/>
            <p:cNvSpPr/>
            <p:nvPr/>
          </p:nvSpPr>
          <p:spPr>
            <a:xfrm>
              <a:off x="8112355" y="23153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9" name="pt129"/>
            <p:cNvSpPr/>
            <p:nvPr/>
          </p:nvSpPr>
          <p:spPr>
            <a:xfrm>
              <a:off x="8362283" y="22468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0" name="pt130"/>
            <p:cNvSpPr/>
            <p:nvPr/>
          </p:nvSpPr>
          <p:spPr>
            <a:xfrm>
              <a:off x="8612211" y="221256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1" name="tx131"/>
            <p:cNvSpPr/>
            <p:nvPr/>
          </p:nvSpPr>
          <p:spPr>
            <a:xfrm>
              <a:off x="7637325" y="254688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132" name="tx132"/>
            <p:cNvSpPr/>
            <p:nvPr/>
          </p:nvSpPr>
          <p:spPr>
            <a:xfrm>
              <a:off x="7887253" y="22384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133" name="tx133"/>
            <p:cNvSpPr/>
            <p:nvPr/>
          </p:nvSpPr>
          <p:spPr>
            <a:xfrm>
              <a:off x="8137181" y="241132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134" name="tx134"/>
            <p:cNvSpPr/>
            <p:nvPr/>
          </p:nvSpPr>
          <p:spPr>
            <a:xfrm>
              <a:off x="8387109" y="234128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135" name="tx135"/>
            <p:cNvSpPr/>
            <p:nvPr/>
          </p:nvSpPr>
          <p:spPr>
            <a:xfrm>
              <a:off x="8637037" y="2309441"/>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136" name="tx136"/>
            <p:cNvSpPr/>
            <p:nvPr/>
          </p:nvSpPr>
          <p:spPr>
            <a:xfrm>
              <a:off x="7387397" y="24763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137" name="tx137"/>
            <p:cNvSpPr/>
            <p:nvPr/>
          </p:nvSpPr>
          <p:spPr>
            <a:xfrm>
              <a:off x="7637325" y="196236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138" name="tx138"/>
            <p:cNvSpPr/>
            <p:nvPr/>
          </p:nvSpPr>
          <p:spPr>
            <a:xfrm>
              <a:off x="7887253"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139" name="tx139"/>
            <p:cNvSpPr/>
            <p:nvPr/>
          </p:nvSpPr>
          <p:spPr>
            <a:xfrm>
              <a:off x="8137181" y="17567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140" name="tx140"/>
            <p:cNvSpPr/>
            <p:nvPr/>
          </p:nvSpPr>
          <p:spPr>
            <a:xfrm>
              <a:off x="8387109" y="17224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141" name="tx141"/>
            <p:cNvSpPr/>
            <p:nvPr/>
          </p:nvSpPr>
          <p:spPr>
            <a:xfrm>
              <a:off x="8637037" y="17224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142" name="pl142"/>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43" name="rc143"/>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44" name="tx144"/>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45" name="tx145"/>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46" name="tx146"/>
            <p:cNvSpPr/>
            <p:nvPr/>
          </p:nvSpPr>
          <p:spPr>
            <a:xfrm rot="-5400000">
              <a:off x="106657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47" name="tx147"/>
            <p:cNvSpPr/>
            <p:nvPr/>
          </p:nvSpPr>
          <p:spPr>
            <a:xfrm rot="-5400000">
              <a:off x="131650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48" name="tx148"/>
            <p:cNvSpPr/>
            <p:nvPr/>
          </p:nvSpPr>
          <p:spPr>
            <a:xfrm rot="-5400000">
              <a:off x="156640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49" name="tx149"/>
            <p:cNvSpPr/>
            <p:nvPr/>
          </p:nvSpPr>
          <p:spPr>
            <a:xfrm rot="-5400000">
              <a:off x="18163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0" name="tx150"/>
            <p:cNvSpPr/>
            <p:nvPr/>
          </p:nvSpPr>
          <p:spPr>
            <a:xfrm rot="-5400000">
              <a:off x="20662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231621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2" name="tx152"/>
            <p:cNvSpPr/>
            <p:nvPr/>
          </p:nvSpPr>
          <p:spPr>
            <a:xfrm rot="-5400000">
              <a:off x="256614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3" name="tx153"/>
            <p:cNvSpPr/>
            <p:nvPr/>
          </p:nvSpPr>
          <p:spPr>
            <a:xfrm rot="-5400000">
              <a:off x="281606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4" name="tx154"/>
            <p:cNvSpPr/>
            <p:nvPr/>
          </p:nvSpPr>
          <p:spPr>
            <a:xfrm rot="-5400000">
              <a:off x="30659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33159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356585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38157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4065679"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431563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525997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61" name="tx161"/>
            <p:cNvSpPr/>
            <p:nvPr/>
          </p:nvSpPr>
          <p:spPr>
            <a:xfrm rot="-5400000">
              <a:off x="550990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62" name="tx162"/>
            <p:cNvSpPr/>
            <p:nvPr/>
          </p:nvSpPr>
          <p:spPr>
            <a:xfrm rot="-5400000">
              <a:off x="575980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63" name="tx163"/>
            <p:cNvSpPr/>
            <p:nvPr/>
          </p:nvSpPr>
          <p:spPr>
            <a:xfrm rot="-5400000">
              <a:off x="60097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4" name="tx164"/>
            <p:cNvSpPr/>
            <p:nvPr/>
          </p:nvSpPr>
          <p:spPr>
            <a:xfrm rot="-5400000">
              <a:off x="62596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5" name="tx165"/>
            <p:cNvSpPr/>
            <p:nvPr/>
          </p:nvSpPr>
          <p:spPr>
            <a:xfrm rot="-5400000">
              <a:off x="650961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6" name="tx166"/>
            <p:cNvSpPr/>
            <p:nvPr/>
          </p:nvSpPr>
          <p:spPr>
            <a:xfrm rot="-5400000">
              <a:off x="675954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7" name="tx167"/>
            <p:cNvSpPr/>
            <p:nvPr/>
          </p:nvSpPr>
          <p:spPr>
            <a:xfrm rot="-5400000">
              <a:off x="700946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8" name="tx168"/>
            <p:cNvSpPr/>
            <p:nvPr/>
          </p:nvSpPr>
          <p:spPr>
            <a:xfrm rot="-5400000">
              <a:off x="725939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9" name="tx169"/>
            <p:cNvSpPr/>
            <p:nvPr/>
          </p:nvSpPr>
          <p:spPr>
            <a:xfrm rot="-5400000">
              <a:off x="75093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0" name="tx170"/>
            <p:cNvSpPr/>
            <p:nvPr/>
          </p:nvSpPr>
          <p:spPr>
            <a:xfrm rot="-5400000">
              <a:off x="775925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71" name="tx171"/>
            <p:cNvSpPr/>
            <p:nvPr/>
          </p:nvSpPr>
          <p:spPr>
            <a:xfrm rot="-5400000">
              <a:off x="80091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2" name="tx172"/>
            <p:cNvSpPr/>
            <p:nvPr/>
          </p:nvSpPr>
          <p:spPr>
            <a:xfrm rot="-5400000">
              <a:off x="8259079"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3" name="tx173"/>
            <p:cNvSpPr/>
            <p:nvPr/>
          </p:nvSpPr>
          <p:spPr>
            <a:xfrm rot="-5400000">
              <a:off x="850903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4" name="tx17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5" name="tx17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76" name="tx17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77" name="tx17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78" name="tx17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79" name="tx17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80" name="tx18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1" name="pl18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82" name="pl18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83" name="tx18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84" name="tx18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85" name="tx185"/>
            <p:cNvSpPr/>
            <p:nvPr/>
          </p:nvSpPr>
          <p:spPr>
            <a:xfrm>
              <a:off x="757200" y="398022"/>
              <a:ext cx="54879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Denmark, 2011-2024</a:t>
              </a:r>
            </a:p>
          </p:txBody>
        </p:sp>
        <p:sp>
          <p:nvSpPr>
            <p:cNvPr id="186" name="tx18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Denmark was 2011.
In 2024, first dose (HPV1) programme coverage among girls was 89% and last dose (HPVc) programme coverage was 81%.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21636"/>
              <a:ext cx="6444618" cy="440577"/>
            </a:xfrm>
            <a:custGeom>
              <a:avLst/>
              <a:pathLst>
                <a:path w="6444618" h="440577">
                  <a:moveTo>
                    <a:pt x="0" y="40052"/>
                  </a:moveTo>
                  <a:lnTo>
                    <a:pt x="268525" y="40052"/>
                  </a:lnTo>
                  <a:lnTo>
                    <a:pt x="537051" y="0"/>
                  </a:lnTo>
                  <a:lnTo>
                    <a:pt x="805577" y="80105"/>
                  </a:lnTo>
                  <a:lnTo>
                    <a:pt x="1074103" y="120157"/>
                  </a:lnTo>
                  <a:lnTo>
                    <a:pt x="1342628" y="200262"/>
                  </a:lnTo>
                  <a:lnTo>
                    <a:pt x="1611154" y="200262"/>
                  </a:lnTo>
                  <a:lnTo>
                    <a:pt x="1879680" y="440577"/>
                  </a:lnTo>
                  <a:lnTo>
                    <a:pt x="2148206" y="400525"/>
                  </a:lnTo>
                  <a:lnTo>
                    <a:pt x="2416732" y="360472"/>
                  </a:lnTo>
                  <a:lnTo>
                    <a:pt x="2685257" y="320420"/>
                  </a:lnTo>
                  <a:lnTo>
                    <a:pt x="2953783" y="280367"/>
                  </a:lnTo>
                  <a:lnTo>
                    <a:pt x="3222309" y="160210"/>
                  </a:lnTo>
                  <a:lnTo>
                    <a:pt x="3490835" y="160210"/>
                  </a:lnTo>
                  <a:lnTo>
                    <a:pt x="3759360" y="160210"/>
                  </a:lnTo>
                  <a:lnTo>
                    <a:pt x="4027886" y="200262"/>
                  </a:lnTo>
                  <a:lnTo>
                    <a:pt x="4296412" y="160210"/>
                  </a:lnTo>
                  <a:lnTo>
                    <a:pt x="4564938" y="0"/>
                  </a:lnTo>
                  <a:lnTo>
                    <a:pt x="4833464" y="40052"/>
                  </a:lnTo>
                  <a:lnTo>
                    <a:pt x="5101989" y="40052"/>
                  </a:lnTo>
                  <a:lnTo>
                    <a:pt x="5370515" y="40052"/>
                  </a:lnTo>
                  <a:lnTo>
                    <a:pt x="5639041" y="40052"/>
                  </a:lnTo>
                  <a:lnTo>
                    <a:pt x="5907567" y="40052"/>
                  </a:lnTo>
                  <a:lnTo>
                    <a:pt x="6176092" y="40052"/>
                  </a:lnTo>
                  <a:lnTo>
                    <a:pt x="6444618" y="80105"/>
                  </a:lnTo>
                </a:path>
              </a:pathLst>
            </a:custGeom>
            <a:ln w="27101" cap="flat">
              <a:solidFill>
                <a:srgbClr val="F8766D">
                  <a:alpha val="100000"/>
                </a:srgbClr>
              </a:solidFill>
              <a:prstDash val="solid"/>
              <a:round/>
            </a:ln>
          </p:spPr>
          <p:txBody>
            <a:bodyPr/>
            <a:lstStyle/>
            <a:p/>
          </p:txBody>
        </p:sp>
        <p:sp>
          <p:nvSpPr>
            <p:cNvPr id="27" name="pl27"/>
            <p:cNvSpPr/>
            <p:nvPr/>
          </p:nvSpPr>
          <p:spPr>
            <a:xfrm>
              <a:off x="1716804" y="1281846"/>
              <a:ext cx="6176092" cy="560735"/>
            </a:xfrm>
            <a:custGeom>
              <a:avLst/>
              <a:pathLst>
                <a:path w="6176092" h="560735">
                  <a:moveTo>
                    <a:pt x="0" y="280367"/>
                  </a:moveTo>
                  <a:lnTo>
                    <a:pt x="268525" y="80105"/>
                  </a:lnTo>
                  <a:lnTo>
                    <a:pt x="537051" y="240315"/>
                  </a:lnTo>
                  <a:lnTo>
                    <a:pt x="805577" y="240315"/>
                  </a:lnTo>
                  <a:lnTo>
                    <a:pt x="1074103" y="120157"/>
                  </a:lnTo>
                  <a:lnTo>
                    <a:pt x="1342628" y="120157"/>
                  </a:lnTo>
                  <a:lnTo>
                    <a:pt x="1611154" y="240315"/>
                  </a:lnTo>
                  <a:lnTo>
                    <a:pt x="1879680" y="280367"/>
                  </a:lnTo>
                  <a:lnTo>
                    <a:pt x="2148206" y="360472"/>
                  </a:lnTo>
                  <a:lnTo>
                    <a:pt x="2416732" y="360472"/>
                  </a:lnTo>
                  <a:lnTo>
                    <a:pt x="2685257" y="320420"/>
                  </a:lnTo>
                  <a:lnTo>
                    <a:pt x="2953783" y="280367"/>
                  </a:lnTo>
                  <a:lnTo>
                    <a:pt x="3222309" y="320420"/>
                  </a:lnTo>
                  <a:lnTo>
                    <a:pt x="3490835" y="400525"/>
                  </a:lnTo>
                  <a:lnTo>
                    <a:pt x="3759360" y="560735"/>
                  </a:lnTo>
                  <a:lnTo>
                    <a:pt x="4027886" y="360472"/>
                  </a:lnTo>
                  <a:lnTo>
                    <a:pt x="4296412" y="240315"/>
                  </a:lnTo>
                  <a:lnTo>
                    <a:pt x="4564938" y="160210"/>
                  </a:lnTo>
                  <a:lnTo>
                    <a:pt x="4833464" y="160210"/>
                  </a:lnTo>
                  <a:lnTo>
                    <a:pt x="5101989" y="160210"/>
                  </a:lnTo>
                  <a:lnTo>
                    <a:pt x="5370515" y="0"/>
                  </a:lnTo>
                  <a:lnTo>
                    <a:pt x="5639041" y="0"/>
                  </a:lnTo>
                  <a:lnTo>
                    <a:pt x="5907567" y="40052"/>
                  </a:lnTo>
                  <a:lnTo>
                    <a:pt x="6176092" y="40052"/>
                  </a:lnTo>
                </a:path>
              </a:pathLst>
            </a:custGeom>
            <a:ln w="27101" cap="flat">
              <a:solidFill>
                <a:srgbClr val="7CAE00">
                  <a:alpha val="100000"/>
                </a:srgbClr>
              </a:solidFill>
              <a:prstDash val="solid"/>
              <a:round/>
            </a:ln>
          </p:spPr>
          <p:txBody>
            <a:bodyPr/>
            <a:lstStyle/>
            <a:p/>
          </p:txBody>
        </p:sp>
        <p:sp>
          <p:nvSpPr>
            <p:cNvPr id="28" name="pl28"/>
            <p:cNvSpPr/>
            <p:nvPr/>
          </p:nvSpPr>
          <p:spPr>
            <a:xfrm>
              <a:off x="3865010" y="1161689"/>
              <a:ext cx="4027886" cy="440577"/>
            </a:xfrm>
            <a:custGeom>
              <a:avLst/>
              <a:pathLst>
                <a:path w="4027886" h="440577">
                  <a:moveTo>
                    <a:pt x="0" y="440577"/>
                  </a:moveTo>
                  <a:lnTo>
                    <a:pt x="268525" y="360472"/>
                  </a:lnTo>
                  <a:lnTo>
                    <a:pt x="537051" y="280367"/>
                  </a:lnTo>
                  <a:lnTo>
                    <a:pt x="805577" y="160210"/>
                  </a:lnTo>
                  <a:lnTo>
                    <a:pt x="1074103" y="120157"/>
                  </a:lnTo>
                  <a:lnTo>
                    <a:pt x="1342628" y="160210"/>
                  </a:lnTo>
                  <a:lnTo>
                    <a:pt x="1611154" y="240315"/>
                  </a:lnTo>
                  <a:lnTo>
                    <a:pt x="1879680" y="120157"/>
                  </a:lnTo>
                  <a:lnTo>
                    <a:pt x="2148206" y="0"/>
                  </a:lnTo>
                  <a:lnTo>
                    <a:pt x="2416732" y="40052"/>
                  </a:lnTo>
                  <a:lnTo>
                    <a:pt x="2685257" y="0"/>
                  </a:lnTo>
                  <a:lnTo>
                    <a:pt x="2953783" y="40052"/>
                  </a:lnTo>
                  <a:lnTo>
                    <a:pt x="3222309" y="40052"/>
                  </a:lnTo>
                  <a:lnTo>
                    <a:pt x="3490835" y="40052"/>
                  </a:lnTo>
                  <a:lnTo>
                    <a:pt x="3759360" y="0"/>
                  </a:lnTo>
                  <a:lnTo>
                    <a:pt x="4027886" y="40052"/>
                  </a:lnTo>
                </a:path>
              </a:pathLst>
            </a:custGeom>
            <a:ln w="27101" cap="flat">
              <a:solidFill>
                <a:srgbClr val="00BFC4">
                  <a:alpha val="100000"/>
                </a:srgbClr>
              </a:solidFill>
              <a:prstDash val="solid"/>
              <a:round/>
            </a:ln>
          </p:spPr>
          <p:txBody>
            <a:bodyPr/>
            <a:lstStyle/>
            <a:p/>
          </p:txBody>
        </p:sp>
        <p:sp>
          <p:nvSpPr>
            <p:cNvPr id="29" name="pl29"/>
            <p:cNvSpPr/>
            <p:nvPr/>
          </p:nvSpPr>
          <p:spPr>
            <a:xfrm>
              <a:off x="4402062" y="1762476"/>
              <a:ext cx="3490835" cy="2643466"/>
            </a:xfrm>
            <a:custGeom>
              <a:avLst/>
              <a:pathLst>
                <a:path w="3490835" h="2643466">
                  <a:moveTo>
                    <a:pt x="0" y="560735"/>
                  </a:moveTo>
                  <a:lnTo>
                    <a:pt x="268525" y="400525"/>
                  </a:lnTo>
                  <a:lnTo>
                    <a:pt x="537051" y="280367"/>
                  </a:lnTo>
                  <a:lnTo>
                    <a:pt x="805577" y="640840"/>
                  </a:lnTo>
                  <a:lnTo>
                    <a:pt x="1074103" y="1081417"/>
                  </a:lnTo>
                  <a:lnTo>
                    <a:pt x="1342628" y="2643466"/>
                  </a:lnTo>
                  <a:lnTo>
                    <a:pt x="1611154" y="1842415"/>
                  </a:lnTo>
                  <a:lnTo>
                    <a:pt x="1879680" y="1121470"/>
                  </a:lnTo>
                  <a:lnTo>
                    <a:pt x="2148206" y="801050"/>
                  </a:lnTo>
                  <a:lnTo>
                    <a:pt x="2416732" y="0"/>
                  </a:lnTo>
                  <a:lnTo>
                    <a:pt x="2685257" y="0"/>
                  </a:lnTo>
                  <a:lnTo>
                    <a:pt x="2953783" y="160210"/>
                  </a:lnTo>
                  <a:lnTo>
                    <a:pt x="3222309" y="80105"/>
                  </a:lnTo>
                  <a:lnTo>
                    <a:pt x="3490835" y="40052"/>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16336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28352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16336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76415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12331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678428" y="152383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3826634" y="156389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363685" y="228483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4362" y="1015334"/>
              <a:ext cx="257060" cy="178447"/>
            </a:xfrm>
            <a:custGeom>
              <a:avLst/>
              <a:pathLst>
                <a:path w="257060" h="178447">
                  <a:moveTo>
                    <a:pt x="257060" y="0"/>
                  </a:moveTo>
                  <a:lnTo>
                    <a:pt x="0" y="178447"/>
                  </a:lnTo>
                </a:path>
              </a:pathLst>
            </a:custGeom>
          </p:spPr>
          <p:txBody>
            <a:bodyPr/>
            <a:lstStyle/>
            <a:p/>
          </p:txBody>
        </p:sp>
        <p:sp>
          <p:nvSpPr>
            <p:cNvPr id="40" name="pl40"/>
            <p:cNvSpPr/>
            <p:nvPr/>
          </p:nvSpPr>
          <p:spPr>
            <a:xfrm>
              <a:off x="7910394" y="1205453"/>
              <a:ext cx="251029" cy="53258"/>
            </a:xfrm>
            <a:custGeom>
              <a:avLst/>
              <a:pathLst>
                <a:path w="251029" h="53258">
                  <a:moveTo>
                    <a:pt x="251029" y="53258"/>
                  </a:moveTo>
                  <a:lnTo>
                    <a:pt x="0" y="0"/>
                  </a:lnTo>
                </a:path>
              </a:pathLst>
            </a:custGeom>
          </p:spPr>
          <p:txBody>
            <a:bodyPr/>
            <a:lstStyle/>
            <a:p/>
          </p:txBody>
        </p:sp>
        <p:sp>
          <p:nvSpPr>
            <p:cNvPr id="41" name="pl41"/>
            <p:cNvSpPr/>
            <p:nvPr/>
          </p:nvSpPr>
          <p:spPr>
            <a:xfrm>
              <a:off x="7904176" y="1329933"/>
              <a:ext cx="257246" cy="183243"/>
            </a:xfrm>
            <a:custGeom>
              <a:avLst/>
              <a:pathLst>
                <a:path w="257246" h="183243">
                  <a:moveTo>
                    <a:pt x="257246" y="183243"/>
                  </a:moveTo>
                  <a:lnTo>
                    <a:pt x="0" y="0"/>
                  </a:lnTo>
                </a:path>
              </a:pathLst>
            </a:custGeom>
          </p:spPr>
          <p:txBody>
            <a:bodyPr/>
            <a:lstStyle/>
            <a:p/>
          </p:txBody>
        </p:sp>
        <p:sp>
          <p:nvSpPr>
            <p:cNvPr id="42" name="pl42"/>
            <p:cNvSpPr/>
            <p:nvPr/>
          </p:nvSpPr>
          <p:spPr>
            <a:xfrm>
              <a:off x="7911681" y="1803252"/>
              <a:ext cx="249741" cy="9617"/>
            </a:xfrm>
            <a:custGeom>
              <a:avLst/>
              <a:pathLst>
                <a:path w="249741" h="9617">
                  <a:moveTo>
                    <a:pt x="249741" y="9617"/>
                  </a:moveTo>
                  <a:lnTo>
                    <a:pt x="0" y="0"/>
                  </a:lnTo>
                </a:path>
              </a:pathLst>
            </a:custGeom>
          </p:spPr>
          <p:txBody>
            <a:bodyPr/>
            <a:lstStyle/>
            <a:p/>
          </p:txBody>
        </p:sp>
        <p:sp>
          <p:nvSpPr>
            <p:cNvPr id="43" name="pg43"/>
            <p:cNvSpPr/>
            <p:nvPr/>
          </p:nvSpPr>
          <p:spPr>
            <a:xfrm>
              <a:off x="8092843" y="90000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94084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96%</a:t>
              </a:r>
            </a:p>
          </p:txBody>
        </p:sp>
        <p:sp>
          <p:nvSpPr>
            <p:cNvPr id="45" name="pg45"/>
            <p:cNvSpPr/>
            <p:nvPr/>
          </p:nvSpPr>
          <p:spPr>
            <a:xfrm>
              <a:off x="8092843" y="1172865"/>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213706"/>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96%</a:t>
              </a:r>
            </a:p>
          </p:txBody>
        </p:sp>
        <p:sp>
          <p:nvSpPr>
            <p:cNvPr id="47" name="pg47"/>
            <p:cNvSpPr/>
            <p:nvPr/>
          </p:nvSpPr>
          <p:spPr>
            <a:xfrm>
              <a:off x="8092843" y="144646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48730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93%</a:t>
              </a:r>
            </a:p>
          </p:txBody>
        </p:sp>
        <p:sp>
          <p:nvSpPr>
            <p:cNvPr id="49" name="pg49"/>
            <p:cNvSpPr/>
            <p:nvPr/>
          </p:nvSpPr>
          <p:spPr>
            <a:xfrm>
              <a:off x="8092843" y="172191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176275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81%</a:t>
              </a:r>
            </a:p>
          </p:txBody>
        </p:sp>
        <p:sp>
          <p:nvSpPr>
            <p:cNvPr id="51" name="pg51"/>
            <p:cNvSpPr/>
            <p:nvPr/>
          </p:nvSpPr>
          <p:spPr>
            <a:xfrm>
              <a:off x="1511189" y="97522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6909" y="1019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97</a:t>
              </a:r>
            </a:p>
          </p:txBody>
        </p:sp>
        <p:sp>
          <p:nvSpPr>
            <p:cNvPr id="53" name="pg53"/>
            <p:cNvSpPr/>
            <p:nvPr/>
          </p:nvSpPr>
          <p:spPr>
            <a:xfrm>
              <a:off x="1782170" y="137517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827890" y="14189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87</a:t>
              </a:r>
            </a:p>
          </p:txBody>
        </p:sp>
        <p:sp>
          <p:nvSpPr>
            <p:cNvPr id="55" name="pg55"/>
            <p:cNvSpPr/>
            <p:nvPr/>
          </p:nvSpPr>
          <p:spPr>
            <a:xfrm>
              <a:off x="3929972" y="141540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3975692" y="14592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86</a:t>
              </a:r>
            </a:p>
          </p:txBody>
        </p:sp>
        <p:sp>
          <p:nvSpPr>
            <p:cNvPr id="57" name="pg57"/>
            <p:cNvSpPr/>
            <p:nvPr/>
          </p:nvSpPr>
          <p:spPr>
            <a:xfrm>
              <a:off x="4105831" y="232750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4151551" y="23713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68</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084760" y="580629"/>
              <a:ext cx="370870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Denmark,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Denmark has all 4 of the  SDG vaccines.
In 2024, Denmark had achieved at least 90% coverage of 3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98% in 2023 to 97% in 2024.
• DTP3 coverage declined 1 percentage point from 97% in 2023 to 96% in 2024.
• There were there were &lt;1,000 more zero-dose children in 2024. This leaves 2,000 children without vaccination, vulnerable to vaccine-preventable diseases and a further &lt;1,000 with incomplete protection.
• Denmark accounted for 0.5% of zero-dose children in Non-programme and &lt;0.1% of zero-dose children globally.
• MCV1 coverage declined 1 percentage point from 95% in 2023 to 94% in 2024. There were 4,000 children who missed out on the first measles vaccination.
• MCV2 coverage remained constant at 93% between 2023 and 2024.
• Last dose coverage of HPV vaccination (HPVc) among girls increased from 80% to 81%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+5-13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Denmark,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1955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Denmark.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DAPMHHIV-502652578-1605218</_dlc_DocId>
    <_dlc_DocIdUrl xmlns="9e17fbd9-fb4c-4d20-9ec4-18aa77a91b0d">
      <Url>https://unicef.sharepoint.com/teams/DAPM-Health-HIV/_layouts/15/DocIdRedir.aspx?ID=DAPMHHIV-502652578-1605218</Url>
      <Description>DAPMHHIV-502652578-1605218</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2025-07-14T14:58:12Z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badbd076-3b76-4b99-8a9a-cea0c70c1524</vt:lpwstr>
  </property>
  <property fmtid="{D5CDD505-2E9C-101B-9397-08002B2CF9AE}" pid="4" name="MediaServiceImageTags">
    <vt:lpwstr/>
  </property>
</Properties>
</file>