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712c5dbe11804b206a8b3bc530ecee716d779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0"/>
                  </a:moveTo>
                  <a:lnTo>
                    <a:pt x="268525" y="0"/>
                  </a:lnTo>
                  <a:lnTo>
                    <a:pt x="537051" y="0"/>
                  </a:lnTo>
                  <a:lnTo>
                    <a:pt x="805577" y="0"/>
                  </a:lnTo>
                  <a:lnTo>
                    <a:pt x="1074103" y="0"/>
                  </a:lnTo>
                  <a:lnTo>
                    <a:pt x="1342628" y="0"/>
                  </a:lnTo>
                  <a:lnTo>
                    <a:pt x="1611154" y="39902"/>
                  </a:lnTo>
                  <a:lnTo>
                    <a:pt x="1879680" y="39902"/>
                  </a:lnTo>
                  <a:lnTo>
                    <a:pt x="2148206" y="119708"/>
                  </a:lnTo>
                  <a:lnTo>
                    <a:pt x="2416732" y="0"/>
                  </a:lnTo>
                  <a:lnTo>
                    <a:pt x="2685257" y="0"/>
                  </a:lnTo>
                  <a:lnTo>
                    <a:pt x="2953783" y="0"/>
                  </a:lnTo>
                  <a:lnTo>
                    <a:pt x="3222309" y="39902"/>
                  </a:lnTo>
                  <a:lnTo>
                    <a:pt x="3490835" y="39902"/>
                  </a:lnTo>
                  <a:lnTo>
                    <a:pt x="3759360" y="0"/>
                  </a:lnTo>
                  <a:lnTo>
                    <a:pt x="4027886" y="0"/>
                  </a:lnTo>
                  <a:lnTo>
                    <a:pt x="4296412" y="0"/>
                  </a:lnTo>
                  <a:lnTo>
                    <a:pt x="4564938" y="39902"/>
                  </a:lnTo>
                  <a:lnTo>
                    <a:pt x="4833464" y="0"/>
                  </a:lnTo>
                  <a:lnTo>
                    <a:pt x="5101989" y="0"/>
                  </a:lnTo>
                  <a:lnTo>
                    <a:pt x="5370515" y="0"/>
                  </a:lnTo>
                  <a:lnTo>
                    <a:pt x="5639041" y="159610"/>
                  </a:lnTo>
                  <a:lnTo>
                    <a:pt x="5907567" y="119708"/>
                  </a:lnTo>
                  <a:lnTo>
                    <a:pt x="6176092" y="0"/>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715817"/>
            </a:xfrm>
            <a:custGeom>
              <a:avLst/>
              <a:pathLst>
                <a:path w="6444618" h="1715817">
                  <a:moveTo>
                    <a:pt x="0" y="0"/>
                  </a:moveTo>
                  <a:lnTo>
                    <a:pt x="268525" y="0"/>
                  </a:lnTo>
                  <a:lnTo>
                    <a:pt x="537051" y="39902"/>
                  </a:lnTo>
                  <a:lnTo>
                    <a:pt x="805577" y="0"/>
                  </a:lnTo>
                  <a:lnTo>
                    <a:pt x="1074103" y="0"/>
                  </a:lnTo>
                  <a:lnTo>
                    <a:pt x="1342628" y="39902"/>
                  </a:lnTo>
                  <a:lnTo>
                    <a:pt x="1611154" y="159610"/>
                  </a:lnTo>
                  <a:lnTo>
                    <a:pt x="1879680" y="119708"/>
                  </a:lnTo>
                  <a:lnTo>
                    <a:pt x="2148206" y="119708"/>
                  </a:lnTo>
                  <a:lnTo>
                    <a:pt x="2416732" y="0"/>
                  </a:lnTo>
                  <a:lnTo>
                    <a:pt x="2685257" y="39902"/>
                  </a:lnTo>
                  <a:lnTo>
                    <a:pt x="2953783" y="39902"/>
                  </a:lnTo>
                  <a:lnTo>
                    <a:pt x="3222309" y="79805"/>
                  </a:lnTo>
                  <a:lnTo>
                    <a:pt x="3490835" y="79805"/>
                  </a:lnTo>
                  <a:lnTo>
                    <a:pt x="3759360" y="79805"/>
                  </a:lnTo>
                  <a:lnTo>
                    <a:pt x="4027886" y="39902"/>
                  </a:lnTo>
                  <a:lnTo>
                    <a:pt x="4296412" y="0"/>
                  </a:lnTo>
                  <a:lnTo>
                    <a:pt x="4564938" y="319221"/>
                  </a:lnTo>
                  <a:lnTo>
                    <a:pt x="4833464" y="199513"/>
                  </a:lnTo>
                  <a:lnTo>
                    <a:pt x="5101989" y="0"/>
                  </a:lnTo>
                  <a:lnTo>
                    <a:pt x="5370515" y="119708"/>
                  </a:lnTo>
                  <a:lnTo>
                    <a:pt x="5639041" y="279319"/>
                  </a:lnTo>
                  <a:lnTo>
                    <a:pt x="5907567" y="678346"/>
                  </a:lnTo>
                  <a:lnTo>
                    <a:pt x="6176092" y="1715817"/>
                  </a:lnTo>
                  <a:lnTo>
                    <a:pt x="6444618" y="35912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77859"/>
            </a:xfrm>
            <a:custGeom>
              <a:avLst/>
              <a:pathLst>
                <a:path w="6444618" h="877859">
                  <a:moveTo>
                    <a:pt x="0" y="0"/>
                  </a:moveTo>
                  <a:lnTo>
                    <a:pt x="268525" y="0"/>
                  </a:lnTo>
                  <a:lnTo>
                    <a:pt x="537051" y="0"/>
                  </a:lnTo>
                  <a:lnTo>
                    <a:pt x="805577" y="0"/>
                  </a:lnTo>
                  <a:lnTo>
                    <a:pt x="1074103" y="0"/>
                  </a:lnTo>
                  <a:lnTo>
                    <a:pt x="1342628" y="39902"/>
                  </a:lnTo>
                  <a:lnTo>
                    <a:pt x="1611154" y="79805"/>
                  </a:lnTo>
                  <a:lnTo>
                    <a:pt x="1879680" y="119708"/>
                  </a:lnTo>
                  <a:lnTo>
                    <a:pt x="2148206" y="0"/>
                  </a:lnTo>
                  <a:lnTo>
                    <a:pt x="2416732" y="0"/>
                  </a:lnTo>
                  <a:lnTo>
                    <a:pt x="2685257" y="0"/>
                  </a:lnTo>
                  <a:lnTo>
                    <a:pt x="2953783" y="0"/>
                  </a:lnTo>
                  <a:lnTo>
                    <a:pt x="3222309" y="0"/>
                  </a:lnTo>
                  <a:lnTo>
                    <a:pt x="3490835" y="239416"/>
                  </a:lnTo>
                  <a:lnTo>
                    <a:pt x="3759360" y="199513"/>
                  </a:lnTo>
                  <a:lnTo>
                    <a:pt x="4027886" y="119708"/>
                  </a:lnTo>
                  <a:lnTo>
                    <a:pt x="4296412" y="119708"/>
                  </a:lnTo>
                  <a:lnTo>
                    <a:pt x="4564938" y="877859"/>
                  </a:lnTo>
                  <a:lnTo>
                    <a:pt x="4833464" y="598540"/>
                  </a:lnTo>
                  <a:lnTo>
                    <a:pt x="5101989" y="279319"/>
                  </a:lnTo>
                  <a:lnTo>
                    <a:pt x="5370515" y="279319"/>
                  </a:lnTo>
                  <a:lnTo>
                    <a:pt x="5639041" y="438929"/>
                  </a:lnTo>
                  <a:lnTo>
                    <a:pt x="5907567" y="478832"/>
                  </a:lnTo>
                  <a:lnTo>
                    <a:pt x="6176092" y="598540"/>
                  </a:lnTo>
                  <a:lnTo>
                    <a:pt x="6444618" y="758151"/>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1476400"/>
            </a:xfrm>
            <a:custGeom>
              <a:avLst/>
              <a:pathLst>
                <a:path w="6176092" h="1476400">
                  <a:moveTo>
                    <a:pt x="0" y="1476400"/>
                  </a:moveTo>
                  <a:lnTo>
                    <a:pt x="268525" y="0"/>
                  </a:lnTo>
                  <a:lnTo>
                    <a:pt x="537051" y="0"/>
                  </a:lnTo>
                  <a:lnTo>
                    <a:pt x="805577" y="0"/>
                  </a:lnTo>
                  <a:lnTo>
                    <a:pt x="1074103" y="0"/>
                  </a:lnTo>
                  <a:lnTo>
                    <a:pt x="1342628" y="0"/>
                  </a:lnTo>
                  <a:lnTo>
                    <a:pt x="1611154" y="159610"/>
                  </a:lnTo>
                  <a:lnTo>
                    <a:pt x="1879680" y="159610"/>
                  </a:lnTo>
                  <a:lnTo>
                    <a:pt x="2148206" y="159610"/>
                  </a:lnTo>
                  <a:lnTo>
                    <a:pt x="2416732" y="159610"/>
                  </a:lnTo>
                  <a:lnTo>
                    <a:pt x="2685257" y="199513"/>
                  </a:lnTo>
                  <a:lnTo>
                    <a:pt x="2953783" y="199513"/>
                  </a:lnTo>
                  <a:lnTo>
                    <a:pt x="3222309" y="319221"/>
                  </a:lnTo>
                  <a:lnTo>
                    <a:pt x="3490835" y="399027"/>
                  </a:lnTo>
                  <a:lnTo>
                    <a:pt x="3759360" y="199513"/>
                  </a:lnTo>
                  <a:lnTo>
                    <a:pt x="4027886" y="279319"/>
                  </a:lnTo>
                  <a:lnTo>
                    <a:pt x="4296412" y="718249"/>
                  </a:lnTo>
                  <a:lnTo>
                    <a:pt x="4564938" y="718249"/>
                  </a:lnTo>
                  <a:lnTo>
                    <a:pt x="4833464" y="279319"/>
                  </a:lnTo>
                  <a:lnTo>
                    <a:pt x="5101989" y="359124"/>
                  </a:lnTo>
                  <a:lnTo>
                    <a:pt x="5370515" y="478832"/>
                  </a:lnTo>
                  <a:lnTo>
                    <a:pt x="5639041" y="478832"/>
                  </a:lnTo>
                  <a:lnTo>
                    <a:pt x="5907567" y="718249"/>
                  </a:lnTo>
                  <a:lnTo>
                    <a:pt x="6176092" y="95766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241" y="1418685"/>
              <a:ext cx="250181" cy="18294"/>
            </a:xfrm>
            <a:custGeom>
              <a:avLst/>
              <a:pathLst>
                <a:path w="250181" h="18294">
                  <a:moveTo>
                    <a:pt x="250181" y="0"/>
                  </a:moveTo>
                  <a:lnTo>
                    <a:pt x="0" y="18294"/>
                  </a:lnTo>
                </a:path>
              </a:pathLst>
            </a:custGeom>
          </p:spPr>
          <p:txBody>
            <a:bodyPr/>
            <a:lstStyle/>
            <a:p/>
          </p:txBody>
        </p:sp>
        <p:sp>
          <p:nvSpPr>
            <p:cNvPr id="41" name="pl41"/>
            <p:cNvSpPr/>
            <p:nvPr/>
          </p:nvSpPr>
          <p:spPr>
            <a:xfrm>
              <a:off x="7911288" y="1678841"/>
              <a:ext cx="250135" cy="15019"/>
            </a:xfrm>
            <a:custGeom>
              <a:avLst/>
              <a:pathLst>
                <a:path w="250135" h="15019">
                  <a:moveTo>
                    <a:pt x="250135" y="15019"/>
                  </a:moveTo>
                  <a:lnTo>
                    <a:pt x="0" y="0"/>
                  </a:lnTo>
                </a:path>
              </a:pathLst>
            </a:custGeom>
          </p:spPr>
          <p:txBody>
            <a:bodyPr/>
            <a:lstStyle/>
            <a:p/>
          </p:txBody>
        </p:sp>
        <p:sp>
          <p:nvSpPr>
            <p:cNvPr id="42" name="pl42"/>
            <p:cNvSpPr/>
            <p:nvPr/>
          </p:nvSpPr>
          <p:spPr>
            <a:xfrm>
              <a:off x="7910898" y="2040076"/>
              <a:ext cx="250524" cy="34228"/>
            </a:xfrm>
            <a:custGeom>
              <a:avLst/>
              <a:pathLst>
                <a:path w="250524" h="34228">
                  <a:moveTo>
                    <a:pt x="250524" y="0"/>
                  </a:moveTo>
                  <a:lnTo>
                    <a:pt x="0" y="34228"/>
                  </a:lnTo>
                </a:path>
              </a:pathLst>
            </a:custGeom>
          </p:spPr>
          <p:txBody>
            <a:bodyPr/>
            <a:lstStyle/>
            <a:p/>
          </p:txBody>
        </p:sp>
        <p:sp>
          <p:nvSpPr>
            <p:cNvPr id="43" name="pl43"/>
            <p:cNvSpPr/>
            <p:nvPr/>
          </p:nvSpPr>
          <p:spPr>
            <a:xfrm>
              <a:off x="7910931" y="2278653"/>
              <a:ext cx="250491" cy="32996"/>
            </a:xfrm>
            <a:custGeom>
              <a:avLst/>
              <a:pathLst>
                <a:path w="250491" h="32996">
                  <a:moveTo>
                    <a:pt x="250491" y="32996"/>
                  </a:moveTo>
                  <a:lnTo>
                    <a:pt x="0" y="0"/>
                  </a:lnTo>
                </a:path>
              </a:pathLst>
            </a:custGeom>
          </p:spPr>
          <p:txBody>
            <a:bodyPr/>
            <a:lstStyle/>
            <a:p/>
          </p:txBody>
        </p:sp>
        <p:sp>
          <p:nvSpPr>
            <p:cNvPr id="44" name="pg44"/>
            <p:cNvSpPr/>
            <p:nvPr/>
          </p:nvSpPr>
          <p:spPr>
            <a:xfrm>
              <a:off x="8092843" y="13275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683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6029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438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8" name="pg48"/>
            <p:cNvSpPr/>
            <p:nvPr/>
          </p:nvSpPr>
          <p:spPr>
            <a:xfrm>
              <a:off x="8092843" y="19480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888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50" name="pg50"/>
            <p:cNvSpPr/>
            <p:nvPr/>
          </p:nvSpPr>
          <p:spPr>
            <a:xfrm>
              <a:off x="8092843" y="22216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624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777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Dominica,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80%.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3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4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4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40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43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4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51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30462"/>
              <a:ext cx="249522" cy="43178"/>
            </a:xfrm>
            <a:prstGeom prst="rect">
              <a:avLst/>
            </a:prstGeom>
            <a:solidFill>
              <a:srgbClr val="1CABE2">
                <a:alpha val="100000"/>
              </a:srgbClr>
            </a:solidFill>
          </p:spPr>
          <p:txBody>
            <a:bodyPr/>
            <a:lstStyle/>
            <a:p/>
          </p:txBody>
        </p:sp>
        <p:sp>
          <p:nvSpPr>
            <p:cNvPr id="25" name="rc25"/>
            <p:cNvSpPr/>
            <p:nvPr/>
          </p:nvSpPr>
          <p:spPr>
            <a:xfrm>
              <a:off x="1573521" y="3830462"/>
              <a:ext cx="249522" cy="43178"/>
            </a:xfrm>
            <a:prstGeom prst="rect">
              <a:avLst/>
            </a:prstGeom>
            <a:solidFill>
              <a:srgbClr val="1CABE2">
                <a:alpha val="100000"/>
              </a:srgbClr>
            </a:solidFill>
          </p:spPr>
          <p:txBody>
            <a:bodyPr/>
            <a:lstStyle/>
            <a:p/>
          </p:txBody>
        </p:sp>
        <p:sp>
          <p:nvSpPr>
            <p:cNvPr id="26" name="rc26"/>
            <p:cNvSpPr/>
            <p:nvPr/>
          </p:nvSpPr>
          <p:spPr>
            <a:xfrm>
              <a:off x="1850769" y="3834060"/>
              <a:ext cx="249522" cy="39579"/>
            </a:xfrm>
            <a:prstGeom prst="rect">
              <a:avLst/>
            </a:prstGeom>
            <a:solidFill>
              <a:srgbClr val="1CABE2">
                <a:alpha val="100000"/>
              </a:srgbClr>
            </a:solidFill>
          </p:spPr>
          <p:txBody>
            <a:bodyPr/>
            <a:lstStyle/>
            <a:p/>
          </p:txBody>
        </p:sp>
        <p:sp>
          <p:nvSpPr>
            <p:cNvPr id="27" name="rc27"/>
            <p:cNvSpPr/>
            <p:nvPr/>
          </p:nvSpPr>
          <p:spPr>
            <a:xfrm>
              <a:off x="2128016" y="3834060"/>
              <a:ext cx="249522" cy="39579"/>
            </a:xfrm>
            <a:prstGeom prst="rect">
              <a:avLst/>
            </a:prstGeom>
            <a:solidFill>
              <a:srgbClr val="1CABE2">
                <a:alpha val="100000"/>
              </a:srgbClr>
            </a:solidFill>
          </p:spPr>
          <p:txBody>
            <a:bodyPr/>
            <a:lstStyle/>
            <a:p/>
          </p:txBody>
        </p:sp>
        <p:sp>
          <p:nvSpPr>
            <p:cNvPr id="28" name="rc28"/>
            <p:cNvSpPr/>
            <p:nvPr/>
          </p:nvSpPr>
          <p:spPr>
            <a:xfrm>
              <a:off x="2405264" y="3837658"/>
              <a:ext cx="249522" cy="35981"/>
            </a:xfrm>
            <a:prstGeom prst="rect">
              <a:avLst/>
            </a:prstGeom>
            <a:solidFill>
              <a:srgbClr val="1CABE2">
                <a:alpha val="100000"/>
              </a:srgbClr>
            </a:solidFill>
          </p:spPr>
          <p:txBody>
            <a:bodyPr/>
            <a:lstStyle/>
            <a:p/>
          </p:txBody>
        </p:sp>
        <p:sp>
          <p:nvSpPr>
            <p:cNvPr id="29" name="rc29"/>
            <p:cNvSpPr/>
            <p:nvPr/>
          </p:nvSpPr>
          <p:spPr>
            <a:xfrm>
              <a:off x="2682512" y="3837658"/>
              <a:ext cx="249522" cy="35981"/>
            </a:xfrm>
            <a:prstGeom prst="rect">
              <a:avLst/>
            </a:prstGeom>
            <a:solidFill>
              <a:srgbClr val="1CABE2">
                <a:alpha val="100000"/>
              </a:srgbClr>
            </a:solidFill>
          </p:spPr>
          <p:txBody>
            <a:bodyPr/>
            <a:lstStyle/>
            <a:p/>
          </p:txBody>
        </p:sp>
        <p:sp>
          <p:nvSpPr>
            <p:cNvPr id="30" name="rc30"/>
            <p:cNvSpPr/>
            <p:nvPr/>
          </p:nvSpPr>
          <p:spPr>
            <a:xfrm>
              <a:off x="2959759" y="3798078"/>
              <a:ext cx="249522" cy="75561"/>
            </a:xfrm>
            <a:prstGeom prst="rect">
              <a:avLst/>
            </a:prstGeom>
            <a:solidFill>
              <a:srgbClr val="1CABE2">
                <a:alpha val="100000"/>
              </a:srgbClr>
            </a:solidFill>
          </p:spPr>
          <p:txBody>
            <a:bodyPr/>
            <a:lstStyle/>
            <a:p/>
          </p:txBody>
        </p:sp>
        <p:sp>
          <p:nvSpPr>
            <p:cNvPr id="31" name="rc31"/>
            <p:cNvSpPr/>
            <p:nvPr/>
          </p:nvSpPr>
          <p:spPr>
            <a:xfrm>
              <a:off x="3237007" y="3801676"/>
              <a:ext cx="249522" cy="71963"/>
            </a:xfrm>
            <a:prstGeom prst="rect">
              <a:avLst/>
            </a:prstGeom>
            <a:solidFill>
              <a:srgbClr val="1CABE2">
                <a:alpha val="100000"/>
              </a:srgbClr>
            </a:solidFill>
          </p:spPr>
          <p:txBody>
            <a:bodyPr/>
            <a:lstStyle/>
            <a:p/>
          </p:txBody>
        </p:sp>
        <p:sp>
          <p:nvSpPr>
            <p:cNvPr id="32" name="rc32"/>
            <p:cNvSpPr/>
            <p:nvPr/>
          </p:nvSpPr>
          <p:spPr>
            <a:xfrm>
              <a:off x="3514255" y="3729713"/>
              <a:ext cx="249522" cy="143926"/>
            </a:xfrm>
            <a:prstGeom prst="rect">
              <a:avLst/>
            </a:prstGeom>
            <a:solidFill>
              <a:srgbClr val="1CABE2">
                <a:alpha val="100000"/>
              </a:srgbClr>
            </a:solidFill>
          </p:spPr>
          <p:txBody>
            <a:bodyPr/>
            <a:lstStyle/>
            <a:p/>
          </p:txBody>
        </p:sp>
        <p:sp>
          <p:nvSpPr>
            <p:cNvPr id="33" name="rc33"/>
            <p:cNvSpPr/>
            <p:nvPr/>
          </p:nvSpPr>
          <p:spPr>
            <a:xfrm>
              <a:off x="3791502" y="3837658"/>
              <a:ext cx="249522" cy="35981"/>
            </a:xfrm>
            <a:prstGeom prst="rect">
              <a:avLst/>
            </a:prstGeom>
            <a:solidFill>
              <a:srgbClr val="1CABE2">
                <a:alpha val="100000"/>
              </a:srgbClr>
            </a:solidFill>
          </p:spPr>
          <p:txBody>
            <a:bodyPr/>
            <a:lstStyle/>
            <a:p/>
          </p:txBody>
        </p:sp>
        <p:sp>
          <p:nvSpPr>
            <p:cNvPr id="34" name="rc34"/>
            <p:cNvSpPr/>
            <p:nvPr/>
          </p:nvSpPr>
          <p:spPr>
            <a:xfrm>
              <a:off x="4068750" y="3841256"/>
              <a:ext cx="249522" cy="32383"/>
            </a:xfrm>
            <a:prstGeom prst="rect">
              <a:avLst/>
            </a:prstGeom>
            <a:solidFill>
              <a:srgbClr val="1CABE2">
                <a:alpha val="100000"/>
              </a:srgbClr>
            </a:solidFill>
          </p:spPr>
          <p:txBody>
            <a:bodyPr/>
            <a:lstStyle/>
            <a:p/>
          </p:txBody>
        </p:sp>
        <p:sp>
          <p:nvSpPr>
            <p:cNvPr id="35" name="rc35"/>
            <p:cNvSpPr/>
            <p:nvPr/>
          </p:nvSpPr>
          <p:spPr>
            <a:xfrm>
              <a:off x="4345998" y="3841256"/>
              <a:ext cx="249522" cy="32383"/>
            </a:xfrm>
            <a:prstGeom prst="rect">
              <a:avLst/>
            </a:prstGeom>
            <a:solidFill>
              <a:srgbClr val="1CABE2">
                <a:alpha val="100000"/>
              </a:srgbClr>
            </a:solidFill>
          </p:spPr>
          <p:txBody>
            <a:bodyPr/>
            <a:lstStyle/>
            <a:p/>
          </p:txBody>
        </p:sp>
        <p:sp>
          <p:nvSpPr>
            <p:cNvPr id="36" name="rc36"/>
            <p:cNvSpPr/>
            <p:nvPr/>
          </p:nvSpPr>
          <p:spPr>
            <a:xfrm>
              <a:off x="4623245" y="3805274"/>
              <a:ext cx="249522" cy="68365"/>
            </a:xfrm>
            <a:prstGeom prst="rect">
              <a:avLst/>
            </a:prstGeom>
            <a:solidFill>
              <a:srgbClr val="1CABE2">
                <a:alpha val="100000"/>
              </a:srgbClr>
            </a:solidFill>
          </p:spPr>
          <p:txBody>
            <a:bodyPr/>
            <a:lstStyle/>
            <a:p/>
          </p:txBody>
        </p:sp>
        <p:sp>
          <p:nvSpPr>
            <p:cNvPr id="37" name="rc37"/>
            <p:cNvSpPr/>
            <p:nvPr/>
          </p:nvSpPr>
          <p:spPr>
            <a:xfrm>
              <a:off x="4900493" y="3808873"/>
              <a:ext cx="249522" cy="64767"/>
            </a:xfrm>
            <a:prstGeom prst="rect">
              <a:avLst/>
            </a:prstGeom>
            <a:solidFill>
              <a:srgbClr val="1CABE2">
                <a:alpha val="100000"/>
              </a:srgbClr>
            </a:solidFill>
          </p:spPr>
          <p:txBody>
            <a:bodyPr/>
            <a:lstStyle/>
            <a:p/>
          </p:txBody>
        </p:sp>
        <p:sp>
          <p:nvSpPr>
            <p:cNvPr id="38" name="rc38"/>
            <p:cNvSpPr/>
            <p:nvPr/>
          </p:nvSpPr>
          <p:spPr>
            <a:xfrm>
              <a:off x="5177741" y="3841256"/>
              <a:ext cx="249522" cy="32383"/>
            </a:xfrm>
            <a:prstGeom prst="rect">
              <a:avLst/>
            </a:prstGeom>
            <a:solidFill>
              <a:srgbClr val="1CABE2">
                <a:alpha val="100000"/>
              </a:srgbClr>
            </a:solidFill>
          </p:spPr>
          <p:txBody>
            <a:bodyPr/>
            <a:lstStyle/>
            <a:p/>
          </p:txBody>
        </p:sp>
        <p:sp>
          <p:nvSpPr>
            <p:cNvPr id="39" name="rc39"/>
            <p:cNvSpPr/>
            <p:nvPr/>
          </p:nvSpPr>
          <p:spPr>
            <a:xfrm>
              <a:off x="5454988" y="3841256"/>
              <a:ext cx="249522" cy="32383"/>
            </a:xfrm>
            <a:prstGeom prst="rect">
              <a:avLst/>
            </a:prstGeom>
            <a:solidFill>
              <a:srgbClr val="1CABE2">
                <a:alpha val="100000"/>
              </a:srgbClr>
            </a:solidFill>
          </p:spPr>
          <p:txBody>
            <a:bodyPr/>
            <a:lstStyle/>
            <a:p/>
          </p:txBody>
        </p:sp>
        <p:sp>
          <p:nvSpPr>
            <p:cNvPr id="40" name="rc40"/>
            <p:cNvSpPr/>
            <p:nvPr/>
          </p:nvSpPr>
          <p:spPr>
            <a:xfrm>
              <a:off x="5732236" y="3841256"/>
              <a:ext cx="249522" cy="32383"/>
            </a:xfrm>
            <a:prstGeom prst="rect">
              <a:avLst/>
            </a:prstGeom>
            <a:solidFill>
              <a:srgbClr val="1CABE2">
                <a:alpha val="100000"/>
              </a:srgbClr>
            </a:solidFill>
          </p:spPr>
          <p:txBody>
            <a:bodyPr/>
            <a:lstStyle/>
            <a:p/>
          </p:txBody>
        </p:sp>
        <p:sp>
          <p:nvSpPr>
            <p:cNvPr id="41" name="rc41"/>
            <p:cNvSpPr/>
            <p:nvPr/>
          </p:nvSpPr>
          <p:spPr>
            <a:xfrm>
              <a:off x="6009484" y="3816069"/>
              <a:ext cx="249522" cy="57570"/>
            </a:xfrm>
            <a:prstGeom prst="rect">
              <a:avLst/>
            </a:prstGeom>
            <a:solidFill>
              <a:srgbClr val="1CABE2">
                <a:alpha val="100000"/>
              </a:srgbClr>
            </a:solidFill>
          </p:spPr>
          <p:txBody>
            <a:bodyPr/>
            <a:lstStyle/>
            <a:p/>
          </p:txBody>
        </p:sp>
        <p:sp>
          <p:nvSpPr>
            <p:cNvPr id="42" name="rc42"/>
            <p:cNvSpPr/>
            <p:nvPr/>
          </p:nvSpPr>
          <p:spPr>
            <a:xfrm>
              <a:off x="6286731" y="3844854"/>
              <a:ext cx="249522" cy="28785"/>
            </a:xfrm>
            <a:prstGeom prst="rect">
              <a:avLst/>
            </a:prstGeom>
            <a:solidFill>
              <a:srgbClr val="1CABE2">
                <a:alpha val="100000"/>
              </a:srgbClr>
            </a:solidFill>
          </p:spPr>
          <p:txBody>
            <a:bodyPr/>
            <a:lstStyle/>
            <a:p/>
          </p:txBody>
        </p:sp>
        <p:sp>
          <p:nvSpPr>
            <p:cNvPr id="43" name="rc43"/>
            <p:cNvSpPr/>
            <p:nvPr/>
          </p:nvSpPr>
          <p:spPr>
            <a:xfrm>
              <a:off x="6563979" y="3844854"/>
              <a:ext cx="249522" cy="28785"/>
            </a:xfrm>
            <a:prstGeom prst="rect">
              <a:avLst/>
            </a:prstGeom>
            <a:solidFill>
              <a:srgbClr val="1CABE2">
                <a:alpha val="100000"/>
              </a:srgbClr>
            </a:solidFill>
          </p:spPr>
          <p:txBody>
            <a:bodyPr/>
            <a:lstStyle/>
            <a:p/>
          </p:txBody>
        </p:sp>
        <p:sp>
          <p:nvSpPr>
            <p:cNvPr id="44" name="rc44"/>
            <p:cNvSpPr/>
            <p:nvPr/>
          </p:nvSpPr>
          <p:spPr>
            <a:xfrm>
              <a:off x="6841227" y="3844854"/>
              <a:ext cx="249522" cy="28785"/>
            </a:xfrm>
            <a:prstGeom prst="rect">
              <a:avLst/>
            </a:prstGeom>
            <a:solidFill>
              <a:srgbClr val="1CABE2">
                <a:alpha val="100000"/>
              </a:srgbClr>
            </a:solidFill>
          </p:spPr>
          <p:txBody>
            <a:bodyPr/>
            <a:lstStyle/>
            <a:p/>
          </p:txBody>
        </p:sp>
        <p:sp>
          <p:nvSpPr>
            <p:cNvPr id="45" name="rc45"/>
            <p:cNvSpPr/>
            <p:nvPr/>
          </p:nvSpPr>
          <p:spPr>
            <a:xfrm>
              <a:off x="7118474" y="3740507"/>
              <a:ext cx="249522" cy="133132"/>
            </a:xfrm>
            <a:prstGeom prst="rect">
              <a:avLst/>
            </a:prstGeom>
            <a:solidFill>
              <a:srgbClr val="1CABE2">
                <a:alpha val="100000"/>
              </a:srgbClr>
            </a:solidFill>
          </p:spPr>
          <p:txBody>
            <a:bodyPr/>
            <a:lstStyle/>
            <a:p/>
          </p:txBody>
        </p:sp>
        <p:sp>
          <p:nvSpPr>
            <p:cNvPr id="46" name="rc46"/>
            <p:cNvSpPr/>
            <p:nvPr/>
          </p:nvSpPr>
          <p:spPr>
            <a:xfrm>
              <a:off x="7395722" y="3769293"/>
              <a:ext cx="249522" cy="104346"/>
            </a:xfrm>
            <a:prstGeom prst="rect">
              <a:avLst/>
            </a:prstGeom>
            <a:solidFill>
              <a:srgbClr val="1CABE2">
                <a:alpha val="100000"/>
              </a:srgbClr>
            </a:solidFill>
          </p:spPr>
          <p:txBody>
            <a:bodyPr/>
            <a:lstStyle/>
            <a:p/>
          </p:txBody>
        </p:sp>
        <p:sp>
          <p:nvSpPr>
            <p:cNvPr id="47" name="rc47"/>
            <p:cNvSpPr/>
            <p:nvPr/>
          </p:nvSpPr>
          <p:spPr>
            <a:xfrm>
              <a:off x="7672970" y="3848452"/>
              <a:ext cx="249522" cy="25187"/>
            </a:xfrm>
            <a:prstGeom prst="rect">
              <a:avLst/>
            </a:prstGeom>
            <a:solidFill>
              <a:srgbClr val="1CABE2">
                <a:alpha val="100000"/>
              </a:srgbClr>
            </a:solidFill>
          </p:spPr>
          <p:txBody>
            <a:bodyPr/>
            <a:lstStyle/>
            <a:p/>
          </p:txBody>
        </p:sp>
        <p:sp>
          <p:nvSpPr>
            <p:cNvPr id="48" name="rc48"/>
            <p:cNvSpPr/>
            <p:nvPr/>
          </p:nvSpPr>
          <p:spPr>
            <a:xfrm>
              <a:off x="7950217" y="3772891"/>
              <a:ext cx="249522" cy="100748"/>
            </a:xfrm>
            <a:prstGeom prst="rect">
              <a:avLst/>
            </a:prstGeom>
            <a:solidFill>
              <a:srgbClr val="1CABE2">
                <a:alpha val="100000"/>
              </a:srgbClr>
            </a:solidFill>
          </p:spPr>
          <p:txBody>
            <a:bodyPr/>
            <a:lstStyle/>
            <a:p/>
          </p:txBody>
        </p:sp>
        <p:sp>
          <p:nvSpPr>
            <p:cNvPr id="49" name="rc49"/>
            <p:cNvSpPr/>
            <p:nvPr/>
          </p:nvSpPr>
          <p:spPr>
            <a:xfrm>
              <a:off x="1296273" y="3830462"/>
              <a:ext cx="249522" cy="0"/>
            </a:xfrm>
            <a:prstGeom prst="rect">
              <a:avLst/>
            </a:prstGeom>
            <a:solidFill>
              <a:srgbClr val="B3B3B3">
                <a:alpha val="100000"/>
              </a:srgbClr>
            </a:solidFill>
          </p:spPr>
          <p:txBody>
            <a:bodyPr/>
            <a:lstStyle/>
            <a:p/>
          </p:txBody>
        </p:sp>
        <p:sp>
          <p:nvSpPr>
            <p:cNvPr id="50" name="rc50"/>
            <p:cNvSpPr/>
            <p:nvPr/>
          </p:nvSpPr>
          <p:spPr>
            <a:xfrm>
              <a:off x="1573521" y="3830462"/>
              <a:ext cx="249522" cy="0"/>
            </a:xfrm>
            <a:prstGeom prst="rect">
              <a:avLst/>
            </a:prstGeom>
            <a:solidFill>
              <a:srgbClr val="B3B3B3">
                <a:alpha val="100000"/>
              </a:srgbClr>
            </a:solidFill>
          </p:spPr>
          <p:txBody>
            <a:bodyPr/>
            <a:lstStyle/>
            <a:p/>
          </p:txBody>
        </p:sp>
        <p:sp>
          <p:nvSpPr>
            <p:cNvPr id="51" name="rc51"/>
            <p:cNvSpPr/>
            <p:nvPr/>
          </p:nvSpPr>
          <p:spPr>
            <a:xfrm>
              <a:off x="1850769" y="3794480"/>
              <a:ext cx="249522" cy="39579"/>
            </a:xfrm>
            <a:prstGeom prst="rect">
              <a:avLst/>
            </a:prstGeom>
            <a:solidFill>
              <a:srgbClr val="B3B3B3">
                <a:alpha val="100000"/>
              </a:srgbClr>
            </a:solidFill>
          </p:spPr>
          <p:txBody>
            <a:bodyPr/>
            <a:lstStyle/>
            <a:p/>
          </p:txBody>
        </p:sp>
        <p:sp>
          <p:nvSpPr>
            <p:cNvPr id="52" name="rc52"/>
            <p:cNvSpPr/>
            <p:nvPr/>
          </p:nvSpPr>
          <p:spPr>
            <a:xfrm>
              <a:off x="2128016" y="3834060"/>
              <a:ext cx="249522" cy="0"/>
            </a:xfrm>
            <a:prstGeom prst="rect">
              <a:avLst/>
            </a:prstGeom>
            <a:solidFill>
              <a:srgbClr val="B3B3B3">
                <a:alpha val="100000"/>
              </a:srgbClr>
            </a:solidFill>
          </p:spPr>
          <p:txBody>
            <a:bodyPr/>
            <a:lstStyle/>
            <a:p/>
          </p:txBody>
        </p:sp>
        <p:sp>
          <p:nvSpPr>
            <p:cNvPr id="53" name="rc53"/>
            <p:cNvSpPr/>
            <p:nvPr/>
          </p:nvSpPr>
          <p:spPr>
            <a:xfrm>
              <a:off x="2405264" y="3837658"/>
              <a:ext cx="249522" cy="0"/>
            </a:xfrm>
            <a:prstGeom prst="rect">
              <a:avLst/>
            </a:prstGeom>
            <a:solidFill>
              <a:srgbClr val="B3B3B3">
                <a:alpha val="100000"/>
              </a:srgbClr>
            </a:solidFill>
          </p:spPr>
          <p:txBody>
            <a:bodyPr/>
            <a:lstStyle/>
            <a:p/>
          </p:txBody>
        </p:sp>
        <p:sp>
          <p:nvSpPr>
            <p:cNvPr id="54" name="rc54"/>
            <p:cNvSpPr/>
            <p:nvPr/>
          </p:nvSpPr>
          <p:spPr>
            <a:xfrm>
              <a:off x="2682512" y="3801676"/>
              <a:ext cx="249522" cy="35981"/>
            </a:xfrm>
            <a:prstGeom prst="rect">
              <a:avLst/>
            </a:prstGeom>
            <a:solidFill>
              <a:srgbClr val="B3B3B3">
                <a:alpha val="100000"/>
              </a:srgbClr>
            </a:solidFill>
          </p:spPr>
          <p:txBody>
            <a:bodyPr/>
            <a:lstStyle/>
            <a:p/>
          </p:txBody>
        </p:sp>
        <p:sp>
          <p:nvSpPr>
            <p:cNvPr id="55" name="rc55"/>
            <p:cNvSpPr/>
            <p:nvPr/>
          </p:nvSpPr>
          <p:spPr>
            <a:xfrm>
              <a:off x="2959759" y="3682937"/>
              <a:ext cx="249522" cy="115141"/>
            </a:xfrm>
            <a:prstGeom prst="rect">
              <a:avLst/>
            </a:prstGeom>
            <a:solidFill>
              <a:srgbClr val="B3B3B3">
                <a:alpha val="100000"/>
              </a:srgbClr>
            </a:solidFill>
          </p:spPr>
          <p:txBody>
            <a:bodyPr/>
            <a:lstStyle/>
            <a:p/>
          </p:txBody>
        </p:sp>
        <p:sp>
          <p:nvSpPr>
            <p:cNvPr id="56" name="rc56"/>
            <p:cNvSpPr/>
            <p:nvPr/>
          </p:nvSpPr>
          <p:spPr>
            <a:xfrm>
              <a:off x="3237007" y="3726115"/>
              <a:ext cx="249522" cy="75561"/>
            </a:xfrm>
            <a:prstGeom prst="rect">
              <a:avLst/>
            </a:prstGeom>
            <a:solidFill>
              <a:srgbClr val="B3B3B3">
                <a:alpha val="100000"/>
              </a:srgbClr>
            </a:solidFill>
          </p:spPr>
          <p:txBody>
            <a:bodyPr/>
            <a:lstStyle/>
            <a:p/>
          </p:txBody>
        </p:sp>
        <p:sp>
          <p:nvSpPr>
            <p:cNvPr id="57" name="rc57"/>
            <p:cNvSpPr/>
            <p:nvPr/>
          </p:nvSpPr>
          <p:spPr>
            <a:xfrm>
              <a:off x="3514255" y="3729713"/>
              <a:ext cx="249522" cy="0"/>
            </a:xfrm>
            <a:prstGeom prst="rect">
              <a:avLst/>
            </a:prstGeom>
            <a:solidFill>
              <a:srgbClr val="B3B3B3">
                <a:alpha val="100000"/>
              </a:srgbClr>
            </a:solidFill>
          </p:spPr>
          <p:txBody>
            <a:bodyPr/>
            <a:lstStyle/>
            <a:p/>
          </p:txBody>
        </p:sp>
        <p:sp>
          <p:nvSpPr>
            <p:cNvPr id="58" name="rc58"/>
            <p:cNvSpPr/>
            <p:nvPr/>
          </p:nvSpPr>
          <p:spPr>
            <a:xfrm>
              <a:off x="3791502" y="3837658"/>
              <a:ext cx="249522" cy="0"/>
            </a:xfrm>
            <a:prstGeom prst="rect">
              <a:avLst/>
            </a:prstGeom>
            <a:solidFill>
              <a:srgbClr val="B3B3B3">
                <a:alpha val="100000"/>
              </a:srgbClr>
            </a:solidFill>
          </p:spPr>
          <p:txBody>
            <a:bodyPr/>
            <a:lstStyle/>
            <a:p/>
          </p:txBody>
        </p:sp>
        <p:sp>
          <p:nvSpPr>
            <p:cNvPr id="59" name="rc59"/>
            <p:cNvSpPr/>
            <p:nvPr/>
          </p:nvSpPr>
          <p:spPr>
            <a:xfrm>
              <a:off x="4068750" y="3805274"/>
              <a:ext cx="249522" cy="35981"/>
            </a:xfrm>
            <a:prstGeom prst="rect">
              <a:avLst/>
            </a:prstGeom>
            <a:solidFill>
              <a:srgbClr val="B3B3B3">
                <a:alpha val="100000"/>
              </a:srgbClr>
            </a:solidFill>
          </p:spPr>
          <p:txBody>
            <a:bodyPr/>
            <a:lstStyle/>
            <a:p/>
          </p:txBody>
        </p:sp>
        <p:sp>
          <p:nvSpPr>
            <p:cNvPr id="60" name="rc60"/>
            <p:cNvSpPr/>
            <p:nvPr/>
          </p:nvSpPr>
          <p:spPr>
            <a:xfrm>
              <a:off x="4345998" y="3805274"/>
              <a:ext cx="249522" cy="35981"/>
            </a:xfrm>
            <a:prstGeom prst="rect">
              <a:avLst/>
            </a:prstGeom>
            <a:solidFill>
              <a:srgbClr val="B3B3B3">
                <a:alpha val="100000"/>
              </a:srgbClr>
            </a:solidFill>
          </p:spPr>
          <p:txBody>
            <a:bodyPr/>
            <a:lstStyle/>
            <a:p/>
          </p:txBody>
        </p:sp>
        <p:sp>
          <p:nvSpPr>
            <p:cNvPr id="61" name="rc61"/>
            <p:cNvSpPr/>
            <p:nvPr/>
          </p:nvSpPr>
          <p:spPr>
            <a:xfrm>
              <a:off x="4623245" y="3772891"/>
              <a:ext cx="249522" cy="32383"/>
            </a:xfrm>
            <a:prstGeom prst="rect">
              <a:avLst/>
            </a:prstGeom>
            <a:solidFill>
              <a:srgbClr val="B3B3B3">
                <a:alpha val="100000"/>
              </a:srgbClr>
            </a:solidFill>
          </p:spPr>
          <p:txBody>
            <a:bodyPr/>
            <a:lstStyle/>
            <a:p/>
          </p:txBody>
        </p:sp>
        <p:sp>
          <p:nvSpPr>
            <p:cNvPr id="62" name="rc62"/>
            <p:cNvSpPr/>
            <p:nvPr/>
          </p:nvSpPr>
          <p:spPr>
            <a:xfrm>
              <a:off x="4900493" y="3776489"/>
              <a:ext cx="249522" cy="32383"/>
            </a:xfrm>
            <a:prstGeom prst="rect">
              <a:avLst/>
            </a:prstGeom>
            <a:solidFill>
              <a:srgbClr val="B3B3B3">
                <a:alpha val="100000"/>
              </a:srgbClr>
            </a:solidFill>
          </p:spPr>
          <p:txBody>
            <a:bodyPr/>
            <a:lstStyle/>
            <a:p/>
          </p:txBody>
        </p:sp>
        <p:sp>
          <p:nvSpPr>
            <p:cNvPr id="63" name="rc63"/>
            <p:cNvSpPr/>
            <p:nvPr/>
          </p:nvSpPr>
          <p:spPr>
            <a:xfrm>
              <a:off x="5177741" y="3772891"/>
              <a:ext cx="249522" cy="68365"/>
            </a:xfrm>
            <a:prstGeom prst="rect">
              <a:avLst/>
            </a:prstGeom>
            <a:solidFill>
              <a:srgbClr val="B3B3B3">
                <a:alpha val="100000"/>
              </a:srgbClr>
            </a:solidFill>
          </p:spPr>
          <p:txBody>
            <a:bodyPr/>
            <a:lstStyle/>
            <a:p/>
          </p:txBody>
        </p:sp>
        <p:sp>
          <p:nvSpPr>
            <p:cNvPr id="64" name="rc64"/>
            <p:cNvSpPr/>
            <p:nvPr/>
          </p:nvSpPr>
          <p:spPr>
            <a:xfrm>
              <a:off x="5454988" y="3808873"/>
              <a:ext cx="249522" cy="32383"/>
            </a:xfrm>
            <a:prstGeom prst="rect">
              <a:avLst/>
            </a:prstGeom>
            <a:solidFill>
              <a:srgbClr val="B3B3B3">
                <a:alpha val="100000"/>
              </a:srgbClr>
            </a:solidFill>
          </p:spPr>
          <p:txBody>
            <a:bodyPr/>
            <a:lstStyle/>
            <a:p/>
          </p:txBody>
        </p:sp>
        <p:sp>
          <p:nvSpPr>
            <p:cNvPr id="65" name="rc65"/>
            <p:cNvSpPr/>
            <p:nvPr/>
          </p:nvSpPr>
          <p:spPr>
            <a:xfrm>
              <a:off x="5732236" y="3841256"/>
              <a:ext cx="249522" cy="0"/>
            </a:xfrm>
            <a:prstGeom prst="rect">
              <a:avLst/>
            </a:prstGeom>
            <a:solidFill>
              <a:srgbClr val="B3B3B3">
                <a:alpha val="100000"/>
              </a:srgbClr>
            </a:solidFill>
          </p:spPr>
          <p:txBody>
            <a:bodyPr/>
            <a:lstStyle/>
            <a:p/>
          </p:txBody>
        </p:sp>
        <p:sp>
          <p:nvSpPr>
            <p:cNvPr id="66" name="rc66"/>
            <p:cNvSpPr/>
            <p:nvPr/>
          </p:nvSpPr>
          <p:spPr>
            <a:xfrm>
              <a:off x="6009484" y="3618170"/>
              <a:ext cx="249522" cy="197899"/>
            </a:xfrm>
            <a:prstGeom prst="rect">
              <a:avLst/>
            </a:prstGeom>
            <a:solidFill>
              <a:srgbClr val="B3B3B3">
                <a:alpha val="100000"/>
              </a:srgbClr>
            </a:solidFill>
          </p:spPr>
          <p:txBody>
            <a:bodyPr/>
            <a:lstStyle/>
            <a:p/>
          </p:txBody>
        </p:sp>
        <p:sp>
          <p:nvSpPr>
            <p:cNvPr id="67" name="rc67"/>
            <p:cNvSpPr/>
            <p:nvPr/>
          </p:nvSpPr>
          <p:spPr>
            <a:xfrm>
              <a:off x="6286731" y="3708124"/>
              <a:ext cx="249522" cy="136730"/>
            </a:xfrm>
            <a:prstGeom prst="rect">
              <a:avLst/>
            </a:prstGeom>
            <a:solidFill>
              <a:srgbClr val="B3B3B3">
                <a:alpha val="100000"/>
              </a:srgbClr>
            </a:solidFill>
          </p:spPr>
          <p:txBody>
            <a:bodyPr/>
            <a:lstStyle/>
            <a:p/>
          </p:txBody>
        </p:sp>
        <p:sp>
          <p:nvSpPr>
            <p:cNvPr id="68" name="rc68"/>
            <p:cNvSpPr/>
            <p:nvPr/>
          </p:nvSpPr>
          <p:spPr>
            <a:xfrm>
              <a:off x="6563979" y="3844854"/>
              <a:ext cx="249522" cy="0"/>
            </a:xfrm>
            <a:prstGeom prst="rect">
              <a:avLst/>
            </a:prstGeom>
            <a:solidFill>
              <a:srgbClr val="B3B3B3">
                <a:alpha val="100000"/>
              </a:srgbClr>
            </a:solidFill>
          </p:spPr>
          <p:txBody>
            <a:bodyPr/>
            <a:lstStyle/>
            <a:p/>
          </p:txBody>
        </p:sp>
        <p:sp>
          <p:nvSpPr>
            <p:cNvPr id="69" name="rc69"/>
            <p:cNvSpPr/>
            <p:nvPr/>
          </p:nvSpPr>
          <p:spPr>
            <a:xfrm>
              <a:off x="6841227" y="3765695"/>
              <a:ext cx="249522" cy="79159"/>
            </a:xfrm>
            <a:prstGeom prst="rect">
              <a:avLst/>
            </a:prstGeom>
            <a:solidFill>
              <a:srgbClr val="B3B3B3">
                <a:alpha val="100000"/>
              </a:srgbClr>
            </a:solidFill>
          </p:spPr>
          <p:txBody>
            <a:bodyPr/>
            <a:lstStyle/>
            <a:p/>
          </p:txBody>
        </p:sp>
        <p:sp>
          <p:nvSpPr>
            <p:cNvPr id="70" name="rc70"/>
            <p:cNvSpPr/>
            <p:nvPr/>
          </p:nvSpPr>
          <p:spPr>
            <a:xfrm>
              <a:off x="7118474" y="3661348"/>
              <a:ext cx="249522" cy="79159"/>
            </a:xfrm>
            <a:prstGeom prst="rect">
              <a:avLst/>
            </a:prstGeom>
            <a:solidFill>
              <a:srgbClr val="B3B3B3">
                <a:alpha val="100000"/>
              </a:srgbClr>
            </a:solidFill>
          </p:spPr>
          <p:txBody>
            <a:bodyPr/>
            <a:lstStyle/>
            <a:p/>
          </p:txBody>
        </p:sp>
        <p:sp>
          <p:nvSpPr>
            <p:cNvPr id="71" name="rc71"/>
            <p:cNvSpPr/>
            <p:nvPr/>
          </p:nvSpPr>
          <p:spPr>
            <a:xfrm>
              <a:off x="7395722" y="3402279"/>
              <a:ext cx="249522" cy="367013"/>
            </a:xfrm>
            <a:prstGeom prst="rect">
              <a:avLst/>
            </a:prstGeom>
            <a:solidFill>
              <a:srgbClr val="B3B3B3">
                <a:alpha val="100000"/>
              </a:srgbClr>
            </a:solidFill>
          </p:spPr>
          <p:txBody>
            <a:bodyPr/>
            <a:lstStyle/>
            <a:p/>
          </p:txBody>
        </p:sp>
        <p:sp>
          <p:nvSpPr>
            <p:cNvPr id="72" name="rc72"/>
            <p:cNvSpPr/>
            <p:nvPr/>
          </p:nvSpPr>
          <p:spPr>
            <a:xfrm>
              <a:off x="7672970" y="2733020"/>
              <a:ext cx="249522" cy="1115432"/>
            </a:xfrm>
            <a:prstGeom prst="rect">
              <a:avLst/>
            </a:prstGeom>
            <a:solidFill>
              <a:srgbClr val="B3B3B3">
                <a:alpha val="100000"/>
              </a:srgbClr>
            </a:solidFill>
          </p:spPr>
          <p:txBody>
            <a:bodyPr/>
            <a:lstStyle/>
            <a:p/>
          </p:txBody>
        </p:sp>
        <p:sp>
          <p:nvSpPr>
            <p:cNvPr id="73" name="rc73"/>
            <p:cNvSpPr/>
            <p:nvPr/>
          </p:nvSpPr>
          <p:spPr>
            <a:xfrm>
              <a:off x="7950217" y="3618170"/>
              <a:ext cx="249522" cy="154721"/>
            </a:xfrm>
            <a:prstGeom prst="rect">
              <a:avLst/>
            </a:prstGeom>
            <a:solidFill>
              <a:srgbClr val="B3B3B3">
                <a:alpha val="100000"/>
              </a:srgbClr>
            </a:solidFill>
          </p:spPr>
          <p:txBody>
            <a:bodyPr/>
            <a:lstStyle/>
            <a:p/>
          </p:txBody>
        </p:sp>
        <p:sp>
          <p:nvSpPr>
            <p:cNvPr id="74" name="pl74"/>
            <p:cNvSpPr/>
            <p:nvPr/>
          </p:nvSpPr>
          <p:spPr>
            <a:xfrm>
              <a:off x="1421035" y="1050606"/>
              <a:ext cx="6653943" cy="114061"/>
            </a:xfrm>
            <a:custGeom>
              <a:avLst/>
              <a:pathLst>
                <a:path w="6653943" h="114061">
                  <a:moveTo>
                    <a:pt x="0" y="0"/>
                  </a:moveTo>
                  <a:lnTo>
                    <a:pt x="277247" y="0"/>
                  </a:lnTo>
                  <a:lnTo>
                    <a:pt x="554495" y="0"/>
                  </a:lnTo>
                  <a:lnTo>
                    <a:pt x="831742" y="0"/>
                  </a:lnTo>
                  <a:lnTo>
                    <a:pt x="1108990" y="0"/>
                  </a:lnTo>
                  <a:lnTo>
                    <a:pt x="1386238" y="0"/>
                  </a:lnTo>
                  <a:lnTo>
                    <a:pt x="1663485" y="28515"/>
                  </a:lnTo>
                  <a:lnTo>
                    <a:pt x="1940733" y="28515"/>
                  </a:lnTo>
                  <a:lnTo>
                    <a:pt x="2217981" y="85546"/>
                  </a:lnTo>
                  <a:lnTo>
                    <a:pt x="2495228" y="0"/>
                  </a:lnTo>
                  <a:lnTo>
                    <a:pt x="2772476" y="0"/>
                  </a:lnTo>
                  <a:lnTo>
                    <a:pt x="3049724" y="0"/>
                  </a:lnTo>
                  <a:lnTo>
                    <a:pt x="3326971" y="28515"/>
                  </a:lnTo>
                  <a:lnTo>
                    <a:pt x="3604219" y="28515"/>
                  </a:lnTo>
                  <a:lnTo>
                    <a:pt x="3881467" y="0"/>
                  </a:lnTo>
                  <a:lnTo>
                    <a:pt x="4158714" y="0"/>
                  </a:lnTo>
                  <a:lnTo>
                    <a:pt x="4435962" y="0"/>
                  </a:lnTo>
                  <a:lnTo>
                    <a:pt x="4713210" y="28515"/>
                  </a:lnTo>
                  <a:lnTo>
                    <a:pt x="4990457" y="0"/>
                  </a:lnTo>
                  <a:lnTo>
                    <a:pt x="5267705" y="0"/>
                  </a:lnTo>
                  <a:lnTo>
                    <a:pt x="5544953" y="0"/>
                  </a:lnTo>
                  <a:lnTo>
                    <a:pt x="5822200" y="114061"/>
                  </a:lnTo>
                  <a:lnTo>
                    <a:pt x="6099448" y="85546"/>
                  </a:lnTo>
                  <a:lnTo>
                    <a:pt x="6376696" y="0"/>
                  </a:lnTo>
                  <a:lnTo>
                    <a:pt x="6653943" y="85546"/>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1226166"/>
            </a:xfrm>
            <a:custGeom>
              <a:avLst/>
              <a:pathLst>
                <a:path w="6653943" h="1226166">
                  <a:moveTo>
                    <a:pt x="0" y="0"/>
                  </a:moveTo>
                  <a:lnTo>
                    <a:pt x="277247" y="0"/>
                  </a:lnTo>
                  <a:lnTo>
                    <a:pt x="554495" y="28515"/>
                  </a:lnTo>
                  <a:lnTo>
                    <a:pt x="831742" y="0"/>
                  </a:lnTo>
                  <a:lnTo>
                    <a:pt x="1108990" y="0"/>
                  </a:lnTo>
                  <a:lnTo>
                    <a:pt x="1386238" y="28515"/>
                  </a:lnTo>
                  <a:lnTo>
                    <a:pt x="1663485" y="114061"/>
                  </a:lnTo>
                  <a:lnTo>
                    <a:pt x="1940733" y="85546"/>
                  </a:lnTo>
                  <a:lnTo>
                    <a:pt x="2217981" y="85546"/>
                  </a:lnTo>
                  <a:lnTo>
                    <a:pt x="2495228" y="0"/>
                  </a:lnTo>
                  <a:lnTo>
                    <a:pt x="2772476" y="28515"/>
                  </a:lnTo>
                  <a:lnTo>
                    <a:pt x="3049724" y="28515"/>
                  </a:lnTo>
                  <a:lnTo>
                    <a:pt x="3326971" y="57030"/>
                  </a:lnTo>
                  <a:lnTo>
                    <a:pt x="3604219" y="57030"/>
                  </a:lnTo>
                  <a:lnTo>
                    <a:pt x="3881467" y="57030"/>
                  </a:lnTo>
                  <a:lnTo>
                    <a:pt x="4158714" y="28515"/>
                  </a:lnTo>
                  <a:lnTo>
                    <a:pt x="4435962" y="0"/>
                  </a:lnTo>
                  <a:lnTo>
                    <a:pt x="4713210" y="228123"/>
                  </a:lnTo>
                  <a:lnTo>
                    <a:pt x="4990457" y="142577"/>
                  </a:lnTo>
                  <a:lnTo>
                    <a:pt x="5267705" y="0"/>
                  </a:lnTo>
                  <a:lnTo>
                    <a:pt x="5544953" y="85546"/>
                  </a:lnTo>
                  <a:lnTo>
                    <a:pt x="5822200" y="199608"/>
                  </a:lnTo>
                  <a:lnTo>
                    <a:pt x="6099448" y="484763"/>
                  </a:lnTo>
                  <a:lnTo>
                    <a:pt x="6376696" y="1226166"/>
                  </a:lnTo>
                  <a:lnTo>
                    <a:pt x="6653943" y="256639"/>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460194"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6" name="tx86"/>
            <p:cNvSpPr/>
            <p:nvPr/>
          </p:nvSpPr>
          <p:spPr>
            <a:xfrm>
              <a:off x="7737441" y="232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7" name="tx87"/>
            <p:cNvSpPr/>
            <p:nvPr/>
          </p:nvSpPr>
          <p:spPr>
            <a:xfrm>
              <a:off x="8014689"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8" name="tx88"/>
            <p:cNvSpPr/>
            <p:nvPr/>
          </p:nvSpPr>
          <p:spPr>
            <a:xfrm>
              <a:off x="1298947" y="37124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2685185" y="36836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4071423" y="36872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5457662" y="369083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566652" y="372681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843900" y="36476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121148" y="354330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398395" y="328424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6" name="tx96"/>
            <p:cNvSpPr/>
            <p:nvPr/>
          </p:nvSpPr>
          <p:spPr>
            <a:xfrm>
              <a:off x="7675643" y="261498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7" name="tx97"/>
            <p:cNvSpPr/>
            <p:nvPr/>
          </p:nvSpPr>
          <p:spPr>
            <a:xfrm>
              <a:off x="7952891" y="35001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655386" y="31018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0" name="tx100"/>
            <p:cNvSpPr/>
            <p:nvPr/>
          </p:nvSpPr>
          <p:spPr>
            <a:xfrm>
              <a:off x="655386" y="23822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1" name="tx101"/>
            <p:cNvSpPr/>
            <p:nvPr/>
          </p:nvSpPr>
          <p:spPr>
            <a:xfrm>
              <a:off x="655386" y="16626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2" name="tx102"/>
            <p:cNvSpPr/>
            <p:nvPr/>
          </p:nvSpPr>
          <p:spPr>
            <a:xfrm>
              <a:off x="655386" y="9429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75013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Dominica, 2000-2024</a:t>
              </a:r>
            </a:p>
          </p:txBody>
        </p:sp>
        <p:sp>
          <p:nvSpPr>
            <p:cNvPr id="129" name="pl129"/>
            <p:cNvSpPr/>
            <p:nvPr/>
          </p:nvSpPr>
          <p:spPr>
            <a:xfrm>
              <a:off x="23851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5628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7406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740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6517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295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650800"/>
              <a:ext cx="174219" cy="164676"/>
            </a:xfrm>
            <a:prstGeom prst="rect">
              <a:avLst/>
            </a:prstGeom>
            <a:solidFill>
              <a:srgbClr val="1CABE2">
                <a:alpha val="100000"/>
              </a:srgbClr>
            </a:solidFill>
          </p:spPr>
          <p:txBody>
            <a:bodyPr/>
            <a:lstStyle/>
            <a:p/>
          </p:txBody>
        </p:sp>
        <p:sp>
          <p:nvSpPr>
            <p:cNvPr id="140" name="rc140"/>
            <p:cNvSpPr/>
            <p:nvPr/>
          </p:nvSpPr>
          <p:spPr>
            <a:xfrm>
              <a:off x="1296273" y="5444954"/>
              <a:ext cx="152442" cy="164676"/>
            </a:xfrm>
            <a:prstGeom prst="rect">
              <a:avLst/>
            </a:prstGeom>
            <a:solidFill>
              <a:srgbClr val="1CABE2">
                <a:alpha val="100000"/>
              </a:srgbClr>
            </a:solidFill>
          </p:spPr>
          <p:txBody>
            <a:bodyPr/>
            <a:lstStyle/>
            <a:p/>
          </p:txBody>
        </p:sp>
        <p:sp>
          <p:nvSpPr>
            <p:cNvPr id="141" name="rc141"/>
            <p:cNvSpPr/>
            <p:nvPr/>
          </p:nvSpPr>
          <p:spPr>
            <a:xfrm>
              <a:off x="1296273" y="5239108"/>
              <a:ext cx="609769" cy="164676"/>
            </a:xfrm>
            <a:prstGeom prst="rect">
              <a:avLst/>
            </a:prstGeom>
            <a:solidFill>
              <a:srgbClr val="1CABE2">
                <a:alpha val="100000"/>
              </a:srgbClr>
            </a:solidFill>
          </p:spPr>
          <p:txBody>
            <a:bodyPr/>
            <a:lstStyle/>
            <a:p/>
          </p:txBody>
        </p:sp>
        <p:sp>
          <p:nvSpPr>
            <p:cNvPr id="142" name="rc142"/>
            <p:cNvSpPr/>
            <p:nvPr/>
          </p:nvSpPr>
          <p:spPr>
            <a:xfrm>
              <a:off x="1470493" y="5650800"/>
              <a:ext cx="0" cy="164676"/>
            </a:xfrm>
            <a:prstGeom prst="rect">
              <a:avLst/>
            </a:prstGeom>
            <a:solidFill>
              <a:srgbClr val="B3B3B3">
                <a:alpha val="100000"/>
              </a:srgbClr>
            </a:solidFill>
          </p:spPr>
          <p:txBody>
            <a:bodyPr/>
            <a:lstStyle/>
            <a:p/>
          </p:txBody>
        </p:sp>
        <p:sp>
          <p:nvSpPr>
            <p:cNvPr id="143" name="rc143"/>
            <p:cNvSpPr/>
            <p:nvPr/>
          </p:nvSpPr>
          <p:spPr>
            <a:xfrm>
              <a:off x="1448716" y="5444954"/>
              <a:ext cx="6751024" cy="164676"/>
            </a:xfrm>
            <a:prstGeom prst="rect">
              <a:avLst/>
            </a:prstGeom>
            <a:solidFill>
              <a:srgbClr val="B3B3B3">
                <a:alpha val="100000"/>
              </a:srgbClr>
            </a:solidFill>
          </p:spPr>
          <p:txBody>
            <a:bodyPr/>
            <a:lstStyle/>
            <a:p/>
          </p:txBody>
        </p:sp>
        <p:sp>
          <p:nvSpPr>
            <p:cNvPr id="144" name="rc144"/>
            <p:cNvSpPr/>
            <p:nvPr/>
          </p:nvSpPr>
          <p:spPr>
            <a:xfrm>
              <a:off x="1906043" y="5239108"/>
              <a:ext cx="936432" cy="164676"/>
            </a:xfrm>
            <a:prstGeom prst="rect">
              <a:avLst/>
            </a:prstGeom>
            <a:solidFill>
              <a:srgbClr val="B3B3B3">
                <a:alpha val="100000"/>
              </a:srgbClr>
            </a:solidFill>
          </p:spPr>
          <p:txBody>
            <a:bodyPr/>
            <a:lstStyle/>
            <a:p/>
          </p:txBody>
        </p:sp>
        <p:sp>
          <p:nvSpPr>
            <p:cNvPr id="145" name="tx145"/>
            <p:cNvSpPr/>
            <p:nvPr/>
          </p:nvSpPr>
          <p:spPr>
            <a:xfrm>
              <a:off x="160072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7" name="tx147"/>
            <p:cNvSpPr/>
            <p:nvPr/>
          </p:nvSpPr>
          <p:spPr>
            <a:xfrm>
              <a:off x="2972703"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335748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553523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7712981"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5" name="tx155"/>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6" name="tx15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8" name="tx15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Dominica.
In 2024, DTP1 coverage in Dominica declined at 96%. There were &lt;100 children who missed out on any DTP vaccination (zero-dose children).
DTP3 coverage increased to at 90%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14281"/>
            </a:xfrm>
            <a:custGeom>
              <a:avLst/>
              <a:pathLst>
                <a:path w="3418439" h="114281">
                  <a:moveTo>
                    <a:pt x="0" y="0"/>
                  </a:moveTo>
                  <a:lnTo>
                    <a:pt x="142434" y="0"/>
                  </a:lnTo>
                  <a:lnTo>
                    <a:pt x="284869" y="0"/>
                  </a:lnTo>
                  <a:lnTo>
                    <a:pt x="427304" y="0"/>
                  </a:lnTo>
                  <a:lnTo>
                    <a:pt x="569739" y="0"/>
                  </a:lnTo>
                  <a:lnTo>
                    <a:pt x="712174" y="0"/>
                  </a:lnTo>
                  <a:lnTo>
                    <a:pt x="854609" y="28570"/>
                  </a:lnTo>
                  <a:lnTo>
                    <a:pt x="997044" y="28570"/>
                  </a:lnTo>
                  <a:lnTo>
                    <a:pt x="1139479" y="85710"/>
                  </a:lnTo>
                  <a:lnTo>
                    <a:pt x="1281914" y="0"/>
                  </a:lnTo>
                  <a:lnTo>
                    <a:pt x="1424349" y="0"/>
                  </a:lnTo>
                  <a:lnTo>
                    <a:pt x="1566784" y="0"/>
                  </a:lnTo>
                  <a:lnTo>
                    <a:pt x="1709219" y="28570"/>
                  </a:lnTo>
                  <a:lnTo>
                    <a:pt x="1851654" y="28570"/>
                  </a:lnTo>
                  <a:lnTo>
                    <a:pt x="1994089" y="0"/>
                  </a:lnTo>
                  <a:lnTo>
                    <a:pt x="2136524" y="0"/>
                  </a:lnTo>
                  <a:lnTo>
                    <a:pt x="2278959" y="0"/>
                  </a:lnTo>
                  <a:lnTo>
                    <a:pt x="2421394" y="28570"/>
                  </a:lnTo>
                  <a:lnTo>
                    <a:pt x="2563829" y="0"/>
                  </a:lnTo>
                  <a:lnTo>
                    <a:pt x="2706264" y="0"/>
                  </a:lnTo>
                  <a:lnTo>
                    <a:pt x="2848699" y="0"/>
                  </a:lnTo>
                  <a:lnTo>
                    <a:pt x="2991134" y="114281"/>
                  </a:lnTo>
                  <a:lnTo>
                    <a:pt x="3133569" y="85710"/>
                  </a:lnTo>
                  <a:lnTo>
                    <a:pt x="3276004" y="0"/>
                  </a:lnTo>
                  <a:lnTo>
                    <a:pt x="3418439" y="8571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14281"/>
            </a:xfrm>
            <a:custGeom>
              <a:avLst/>
              <a:pathLst>
                <a:path w="3418439" h="114281">
                  <a:moveTo>
                    <a:pt x="0" y="0"/>
                  </a:moveTo>
                  <a:lnTo>
                    <a:pt x="142434" y="0"/>
                  </a:lnTo>
                  <a:lnTo>
                    <a:pt x="284869" y="0"/>
                  </a:lnTo>
                  <a:lnTo>
                    <a:pt x="427304" y="0"/>
                  </a:lnTo>
                  <a:lnTo>
                    <a:pt x="569739" y="0"/>
                  </a:lnTo>
                  <a:lnTo>
                    <a:pt x="712174" y="0"/>
                  </a:lnTo>
                  <a:lnTo>
                    <a:pt x="854609" y="28570"/>
                  </a:lnTo>
                  <a:lnTo>
                    <a:pt x="997044" y="28570"/>
                  </a:lnTo>
                  <a:lnTo>
                    <a:pt x="1139479" y="85710"/>
                  </a:lnTo>
                  <a:lnTo>
                    <a:pt x="1281914" y="0"/>
                  </a:lnTo>
                  <a:lnTo>
                    <a:pt x="1424349" y="0"/>
                  </a:lnTo>
                  <a:lnTo>
                    <a:pt x="1566784" y="0"/>
                  </a:lnTo>
                  <a:lnTo>
                    <a:pt x="1709219" y="28570"/>
                  </a:lnTo>
                  <a:lnTo>
                    <a:pt x="1851654" y="28570"/>
                  </a:lnTo>
                  <a:lnTo>
                    <a:pt x="1994089" y="0"/>
                  </a:lnTo>
                  <a:lnTo>
                    <a:pt x="2136524" y="0"/>
                  </a:lnTo>
                  <a:lnTo>
                    <a:pt x="2278959" y="0"/>
                  </a:lnTo>
                  <a:lnTo>
                    <a:pt x="2421394" y="28570"/>
                  </a:lnTo>
                  <a:lnTo>
                    <a:pt x="2563829" y="0"/>
                  </a:lnTo>
                  <a:lnTo>
                    <a:pt x="2706264" y="0"/>
                  </a:lnTo>
                  <a:lnTo>
                    <a:pt x="2848699" y="0"/>
                  </a:lnTo>
                  <a:lnTo>
                    <a:pt x="2991134" y="114281"/>
                  </a:lnTo>
                  <a:lnTo>
                    <a:pt x="3133569" y="85710"/>
                  </a:lnTo>
                  <a:lnTo>
                    <a:pt x="3276004" y="0"/>
                  </a:lnTo>
                  <a:lnTo>
                    <a:pt x="3418439" y="8571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14281"/>
            </a:xfrm>
            <a:custGeom>
              <a:avLst/>
              <a:pathLst>
                <a:path w="3418439" h="114281">
                  <a:moveTo>
                    <a:pt x="0" y="0"/>
                  </a:moveTo>
                  <a:lnTo>
                    <a:pt x="142434" y="0"/>
                  </a:lnTo>
                  <a:lnTo>
                    <a:pt x="284869" y="0"/>
                  </a:lnTo>
                  <a:lnTo>
                    <a:pt x="427304" y="0"/>
                  </a:lnTo>
                  <a:lnTo>
                    <a:pt x="569739" y="0"/>
                  </a:lnTo>
                  <a:lnTo>
                    <a:pt x="712174" y="0"/>
                  </a:lnTo>
                  <a:lnTo>
                    <a:pt x="854609" y="28570"/>
                  </a:lnTo>
                  <a:lnTo>
                    <a:pt x="997044" y="28570"/>
                  </a:lnTo>
                  <a:lnTo>
                    <a:pt x="1139479" y="85710"/>
                  </a:lnTo>
                  <a:lnTo>
                    <a:pt x="1281914" y="0"/>
                  </a:lnTo>
                  <a:lnTo>
                    <a:pt x="1424349" y="0"/>
                  </a:lnTo>
                  <a:lnTo>
                    <a:pt x="1566784" y="0"/>
                  </a:lnTo>
                  <a:lnTo>
                    <a:pt x="1709219" y="28570"/>
                  </a:lnTo>
                  <a:lnTo>
                    <a:pt x="1851654" y="28570"/>
                  </a:lnTo>
                  <a:lnTo>
                    <a:pt x="1994089" y="0"/>
                  </a:lnTo>
                  <a:lnTo>
                    <a:pt x="2136524" y="0"/>
                  </a:lnTo>
                  <a:lnTo>
                    <a:pt x="2278959" y="0"/>
                  </a:lnTo>
                  <a:lnTo>
                    <a:pt x="2421394" y="28570"/>
                  </a:lnTo>
                  <a:lnTo>
                    <a:pt x="2563829" y="0"/>
                  </a:lnTo>
                  <a:lnTo>
                    <a:pt x="2706264" y="0"/>
                  </a:lnTo>
                  <a:lnTo>
                    <a:pt x="2848699" y="0"/>
                  </a:lnTo>
                  <a:lnTo>
                    <a:pt x="2991134" y="114281"/>
                  </a:lnTo>
                  <a:lnTo>
                    <a:pt x="3133569" y="85710"/>
                  </a:lnTo>
                  <a:lnTo>
                    <a:pt x="3276004" y="0"/>
                  </a:lnTo>
                  <a:lnTo>
                    <a:pt x="3418439" y="8571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5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0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64" y="483177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60" name="tx60"/>
            <p:cNvSpPr/>
            <p:nvPr/>
          </p:nvSpPr>
          <p:spPr>
            <a:xfrm>
              <a:off x="28786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11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5135" y="472419"/>
              <a:ext cx="25922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Dominica,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3038008"/>
              <a:ext cx="3418439" cy="413776"/>
            </a:xfrm>
            <a:custGeom>
              <a:avLst/>
              <a:pathLst>
                <a:path w="3418439" h="413776">
                  <a:moveTo>
                    <a:pt x="0" y="0"/>
                  </a:moveTo>
                  <a:lnTo>
                    <a:pt x="142434" y="0"/>
                  </a:lnTo>
                  <a:lnTo>
                    <a:pt x="284869" y="0"/>
                  </a:lnTo>
                  <a:lnTo>
                    <a:pt x="427304" y="0"/>
                  </a:lnTo>
                  <a:lnTo>
                    <a:pt x="569739" y="0"/>
                  </a:lnTo>
                  <a:lnTo>
                    <a:pt x="712174" y="0"/>
                  </a:lnTo>
                  <a:lnTo>
                    <a:pt x="854609" y="103444"/>
                  </a:lnTo>
                  <a:lnTo>
                    <a:pt x="997044" y="103444"/>
                  </a:lnTo>
                  <a:lnTo>
                    <a:pt x="1139479" y="310332"/>
                  </a:lnTo>
                  <a:lnTo>
                    <a:pt x="1281914" y="0"/>
                  </a:lnTo>
                  <a:lnTo>
                    <a:pt x="1424349" y="0"/>
                  </a:lnTo>
                  <a:lnTo>
                    <a:pt x="1566784" y="0"/>
                  </a:lnTo>
                  <a:lnTo>
                    <a:pt x="1709219" y="103444"/>
                  </a:lnTo>
                  <a:lnTo>
                    <a:pt x="1851654" y="103444"/>
                  </a:lnTo>
                  <a:lnTo>
                    <a:pt x="1994089" y="0"/>
                  </a:lnTo>
                  <a:lnTo>
                    <a:pt x="2136524" y="0"/>
                  </a:lnTo>
                  <a:lnTo>
                    <a:pt x="2278959" y="0"/>
                  </a:lnTo>
                  <a:lnTo>
                    <a:pt x="2421394" y="103444"/>
                  </a:lnTo>
                  <a:lnTo>
                    <a:pt x="2563829" y="0"/>
                  </a:lnTo>
                  <a:lnTo>
                    <a:pt x="2706264" y="0"/>
                  </a:lnTo>
                  <a:lnTo>
                    <a:pt x="2848699" y="0"/>
                  </a:lnTo>
                  <a:lnTo>
                    <a:pt x="2991134" y="413776"/>
                  </a:lnTo>
                  <a:lnTo>
                    <a:pt x="3133569" y="310332"/>
                  </a:lnTo>
                  <a:lnTo>
                    <a:pt x="3276004" y="0"/>
                  </a:lnTo>
                  <a:lnTo>
                    <a:pt x="3418439" y="310332"/>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3038008"/>
              <a:ext cx="3418439" cy="413776"/>
            </a:xfrm>
            <a:custGeom>
              <a:avLst/>
              <a:pathLst>
                <a:path w="3418439" h="413776">
                  <a:moveTo>
                    <a:pt x="0" y="0"/>
                  </a:moveTo>
                  <a:lnTo>
                    <a:pt x="142434" y="0"/>
                  </a:lnTo>
                  <a:lnTo>
                    <a:pt x="284869" y="0"/>
                  </a:lnTo>
                  <a:lnTo>
                    <a:pt x="427304" y="0"/>
                  </a:lnTo>
                  <a:lnTo>
                    <a:pt x="569739" y="0"/>
                  </a:lnTo>
                  <a:lnTo>
                    <a:pt x="712174" y="0"/>
                  </a:lnTo>
                  <a:lnTo>
                    <a:pt x="854609" y="103444"/>
                  </a:lnTo>
                  <a:lnTo>
                    <a:pt x="997044" y="103444"/>
                  </a:lnTo>
                  <a:lnTo>
                    <a:pt x="1139479" y="310332"/>
                  </a:lnTo>
                  <a:lnTo>
                    <a:pt x="1281914" y="0"/>
                  </a:lnTo>
                  <a:lnTo>
                    <a:pt x="1424349" y="0"/>
                  </a:lnTo>
                  <a:lnTo>
                    <a:pt x="1566784" y="0"/>
                  </a:lnTo>
                  <a:lnTo>
                    <a:pt x="1709219" y="103444"/>
                  </a:lnTo>
                  <a:lnTo>
                    <a:pt x="1851654" y="103444"/>
                  </a:lnTo>
                  <a:lnTo>
                    <a:pt x="1994089" y="0"/>
                  </a:lnTo>
                  <a:lnTo>
                    <a:pt x="2136524" y="0"/>
                  </a:lnTo>
                  <a:lnTo>
                    <a:pt x="2278959" y="0"/>
                  </a:lnTo>
                  <a:lnTo>
                    <a:pt x="2421394" y="103444"/>
                  </a:lnTo>
                  <a:lnTo>
                    <a:pt x="2563829" y="0"/>
                  </a:lnTo>
                  <a:lnTo>
                    <a:pt x="2706264" y="0"/>
                  </a:lnTo>
                  <a:lnTo>
                    <a:pt x="2848699" y="0"/>
                  </a:lnTo>
                  <a:lnTo>
                    <a:pt x="2991134" y="413776"/>
                  </a:lnTo>
                  <a:lnTo>
                    <a:pt x="3133569" y="310332"/>
                  </a:lnTo>
                  <a:lnTo>
                    <a:pt x="3276004" y="0"/>
                  </a:lnTo>
                  <a:lnTo>
                    <a:pt x="3418439" y="310332"/>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406838"/>
            </a:xfrm>
            <a:custGeom>
              <a:avLst/>
              <a:pathLst>
                <a:path w="0" h="1406838">
                  <a:moveTo>
                    <a:pt x="0" y="14068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3038008"/>
              <a:ext cx="3418439" cy="413776"/>
            </a:xfrm>
            <a:custGeom>
              <a:avLst/>
              <a:pathLst>
                <a:path w="3418439" h="413776">
                  <a:moveTo>
                    <a:pt x="0" y="0"/>
                  </a:moveTo>
                  <a:lnTo>
                    <a:pt x="142434" y="0"/>
                  </a:lnTo>
                  <a:lnTo>
                    <a:pt x="284869" y="0"/>
                  </a:lnTo>
                  <a:lnTo>
                    <a:pt x="427304" y="0"/>
                  </a:lnTo>
                  <a:lnTo>
                    <a:pt x="569739" y="0"/>
                  </a:lnTo>
                  <a:lnTo>
                    <a:pt x="712174" y="0"/>
                  </a:lnTo>
                  <a:lnTo>
                    <a:pt x="854609" y="103444"/>
                  </a:lnTo>
                  <a:lnTo>
                    <a:pt x="997044" y="103444"/>
                  </a:lnTo>
                  <a:lnTo>
                    <a:pt x="1139479" y="310332"/>
                  </a:lnTo>
                  <a:lnTo>
                    <a:pt x="1281914" y="0"/>
                  </a:lnTo>
                  <a:lnTo>
                    <a:pt x="1424349" y="0"/>
                  </a:lnTo>
                  <a:lnTo>
                    <a:pt x="1566784" y="0"/>
                  </a:lnTo>
                  <a:lnTo>
                    <a:pt x="1709219" y="103444"/>
                  </a:lnTo>
                  <a:lnTo>
                    <a:pt x="1851654" y="103444"/>
                  </a:lnTo>
                  <a:lnTo>
                    <a:pt x="1994089" y="0"/>
                  </a:lnTo>
                  <a:lnTo>
                    <a:pt x="2136524" y="0"/>
                  </a:lnTo>
                  <a:lnTo>
                    <a:pt x="2278959" y="0"/>
                  </a:lnTo>
                  <a:lnTo>
                    <a:pt x="2421394" y="103444"/>
                  </a:lnTo>
                  <a:lnTo>
                    <a:pt x="2563829" y="0"/>
                  </a:lnTo>
                  <a:lnTo>
                    <a:pt x="2706264" y="0"/>
                  </a:lnTo>
                  <a:lnTo>
                    <a:pt x="2848699" y="0"/>
                  </a:lnTo>
                  <a:lnTo>
                    <a:pt x="2991134" y="413776"/>
                  </a:lnTo>
                  <a:lnTo>
                    <a:pt x="3133569" y="310332"/>
                  </a:lnTo>
                  <a:lnTo>
                    <a:pt x="3276004" y="0"/>
                  </a:lnTo>
                  <a:lnTo>
                    <a:pt x="3418439" y="310332"/>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9749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0966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2184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785705" y="185963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41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0500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674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1202" y="483177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14" name="tx114"/>
            <p:cNvSpPr/>
            <p:nvPr/>
          </p:nvSpPr>
          <p:spPr>
            <a:xfrm>
              <a:off x="71721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3455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246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2394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8542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320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5468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2091875" cy="149993"/>
            </a:xfrm>
            <a:prstGeom prst="rect">
              <a:avLst/>
            </a:prstGeom>
            <a:solidFill>
              <a:srgbClr val="1CABE2">
                <a:alpha val="80000"/>
              </a:srgbClr>
            </a:solidFill>
          </p:spPr>
          <p:txBody>
            <a:bodyPr/>
            <a:lstStyle/>
            <a:p/>
          </p:txBody>
        </p:sp>
        <p:sp>
          <p:nvSpPr>
            <p:cNvPr id="127" name="rc127"/>
            <p:cNvSpPr/>
            <p:nvPr/>
          </p:nvSpPr>
          <p:spPr>
            <a:xfrm>
              <a:off x="1317178" y="5637654"/>
              <a:ext cx="1830391" cy="149993"/>
            </a:xfrm>
            <a:prstGeom prst="rect">
              <a:avLst/>
            </a:prstGeom>
            <a:solidFill>
              <a:srgbClr val="1CABE2">
                <a:alpha val="80000"/>
              </a:srgbClr>
            </a:solidFill>
          </p:spPr>
          <p:txBody>
            <a:bodyPr/>
            <a:lstStyle/>
            <a:p/>
          </p:txBody>
        </p:sp>
        <p:sp>
          <p:nvSpPr>
            <p:cNvPr id="128" name="rc128"/>
            <p:cNvSpPr/>
            <p:nvPr/>
          </p:nvSpPr>
          <p:spPr>
            <a:xfrm>
              <a:off x="1317178" y="5450161"/>
              <a:ext cx="7321564" cy="149993"/>
            </a:xfrm>
            <a:prstGeom prst="rect">
              <a:avLst/>
            </a:prstGeom>
            <a:solidFill>
              <a:srgbClr val="1CABE2">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77663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639147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6" name="tx13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Dominica (96%) was 7 percentage points higher than the global average (89%) and 11 percentage points higher than the average across all LACR countries (85%).
National DTP1 coverage was 3 percentage points lower than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Dominica ranked number 19 out of 32 countries for lowest DTP1 coverage (based on tied ranks).
Dominica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F26A21">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Dominica ranked number 31 out of 32 countries with &lt;100 zero-dose children.
In 2024, Dominica ranked number 28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68287"/>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55379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83929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2124797"/>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141030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9" name="pl9"/>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911039"/>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19654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48204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767549"/>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105305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5" name="pl15"/>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11313" y="2910743"/>
              <a:ext cx="206534" cy="1714791"/>
            </a:xfrm>
            <a:prstGeom prst="rect">
              <a:avLst/>
            </a:prstGeom>
            <a:solidFill>
              <a:srgbClr val="80BD41">
                <a:alpha val="100000"/>
              </a:srgbClr>
            </a:solidFill>
          </p:spPr>
          <p:txBody>
            <a:bodyPr/>
            <a:lstStyle/>
            <a:p/>
          </p:txBody>
        </p:sp>
        <p:sp>
          <p:nvSpPr>
            <p:cNvPr id="29" name="rc29"/>
            <p:cNvSpPr/>
            <p:nvPr/>
          </p:nvSpPr>
          <p:spPr>
            <a:xfrm>
              <a:off x="1211313" y="2893596"/>
              <a:ext cx="206534" cy="17147"/>
            </a:xfrm>
            <a:prstGeom prst="rect">
              <a:avLst/>
            </a:prstGeom>
            <a:solidFill>
              <a:srgbClr val="0058AB">
                <a:alpha val="100000"/>
              </a:srgbClr>
            </a:solidFill>
          </p:spPr>
          <p:txBody>
            <a:bodyPr/>
            <a:lstStyle/>
            <a:p/>
          </p:txBody>
        </p:sp>
        <p:sp>
          <p:nvSpPr>
            <p:cNvPr id="30" name="rc30"/>
            <p:cNvSpPr/>
            <p:nvPr/>
          </p:nvSpPr>
          <p:spPr>
            <a:xfrm>
              <a:off x="1211313" y="2910743"/>
              <a:ext cx="206534" cy="0"/>
            </a:xfrm>
            <a:prstGeom prst="rect">
              <a:avLst/>
            </a:prstGeom>
            <a:solidFill>
              <a:srgbClr val="1CABE2">
                <a:alpha val="100000"/>
              </a:srgbClr>
            </a:solidFill>
          </p:spPr>
          <p:txBody>
            <a:bodyPr/>
            <a:lstStyle/>
            <a:p/>
          </p:txBody>
        </p:sp>
        <p:sp>
          <p:nvSpPr>
            <p:cNvPr id="31" name="rc31"/>
            <p:cNvSpPr/>
            <p:nvPr/>
          </p:nvSpPr>
          <p:spPr>
            <a:xfrm>
              <a:off x="1440796" y="2909314"/>
              <a:ext cx="206534" cy="1716220"/>
            </a:xfrm>
            <a:prstGeom prst="rect">
              <a:avLst/>
            </a:prstGeom>
            <a:solidFill>
              <a:srgbClr val="80BD41">
                <a:alpha val="100000"/>
              </a:srgbClr>
            </a:solidFill>
          </p:spPr>
          <p:txBody>
            <a:bodyPr/>
            <a:lstStyle/>
            <a:p/>
          </p:txBody>
        </p:sp>
        <p:sp>
          <p:nvSpPr>
            <p:cNvPr id="32" name="rc32"/>
            <p:cNvSpPr/>
            <p:nvPr/>
          </p:nvSpPr>
          <p:spPr>
            <a:xfrm>
              <a:off x="1440796" y="2892167"/>
              <a:ext cx="206534" cy="17147"/>
            </a:xfrm>
            <a:prstGeom prst="rect">
              <a:avLst/>
            </a:prstGeom>
            <a:solidFill>
              <a:srgbClr val="0058AB">
                <a:alpha val="100000"/>
              </a:srgbClr>
            </a:solidFill>
          </p:spPr>
          <p:txBody>
            <a:bodyPr/>
            <a:lstStyle/>
            <a:p/>
          </p:txBody>
        </p:sp>
        <p:sp>
          <p:nvSpPr>
            <p:cNvPr id="33" name="rc33"/>
            <p:cNvSpPr/>
            <p:nvPr/>
          </p:nvSpPr>
          <p:spPr>
            <a:xfrm>
              <a:off x="1440796" y="2909314"/>
              <a:ext cx="206534" cy="0"/>
            </a:xfrm>
            <a:prstGeom prst="rect">
              <a:avLst/>
            </a:prstGeom>
            <a:solidFill>
              <a:srgbClr val="1CABE2">
                <a:alpha val="100000"/>
              </a:srgbClr>
            </a:solidFill>
          </p:spPr>
          <p:txBody>
            <a:bodyPr/>
            <a:lstStyle/>
            <a:p/>
          </p:txBody>
        </p:sp>
        <p:sp>
          <p:nvSpPr>
            <p:cNvPr id="34" name="rc34"/>
            <p:cNvSpPr/>
            <p:nvPr/>
          </p:nvSpPr>
          <p:spPr>
            <a:xfrm>
              <a:off x="1670279" y="3096513"/>
              <a:ext cx="206534" cy="1529022"/>
            </a:xfrm>
            <a:prstGeom prst="rect">
              <a:avLst/>
            </a:prstGeom>
            <a:solidFill>
              <a:srgbClr val="80BD41">
                <a:alpha val="100000"/>
              </a:srgbClr>
            </a:solidFill>
          </p:spPr>
          <p:txBody>
            <a:bodyPr/>
            <a:lstStyle/>
            <a:p/>
          </p:txBody>
        </p:sp>
        <p:sp>
          <p:nvSpPr>
            <p:cNvPr id="35" name="rc35"/>
            <p:cNvSpPr/>
            <p:nvPr/>
          </p:nvSpPr>
          <p:spPr>
            <a:xfrm>
              <a:off x="1670279" y="3065075"/>
              <a:ext cx="206534" cy="15718"/>
            </a:xfrm>
            <a:prstGeom prst="rect">
              <a:avLst/>
            </a:prstGeom>
            <a:solidFill>
              <a:srgbClr val="0058AB">
                <a:alpha val="100000"/>
              </a:srgbClr>
            </a:solidFill>
          </p:spPr>
          <p:txBody>
            <a:bodyPr/>
            <a:lstStyle/>
            <a:p/>
          </p:txBody>
        </p:sp>
        <p:sp>
          <p:nvSpPr>
            <p:cNvPr id="36" name="rc36"/>
            <p:cNvSpPr/>
            <p:nvPr/>
          </p:nvSpPr>
          <p:spPr>
            <a:xfrm>
              <a:off x="1670279" y="3080794"/>
              <a:ext cx="206534" cy="15718"/>
            </a:xfrm>
            <a:prstGeom prst="rect">
              <a:avLst/>
            </a:prstGeom>
            <a:solidFill>
              <a:srgbClr val="1CABE2">
                <a:alpha val="100000"/>
              </a:srgbClr>
            </a:solidFill>
          </p:spPr>
          <p:txBody>
            <a:bodyPr/>
            <a:lstStyle/>
            <a:p/>
          </p:txBody>
        </p:sp>
        <p:sp>
          <p:nvSpPr>
            <p:cNvPr id="37" name="rc37"/>
            <p:cNvSpPr/>
            <p:nvPr/>
          </p:nvSpPr>
          <p:spPr>
            <a:xfrm>
              <a:off x="1899761" y="3135095"/>
              <a:ext cx="206534" cy="1490439"/>
            </a:xfrm>
            <a:prstGeom prst="rect">
              <a:avLst/>
            </a:prstGeom>
            <a:solidFill>
              <a:srgbClr val="80BD41">
                <a:alpha val="100000"/>
              </a:srgbClr>
            </a:solidFill>
          </p:spPr>
          <p:txBody>
            <a:bodyPr/>
            <a:lstStyle/>
            <a:p/>
          </p:txBody>
        </p:sp>
        <p:sp>
          <p:nvSpPr>
            <p:cNvPr id="38" name="rc38"/>
            <p:cNvSpPr/>
            <p:nvPr/>
          </p:nvSpPr>
          <p:spPr>
            <a:xfrm>
              <a:off x="1899761" y="3119376"/>
              <a:ext cx="206534" cy="15718"/>
            </a:xfrm>
            <a:prstGeom prst="rect">
              <a:avLst/>
            </a:prstGeom>
            <a:solidFill>
              <a:srgbClr val="0058AB">
                <a:alpha val="100000"/>
              </a:srgbClr>
            </a:solidFill>
          </p:spPr>
          <p:txBody>
            <a:bodyPr/>
            <a:lstStyle/>
            <a:p/>
          </p:txBody>
        </p:sp>
        <p:sp>
          <p:nvSpPr>
            <p:cNvPr id="39" name="rc39"/>
            <p:cNvSpPr/>
            <p:nvPr/>
          </p:nvSpPr>
          <p:spPr>
            <a:xfrm>
              <a:off x="1899761" y="3135095"/>
              <a:ext cx="206534" cy="0"/>
            </a:xfrm>
            <a:prstGeom prst="rect">
              <a:avLst/>
            </a:prstGeom>
            <a:solidFill>
              <a:srgbClr val="1CABE2">
                <a:alpha val="100000"/>
              </a:srgbClr>
            </a:solidFill>
          </p:spPr>
          <p:txBody>
            <a:bodyPr/>
            <a:lstStyle/>
            <a:p/>
          </p:txBody>
        </p:sp>
        <p:sp>
          <p:nvSpPr>
            <p:cNvPr id="40" name="rc40"/>
            <p:cNvSpPr/>
            <p:nvPr/>
          </p:nvSpPr>
          <p:spPr>
            <a:xfrm>
              <a:off x="2129244" y="3166533"/>
              <a:ext cx="206534" cy="1459001"/>
            </a:xfrm>
            <a:prstGeom prst="rect">
              <a:avLst/>
            </a:prstGeom>
            <a:solidFill>
              <a:srgbClr val="80BD41">
                <a:alpha val="100000"/>
              </a:srgbClr>
            </a:solidFill>
          </p:spPr>
          <p:txBody>
            <a:bodyPr/>
            <a:lstStyle/>
            <a:p/>
          </p:txBody>
        </p:sp>
        <p:sp>
          <p:nvSpPr>
            <p:cNvPr id="41" name="rc41"/>
            <p:cNvSpPr/>
            <p:nvPr/>
          </p:nvSpPr>
          <p:spPr>
            <a:xfrm>
              <a:off x="2129244" y="3152243"/>
              <a:ext cx="206534" cy="14289"/>
            </a:xfrm>
            <a:prstGeom prst="rect">
              <a:avLst/>
            </a:prstGeom>
            <a:solidFill>
              <a:srgbClr val="0058AB">
                <a:alpha val="100000"/>
              </a:srgbClr>
            </a:solidFill>
          </p:spPr>
          <p:txBody>
            <a:bodyPr/>
            <a:lstStyle/>
            <a:p/>
          </p:txBody>
        </p:sp>
        <p:sp>
          <p:nvSpPr>
            <p:cNvPr id="42" name="rc42"/>
            <p:cNvSpPr/>
            <p:nvPr/>
          </p:nvSpPr>
          <p:spPr>
            <a:xfrm>
              <a:off x="2129244" y="3166533"/>
              <a:ext cx="206534" cy="0"/>
            </a:xfrm>
            <a:prstGeom prst="rect">
              <a:avLst/>
            </a:prstGeom>
            <a:solidFill>
              <a:srgbClr val="1CABE2">
                <a:alpha val="100000"/>
              </a:srgbClr>
            </a:solidFill>
          </p:spPr>
          <p:txBody>
            <a:bodyPr/>
            <a:lstStyle/>
            <a:p/>
          </p:txBody>
        </p:sp>
        <p:sp>
          <p:nvSpPr>
            <p:cNvPr id="43" name="rc43"/>
            <p:cNvSpPr/>
            <p:nvPr/>
          </p:nvSpPr>
          <p:spPr>
            <a:xfrm>
              <a:off x="2358727" y="3202258"/>
              <a:ext cx="206534" cy="1423277"/>
            </a:xfrm>
            <a:prstGeom prst="rect">
              <a:avLst/>
            </a:prstGeom>
            <a:solidFill>
              <a:srgbClr val="80BD41">
                <a:alpha val="100000"/>
              </a:srgbClr>
            </a:solidFill>
          </p:spPr>
          <p:txBody>
            <a:bodyPr/>
            <a:lstStyle/>
            <a:p/>
          </p:txBody>
        </p:sp>
        <p:sp>
          <p:nvSpPr>
            <p:cNvPr id="44" name="rc44"/>
            <p:cNvSpPr/>
            <p:nvPr/>
          </p:nvSpPr>
          <p:spPr>
            <a:xfrm>
              <a:off x="2358727" y="3173678"/>
              <a:ext cx="206534" cy="14289"/>
            </a:xfrm>
            <a:prstGeom prst="rect">
              <a:avLst/>
            </a:prstGeom>
            <a:solidFill>
              <a:srgbClr val="0058AB">
                <a:alpha val="100000"/>
              </a:srgbClr>
            </a:solidFill>
          </p:spPr>
          <p:txBody>
            <a:bodyPr/>
            <a:lstStyle/>
            <a:p/>
          </p:txBody>
        </p:sp>
        <p:sp>
          <p:nvSpPr>
            <p:cNvPr id="45" name="rc45"/>
            <p:cNvSpPr/>
            <p:nvPr/>
          </p:nvSpPr>
          <p:spPr>
            <a:xfrm>
              <a:off x="2358727" y="3187968"/>
              <a:ext cx="206534" cy="14289"/>
            </a:xfrm>
            <a:prstGeom prst="rect">
              <a:avLst/>
            </a:prstGeom>
            <a:solidFill>
              <a:srgbClr val="1CABE2">
                <a:alpha val="100000"/>
              </a:srgbClr>
            </a:solidFill>
          </p:spPr>
          <p:txBody>
            <a:bodyPr/>
            <a:lstStyle/>
            <a:p/>
          </p:txBody>
        </p:sp>
        <p:sp>
          <p:nvSpPr>
            <p:cNvPr id="46" name="rc46"/>
            <p:cNvSpPr/>
            <p:nvPr/>
          </p:nvSpPr>
          <p:spPr>
            <a:xfrm>
              <a:off x="2588210" y="3196542"/>
              <a:ext cx="206534" cy="1428993"/>
            </a:xfrm>
            <a:prstGeom prst="rect">
              <a:avLst/>
            </a:prstGeom>
            <a:solidFill>
              <a:srgbClr val="80BD41">
                <a:alpha val="100000"/>
              </a:srgbClr>
            </a:solidFill>
          </p:spPr>
          <p:txBody>
            <a:bodyPr/>
            <a:lstStyle/>
            <a:p/>
          </p:txBody>
        </p:sp>
        <p:sp>
          <p:nvSpPr>
            <p:cNvPr id="47" name="rc47"/>
            <p:cNvSpPr/>
            <p:nvPr/>
          </p:nvSpPr>
          <p:spPr>
            <a:xfrm>
              <a:off x="2588210" y="3120805"/>
              <a:ext cx="206534" cy="30008"/>
            </a:xfrm>
            <a:prstGeom prst="rect">
              <a:avLst/>
            </a:prstGeom>
            <a:solidFill>
              <a:srgbClr val="0058AB">
                <a:alpha val="100000"/>
              </a:srgbClr>
            </a:solidFill>
          </p:spPr>
          <p:txBody>
            <a:bodyPr/>
            <a:lstStyle/>
            <a:p/>
          </p:txBody>
        </p:sp>
        <p:sp>
          <p:nvSpPr>
            <p:cNvPr id="48" name="rc48"/>
            <p:cNvSpPr/>
            <p:nvPr/>
          </p:nvSpPr>
          <p:spPr>
            <a:xfrm>
              <a:off x="2588210" y="3150814"/>
              <a:ext cx="206534" cy="45727"/>
            </a:xfrm>
            <a:prstGeom prst="rect">
              <a:avLst/>
            </a:prstGeom>
            <a:solidFill>
              <a:srgbClr val="1CABE2">
                <a:alpha val="100000"/>
              </a:srgbClr>
            </a:solidFill>
          </p:spPr>
          <p:txBody>
            <a:bodyPr/>
            <a:lstStyle/>
            <a:p/>
          </p:txBody>
        </p:sp>
        <p:sp>
          <p:nvSpPr>
            <p:cNvPr id="49" name="rc49"/>
            <p:cNvSpPr/>
            <p:nvPr/>
          </p:nvSpPr>
          <p:spPr>
            <a:xfrm>
              <a:off x="2817692" y="3220835"/>
              <a:ext cx="206534" cy="1404700"/>
            </a:xfrm>
            <a:prstGeom prst="rect">
              <a:avLst/>
            </a:prstGeom>
            <a:solidFill>
              <a:srgbClr val="80BD41">
                <a:alpha val="100000"/>
              </a:srgbClr>
            </a:solidFill>
          </p:spPr>
          <p:txBody>
            <a:bodyPr/>
            <a:lstStyle/>
            <a:p/>
          </p:txBody>
        </p:sp>
        <p:sp>
          <p:nvSpPr>
            <p:cNvPr id="50" name="rc50"/>
            <p:cNvSpPr/>
            <p:nvPr/>
          </p:nvSpPr>
          <p:spPr>
            <a:xfrm>
              <a:off x="2817692" y="3162246"/>
              <a:ext cx="206534" cy="28579"/>
            </a:xfrm>
            <a:prstGeom prst="rect">
              <a:avLst/>
            </a:prstGeom>
            <a:solidFill>
              <a:srgbClr val="0058AB">
                <a:alpha val="100000"/>
              </a:srgbClr>
            </a:solidFill>
          </p:spPr>
          <p:txBody>
            <a:bodyPr/>
            <a:lstStyle/>
            <a:p/>
          </p:txBody>
        </p:sp>
        <p:sp>
          <p:nvSpPr>
            <p:cNvPr id="51" name="rc51"/>
            <p:cNvSpPr/>
            <p:nvPr/>
          </p:nvSpPr>
          <p:spPr>
            <a:xfrm>
              <a:off x="2817692" y="3190826"/>
              <a:ext cx="206534" cy="30008"/>
            </a:xfrm>
            <a:prstGeom prst="rect">
              <a:avLst/>
            </a:prstGeom>
            <a:solidFill>
              <a:srgbClr val="1CABE2">
                <a:alpha val="100000"/>
              </a:srgbClr>
            </a:solidFill>
          </p:spPr>
          <p:txBody>
            <a:bodyPr/>
            <a:lstStyle/>
            <a:p/>
          </p:txBody>
        </p:sp>
        <p:sp>
          <p:nvSpPr>
            <p:cNvPr id="52" name="rc52"/>
            <p:cNvSpPr/>
            <p:nvPr/>
          </p:nvSpPr>
          <p:spPr>
            <a:xfrm>
              <a:off x="3047175" y="3263705"/>
              <a:ext cx="206534" cy="1361830"/>
            </a:xfrm>
            <a:prstGeom prst="rect">
              <a:avLst/>
            </a:prstGeom>
            <a:solidFill>
              <a:srgbClr val="80BD41">
                <a:alpha val="100000"/>
              </a:srgbClr>
            </a:solidFill>
          </p:spPr>
          <p:txBody>
            <a:bodyPr/>
            <a:lstStyle/>
            <a:p/>
          </p:txBody>
        </p:sp>
        <p:sp>
          <p:nvSpPr>
            <p:cNvPr id="53" name="rc53"/>
            <p:cNvSpPr/>
            <p:nvPr/>
          </p:nvSpPr>
          <p:spPr>
            <a:xfrm>
              <a:off x="3047175" y="3206545"/>
              <a:ext cx="206534" cy="57159"/>
            </a:xfrm>
            <a:prstGeom prst="rect">
              <a:avLst/>
            </a:prstGeom>
            <a:solidFill>
              <a:srgbClr val="0058AB">
                <a:alpha val="100000"/>
              </a:srgbClr>
            </a:solidFill>
          </p:spPr>
          <p:txBody>
            <a:bodyPr/>
            <a:lstStyle/>
            <a:p/>
          </p:txBody>
        </p:sp>
        <p:sp>
          <p:nvSpPr>
            <p:cNvPr id="54" name="rc54"/>
            <p:cNvSpPr/>
            <p:nvPr/>
          </p:nvSpPr>
          <p:spPr>
            <a:xfrm>
              <a:off x="3047175" y="3263705"/>
              <a:ext cx="206534" cy="0"/>
            </a:xfrm>
            <a:prstGeom prst="rect">
              <a:avLst/>
            </a:prstGeom>
            <a:solidFill>
              <a:srgbClr val="1CABE2">
                <a:alpha val="100000"/>
              </a:srgbClr>
            </a:solidFill>
          </p:spPr>
          <p:txBody>
            <a:bodyPr/>
            <a:lstStyle/>
            <a:p/>
          </p:txBody>
        </p:sp>
        <p:sp>
          <p:nvSpPr>
            <p:cNvPr id="55" name="rc55"/>
            <p:cNvSpPr/>
            <p:nvPr/>
          </p:nvSpPr>
          <p:spPr>
            <a:xfrm>
              <a:off x="3276658" y="3262276"/>
              <a:ext cx="206534" cy="1363259"/>
            </a:xfrm>
            <a:prstGeom prst="rect">
              <a:avLst/>
            </a:prstGeom>
            <a:solidFill>
              <a:srgbClr val="80BD41">
                <a:alpha val="100000"/>
              </a:srgbClr>
            </a:solidFill>
          </p:spPr>
          <p:txBody>
            <a:bodyPr/>
            <a:lstStyle/>
            <a:p/>
          </p:txBody>
        </p:sp>
        <p:sp>
          <p:nvSpPr>
            <p:cNvPr id="56" name="rc56"/>
            <p:cNvSpPr/>
            <p:nvPr/>
          </p:nvSpPr>
          <p:spPr>
            <a:xfrm>
              <a:off x="3276658" y="3247986"/>
              <a:ext cx="206534" cy="14289"/>
            </a:xfrm>
            <a:prstGeom prst="rect">
              <a:avLst/>
            </a:prstGeom>
            <a:solidFill>
              <a:srgbClr val="0058AB">
                <a:alpha val="100000"/>
              </a:srgbClr>
            </a:solidFill>
          </p:spPr>
          <p:txBody>
            <a:bodyPr/>
            <a:lstStyle/>
            <a:p/>
          </p:txBody>
        </p:sp>
        <p:sp>
          <p:nvSpPr>
            <p:cNvPr id="57" name="rc57"/>
            <p:cNvSpPr/>
            <p:nvPr/>
          </p:nvSpPr>
          <p:spPr>
            <a:xfrm>
              <a:off x="3276658" y="3262276"/>
              <a:ext cx="206534" cy="0"/>
            </a:xfrm>
            <a:prstGeom prst="rect">
              <a:avLst/>
            </a:prstGeom>
            <a:solidFill>
              <a:srgbClr val="1CABE2">
                <a:alpha val="100000"/>
              </a:srgbClr>
            </a:solidFill>
          </p:spPr>
          <p:txBody>
            <a:bodyPr/>
            <a:lstStyle/>
            <a:p/>
          </p:txBody>
        </p:sp>
        <p:sp>
          <p:nvSpPr>
            <p:cNvPr id="58" name="rc58"/>
            <p:cNvSpPr/>
            <p:nvPr/>
          </p:nvSpPr>
          <p:spPr>
            <a:xfrm>
              <a:off x="3506141" y="3300859"/>
              <a:ext cx="206534" cy="1324676"/>
            </a:xfrm>
            <a:prstGeom prst="rect">
              <a:avLst/>
            </a:prstGeom>
            <a:solidFill>
              <a:srgbClr val="80BD41">
                <a:alpha val="100000"/>
              </a:srgbClr>
            </a:solidFill>
          </p:spPr>
          <p:txBody>
            <a:bodyPr/>
            <a:lstStyle/>
            <a:p/>
          </p:txBody>
        </p:sp>
        <p:sp>
          <p:nvSpPr>
            <p:cNvPr id="59" name="rc59"/>
            <p:cNvSpPr/>
            <p:nvPr/>
          </p:nvSpPr>
          <p:spPr>
            <a:xfrm>
              <a:off x="3506141" y="3273708"/>
              <a:ext cx="206534" cy="12860"/>
            </a:xfrm>
            <a:prstGeom prst="rect">
              <a:avLst/>
            </a:prstGeom>
            <a:solidFill>
              <a:srgbClr val="0058AB">
                <a:alpha val="100000"/>
              </a:srgbClr>
            </a:solidFill>
          </p:spPr>
          <p:txBody>
            <a:bodyPr/>
            <a:lstStyle/>
            <a:p/>
          </p:txBody>
        </p:sp>
        <p:sp>
          <p:nvSpPr>
            <p:cNvPr id="60" name="rc60"/>
            <p:cNvSpPr/>
            <p:nvPr/>
          </p:nvSpPr>
          <p:spPr>
            <a:xfrm>
              <a:off x="3506141" y="3286569"/>
              <a:ext cx="206534" cy="14289"/>
            </a:xfrm>
            <a:prstGeom prst="rect">
              <a:avLst/>
            </a:prstGeom>
            <a:solidFill>
              <a:srgbClr val="1CABE2">
                <a:alpha val="100000"/>
              </a:srgbClr>
            </a:solidFill>
          </p:spPr>
          <p:txBody>
            <a:bodyPr/>
            <a:lstStyle/>
            <a:p/>
          </p:txBody>
        </p:sp>
        <p:sp>
          <p:nvSpPr>
            <p:cNvPr id="61" name="rc61"/>
            <p:cNvSpPr/>
            <p:nvPr/>
          </p:nvSpPr>
          <p:spPr>
            <a:xfrm>
              <a:off x="3735623" y="3323722"/>
              <a:ext cx="206534" cy="1301812"/>
            </a:xfrm>
            <a:prstGeom prst="rect">
              <a:avLst/>
            </a:prstGeom>
            <a:solidFill>
              <a:srgbClr val="80BD41">
                <a:alpha val="100000"/>
              </a:srgbClr>
            </a:solidFill>
          </p:spPr>
          <p:txBody>
            <a:bodyPr/>
            <a:lstStyle/>
            <a:p/>
          </p:txBody>
        </p:sp>
        <p:sp>
          <p:nvSpPr>
            <p:cNvPr id="62" name="rc62"/>
            <p:cNvSpPr/>
            <p:nvPr/>
          </p:nvSpPr>
          <p:spPr>
            <a:xfrm>
              <a:off x="3735623" y="3296572"/>
              <a:ext cx="206534" cy="12860"/>
            </a:xfrm>
            <a:prstGeom prst="rect">
              <a:avLst/>
            </a:prstGeom>
            <a:solidFill>
              <a:srgbClr val="0058AB">
                <a:alpha val="100000"/>
              </a:srgbClr>
            </a:solidFill>
          </p:spPr>
          <p:txBody>
            <a:bodyPr/>
            <a:lstStyle/>
            <a:p/>
          </p:txBody>
        </p:sp>
        <p:sp>
          <p:nvSpPr>
            <p:cNvPr id="63" name="rc63"/>
            <p:cNvSpPr/>
            <p:nvPr/>
          </p:nvSpPr>
          <p:spPr>
            <a:xfrm>
              <a:off x="3735623" y="3309433"/>
              <a:ext cx="206534" cy="14289"/>
            </a:xfrm>
            <a:prstGeom prst="rect">
              <a:avLst/>
            </a:prstGeom>
            <a:solidFill>
              <a:srgbClr val="1CABE2">
                <a:alpha val="100000"/>
              </a:srgbClr>
            </a:solidFill>
          </p:spPr>
          <p:txBody>
            <a:bodyPr/>
            <a:lstStyle/>
            <a:p/>
          </p:txBody>
        </p:sp>
        <p:sp>
          <p:nvSpPr>
            <p:cNvPr id="64" name="rc64"/>
            <p:cNvSpPr/>
            <p:nvPr/>
          </p:nvSpPr>
          <p:spPr>
            <a:xfrm>
              <a:off x="3965106" y="3320864"/>
              <a:ext cx="206534" cy="1304670"/>
            </a:xfrm>
            <a:prstGeom prst="rect">
              <a:avLst/>
            </a:prstGeom>
            <a:solidFill>
              <a:srgbClr val="80BD41">
                <a:alpha val="100000"/>
              </a:srgbClr>
            </a:solidFill>
          </p:spPr>
          <p:txBody>
            <a:bodyPr/>
            <a:lstStyle/>
            <a:p/>
          </p:txBody>
        </p:sp>
        <p:sp>
          <p:nvSpPr>
            <p:cNvPr id="65" name="rc65"/>
            <p:cNvSpPr/>
            <p:nvPr/>
          </p:nvSpPr>
          <p:spPr>
            <a:xfrm>
              <a:off x="3965106" y="3280853"/>
              <a:ext cx="206534" cy="27150"/>
            </a:xfrm>
            <a:prstGeom prst="rect">
              <a:avLst/>
            </a:prstGeom>
            <a:solidFill>
              <a:srgbClr val="0058AB">
                <a:alpha val="100000"/>
              </a:srgbClr>
            </a:solidFill>
          </p:spPr>
          <p:txBody>
            <a:bodyPr/>
            <a:lstStyle/>
            <a:p/>
          </p:txBody>
        </p:sp>
        <p:sp>
          <p:nvSpPr>
            <p:cNvPr id="66" name="rc66"/>
            <p:cNvSpPr/>
            <p:nvPr/>
          </p:nvSpPr>
          <p:spPr>
            <a:xfrm>
              <a:off x="3965106" y="3308004"/>
              <a:ext cx="206534" cy="12860"/>
            </a:xfrm>
            <a:prstGeom prst="rect">
              <a:avLst/>
            </a:prstGeom>
            <a:solidFill>
              <a:srgbClr val="1CABE2">
                <a:alpha val="100000"/>
              </a:srgbClr>
            </a:solidFill>
          </p:spPr>
          <p:txBody>
            <a:bodyPr/>
            <a:lstStyle/>
            <a:p/>
          </p:txBody>
        </p:sp>
        <p:sp>
          <p:nvSpPr>
            <p:cNvPr id="67" name="rc67"/>
            <p:cNvSpPr/>
            <p:nvPr/>
          </p:nvSpPr>
          <p:spPr>
            <a:xfrm>
              <a:off x="4194589" y="3365163"/>
              <a:ext cx="206534" cy="1260371"/>
            </a:xfrm>
            <a:prstGeom prst="rect">
              <a:avLst/>
            </a:prstGeom>
            <a:solidFill>
              <a:srgbClr val="80BD41">
                <a:alpha val="100000"/>
              </a:srgbClr>
            </a:solidFill>
          </p:spPr>
          <p:txBody>
            <a:bodyPr/>
            <a:lstStyle/>
            <a:p/>
          </p:txBody>
        </p:sp>
        <p:sp>
          <p:nvSpPr>
            <p:cNvPr id="68" name="rc68"/>
            <p:cNvSpPr/>
            <p:nvPr/>
          </p:nvSpPr>
          <p:spPr>
            <a:xfrm>
              <a:off x="4194589" y="3326580"/>
              <a:ext cx="206534" cy="25721"/>
            </a:xfrm>
            <a:prstGeom prst="rect">
              <a:avLst/>
            </a:prstGeom>
            <a:solidFill>
              <a:srgbClr val="0058AB">
                <a:alpha val="100000"/>
              </a:srgbClr>
            </a:solidFill>
          </p:spPr>
          <p:txBody>
            <a:bodyPr/>
            <a:lstStyle/>
            <a:p/>
          </p:txBody>
        </p:sp>
        <p:sp>
          <p:nvSpPr>
            <p:cNvPr id="69" name="rc69"/>
            <p:cNvSpPr/>
            <p:nvPr/>
          </p:nvSpPr>
          <p:spPr>
            <a:xfrm>
              <a:off x="4194589" y="3352302"/>
              <a:ext cx="206534" cy="12860"/>
            </a:xfrm>
            <a:prstGeom prst="rect">
              <a:avLst/>
            </a:prstGeom>
            <a:solidFill>
              <a:srgbClr val="1CABE2">
                <a:alpha val="100000"/>
              </a:srgbClr>
            </a:solidFill>
          </p:spPr>
          <p:txBody>
            <a:bodyPr/>
            <a:lstStyle/>
            <a:p/>
          </p:txBody>
        </p:sp>
        <p:sp>
          <p:nvSpPr>
            <p:cNvPr id="70" name="rc70"/>
            <p:cNvSpPr/>
            <p:nvPr/>
          </p:nvSpPr>
          <p:spPr>
            <a:xfrm>
              <a:off x="4424072" y="3316577"/>
              <a:ext cx="206534" cy="1308957"/>
            </a:xfrm>
            <a:prstGeom prst="rect">
              <a:avLst/>
            </a:prstGeom>
            <a:solidFill>
              <a:srgbClr val="80BD41">
                <a:alpha val="100000"/>
              </a:srgbClr>
            </a:solidFill>
          </p:spPr>
          <p:txBody>
            <a:bodyPr/>
            <a:lstStyle/>
            <a:p/>
          </p:txBody>
        </p:sp>
        <p:sp>
          <p:nvSpPr>
            <p:cNvPr id="71" name="rc71"/>
            <p:cNvSpPr/>
            <p:nvPr/>
          </p:nvSpPr>
          <p:spPr>
            <a:xfrm>
              <a:off x="4424072" y="3276566"/>
              <a:ext cx="206534" cy="12860"/>
            </a:xfrm>
            <a:prstGeom prst="rect">
              <a:avLst/>
            </a:prstGeom>
            <a:solidFill>
              <a:srgbClr val="0058AB">
                <a:alpha val="100000"/>
              </a:srgbClr>
            </a:solidFill>
          </p:spPr>
          <p:txBody>
            <a:bodyPr/>
            <a:lstStyle/>
            <a:p/>
          </p:txBody>
        </p:sp>
        <p:sp>
          <p:nvSpPr>
            <p:cNvPr id="72" name="rc72"/>
            <p:cNvSpPr/>
            <p:nvPr/>
          </p:nvSpPr>
          <p:spPr>
            <a:xfrm>
              <a:off x="4424072" y="3289427"/>
              <a:ext cx="206534" cy="27150"/>
            </a:xfrm>
            <a:prstGeom prst="rect">
              <a:avLst/>
            </a:prstGeom>
            <a:solidFill>
              <a:srgbClr val="1CABE2">
                <a:alpha val="100000"/>
              </a:srgbClr>
            </a:solidFill>
          </p:spPr>
          <p:txBody>
            <a:bodyPr/>
            <a:lstStyle/>
            <a:p/>
          </p:txBody>
        </p:sp>
        <p:sp>
          <p:nvSpPr>
            <p:cNvPr id="73" name="rc73"/>
            <p:cNvSpPr/>
            <p:nvPr/>
          </p:nvSpPr>
          <p:spPr>
            <a:xfrm>
              <a:off x="4653554" y="3360876"/>
              <a:ext cx="206534" cy="1264658"/>
            </a:xfrm>
            <a:prstGeom prst="rect">
              <a:avLst/>
            </a:prstGeom>
            <a:solidFill>
              <a:srgbClr val="80BD41">
                <a:alpha val="100000"/>
              </a:srgbClr>
            </a:solidFill>
          </p:spPr>
          <p:txBody>
            <a:bodyPr/>
            <a:lstStyle/>
            <a:p/>
          </p:txBody>
        </p:sp>
        <p:sp>
          <p:nvSpPr>
            <p:cNvPr id="74" name="rc74"/>
            <p:cNvSpPr/>
            <p:nvPr/>
          </p:nvSpPr>
          <p:spPr>
            <a:xfrm>
              <a:off x="4653554" y="3335154"/>
              <a:ext cx="206534" cy="12860"/>
            </a:xfrm>
            <a:prstGeom prst="rect">
              <a:avLst/>
            </a:prstGeom>
            <a:solidFill>
              <a:srgbClr val="0058AB">
                <a:alpha val="100000"/>
              </a:srgbClr>
            </a:solidFill>
          </p:spPr>
          <p:txBody>
            <a:bodyPr/>
            <a:lstStyle/>
            <a:p/>
          </p:txBody>
        </p:sp>
        <p:sp>
          <p:nvSpPr>
            <p:cNvPr id="75" name="rc75"/>
            <p:cNvSpPr/>
            <p:nvPr/>
          </p:nvSpPr>
          <p:spPr>
            <a:xfrm>
              <a:off x="4653554" y="3348015"/>
              <a:ext cx="206534" cy="12860"/>
            </a:xfrm>
            <a:prstGeom prst="rect">
              <a:avLst/>
            </a:prstGeom>
            <a:solidFill>
              <a:srgbClr val="1CABE2">
                <a:alpha val="100000"/>
              </a:srgbClr>
            </a:solidFill>
          </p:spPr>
          <p:txBody>
            <a:bodyPr/>
            <a:lstStyle/>
            <a:p/>
          </p:txBody>
        </p:sp>
        <p:sp>
          <p:nvSpPr>
            <p:cNvPr id="76" name="rc76"/>
            <p:cNvSpPr/>
            <p:nvPr/>
          </p:nvSpPr>
          <p:spPr>
            <a:xfrm>
              <a:off x="4883037" y="3380882"/>
              <a:ext cx="206534" cy="1244652"/>
            </a:xfrm>
            <a:prstGeom prst="rect">
              <a:avLst/>
            </a:prstGeom>
            <a:solidFill>
              <a:srgbClr val="80BD41">
                <a:alpha val="100000"/>
              </a:srgbClr>
            </a:solidFill>
          </p:spPr>
          <p:txBody>
            <a:bodyPr/>
            <a:lstStyle/>
            <a:p/>
          </p:txBody>
        </p:sp>
        <p:sp>
          <p:nvSpPr>
            <p:cNvPr id="77" name="rc77"/>
            <p:cNvSpPr/>
            <p:nvPr/>
          </p:nvSpPr>
          <p:spPr>
            <a:xfrm>
              <a:off x="4883037" y="3368021"/>
              <a:ext cx="206534" cy="12860"/>
            </a:xfrm>
            <a:prstGeom prst="rect">
              <a:avLst/>
            </a:prstGeom>
            <a:solidFill>
              <a:srgbClr val="0058AB">
                <a:alpha val="100000"/>
              </a:srgbClr>
            </a:solidFill>
          </p:spPr>
          <p:txBody>
            <a:bodyPr/>
            <a:lstStyle/>
            <a:p/>
          </p:txBody>
        </p:sp>
        <p:sp>
          <p:nvSpPr>
            <p:cNvPr id="78" name="rc78"/>
            <p:cNvSpPr/>
            <p:nvPr/>
          </p:nvSpPr>
          <p:spPr>
            <a:xfrm>
              <a:off x="4883037" y="3380882"/>
              <a:ext cx="206534" cy="0"/>
            </a:xfrm>
            <a:prstGeom prst="rect">
              <a:avLst/>
            </a:prstGeom>
            <a:solidFill>
              <a:srgbClr val="1CABE2">
                <a:alpha val="100000"/>
              </a:srgbClr>
            </a:solidFill>
          </p:spPr>
          <p:txBody>
            <a:bodyPr/>
            <a:lstStyle/>
            <a:p/>
          </p:txBody>
        </p:sp>
        <p:sp>
          <p:nvSpPr>
            <p:cNvPr id="79" name="rc79"/>
            <p:cNvSpPr/>
            <p:nvPr/>
          </p:nvSpPr>
          <p:spPr>
            <a:xfrm>
              <a:off x="5112520" y="3599518"/>
              <a:ext cx="206534" cy="1026016"/>
            </a:xfrm>
            <a:prstGeom prst="rect">
              <a:avLst/>
            </a:prstGeom>
            <a:solidFill>
              <a:srgbClr val="80BD41">
                <a:alpha val="100000"/>
              </a:srgbClr>
            </a:solidFill>
          </p:spPr>
          <p:txBody>
            <a:bodyPr/>
            <a:lstStyle/>
            <a:p/>
          </p:txBody>
        </p:sp>
        <p:sp>
          <p:nvSpPr>
            <p:cNvPr id="80" name="rc80"/>
            <p:cNvSpPr/>
            <p:nvPr/>
          </p:nvSpPr>
          <p:spPr>
            <a:xfrm>
              <a:off x="5112520" y="3498060"/>
              <a:ext cx="206534" cy="22863"/>
            </a:xfrm>
            <a:prstGeom prst="rect">
              <a:avLst/>
            </a:prstGeom>
            <a:solidFill>
              <a:srgbClr val="0058AB">
                <a:alpha val="100000"/>
              </a:srgbClr>
            </a:solidFill>
          </p:spPr>
          <p:txBody>
            <a:bodyPr/>
            <a:lstStyle/>
            <a:p/>
          </p:txBody>
        </p:sp>
        <p:sp>
          <p:nvSpPr>
            <p:cNvPr id="81" name="rc81"/>
            <p:cNvSpPr/>
            <p:nvPr/>
          </p:nvSpPr>
          <p:spPr>
            <a:xfrm>
              <a:off x="5112520" y="3520923"/>
              <a:ext cx="206534" cy="78594"/>
            </a:xfrm>
            <a:prstGeom prst="rect">
              <a:avLst/>
            </a:prstGeom>
            <a:solidFill>
              <a:srgbClr val="1CABE2">
                <a:alpha val="100000"/>
              </a:srgbClr>
            </a:solidFill>
          </p:spPr>
          <p:txBody>
            <a:bodyPr/>
            <a:lstStyle/>
            <a:p/>
          </p:txBody>
        </p:sp>
        <p:sp>
          <p:nvSpPr>
            <p:cNvPr id="82" name="rc82"/>
            <p:cNvSpPr/>
            <p:nvPr/>
          </p:nvSpPr>
          <p:spPr>
            <a:xfrm>
              <a:off x="5342003" y="3583799"/>
              <a:ext cx="206534" cy="1041735"/>
            </a:xfrm>
            <a:prstGeom prst="rect">
              <a:avLst/>
            </a:prstGeom>
            <a:solidFill>
              <a:srgbClr val="80BD41">
                <a:alpha val="100000"/>
              </a:srgbClr>
            </a:solidFill>
          </p:spPr>
          <p:txBody>
            <a:bodyPr/>
            <a:lstStyle/>
            <a:p/>
          </p:txBody>
        </p:sp>
        <p:sp>
          <p:nvSpPr>
            <p:cNvPr id="83" name="rc83"/>
            <p:cNvSpPr/>
            <p:nvPr/>
          </p:nvSpPr>
          <p:spPr>
            <a:xfrm>
              <a:off x="5342003" y="3518065"/>
              <a:ext cx="206534" cy="11431"/>
            </a:xfrm>
            <a:prstGeom prst="rect">
              <a:avLst/>
            </a:prstGeom>
            <a:solidFill>
              <a:srgbClr val="0058AB">
                <a:alpha val="100000"/>
              </a:srgbClr>
            </a:solidFill>
          </p:spPr>
          <p:txBody>
            <a:bodyPr/>
            <a:lstStyle/>
            <a:p/>
          </p:txBody>
        </p:sp>
        <p:sp>
          <p:nvSpPr>
            <p:cNvPr id="84" name="rc84"/>
            <p:cNvSpPr/>
            <p:nvPr/>
          </p:nvSpPr>
          <p:spPr>
            <a:xfrm>
              <a:off x="5342003" y="3529497"/>
              <a:ext cx="206534" cy="54301"/>
            </a:xfrm>
            <a:prstGeom prst="rect">
              <a:avLst/>
            </a:prstGeom>
            <a:solidFill>
              <a:srgbClr val="1CABE2">
                <a:alpha val="100000"/>
              </a:srgbClr>
            </a:solidFill>
          </p:spPr>
          <p:txBody>
            <a:bodyPr/>
            <a:lstStyle/>
            <a:p/>
          </p:txBody>
        </p:sp>
        <p:sp>
          <p:nvSpPr>
            <p:cNvPr id="85" name="rc85"/>
            <p:cNvSpPr/>
            <p:nvPr/>
          </p:nvSpPr>
          <p:spPr>
            <a:xfrm>
              <a:off x="5571486" y="3546645"/>
              <a:ext cx="206534" cy="1078889"/>
            </a:xfrm>
            <a:prstGeom prst="rect">
              <a:avLst/>
            </a:prstGeom>
            <a:solidFill>
              <a:srgbClr val="80BD41">
                <a:alpha val="100000"/>
              </a:srgbClr>
            </a:solidFill>
          </p:spPr>
          <p:txBody>
            <a:bodyPr/>
            <a:lstStyle/>
            <a:p/>
          </p:txBody>
        </p:sp>
        <p:sp>
          <p:nvSpPr>
            <p:cNvPr id="86" name="rc86"/>
            <p:cNvSpPr/>
            <p:nvPr/>
          </p:nvSpPr>
          <p:spPr>
            <a:xfrm>
              <a:off x="5571486" y="3535213"/>
              <a:ext cx="206534" cy="11431"/>
            </a:xfrm>
            <a:prstGeom prst="rect">
              <a:avLst/>
            </a:prstGeom>
            <a:solidFill>
              <a:srgbClr val="0058AB">
                <a:alpha val="100000"/>
              </a:srgbClr>
            </a:solidFill>
          </p:spPr>
          <p:txBody>
            <a:bodyPr/>
            <a:lstStyle/>
            <a:p/>
          </p:txBody>
        </p:sp>
        <p:sp>
          <p:nvSpPr>
            <p:cNvPr id="87" name="rc87"/>
            <p:cNvSpPr/>
            <p:nvPr/>
          </p:nvSpPr>
          <p:spPr>
            <a:xfrm>
              <a:off x="5571486" y="3546645"/>
              <a:ext cx="206534" cy="0"/>
            </a:xfrm>
            <a:prstGeom prst="rect">
              <a:avLst/>
            </a:prstGeom>
            <a:solidFill>
              <a:srgbClr val="1CABE2">
                <a:alpha val="100000"/>
              </a:srgbClr>
            </a:solidFill>
          </p:spPr>
          <p:txBody>
            <a:bodyPr/>
            <a:lstStyle/>
            <a:p/>
          </p:txBody>
        </p:sp>
        <p:sp>
          <p:nvSpPr>
            <p:cNvPr id="88" name="rc88"/>
            <p:cNvSpPr/>
            <p:nvPr/>
          </p:nvSpPr>
          <p:spPr>
            <a:xfrm>
              <a:off x="5800968" y="3592373"/>
              <a:ext cx="206534" cy="1033161"/>
            </a:xfrm>
            <a:prstGeom prst="rect">
              <a:avLst/>
            </a:prstGeom>
            <a:solidFill>
              <a:srgbClr val="80BD41">
                <a:alpha val="100000"/>
              </a:srgbClr>
            </a:solidFill>
          </p:spPr>
          <p:txBody>
            <a:bodyPr/>
            <a:lstStyle/>
            <a:p/>
          </p:txBody>
        </p:sp>
        <p:sp>
          <p:nvSpPr>
            <p:cNvPr id="89" name="rc89"/>
            <p:cNvSpPr/>
            <p:nvPr/>
          </p:nvSpPr>
          <p:spPr>
            <a:xfrm>
              <a:off x="5800968" y="3549503"/>
              <a:ext cx="206534" cy="11431"/>
            </a:xfrm>
            <a:prstGeom prst="rect">
              <a:avLst/>
            </a:prstGeom>
            <a:solidFill>
              <a:srgbClr val="0058AB">
                <a:alpha val="100000"/>
              </a:srgbClr>
            </a:solidFill>
          </p:spPr>
          <p:txBody>
            <a:bodyPr/>
            <a:lstStyle/>
            <a:p/>
          </p:txBody>
        </p:sp>
        <p:sp>
          <p:nvSpPr>
            <p:cNvPr id="90" name="rc90"/>
            <p:cNvSpPr/>
            <p:nvPr/>
          </p:nvSpPr>
          <p:spPr>
            <a:xfrm>
              <a:off x="5800968" y="3560935"/>
              <a:ext cx="206534" cy="31437"/>
            </a:xfrm>
            <a:prstGeom prst="rect">
              <a:avLst/>
            </a:prstGeom>
            <a:solidFill>
              <a:srgbClr val="1CABE2">
                <a:alpha val="100000"/>
              </a:srgbClr>
            </a:solidFill>
          </p:spPr>
          <p:txBody>
            <a:bodyPr/>
            <a:lstStyle/>
            <a:p/>
          </p:txBody>
        </p:sp>
        <p:sp>
          <p:nvSpPr>
            <p:cNvPr id="91" name="rc91"/>
            <p:cNvSpPr/>
            <p:nvPr/>
          </p:nvSpPr>
          <p:spPr>
            <a:xfrm>
              <a:off x="6030451" y="3655249"/>
              <a:ext cx="206534" cy="970286"/>
            </a:xfrm>
            <a:prstGeom prst="rect">
              <a:avLst/>
            </a:prstGeom>
            <a:solidFill>
              <a:srgbClr val="80BD41">
                <a:alpha val="100000"/>
              </a:srgbClr>
            </a:solidFill>
          </p:spPr>
          <p:txBody>
            <a:bodyPr/>
            <a:lstStyle/>
            <a:p/>
          </p:txBody>
        </p:sp>
        <p:sp>
          <p:nvSpPr>
            <p:cNvPr id="92" name="rc92"/>
            <p:cNvSpPr/>
            <p:nvPr/>
          </p:nvSpPr>
          <p:spPr>
            <a:xfrm>
              <a:off x="6030451" y="3570938"/>
              <a:ext cx="206534" cy="52872"/>
            </a:xfrm>
            <a:prstGeom prst="rect">
              <a:avLst/>
            </a:prstGeom>
            <a:solidFill>
              <a:srgbClr val="0058AB">
                <a:alpha val="100000"/>
              </a:srgbClr>
            </a:solidFill>
          </p:spPr>
          <p:txBody>
            <a:bodyPr/>
            <a:lstStyle/>
            <a:p/>
          </p:txBody>
        </p:sp>
        <p:sp>
          <p:nvSpPr>
            <p:cNvPr id="93" name="rc93"/>
            <p:cNvSpPr/>
            <p:nvPr/>
          </p:nvSpPr>
          <p:spPr>
            <a:xfrm>
              <a:off x="6030451" y="3623811"/>
              <a:ext cx="206534" cy="31437"/>
            </a:xfrm>
            <a:prstGeom prst="rect">
              <a:avLst/>
            </a:prstGeom>
            <a:solidFill>
              <a:srgbClr val="1CABE2">
                <a:alpha val="100000"/>
              </a:srgbClr>
            </a:solidFill>
          </p:spPr>
          <p:txBody>
            <a:bodyPr/>
            <a:lstStyle/>
            <a:p/>
          </p:txBody>
        </p:sp>
        <p:sp>
          <p:nvSpPr>
            <p:cNvPr id="94" name="rc94"/>
            <p:cNvSpPr/>
            <p:nvPr/>
          </p:nvSpPr>
          <p:spPr>
            <a:xfrm>
              <a:off x="6259934" y="3773855"/>
              <a:ext cx="206534" cy="851679"/>
            </a:xfrm>
            <a:prstGeom prst="rect">
              <a:avLst/>
            </a:prstGeom>
            <a:solidFill>
              <a:srgbClr val="80BD41">
                <a:alpha val="100000"/>
              </a:srgbClr>
            </a:solidFill>
          </p:spPr>
          <p:txBody>
            <a:bodyPr/>
            <a:lstStyle/>
            <a:p/>
          </p:txBody>
        </p:sp>
        <p:sp>
          <p:nvSpPr>
            <p:cNvPr id="95" name="rc95"/>
            <p:cNvSpPr/>
            <p:nvPr/>
          </p:nvSpPr>
          <p:spPr>
            <a:xfrm>
              <a:off x="6259934" y="3586657"/>
              <a:ext cx="206534" cy="41440"/>
            </a:xfrm>
            <a:prstGeom prst="rect">
              <a:avLst/>
            </a:prstGeom>
            <a:solidFill>
              <a:srgbClr val="0058AB">
                <a:alpha val="100000"/>
              </a:srgbClr>
            </a:solidFill>
          </p:spPr>
          <p:txBody>
            <a:bodyPr/>
            <a:lstStyle/>
            <a:p/>
          </p:txBody>
        </p:sp>
        <p:sp>
          <p:nvSpPr>
            <p:cNvPr id="96" name="rc96"/>
            <p:cNvSpPr/>
            <p:nvPr/>
          </p:nvSpPr>
          <p:spPr>
            <a:xfrm>
              <a:off x="6259934" y="3628098"/>
              <a:ext cx="206534" cy="145757"/>
            </a:xfrm>
            <a:prstGeom prst="rect">
              <a:avLst/>
            </a:prstGeom>
            <a:solidFill>
              <a:srgbClr val="1CABE2">
                <a:alpha val="100000"/>
              </a:srgbClr>
            </a:solidFill>
          </p:spPr>
          <p:txBody>
            <a:bodyPr/>
            <a:lstStyle/>
            <a:p/>
          </p:txBody>
        </p:sp>
        <p:sp>
          <p:nvSpPr>
            <p:cNvPr id="97" name="rc97"/>
            <p:cNvSpPr/>
            <p:nvPr/>
          </p:nvSpPr>
          <p:spPr>
            <a:xfrm>
              <a:off x="6489417" y="4049651"/>
              <a:ext cx="206534" cy="575884"/>
            </a:xfrm>
            <a:prstGeom prst="rect">
              <a:avLst/>
            </a:prstGeom>
            <a:solidFill>
              <a:srgbClr val="80BD41">
                <a:alpha val="100000"/>
              </a:srgbClr>
            </a:solidFill>
          </p:spPr>
          <p:txBody>
            <a:bodyPr/>
            <a:lstStyle/>
            <a:p/>
          </p:txBody>
        </p:sp>
        <p:sp>
          <p:nvSpPr>
            <p:cNvPr id="98" name="rc98"/>
            <p:cNvSpPr/>
            <p:nvPr/>
          </p:nvSpPr>
          <p:spPr>
            <a:xfrm>
              <a:off x="6489417" y="3596660"/>
              <a:ext cx="206534" cy="10002"/>
            </a:xfrm>
            <a:prstGeom prst="rect">
              <a:avLst/>
            </a:prstGeom>
            <a:solidFill>
              <a:srgbClr val="0058AB">
                <a:alpha val="100000"/>
              </a:srgbClr>
            </a:solidFill>
          </p:spPr>
          <p:txBody>
            <a:bodyPr/>
            <a:lstStyle/>
            <a:p/>
          </p:txBody>
        </p:sp>
        <p:sp>
          <p:nvSpPr>
            <p:cNvPr id="99" name="rc99"/>
            <p:cNvSpPr/>
            <p:nvPr/>
          </p:nvSpPr>
          <p:spPr>
            <a:xfrm>
              <a:off x="6489417" y="3606663"/>
              <a:ext cx="206534" cy="442987"/>
            </a:xfrm>
            <a:prstGeom prst="rect">
              <a:avLst/>
            </a:prstGeom>
            <a:solidFill>
              <a:srgbClr val="1CABE2">
                <a:alpha val="100000"/>
              </a:srgbClr>
            </a:solidFill>
          </p:spPr>
          <p:txBody>
            <a:bodyPr/>
            <a:lstStyle/>
            <a:p/>
          </p:txBody>
        </p:sp>
        <p:sp>
          <p:nvSpPr>
            <p:cNvPr id="100" name="rc100"/>
            <p:cNvSpPr/>
            <p:nvPr/>
          </p:nvSpPr>
          <p:spPr>
            <a:xfrm>
              <a:off x="6718899" y="3712409"/>
              <a:ext cx="206534" cy="913126"/>
            </a:xfrm>
            <a:prstGeom prst="rect">
              <a:avLst/>
            </a:prstGeom>
            <a:solidFill>
              <a:srgbClr val="80BD41">
                <a:alpha val="100000"/>
              </a:srgbClr>
            </a:solidFill>
          </p:spPr>
          <p:txBody>
            <a:bodyPr/>
            <a:lstStyle/>
            <a:p/>
          </p:txBody>
        </p:sp>
        <p:sp>
          <p:nvSpPr>
            <p:cNvPr id="101" name="rc101"/>
            <p:cNvSpPr/>
            <p:nvPr/>
          </p:nvSpPr>
          <p:spPr>
            <a:xfrm>
              <a:off x="6718899" y="3610950"/>
              <a:ext cx="206534" cy="40011"/>
            </a:xfrm>
            <a:prstGeom prst="rect">
              <a:avLst/>
            </a:prstGeom>
            <a:solidFill>
              <a:srgbClr val="0058AB">
                <a:alpha val="100000"/>
              </a:srgbClr>
            </a:solidFill>
          </p:spPr>
          <p:txBody>
            <a:bodyPr/>
            <a:lstStyle/>
            <a:p/>
          </p:txBody>
        </p:sp>
        <p:sp>
          <p:nvSpPr>
            <p:cNvPr id="102" name="rc102"/>
            <p:cNvSpPr/>
            <p:nvPr/>
          </p:nvSpPr>
          <p:spPr>
            <a:xfrm>
              <a:off x="6718899" y="3650962"/>
              <a:ext cx="206534" cy="61446"/>
            </a:xfrm>
            <a:prstGeom prst="rect">
              <a:avLst/>
            </a:prstGeom>
            <a:solidFill>
              <a:srgbClr val="1CABE2">
                <a:alpha val="100000"/>
              </a:srgbClr>
            </a:solidFill>
          </p:spPr>
          <p:txBody>
            <a:bodyPr/>
            <a:lstStyle/>
            <a:p/>
          </p:txBody>
        </p:sp>
        <p:sp>
          <p:nvSpPr>
            <p:cNvPr id="103" name="rc103"/>
            <p:cNvSpPr/>
            <p:nvPr/>
          </p:nvSpPr>
          <p:spPr>
            <a:xfrm>
              <a:off x="6948382" y="3629527"/>
              <a:ext cx="206534" cy="28929"/>
            </a:xfrm>
            <a:prstGeom prst="rect">
              <a:avLst/>
            </a:prstGeom>
            <a:solidFill>
              <a:srgbClr val="F26A21">
                <a:alpha val="100000"/>
              </a:srgbClr>
            </a:solidFill>
          </p:spPr>
          <p:txBody>
            <a:bodyPr/>
            <a:lstStyle/>
            <a:p/>
          </p:txBody>
        </p:sp>
        <p:sp>
          <p:nvSpPr>
            <p:cNvPr id="104" name="rc104"/>
            <p:cNvSpPr/>
            <p:nvPr/>
          </p:nvSpPr>
          <p:spPr>
            <a:xfrm>
              <a:off x="6948382" y="3658456"/>
              <a:ext cx="206534" cy="967078"/>
            </a:xfrm>
            <a:prstGeom prst="rect">
              <a:avLst/>
            </a:prstGeom>
            <a:solidFill>
              <a:srgbClr val="FFC20E">
                <a:alpha val="100000"/>
              </a:srgbClr>
            </a:solidFill>
          </p:spPr>
          <p:txBody>
            <a:bodyPr/>
            <a:lstStyle/>
            <a:p/>
          </p:txBody>
        </p:sp>
        <p:sp>
          <p:nvSpPr>
            <p:cNvPr id="105" name="rc105"/>
            <p:cNvSpPr/>
            <p:nvPr/>
          </p:nvSpPr>
          <p:spPr>
            <a:xfrm>
              <a:off x="7177865" y="3648104"/>
              <a:ext cx="206534" cy="20916"/>
            </a:xfrm>
            <a:prstGeom prst="rect">
              <a:avLst/>
            </a:prstGeom>
            <a:solidFill>
              <a:srgbClr val="F26A21">
                <a:alpha val="100000"/>
              </a:srgbClr>
            </a:solidFill>
          </p:spPr>
          <p:txBody>
            <a:bodyPr/>
            <a:lstStyle/>
            <a:p/>
          </p:txBody>
        </p:sp>
        <p:sp>
          <p:nvSpPr>
            <p:cNvPr id="106" name="rc106"/>
            <p:cNvSpPr/>
            <p:nvPr/>
          </p:nvSpPr>
          <p:spPr>
            <a:xfrm>
              <a:off x="7177865" y="3669020"/>
              <a:ext cx="206534" cy="956514"/>
            </a:xfrm>
            <a:prstGeom prst="rect">
              <a:avLst/>
            </a:prstGeom>
            <a:solidFill>
              <a:srgbClr val="FFC20E">
                <a:alpha val="100000"/>
              </a:srgbClr>
            </a:solidFill>
          </p:spPr>
          <p:txBody>
            <a:bodyPr/>
            <a:lstStyle/>
            <a:p/>
          </p:txBody>
        </p:sp>
        <p:sp>
          <p:nvSpPr>
            <p:cNvPr id="107" name="rc107"/>
            <p:cNvSpPr/>
            <p:nvPr/>
          </p:nvSpPr>
          <p:spPr>
            <a:xfrm>
              <a:off x="7407348" y="3663823"/>
              <a:ext cx="206534" cy="15123"/>
            </a:xfrm>
            <a:prstGeom prst="rect">
              <a:avLst/>
            </a:prstGeom>
            <a:solidFill>
              <a:srgbClr val="F26A21">
                <a:alpha val="100000"/>
              </a:srgbClr>
            </a:solidFill>
          </p:spPr>
          <p:txBody>
            <a:bodyPr/>
            <a:lstStyle/>
            <a:p/>
          </p:txBody>
        </p:sp>
        <p:sp>
          <p:nvSpPr>
            <p:cNvPr id="108" name="rc108"/>
            <p:cNvSpPr/>
            <p:nvPr/>
          </p:nvSpPr>
          <p:spPr>
            <a:xfrm>
              <a:off x="7407348" y="3678946"/>
              <a:ext cx="206534" cy="946589"/>
            </a:xfrm>
            <a:prstGeom prst="rect">
              <a:avLst/>
            </a:prstGeom>
            <a:solidFill>
              <a:srgbClr val="FFC20E">
                <a:alpha val="100000"/>
              </a:srgbClr>
            </a:solidFill>
          </p:spPr>
          <p:txBody>
            <a:bodyPr/>
            <a:lstStyle/>
            <a:p/>
          </p:txBody>
        </p:sp>
        <p:sp>
          <p:nvSpPr>
            <p:cNvPr id="109" name="rc109"/>
            <p:cNvSpPr/>
            <p:nvPr/>
          </p:nvSpPr>
          <p:spPr>
            <a:xfrm>
              <a:off x="7636830" y="3680971"/>
              <a:ext cx="206534" cy="10934"/>
            </a:xfrm>
            <a:prstGeom prst="rect">
              <a:avLst/>
            </a:prstGeom>
            <a:solidFill>
              <a:srgbClr val="F26A21">
                <a:alpha val="100000"/>
              </a:srgbClr>
            </a:solidFill>
          </p:spPr>
          <p:txBody>
            <a:bodyPr/>
            <a:lstStyle/>
            <a:p/>
          </p:txBody>
        </p:sp>
        <p:sp>
          <p:nvSpPr>
            <p:cNvPr id="110" name="rc110"/>
            <p:cNvSpPr/>
            <p:nvPr/>
          </p:nvSpPr>
          <p:spPr>
            <a:xfrm>
              <a:off x="7636830" y="3691905"/>
              <a:ext cx="206534" cy="933630"/>
            </a:xfrm>
            <a:prstGeom prst="rect">
              <a:avLst/>
            </a:prstGeom>
            <a:solidFill>
              <a:srgbClr val="FFC20E">
                <a:alpha val="100000"/>
              </a:srgbClr>
            </a:solidFill>
          </p:spPr>
          <p:txBody>
            <a:bodyPr/>
            <a:lstStyle/>
            <a:p/>
          </p:txBody>
        </p:sp>
        <p:sp>
          <p:nvSpPr>
            <p:cNvPr id="111" name="rc111"/>
            <p:cNvSpPr/>
            <p:nvPr/>
          </p:nvSpPr>
          <p:spPr>
            <a:xfrm>
              <a:off x="7866313" y="3698119"/>
              <a:ext cx="206534" cy="7905"/>
            </a:xfrm>
            <a:prstGeom prst="rect">
              <a:avLst/>
            </a:prstGeom>
            <a:solidFill>
              <a:srgbClr val="F26A21">
                <a:alpha val="100000"/>
              </a:srgbClr>
            </a:solidFill>
          </p:spPr>
          <p:txBody>
            <a:bodyPr/>
            <a:lstStyle/>
            <a:p/>
          </p:txBody>
        </p:sp>
        <p:sp>
          <p:nvSpPr>
            <p:cNvPr id="112" name="rc112"/>
            <p:cNvSpPr/>
            <p:nvPr/>
          </p:nvSpPr>
          <p:spPr>
            <a:xfrm>
              <a:off x="7866313" y="3706024"/>
              <a:ext cx="206534" cy="919510"/>
            </a:xfrm>
            <a:prstGeom prst="rect">
              <a:avLst/>
            </a:prstGeom>
            <a:solidFill>
              <a:srgbClr val="FFC20E">
                <a:alpha val="100000"/>
              </a:srgbClr>
            </a:solidFill>
          </p:spPr>
          <p:txBody>
            <a:bodyPr/>
            <a:lstStyle/>
            <a:p/>
          </p:txBody>
        </p:sp>
        <p:sp>
          <p:nvSpPr>
            <p:cNvPr id="113" name="rc113"/>
            <p:cNvSpPr/>
            <p:nvPr/>
          </p:nvSpPr>
          <p:spPr>
            <a:xfrm>
              <a:off x="8095796" y="3710980"/>
              <a:ext cx="206534" cy="5715"/>
            </a:xfrm>
            <a:prstGeom prst="rect">
              <a:avLst/>
            </a:prstGeom>
            <a:solidFill>
              <a:srgbClr val="F26A21">
                <a:alpha val="100000"/>
              </a:srgbClr>
            </a:solidFill>
          </p:spPr>
          <p:txBody>
            <a:bodyPr/>
            <a:lstStyle/>
            <a:p/>
          </p:txBody>
        </p:sp>
        <p:sp>
          <p:nvSpPr>
            <p:cNvPr id="114" name="rc114"/>
            <p:cNvSpPr/>
            <p:nvPr/>
          </p:nvSpPr>
          <p:spPr>
            <a:xfrm>
              <a:off x="8095796" y="3716696"/>
              <a:ext cx="206534" cy="908839"/>
            </a:xfrm>
            <a:prstGeom prst="rect">
              <a:avLst/>
            </a:prstGeom>
            <a:solidFill>
              <a:srgbClr val="FFC20E">
                <a:alpha val="100000"/>
              </a:srgbClr>
            </a:solidFill>
          </p:spPr>
          <p:txBody>
            <a:bodyPr/>
            <a:lstStyle/>
            <a:p/>
          </p:txBody>
        </p:sp>
        <p:sp>
          <p:nvSpPr>
            <p:cNvPr id="115" name="pl115"/>
            <p:cNvSpPr/>
            <p:nvPr/>
          </p:nvSpPr>
          <p:spPr>
            <a:xfrm>
              <a:off x="1314580" y="1227418"/>
              <a:ext cx="5507586" cy="137297"/>
            </a:xfrm>
            <a:custGeom>
              <a:avLst/>
              <a:pathLst>
                <a:path w="5507586" h="137297">
                  <a:moveTo>
                    <a:pt x="0" y="0"/>
                  </a:moveTo>
                  <a:lnTo>
                    <a:pt x="229482" y="0"/>
                  </a:lnTo>
                  <a:lnTo>
                    <a:pt x="458965" y="0"/>
                  </a:lnTo>
                  <a:lnTo>
                    <a:pt x="688448" y="0"/>
                  </a:lnTo>
                  <a:lnTo>
                    <a:pt x="917931" y="0"/>
                  </a:lnTo>
                  <a:lnTo>
                    <a:pt x="1147413" y="0"/>
                  </a:lnTo>
                  <a:lnTo>
                    <a:pt x="1376896" y="34324"/>
                  </a:lnTo>
                  <a:lnTo>
                    <a:pt x="1606379" y="34324"/>
                  </a:lnTo>
                  <a:lnTo>
                    <a:pt x="1835862" y="102973"/>
                  </a:lnTo>
                  <a:lnTo>
                    <a:pt x="2065344" y="0"/>
                  </a:lnTo>
                  <a:lnTo>
                    <a:pt x="2294827" y="0"/>
                  </a:lnTo>
                  <a:lnTo>
                    <a:pt x="2524310" y="0"/>
                  </a:lnTo>
                  <a:lnTo>
                    <a:pt x="2753793" y="34324"/>
                  </a:lnTo>
                  <a:lnTo>
                    <a:pt x="2983275" y="34324"/>
                  </a:lnTo>
                  <a:lnTo>
                    <a:pt x="3212758" y="0"/>
                  </a:lnTo>
                  <a:lnTo>
                    <a:pt x="3442241" y="0"/>
                  </a:lnTo>
                  <a:lnTo>
                    <a:pt x="3671724" y="0"/>
                  </a:lnTo>
                  <a:lnTo>
                    <a:pt x="3901207" y="34324"/>
                  </a:lnTo>
                  <a:lnTo>
                    <a:pt x="4130689" y="0"/>
                  </a:lnTo>
                  <a:lnTo>
                    <a:pt x="4360172" y="0"/>
                  </a:lnTo>
                  <a:lnTo>
                    <a:pt x="4589655" y="0"/>
                  </a:lnTo>
                  <a:lnTo>
                    <a:pt x="4819138" y="137297"/>
                  </a:lnTo>
                  <a:lnTo>
                    <a:pt x="5048620" y="102973"/>
                  </a:lnTo>
                  <a:lnTo>
                    <a:pt x="5278103" y="0"/>
                  </a:lnTo>
                  <a:lnTo>
                    <a:pt x="5507586" y="102973"/>
                  </a:lnTo>
                </a:path>
              </a:pathLst>
            </a:custGeom>
            <a:ln w="27101" cap="flat">
              <a:solidFill>
                <a:srgbClr val="0058AB">
                  <a:alpha val="100000"/>
                </a:srgbClr>
              </a:solidFill>
              <a:prstDash val="solid"/>
              <a:round/>
            </a:ln>
          </p:spPr>
          <p:txBody>
            <a:bodyPr/>
            <a:lstStyle/>
            <a:p/>
          </p:txBody>
        </p:sp>
        <p:sp>
          <p:nvSpPr>
            <p:cNvPr id="116" name="pl116"/>
            <p:cNvSpPr/>
            <p:nvPr/>
          </p:nvSpPr>
          <p:spPr>
            <a:xfrm>
              <a:off x="1314580" y="1227418"/>
              <a:ext cx="5507586" cy="1475949"/>
            </a:xfrm>
            <a:custGeom>
              <a:avLst/>
              <a:pathLst>
                <a:path w="5507586" h="1475949">
                  <a:moveTo>
                    <a:pt x="0" y="0"/>
                  </a:moveTo>
                  <a:lnTo>
                    <a:pt x="229482" y="0"/>
                  </a:lnTo>
                  <a:lnTo>
                    <a:pt x="458965" y="34324"/>
                  </a:lnTo>
                  <a:lnTo>
                    <a:pt x="688448" y="0"/>
                  </a:lnTo>
                  <a:lnTo>
                    <a:pt x="917931" y="0"/>
                  </a:lnTo>
                  <a:lnTo>
                    <a:pt x="1147413" y="34324"/>
                  </a:lnTo>
                  <a:lnTo>
                    <a:pt x="1376896" y="137297"/>
                  </a:lnTo>
                  <a:lnTo>
                    <a:pt x="1606379" y="102973"/>
                  </a:lnTo>
                  <a:lnTo>
                    <a:pt x="1835862" y="102973"/>
                  </a:lnTo>
                  <a:lnTo>
                    <a:pt x="2065344" y="0"/>
                  </a:lnTo>
                  <a:lnTo>
                    <a:pt x="2294827" y="34324"/>
                  </a:lnTo>
                  <a:lnTo>
                    <a:pt x="2524310" y="34324"/>
                  </a:lnTo>
                  <a:lnTo>
                    <a:pt x="2753793" y="68648"/>
                  </a:lnTo>
                  <a:lnTo>
                    <a:pt x="2983275" y="68648"/>
                  </a:lnTo>
                  <a:lnTo>
                    <a:pt x="3212758" y="68648"/>
                  </a:lnTo>
                  <a:lnTo>
                    <a:pt x="3442241" y="34324"/>
                  </a:lnTo>
                  <a:lnTo>
                    <a:pt x="3671724" y="0"/>
                  </a:lnTo>
                  <a:lnTo>
                    <a:pt x="3901207" y="274595"/>
                  </a:lnTo>
                  <a:lnTo>
                    <a:pt x="4130689" y="171622"/>
                  </a:lnTo>
                  <a:lnTo>
                    <a:pt x="4360172" y="0"/>
                  </a:lnTo>
                  <a:lnTo>
                    <a:pt x="4589655" y="102973"/>
                  </a:lnTo>
                  <a:lnTo>
                    <a:pt x="4819138" y="240270"/>
                  </a:lnTo>
                  <a:lnTo>
                    <a:pt x="5048620" y="583515"/>
                  </a:lnTo>
                  <a:lnTo>
                    <a:pt x="5278103" y="1475949"/>
                  </a:lnTo>
                  <a:lnTo>
                    <a:pt x="5507586" y="308919"/>
                  </a:lnTo>
                </a:path>
              </a:pathLst>
            </a:custGeom>
            <a:ln w="27101" cap="flat">
              <a:solidFill>
                <a:srgbClr val="80BD41">
                  <a:alpha val="100000"/>
                </a:srgbClr>
              </a:solidFill>
              <a:prstDash val="solid"/>
              <a:round/>
            </a:ln>
          </p:spPr>
          <p:txBody>
            <a:bodyPr/>
            <a:lstStyle/>
            <a:p/>
          </p:txBody>
        </p:sp>
        <p:sp>
          <p:nvSpPr>
            <p:cNvPr id="117" name="tx117"/>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6539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29487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5243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538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124625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239366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54108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468849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6064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3590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606539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294873"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5" name="tx135"/>
            <p:cNvSpPr/>
            <p:nvPr/>
          </p:nvSpPr>
          <p:spPr>
            <a:xfrm>
              <a:off x="6524356"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6" name="tx136"/>
            <p:cNvSpPr/>
            <p:nvPr/>
          </p:nvSpPr>
          <p:spPr>
            <a:xfrm>
              <a:off x="675383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86839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39" name="tx139"/>
            <p:cNvSpPr/>
            <p:nvPr/>
          </p:nvSpPr>
          <p:spPr>
            <a:xfrm>
              <a:off x="508103" y="313911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0" name="tx140"/>
            <p:cNvSpPr/>
            <p:nvPr/>
          </p:nvSpPr>
          <p:spPr>
            <a:xfrm>
              <a:off x="508103" y="242461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141" name="tx141"/>
            <p:cNvSpPr/>
            <p:nvPr/>
          </p:nvSpPr>
          <p:spPr>
            <a:xfrm>
              <a:off x="508103" y="17101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2" name="tx142"/>
            <p:cNvSpPr/>
            <p:nvPr/>
          </p:nvSpPr>
          <p:spPr>
            <a:xfrm>
              <a:off x="508103" y="99562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52255" y="5504603"/>
              <a:ext cx="201456" cy="201456"/>
            </a:xfrm>
            <a:prstGeom prst="rect">
              <a:avLst/>
            </a:prstGeom>
            <a:solidFill>
              <a:srgbClr val="80BD41">
                <a:alpha val="100000"/>
              </a:srgbClr>
            </a:solidFill>
          </p:spPr>
          <p:txBody>
            <a:bodyPr/>
            <a:lstStyle/>
            <a:p/>
          </p:txBody>
        </p:sp>
        <p:sp>
          <p:nvSpPr>
            <p:cNvPr id="164" name="rc164"/>
            <p:cNvSpPr/>
            <p:nvPr/>
          </p:nvSpPr>
          <p:spPr>
            <a:xfrm>
              <a:off x="2554205" y="5504603"/>
              <a:ext cx="201456" cy="201456"/>
            </a:xfrm>
            <a:prstGeom prst="rect">
              <a:avLst/>
            </a:prstGeom>
            <a:solidFill>
              <a:srgbClr val="1CABE2">
                <a:alpha val="100000"/>
              </a:srgbClr>
            </a:solidFill>
          </p:spPr>
          <p:txBody>
            <a:bodyPr/>
            <a:lstStyle/>
            <a:p/>
          </p:txBody>
        </p:sp>
        <p:sp>
          <p:nvSpPr>
            <p:cNvPr id="165" name="rc165"/>
            <p:cNvSpPr/>
            <p:nvPr/>
          </p:nvSpPr>
          <p:spPr>
            <a:xfrm>
              <a:off x="3627028" y="5504603"/>
              <a:ext cx="201456" cy="201456"/>
            </a:xfrm>
            <a:prstGeom prst="rect">
              <a:avLst/>
            </a:prstGeom>
            <a:solidFill>
              <a:srgbClr val="0058AB">
                <a:alpha val="100000"/>
              </a:srgbClr>
            </a:solidFill>
          </p:spPr>
          <p:txBody>
            <a:bodyPr/>
            <a:lstStyle/>
            <a:p/>
          </p:txBody>
        </p:sp>
        <p:sp>
          <p:nvSpPr>
            <p:cNvPr id="166" name="rc166"/>
            <p:cNvSpPr/>
            <p:nvPr/>
          </p:nvSpPr>
          <p:spPr>
            <a:xfrm>
              <a:off x="4622361" y="5504603"/>
              <a:ext cx="201456" cy="201456"/>
            </a:xfrm>
            <a:prstGeom prst="rect">
              <a:avLst/>
            </a:prstGeom>
            <a:solidFill>
              <a:srgbClr val="FFC20E">
                <a:alpha val="100000"/>
              </a:srgbClr>
            </a:solidFill>
          </p:spPr>
          <p:txBody>
            <a:bodyPr/>
            <a:lstStyle/>
            <a:p/>
          </p:txBody>
        </p:sp>
        <p:sp>
          <p:nvSpPr>
            <p:cNvPr id="167" name="rc167"/>
            <p:cNvSpPr/>
            <p:nvPr/>
          </p:nvSpPr>
          <p:spPr>
            <a:xfrm>
              <a:off x="6526495" y="5504603"/>
              <a:ext cx="201455" cy="201456"/>
            </a:xfrm>
            <a:prstGeom prst="rect">
              <a:avLst/>
            </a:prstGeom>
            <a:solidFill>
              <a:srgbClr val="F26A21">
                <a:alpha val="100000"/>
              </a:srgbClr>
            </a:solidFill>
          </p:spPr>
          <p:txBody>
            <a:bodyPr/>
            <a:lstStyle/>
            <a:p/>
          </p:txBody>
        </p:sp>
        <p:sp>
          <p:nvSpPr>
            <p:cNvPr id="168" name="tx168"/>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856762" y="580629"/>
              <a:ext cx="4370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Dominica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Dominica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47521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44413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41305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38197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959678"/>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92859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897515"/>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86643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3753462"/>
              <a:ext cx="221797" cy="1237297"/>
            </a:xfrm>
            <a:prstGeom prst="rect">
              <a:avLst/>
            </a:prstGeom>
            <a:solidFill>
              <a:srgbClr val="0058AB">
                <a:alpha val="100000"/>
              </a:srgbClr>
            </a:solidFill>
          </p:spPr>
          <p:txBody>
            <a:bodyPr/>
            <a:lstStyle/>
            <a:p/>
          </p:txBody>
        </p:sp>
        <p:sp>
          <p:nvSpPr>
            <p:cNvPr id="41" name="rc41"/>
            <p:cNvSpPr/>
            <p:nvPr/>
          </p:nvSpPr>
          <p:spPr>
            <a:xfrm>
              <a:off x="1325063" y="3753462"/>
              <a:ext cx="221797" cy="1237297"/>
            </a:xfrm>
            <a:prstGeom prst="rect">
              <a:avLst/>
            </a:prstGeom>
            <a:solidFill>
              <a:srgbClr val="0058AB">
                <a:alpha val="100000"/>
              </a:srgbClr>
            </a:solidFill>
          </p:spPr>
          <p:txBody>
            <a:bodyPr/>
            <a:lstStyle/>
            <a:p/>
          </p:txBody>
        </p:sp>
        <p:sp>
          <p:nvSpPr>
            <p:cNvPr id="42" name="rc42"/>
            <p:cNvSpPr/>
            <p:nvPr/>
          </p:nvSpPr>
          <p:spPr>
            <a:xfrm>
              <a:off x="1571504" y="3856570"/>
              <a:ext cx="221797" cy="1134189"/>
            </a:xfrm>
            <a:prstGeom prst="rect">
              <a:avLst/>
            </a:prstGeom>
            <a:solidFill>
              <a:srgbClr val="0058AB">
                <a:alpha val="100000"/>
              </a:srgbClr>
            </a:solidFill>
          </p:spPr>
          <p:txBody>
            <a:bodyPr/>
            <a:lstStyle/>
            <a:p/>
          </p:txBody>
        </p:sp>
        <p:sp>
          <p:nvSpPr>
            <p:cNvPr id="43" name="rc43"/>
            <p:cNvSpPr/>
            <p:nvPr/>
          </p:nvSpPr>
          <p:spPr>
            <a:xfrm>
              <a:off x="1817945" y="3856570"/>
              <a:ext cx="221797" cy="1134189"/>
            </a:xfrm>
            <a:prstGeom prst="rect">
              <a:avLst/>
            </a:prstGeom>
            <a:solidFill>
              <a:srgbClr val="0058AB">
                <a:alpha val="100000"/>
              </a:srgbClr>
            </a:solidFill>
          </p:spPr>
          <p:txBody>
            <a:bodyPr/>
            <a:lstStyle/>
            <a:p/>
          </p:txBody>
        </p:sp>
        <p:sp>
          <p:nvSpPr>
            <p:cNvPr id="44" name="rc44"/>
            <p:cNvSpPr/>
            <p:nvPr/>
          </p:nvSpPr>
          <p:spPr>
            <a:xfrm>
              <a:off x="2064387" y="3959678"/>
              <a:ext cx="221797" cy="1031081"/>
            </a:xfrm>
            <a:prstGeom prst="rect">
              <a:avLst/>
            </a:prstGeom>
            <a:solidFill>
              <a:srgbClr val="0058AB">
                <a:alpha val="100000"/>
              </a:srgbClr>
            </a:solidFill>
          </p:spPr>
          <p:txBody>
            <a:bodyPr/>
            <a:lstStyle/>
            <a:p/>
          </p:txBody>
        </p:sp>
        <p:sp>
          <p:nvSpPr>
            <p:cNvPr id="45" name="rc45"/>
            <p:cNvSpPr/>
            <p:nvPr/>
          </p:nvSpPr>
          <p:spPr>
            <a:xfrm>
              <a:off x="2310828" y="3959678"/>
              <a:ext cx="221797" cy="1031081"/>
            </a:xfrm>
            <a:prstGeom prst="rect">
              <a:avLst/>
            </a:prstGeom>
            <a:solidFill>
              <a:srgbClr val="0058AB">
                <a:alpha val="100000"/>
              </a:srgbClr>
            </a:solidFill>
          </p:spPr>
          <p:txBody>
            <a:bodyPr/>
            <a:lstStyle/>
            <a:p/>
          </p:txBody>
        </p:sp>
        <p:sp>
          <p:nvSpPr>
            <p:cNvPr id="46" name="rc46"/>
            <p:cNvSpPr/>
            <p:nvPr/>
          </p:nvSpPr>
          <p:spPr>
            <a:xfrm>
              <a:off x="2557269" y="2825488"/>
              <a:ext cx="221797" cy="2165271"/>
            </a:xfrm>
            <a:prstGeom prst="rect">
              <a:avLst/>
            </a:prstGeom>
            <a:solidFill>
              <a:srgbClr val="0058AB">
                <a:alpha val="100000"/>
              </a:srgbClr>
            </a:solidFill>
          </p:spPr>
          <p:txBody>
            <a:bodyPr/>
            <a:lstStyle/>
            <a:p/>
          </p:txBody>
        </p:sp>
        <p:sp>
          <p:nvSpPr>
            <p:cNvPr id="47" name="rc47"/>
            <p:cNvSpPr/>
            <p:nvPr/>
          </p:nvSpPr>
          <p:spPr>
            <a:xfrm>
              <a:off x="2803711" y="2928597"/>
              <a:ext cx="221797" cy="2062162"/>
            </a:xfrm>
            <a:prstGeom prst="rect">
              <a:avLst/>
            </a:prstGeom>
            <a:solidFill>
              <a:srgbClr val="0058AB">
                <a:alpha val="100000"/>
              </a:srgbClr>
            </a:solidFill>
          </p:spPr>
          <p:txBody>
            <a:bodyPr/>
            <a:lstStyle/>
            <a:p/>
          </p:txBody>
        </p:sp>
        <p:sp>
          <p:nvSpPr>
            <p:cNvPr id="48" name="rc48"/>
            <p:cNvSpPr/>
            <p:nvPr/>
          </p:nvSpPr>
          <p:spPr>
            <a:xfrm>
              <a:off x="3050152" y="866434"/>
              <a:ext cx="221797" cy="4124325"/>
            </a:xfrm>
            <a:prstGeom prst="rect">
              <a:avLst/>
            </a:prstGeom>
            <a:solidFill>
              <a:srgbClr val="0058AB">
                <a:alpha val="100000"/>
              </a:srgbClr>
            </a:solidFill>
          </p:spPr>
          <p:txBody>
            <a:bodyPr/>
            <a:lstStyle/>
            <a:p/>
          </p:txBody>
        </p:sp>
        <p:sp>
          <p:nvSpPr>
            <p:cNvPr id="49" name="rc49"/>
            <p:cNvSpPr/>
            <p:nvPr/>
          </p:nvSpPr>
          <p:spPr>
            <a:xfrm>
              <a:off x="3296593" y="3959678"/>
              <a:ext cx="221797" cy="1031081"/>
            </a:xfrm>
            <a:prstGeom prst="rect">
              <a:avLst/>
            </a:prstGeom>
            <a:solidFill>
              <a:srgbClr val="0058AB">
                <a:alpha val="100000"/>
              </a:srgbClr>
            </a:solidFill>
          </p:spPr>
          <p:txBody>
            <a:bodyPr/>
            <a:lstStyle/>
            <a:p/>
          </p:txBody>
        </p:sp>
        <p:sp>
          <p:nvSpPr>
            <p:cNvPr id="50" name="rc50"/>
            <p:cNvSpPr/>
            <p:nvPr/>
          </p:nvSpPr>
          <p:spPr>
            <a:xfrm>
              <a:off x="3543035" y="4062786"/>
              <a:ext cx="221797" cy="927973"/>
            </a:xfrm>
            <a:prstGeom prst="rect">
              <a:avLst/>
            </a:prstGeom>
            <a:solidFill>
              <a:srgbClr val="0058AB">
                <a:alpha val="100000"/>
              </a:srgbClr>
            </a:solidFill>
          </p:spPr>
          <p:txBody>
            <a:bodyPr/>
            <a:lstStyle/>
            <a:p/>
          </p:txBody>
        </p:sp>
        <p:sp>
          <p:nvSpPr>
            <p:cNvPr id="51" name="rc51"/>
            <p:cNvSpPr/>
            <p:nvPr/>
          </p:nvSpPr>
          <p:spPr>
            <a:xfrm>
              <a:off x="3789476" y="4062786"/>
              <a:ext cx="221797" cy="927973"/>
            </a:xfrm>
            <a:prstGeom prst="rect">
              <a:avLst/>
            </a:prstGeom>
            <a:solidFill>
              <a:srgbClr val="0058AB">
                <a:alpha val="100000"/>
              </a:srgbClr>
            </a:solidFill>
          </p:spPr>
          <p:txBody>
            <a:bodyPr/>
            <a:lstStyle/>
            <a:p/>
          </p:txBody>
        </p:sp>
        <p:sp>
          <p:nvSpPr>
            <p:cNvPr id="52" name="rc52"/>
            <p:cNvSpPr/>
            <p:nvPr/>
          </p:nvSpPr>
          <p:spPr>
            <a:xfrm>
              <a:off x="4035917" y="3031705"/>
              <a:ext cx="221797" cy="1959054"/>
            </a:xfrm>
            <a:prstGeom prst="rect">
              <a:avLst/>
            </a:prstGeom>
            <a:solidFill>
              <a:srgbClr val="0058AB">
                <a:alpha val="100000"/>
              </a:srgbClr>
            </a:solidFill>
          </p:spPr>
          <p:txBody>
            <a:bodyPr/>
            <a:lstStyle/>
            <a:p/>
          </p:txBody>
        </p:sp>
        <p:sp>
          <p:nvSpPr>
            <p:cNvPr id="53" name="rc53"/>
            <p:cNvSpPr/>
            <p:nvPr/>
          </p:nvSpPr>
          <p:spPr>
            <a:xfrm>
              <a:off x="4282359" y="3134813"/>
              <a:ext cx="221797" cy="1855946"/>
            </a:xfrm>
            <a:prstGeom prst="rect">
              <a:avLst/>
            </a:prstGeom>
            <a:solidFill>
              <a:srgbClr val="0058AB">
                <a:alpha val="100000"/>
              </a:srgbClr>
            </a:solidFill>
          </p:spPr>
          <p:txBody>
            <a:bodyPr/>
            <a:lstStyle/>
            <a:p/>
          </p:txBody>
        </p:sp>
        <p:sp>
          <p:nvSpPr>
            <p:cNvPr id="54" name="rc54"/>
            <p:cNvSpPr/>
            <p:nvPr/>
          </p:nvSpPr>
          <p:spPr>
            <a:xfrm>
              <a:off x="4528800" y="4062786"/>
              <a:ext cx="221797" cy="927973"/>
            </a:xfrm>
            <a:prstGeom prst="rect">
              <a:avLst/>
            </a:prstGeom>
            <a:solidFill>
              <a:srgbClr val="0058AB">
                <a:alpha val="100000"/>
              </a:srgbClr>
            </a:solidFill>
          </p:spPr>
          <p:txBody>
            <a:bodyPr/>
            <a:lstStyle/>
            <a:p/>
          </p:txBody>
        </p:sp>
        <p:sp>
          <p:nvSpPr>
            <p:cNvPr id="55" name="rc55"/>
            <p:cNvSpPr/>
            <p:nvPr/>
          </p:nvSpPr>
          <p:spPr>
            <a:xfrm>
              <a:off x="4775241" y="4062786"/>
              <a:ext cx="221797" cy="927973"/>
            </a:xfrm>
            <a:prstGeom prst="rect">
              <a:avLst/>
            </a:prstGeom>
            <a:solidFill>
              <a:srgbClr val="0058AB">
                <a:alpha val="100000"/>
              </a:srgbClr>
            </a:solidFill>
          </p:spPr>
          <p:txBody>
            <a:bodyPr/>
            <a:lstStyle/>
            <a:p/>
          </p:txBody>
        </p:sp>
        <p:sp>
          <p:nvSpPr>
            <p:cNvPr id="56" name="rc56"/>
            <p:cNvSpPr/>
            <p:nvPr/>
          </p:nvSpPr>
          <p:spPr>
            <a:xfrm>
              <a:off x="5021683" y="4062786"/>
              <a:ext cx="221797" cy="927973"/>
            </a:xfrm>
            <a:prstGeom prst="rect">
              <a:avLst/>
            </a:prstGeom>
            <a:solidFill>
              <a:srgbClr val="0058AB">
                <a:alpha val="100000"/>
              </a:srgbClr>
            </a:solidFill>
          </p:spPr>
          <p:txBody>
            <a:bodyPr/>
            <a:lstStyle/>
            <a:p/>
          </p:txBody>
        </p:sp>
        <p:sp>
          <p:nvSpPr>
            <p:cNvPr id="57" name="rc57"/>
            <p:cNvSpPr/>
            <p:nvPr/>
          </p:nvSpPr>
          <p:spPr>
            <a:xfrm>
              <a:off x="5268124" y="3341029"/>
              <a:ext cx="221797" cy="1649730"/>
            </a:xfrm>
            <a:prstGeom prst="rect">
              <a:avLst/>
            </a:prstGeom>
            <a:solidFill>
              <a:srgbClr val="0058AB">
                <a:alpha val="100000"/>
              </a:srgbClr>
            </a:solidFill>
          </p:spPr>
          <p:txBody>
            <a:bodyPr/>
            <a:lstStyle/>
            <a:p/>
          </p:txBody>
        </p:sp>
        <p:sp>
          <p:nvSpPr>
            <p:cNvPr id="58" name="rc58"/>
            <p:cNvSpPr/>
            <p:nvPr/>
          </p:nvSpPr>
          <p:spPr>
            <a:xfrm>
              <a:off x="5514565" y="4165894"/>
              <a:ext cx="221797" cy="824865"/>
            </a:xfrm>
            <a:prstGeom prst="rect">
              <a:avLst/>
            </a:prstGeom>
            <a:solidFill>
              <a:srgbClr val="0058AB">
                <a:alpha val="100000"/>
              </a:srgbClr>
            </a:solidFill>
          </p:spPr>
          <p:txBody>
            <a:bodyPr/>
            <a:lstStyle/>
            <a:p/>
          </p:txBody>
        </p:sp>
        <p:sp>
          <p:nvSpPr>
            <p:cNvPr id="59" name="rc59"/>
            <p:cNvSpPr/>
            <p:nvPr/>
          </p:nvSpPr>
          <p:spPr>
            <a:xfrm>
              <a:off x="5761007" y="4165894"/>
              <a:ext cx="221797" cy="824865"/>
            </a:xfrm>
            <a:prstGeom prst="rect">
              <a:avLst/>
            </a:prstGeom>
            <a:solidFill>
              <a:srgbClr val="0058AB">
                <a:alpha val="100000"/>
              </a:srgbClr>
            </a:solidFill>
          </p:spPr>
          <p:txBody>
            <a:bodyPr/>
            <a:lstStyle/>
            <a:p/>
          </p:txBody>
        </p:sp>
        <p:sp>
          <p:nvSpPr>
            <p:cNvPr id="60" name="rc60"/>
            <p:cNvSpPr/>
            <p:nvPr/>
          </p:nvSpPr>
          <p:spPr>
            <a:xfrm>
              <a:off x="6007448" y="4165894"/>
              <a:ext cx="221797" cy="824865"/>
            </a:xfrm>
            <a:prstGeom prst="rect">
              <a:avLst/>
            </a:prstGeom>
            <a:solidFill>
              <a:srgbClr val="0058AB">
                <a:alpha val="100000"/>
              </a:srgbClr>
            </a:solidFill>
          </p:spPr>
          <p:txBody>
            <a:bodyPr/>
            <a:lstStyle/>
            <a:p/>
          </p:txBody>
        </p:sp>
        <p:sp>
          <p:nvSpPr>
            <p:cNvPr id="61" name="rc61"/>
            <p:cNvSpPr/>
            <p:nvPr/>
          </p:nvSpPr>
          <p:spPr>
            <a:xfrm>
              <a:off x="6253889" y="1175758"/>
              <a:ext cx="221797" cy="3815001"/>
            </a:xfrm>
            <a:prstGeom prst="rect">
              <a:avLst/>
            </a:prstGeom>
            <a:solidFill>
              <a:srgbClr val="0058AB">
                <a:alpha val="100000"/>
              </a:srgbClr>
            </a:solidFill>
          </p:spPr>
          <p:txBody>
            <a:bodyPr/>
            <a:lstStyle/>
            <a:p/>
          </p:txBody>
        </p:sp>
        <p:sp>
          <p:nvSpPr>
            <p:cNvPr id="62" name="rc62"/>
            <p:cNvSpPr/>
            <p:nvPr/>
          </p:nvSpPr>
          <p:spPr>
            <a:xfrm>
              <a:off x="6500331" y="2000623"/>
              <a:ext cx="221797" cy="2990136"/>
            </a:xfrm>
            <a:prstGeom prst="rect">
              <a:avLst/>
            </a:prstGeom>
            <a:solidFill>
              <a:srgbClr val="0058AB">
                <a:alpha val="100000"/>
              </a:srgbClr>
            </a:solidFill>
          </p:spPr>
          <p:txBody>
            <a:bodyPr/>
            <a:lstStyle/>
            <a:p/>
          </p:txBody>
        </p:sp>
        <p:sp>
          <p:nvSpPr>
            <p:cNvPr id="63" name="rc63"/>
            <p:cNvSpPr/>
            <p:nvPr/>
          </p:nvSpPr>
          <p:spPr>
            <a:xfrm>
              <a:off x="6746772" y="4269003"/>
              <a:ext cx="221797" cy="721757"/>
            </a:xfrm>
            <a:prstGeom prst="rect">
              <a:avLst/>
            </a:prstGeom>
            <a:solidFill>
              <a:srgbClr val="0058AB">
                <a:alpha val="100000"/>
              </a:srgbClr>
            </a:solidFill>
          </p:spPr>
          <p:txBody>
            <a:bodyPr/>
            <a:lstStyle/>
            <a:p/>
          </p:txBody>
        </p:sp>
        <p:sp>
          <p:nvSpPr>
            <p:cNvPr id="64" name="rc64"/>
            <p:cNvSpPr/>
            <p:nvPr/>
          </p:nvSpPr>
          <p:spPr>
            <a:xfrm>
              <a:off x="6993213" y="2103731"/>
              <a:ext cx="221797" cy="2887028"/>
            </a:xfrm>
            <a:prstGeom prst="rect">
              <a:avLst/>
            </a:prstGeom>
            <a:solidFill>
              <a:srgbClr val="0058AB">
                <a:alpha val="100000"/>
              </a:srgbClr>
            </a:solidFill>
          </p:spPr>
          <p:txBody>
            <a:bodyPr/>
            <a:lstStyle/>
            <a:p/>
          </p:txBody>
        </p:sp>
        <p:sp>
          <p:nvSpPr>
            <p:cNvPr id="65" name="rc65"/>
            <p:cNvSpPr/>
            <p:nvPr/>
          </p:nvSpPr>
          <p:spPr>
            <a:xfrm>
              <a:off x="8471861" y="4578327"/>
              <a:ext cx="221797" cy="412432"/>
            </a:xfrm>
            <a:prstGeom prst="rect">
              <a:avLst/>
            </a:prstGeom>
            <a:solidFill>
              <a:srgbClr val="69DBFF">
                <a:alpha val="100000"/>
              </a:srgbClr>
            </a:solidFill>
          </p:spPr>
          <p:txBody>
            <a:bodyPr/>
            <a:lstStyle/>
            <a:p/>
          </p:txBody>
        </p:sp>
        <p:sp>
          <p:nvSpPr>
            <p:cNvPr id="66" name="pl66"/>
            <p:cNvSpPr/>
            <p:nvPr/>
          </p:nvSpPr>
          <p:spPr>
            <a:xfrm>
              <a:off x="6118347" y="4165894"/>
              <a:ext cx="2464413" cy="412432"/>
            </a:xfrm>
            <a:custGeom>
              <a:avLst/>
              <a:pathLst>
                <a:path w="2464413" h="412432">
                  <a:moveTo>
                    <a:pt x="0" y="0"/>
                  </a:moveTo>
                  <a:lnTo>
                    <a:pt x="246441" y="41243"/>
                  </a:lnTo>
                  <a:lnTo>
                    <a:pt x="492882" y="82486"/>
                  </a:lnTo>
                  <a:lnTo>
                    <a:pt x="739324" y="123729"/>
                  </a:lnTo>
                  <a:lnTo>
                    <a:pt x="985765" y="164973"/>
                  </a:lnTo>
                  <a:lnTo>
                    <a:pt x="1232206" y="206216"/>
                  </a:lnTo>
                  <a:lnTo>
                    <a:pt x="1478648" y="247459"/>
                  </a:lnTo>
                  <a:lnTo>
                    <a:pt x="1725089" y="288702"/>
                  </a:lnTo>
                  <a:lnTo>
                    <a:pt x="1971530" y="329946"/>
                  </a:lnTo>
                  <a:lnTo>
                    <a:pt x="2217972" y="371189"/>
                  </a:lnTo>
                  <a:lnTo>
                    <a:pt x="2464413" y="412432"/>
                  </a:lnTo>
                </a:path>
              </a:pathLst>
            </a:custGeom>
            <a:ln w="13550" cap="flat">
              <a:solidFill>
                <a:srgbClr val="000000">
                  <a:alpha val="100000"/>
                </a:srgbClr>
              </a:solidFill>
              <a:prstDash val="solid"/>
              <a:round/>
            </a:ln>
          </p:spPr>
          <p:txBody>
            <a:bodyPr/>
            <a:lstStyle/>
            <a:p/>
          </p:txBody>
        </p:sp>
        <p:sp>
          <p:nvSpPr>
            <p:cNvPr id="67" name="pt67"/>
            <p:cNvSpPr/>
            <p:nvPr/>
          </p:nvSpPr>
          <p:spPr>
            <a:xfrm>
              <a:off x="6093521" y="4141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39962" y="41823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86403" y="4223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32845" y="4264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79286" y="43060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25727" y="4347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72169" y="4388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18610" y="4429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65051" y="4471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1493" y="45122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57934" y="4553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70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0" name="tx80"/>
            <p:cNvSpPr/>
            <p:nvPr/>
          </p:nvSpPr>
          <p:spPr>
            <a:xfrm>
              <a:off x="508103" y="28859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1" name="tx81"/>
            <p:cNvSpPr/>
            <p:nvPr/>
          </p:nvSpPr>
          <p:spPr>
            <a:xfrm>
              <a:off x="508103" y="185482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2" name="tx82"/>
            <p:cNvSpPr/>
            <p:nvPr/>
          </p:nvSpPr>
          <p:spPr>
            <a:xfrm>
              <a:off x="508103" y="8237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3" name="tx83"/>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50153" y="5881714"/>
              <a:ext cx="201456" cy="201456"/>
            </a:xfrm>
            <a:prstGeom prst="rect">
              <a:avLst/>
            </a:prstGeom>
            <a:solidFill>
              <a:srgbClr val="0058AB">
                <a:alpha val="100000"/>
              </a:srgbClr>
            </a:solidFill>
          </p:spPr>
          <p:txBody>
            <a:bodyPr/>
            <a:lstStyle/>
            <a:p/>
          </p:txBody>
        </p:sp>
        <p:sp>
          <p:nvSpPr>
            <p:cNvPr id="112" name="rc112"/>
            <p:cNvSpPr/>
            <p:nvPr/>
          </p:nvSpPr>
          <p:spPr>
            <a:xfrm>
              <a:off x="4452240" y="5881714"/>
              <a:ext cx="201456" cy="201456"/>
            </a:xfrm>
            <a:prstGeom prst="rect">
              <a:avLst/>
            </a:prstGeom>
            <a:solidFill>
              <a:srgbClr val="69DBFF">
                <a:alpha val="100000"/>
              </a:srgbClr>
            </a:solidFill>
          </p:spPr>
          <p:txBody>
            <a:bodyPr/>
            <a:lstStyle/>
            <a:p/>
          </p:txBody>
        </p:sp>
        <p:sp>
          <p:nvSpPr>
            <p:cNvPr id="113" name="tx113"/>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34241" y="398022"/>
              <a:ext cx="6103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Dominica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338%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5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06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159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48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93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38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57071"/>
              <a:ext cx="249522" cy="1145625"/>
            </a:xfrm>
            <a:prstGeom prst="rect">
              <a:avLst/>
            </a:prstGeom>
            <a:solidFill>
              <a:srgbClr val="80BD41">
                <a:alpha val="100000"/>
              </a:srgbClr>
            </a:solidFill>
          </p:spPr>
          <p:txBody>
            <a:bodyPr/>
            <a:lstStyle/>
            <a:p/>
          </p:txBody>
        </p:sp>
        <p:sp>
          <p:nvSpPr>
            <p:cNvPr id="23" name="rc23"/>
            <p:cNvSpPr/>
            <p:nvPr/>
          </p:nvSpPr>
          <p:spPr>
            <a:xfrm>
              <a:off x="1296273" y="2947524"/>
              <a:ext cx="249522" cy="9546"/>
            </a:xfrm>
            <a:prstGeom prst="rect">
              <a:avLst/>
            </a:prstGeom>
            <a:solidFill>
              <a:srgbClr val="1CABE2">
                <a:alpha val="100000"/>
              </a:srgbClr>
            </a:solidFill>
          </p:spPr>
          <p:txBody>
            <a:bodyPr/>
            <a:lstStyle/>
            <a:p/>
          </p:txBody>
        </p:sp>
        <p:sp>
          <p:nvSpPr>
            <p:cNvPr id="24" name="rc24"/>
            <p:cNvSpPr/>
            <p:nvPr/>
          </p:nvSpPr>
          <p:spPr>
            <a:xfrm>
              <a:off x="1573521" y="2957071"/>
              <a:ext cx="249522" cy="1145625"/>
            </a:xfrm>
            <a:prstGeom prst="rect">
              <a:avLst/>
            </a:prstGeom>
            <a:solidFill>
              <a:srgbClr val="80BD41">
                <a:alpha val="100000"/>
              </a:srgbClr>
            </a:solidFill>
          </p:spPr>
          <p:txBody>
            <a:bodyPr/>
            <a:lstStyle/>
            <a:p/>
          </p:txBody>
        </p:sp>
        <p:sp>
          <p:nvSpPr>
            <p:cNvPr id="25" name="rc25"/>
            <p:cNvSpPr/>
            <p:nvPr/>
          </p:nvSpPr>
          <p:spPr>
            <a:xfrm>
              <a:off x="1573521" y="2947524"/>
              <a:ext cx="249522" cy="9546"/>
            </a:xfrm>
            <a:prstGeom prst="rect">
              <a:avLst/>
            </a:prstGeom>
            <a:solidFill>
              <a:srgbClr val="1CABE2">
                <a:alpha val="100000"/>
              </a:srgbClr>
            </a:solidFill>
          </p:spPr>
          <p:txBody>
            <a:bodyPr/>
            <a:lstStyle/>
            <a:p/>
          </p:txBody>
        </p:sp>
        <p:sp>
          <p:nvSpPr>
            <p:cNvPr id="26" name="rc26"/>
            <p:cNvSpPr/>
            <p:nvPr/>
          </p:nvSpPr>
          <p:spPr>
            <a:xfrm>
              <a:off x="1850769" y="3071633"/>
              <a:ext cx="249522" cy="1031063"/>
            </a:xfrm>
            <a:prstGeom prst="rect">
              <a:avLst/>
            </a:prstGeom>
            <a:solidFill>
              <a:srgbClr val="80BD41">
                <a:alpha val="100000"/>
              </a:srgbClr>
            </a:solidFill>
          </p:spPr>
          <p:txBody>
            <a:bodyPr/>
            <a:lstStyle/>
            <a:p/>
          </p:txBody>
        </p:sp>
        <p:sp>
          <p:nvSpPr>
            <p:cNvPr id="27" name="rc27"/>
            <p:cNvSpPr/>
            <p:nvPr/>
          </p:nvSpPr>
          <p:spPr>
            <a:xfrm>
              <a:off x="1850769" y="3062087"/>
              <a:ext cx="249522" cy="9546"/>
            </a:xfrm>
            <a:prstGeom prst="rect">
              <a:avLst/>
            </a:prstGeom>
            <a:solidFill>
              <a:srgbClr val="1CABE2">
                <a:alpha val="100000"/>
              </a:srgbClr>
            </a:solidFill>
          </p:spPr>
          <p:txBody>
            <a:bodyPr/>
            <a:lstStyle/>
            <a:p/>
          </p:txBody>
        </p:sp>
        <p:sp>
          <p:nvSpPr>
            <p:cNvPr id="28" name="rc28"/>
            <p:cNvSpPr/>
            <p:nvPr/>
          </p:nvSpPr>
          <p:spPr>
            <a:xfrm>
              <a:off x="2128016" y="3109821"/>
              <a:ext cx="249522" cy="992875"/>
            </a:xfrm>
            <a:prstGeom prst="rect">
              <a:avLst/>
            </a:prstGeom>
            <a:solidFill>
              <a:srgbClr val="80BD41">
                <a:alpha val="100000"/>
              </a:srgbClr>
            </a:solidFill>
          </p:spPr>
          <p:txBody>
            <a:bodyPr/>
            <a:lstStyle/>
            <a:p/>
          </p:txBody>
        </p:sp>
        <p:sp>
          <p:nvSpPr>
            <p:cNvPr id="29" name="rc29"/>
            <p:cNvSpPr/>
            <p:nvPr/>
          </p:nvSpPr>
          <p:spPr>
            <a:xfrm>
              <a:off x="2128016" y="3100274"/>
              <a:ext cx="249522" cy="9546"/>
            </a:xfrm>
            <a:prstGeom prst="rect">
              <a:avLst/>
            </a:prstGeom>
            <a:solidFill>
              <a:srgbClr val="1CABE2">
                <a:alpha val="100000"/>
              </a:srgbClr>
            </a:solidFill>
          </p:spPr>
          <p:txBody>
            <a:bodyPr/>
            <a:lstStyle/>
            <a:p/>
          </p:txBody>
        </p:sp>
        <p:sp>
          <p:nvSpPr>
            <p:cNvPr id="30" name="rc30"/>
            <p:cNvSpPr/>
            <p:nvPr/>
          </p:nvSpPr>
          <p:spPr>
            <a:xfrm>
              <a:off x="2405264" y="3128915"/>
              <a:ext cx="249522" cy="973782"/>
            </a:xfrm>
            <a:prstGeom prst="rect">
              <a:avLst/>
            </a:prstGeom>
            <a:solidFill>
              <a:srgbClr val="80BD41">
                <a:alpha val="100000"/>
              </a:srgbClr>
            </a:solidFill>
          </p:spPr>
          <p:txBody>
            <a:bodyPr/>
            <a:lstStyle/>
            <a:p/>
          </p:txBody>
        </p:sp>
        <p:sp>
          <p:nvSpPr>
            <p:cNvPr id="31" name="rc31"/>
            <p:cNvSpPr/>
            <p:nvPr/>
          </p:nvSpPr>
          <p:spPr>
            <a:xfrm>
              <a:off x="2405264" y="3119368"/>
              <a:ext cx="249522" cy="9546"/>
            </a:xfrm>
            <a:prstGeom prst="rect">
              <a:avLst/>
            </a:prstGeom>
            <a:solidFill>
              <a:srgbClr val="1CABE2">
                <a:alpha val="100000"/>
              </a:srgbClr>
            </a:solidFill>
          </p:spPr>
          <p:txBody>
            <a:bodyPr/>
            <a:lstStyle/>
            <a:p/>
          </p:txBody>
        </p:sp>
        <p:sp>
          <p:nvSpPr>
            <p:cNvPr id="32" name="rc32"/>
            <p:cNvSpPr/>
            <p:nvPr/>
          </p:nvSpPr>
          <p:spPr>
            <a:xfrm>
              <a:off x="2682512" y="3138462"/>
              <a:ext cx="249522" cy="964235"/>
            </a:xfrm>
            <a:prstGeom prst="rect">
              <a:avLst/>
            </a:prstGeom>
            <a:solidFill>
              <a:srgbClr val="80BD41">
                <a:alpha val="100000"/>
              </a:srgbClr>
            </a:solidFill>
          </p:spPr>
          <p:txBody>
            <a:bodyPr/>
            <a:lstStyle/>
            <a:p/>
          </p:txBody>
        </p:sp>
        <p:sp>
          <p:nvSpPr>
            <p:cNvPr id="33" name="rc33"/>
            <p:cNvSpPr/>
            <p:nvPr/>
          </p:nvSpPr>
          <p:spPr>
            <a:xfrm>
              <a:off x="2682512" y="3128915"/>
              <a:ext cx="249522" cy="9546"/>
            </a:xfrm>
            <a:prstGeom prst="rect">
              <a:avLst/>
            </a:prstGeom>
            <a:solidFill>
              <a:srgbClr val="1CABE2">
                <a:alpha val="100000"/>
              </a:srgbClr>
            </a:solidFill>
          </p:spPr>
          <p:txBody>
            <a:bodyPr/>
            <a:lstStyle/>
            <a:p/>
          </p:txBody>
        </p:sp>
        <p:sp>
          <p:nvSpPr>
            <p:cNvPr id="34" name="rc34"/>
            <p:cNvSpPr/>
            <p:nvPr/>
          </p:nvSpPr>
          <p:spPr>
            <a:xfrm>
              <a:off x="2959759" y="3119368"/>
              <a:ext cx="249522" cy="983328"/>
            </a:xfrm>
            <a:prstGeom prst="rect">
              <a:avLst/>
            </a:prstGeom>
            <a:solidFill>
              <a:srgbClr val="80BD41">
                <a:alpha val="100000"/>
              </a:srgbClr>
            </a:solidFill>
          </p:spPr>
          <p:txBody>
            <a:bodyPr/>
            <a:lstStyle/>
            <a:p/>
          </p:txBody>
        </p:sp>
        <p:sp>
          <p:nvSpPr>
            <p:cNvPr id="35" name="rc35"/>
            <p:cNvSpPr/>
            <p:nvPr/>
          </p:nvSpPr>
          <p:spPr>
            <a:xfrm>
              <a:off x="2959759" y="3100274"/>
              <a:ext cx="249522" cy="19093"/>
            </a:xfrm>
            <a:prstGeom prst="rect">
              <a:avLst/>
            </a:prstGeom>
            <a:solidFill>
              <a:srgbClr val="1CABE2">
                <a:alpha val="100000"/>
              </a:srgbClr>
            </a:solidFill>
          </p:spPr>
          <p:txBody>
            <a:bodyPr/>
            <a:lstStyle/>
            <a:p/>
          </p:txBody>
        </p:sp>
        <p:sp>
          <p:nvSpPr>
            <p:cNvPr id="36" name="rc36"/>
            <p:cNvSpPr/>
            <p:nvPr/>
          </p:nvSpPr>
          <p:spPr>
            <a:xfrm>
              <a:off x="3237007" y="3148009"/>
              <a:ext cx="249522" cy="954688"/>
            </a:xfrm>
            <a:prstGeom prst="rect">
              <a:avLst/>
            </a:prstGeom>
            <a:solidFill>
              <a:srgbClr val="80BD41">
                <a:alpha val="100000"/>
              </a:srgbClr>
            </a:solidFill>
          </p:spPr>
          <p:txBody>
            <a:bodyPr/>
            <a:lstStyle/>
            <a:p/>
          </p:txBody>
        </p:sp>
        <p:sp>
          <p:nvSpPr>
            <p:cNvPr id="37" name="rc37"/>
            <p:cNvSpPr/>
            <p:nvPr/>
          </p:nvSpPr>
          <p:spPr>
            <a:xfrm>
              <a:off x="3237007" y="3128915"/>
              <a:ext cx="249522" cy="19093"/>
            </a:xfrm>
            <a:prstGeom prst="rect">
              <a:avLst/>
            </a:prstGeom>
            <a:solidFill>
              <a:srgbClr val="1CABE2">
                <a:alpha val="100000"/>
              </a:srgbClr>
            </a:solidFill>
          </p:spPr>
          <p:txBody>
            <a:bodyPr/>
            <a:lstStyle/>
            <a:p/>
          </p:txBody>
        </p:sp>
        <p:sp>
          <p:nvSpPr>
            <p:cNvPr id="38" name="rc38"/>
            <p:cNvSpPr/>
            <p:nvPr/>
          </p:nvSpPr>
          <p:spPr>
            <a:xfrm>
              <a:off x="3514255" y="3195743"/>
              <a:ext cx="249522" cy="906953"/>
            </a:xfrm>
            <a:prstGeom prst="rect">
              <a:avLst/>
            </a:prstGeom>
            <a:solidFill>
              <a:srgbClr val="80BD41">
                <a:alpha val="100000"/>
              </a:srgbClr>
            </a:solidFill>
          </p:spPr>
          <p:txBody>
            <a:bodyPr/>
            <a:lstStyle/>
            <a:p/>
          </p:txBody>
        </p:sp>
        <p:sp>
          <p:nvSpPr>
            <p:cNvPr id="39" name="rc39"/>
            <p:cNvSpPr/>
            <p:nvPr/>
          </p:nvSpPr>
          <p:spPr>
            <a:xfrm>
              <a:off x="3514255" y="3157555"/>
              <a:ext cx="249522" cy="38187"/>
            </a:xfrm>
            <a:prstGeom prst="rect">
              <a:avLst/>
            </a:prstGeom>
            <a:solidFill>
              <a:srgbClr val="1CABE2">
                <a:alpha val="100000"/>
              </a:srgbClr>
            </a:solidFill>
          </p:spPr>
          <p:txBody>
            <a:bodyPr/>
            <a:lstStyle/>
            <a:p/>
          </p:txBody>
        </p:sp>
        <p:sp>
          <p:nvSpPr>
            <p:cNvPr id="40" name="rc40"/>
            <p:cNvSpPr/>
            <p:nvPr/>
          </p:nvSpPr>
          <p:spPr>
            <a:xfrm>
              <a:off x="3791502" y="3195743"/>
              <a:ext cx="249522" cy="906953"/>
            </a:xfrm>
            <a:prstGeom prst="rect">
              <a:avLst/>
            </a:prstGeom>
            <a:solidFill>
              <a:srgbClr val="80BD41">
                <a:alpha val="100000"/>
              </a:srgbClr>
            </a:solidFill>
          </p:spPr>
          <p:txBody>
            <a:bodyPr/>
            <a:lstStyle/>
            <a:p/>
          </p:txBody>
        </p:sp>
        <p:sp>
          <p:nvSpPr>
            <p:cNvPr id="41" name="rc41"/>
            <p:cNvSpPr/>
            <p:nvPr/>
          </p:nvSpPr>
          <p:spPr>
            <a:xfrm>
              <a:off x="3791502" y="3186196"/>
              <a:ext cx="249522" cy="9546"/>
            </a:xfrm>
            <a:prstGeom prst="rect">
              <a:avLst/>
            </a:prstGeom>
            <a:solidFill>
              <a:srgbClr val="1CABE2">
                <a:alpha val="100000"/>
              </a:srgbClr>
            </a:solidFill>
          </p:spPr>
          <p:txBody>
            <a:bodyPr/>
            <a:lstStyle/>
            <a:p/>
          </p:txBody>
        </p:sp>
        <p:sp>
          <p:nvSpPr>
            <p:cNvPr id="42" name="rc42"/>
            <p:cNvSpPr/>
            <p:nvPr/>
          </p:nvSpPr>
          <p:spPr>
            <a:xfrm>
              <a:off x="4068750" y="3205290"/>
              <a:ext cx="249522" cy="897406"/>
            </a:xfrm>
            <a:prstGeom prst="rect">
              <a:avLst/>
            </a:prstGeom>
            <a:solidFill>
              <a:srgbClr val="80BD41">
                <a:alpha val="100000"/>
              </a:srgbClr>
            </a:solidFill>
          </p:spPr>
          <p:txBody>
            <a:bodyPr/>
            <a:lstStyle/>
            <a:p/>
          </p:txBody>
        </p:sp>
        <p:sp>
          <p:nvSpPr>
            <p:cNvPr id="43" name="rc43"/>
            <p:cNvSpPr/>
            <p:nvPr/>
          </p:nvSpPr>
          <p:spPr>
            <a:xfrm>
              <a:off x="4068750" y="3195743"/>
              <a:ext cx="249522" cy="9546"/>
            </a:xfrm>
            <a:prstGeom prst="rect">
              <a:avLst/>
            </a:prstGeom>
            <a:solidFill>
              <a:srgbClr val="1CABE2">
                <a:alpha val="100000"/>
              </a:srgbClr>
            </a:solidFill>
          </p:spPr>
          <p:txBody>
            <a:bodyPr/>
            <a:lstStyle/>
            <a:p/>
          </p:txBody>
        </p:sp>
        <p:sp>
          <p:nvSpPr>
            <p:cNvPr id="44" name="rc44"/>
            <p:cNvSpPr/>
            <p:nvPr/>
          </p:nvSpPr>
          <p:spPr>
            <a:xfrm>
              <a:off x="4345998" y="3224384"/>
              <a:ext cx="249522" cy="878313"/>
            </a:xfrm>
            <a:prstGeom prst="rect">
              <a:avLst/>
            </a:prstGeom>
            <a:solidFill>
              <a:srgbClr val="80BD41">
                <a:alpha val="100000"/>
              </a:srgbClr>
            </a:solidFill>
          </p:spPr>
          <p:txBody>
            <a:bodyPr/>
            <a:lstStyle/>
            <a:p/>
          </p:txBody>
        </p:sp>
        <p:sp>
          <p:nvSpPr>
            <p:cNvPr id="45" name="rc45"/>
            <p:cNvSpPr/>
            <p:nvPr/>
          </p:nvSpPr>
          <p:spPr>
            <a:xfrm>
              <a:off x="4345998" y="3214837"/>
              <a:ext cx="249522" cy="9546"/>
            </a:xfrm>
            <a:prstGeom prst="rect">
              <a:avLst/>
            </a:prstGeom>
            <a:solidFill>
              <a:srgbClr val="1CABE2">
                <a:alpha val="100000"/>
              </a:srgbClr>
            </a:solidFill>
          </p:spPr>
          <p:txBody>
            <a:bodyPr/>
            <a:lstStyle/>
            <a:p/>
          </p:txBody>
        </p:sp>
        <p:sp>
          <p:nvSpPr>
            <p:cNvPr id="46" name="rc46"/>
            <p:cNvSpPr/>
            <p:nvPr/>
          </p:nvSpPr>
          <p:spPr>
            <a:xfrm>
              <a:off x="4623245" y="3224384"/>
              <a:ext cx="249522" cy="878313"/>
            </a:xfrm>
            <a:prstGeom prst="rect">
              <a:avLst/>
            </a:prstGeom>
            <a:solidFill>
              <a:srgbClr val="80BD41">
                <a:alpha val="100000"/>
              </a:srgbClr>
            </a:solidFill>
          </p:spPr>
          <p:txBody>
            <a:bodyPr/>
            <a:lstStyle/>
            <a:p/>
          </p:txBody>
        </p:sp>
        <p:sp>
          <p:nvSpPr>
            <p:cNvPr id="47" name="rc47"/>
            <p:cNvSpPr/>
            <p:nvPr/>
          </p:nvSpPr>
          <p:spPr>
            <a:xfrm>
              <a:off x="4623245" y="3205290"/>
              <a:ext cx="249522" cy="19093"/>
            </a:xfrm>
            <a:prstGeom prst="rect">
              <a:avLst/>
            </a:prstGeom>
            <a:solidFill>
              <a:srgbClr val="1CABE2">
                <a:alpha val="100000"/>
              </a:srgbClr>
            </a:solidFill>
          </p:spPr>
          <p:txBody>
            <a:bodyPr/>
            <a:lstStyle/>
            <a:p/>
          </p:txBody>
        </p:sp>
        <p:sp>
          <p:nvSpPr>
            <p:cNvPr id="48" name="rc48"/>
            <p:cNvSpPr/>
            <p:nvPr/>
          </p:nvSpPr>
          <p:spPr>
            <a:xfrm>
              <a:off x="4900493" y="3253024"/>
              <a:ext cx="249522" cy="849672"/>
            </a:xfrm>
            <a:prstGeom prst="rect">
              <a:avLst/>
            </a:prstGeom>
            <a:solidFill>
              <a:srgbClr val="80BD41">
                <a:alpha val="100000"/>
              </a:srgbClr>
            </a:solidFill>
          </p:spPr>
          <p:txBody>
            <a:bodyPr/>
            <a:lstStyle/>
            <a:p/>
          </p:txBody>
        </p:sp>
        <p:sp>
          <p:nvSpPr>
            <p:cNvPr id="49" name="rc49"/>
            <p:cNvSpPr/>
            <p:nvPr/>
          </p:nvSpPr>
          <p:spPr>
            <a:xfrm>
              <a:off x="4900493" y="3233930"/>
              <a:ext cx="249522" cy="19093"/>
            </a:xfrm>
            <a:prstGeom prst="rect">
              <a:avLst/>
            </a:prstGeom>
            <a:solidFill>
              <a:srgbClr val="1CABE2">
                <a:alpha val="100000"/>
              </a:srgbClr>
            </a:solidFill>
          </p:spPr>
          <p:txBody>
            <a:bodyPr/>
            <a:lstStyle/>
            <a:p/>
          </p:txBody>
        </p:sp>
        <p:sp>
          <p:nvSpPr>
            <p:cNvPr id="50" name="rc50"/>
            <p:cNvSpPr/>
            <p:nvPr/>
          </p:nvSpPr>
          <p:spPr>
            <a:xfrm>
              <a:off x="5177741" y="3205290"/>
              <a:ext cx="249522" cy="897406"/>
            </a:xfrm>
            <a:prstGeom prst="rect">
              <a:avLst/>
            </a:prstGeom>
            <a:solidFill>
              <a:srgbClr val="80BD41">
                <a:alpha val="100000"/>
              </a:srgbClr>
            </a:solidFill>
          </p:spPr>
          <p:txBody>
            <a:bodyPr/>
            <a:lstStyle/>
            <a:p/>
          </p:txBody>
        </p:sp>
        <p:sp>
          <p:nvSpPr>
            <p:cNvPr id="51" name="rc51"/>
            <p:cNvSpPr/>
            <p:nvPr/>
          </p:nvSpPr>
          <p:spPr>
            <a:xfrm>
              <a:off x="5177741" y="3195743"/>
              <a:ext cx="249522" cy="9546"/>
            </a:xfrm>
            <a:prstGeom prst="rect">
              <a:avLst/>
            </a:prstGeom>
            <a:solidFill>
              <a:srgbClr val="1CABE2">
                <a:alpha val="100000"/>
              </a:srgbClr>
            </a:solidFill>
          </p:spPr>
          <p:txBody>
            <a:bodyPr/>
            <a:lstStyle/>
            <a:p/>
          </p:txBody>
        </p:sp>
        <p:sp>
          <p:nvSpPr>
            <p:cNvPr id="52" name="rc52"/>
            <p:cNvSpPr/>
            <p:nvPr/>
          </p:nvSpPr>
          <p:spPr>
            <a:xfrm>
              <a:off x="5454988" y="3253024"/>
              <a:ext cx="249522" cy="849672"/>
            </a:xfrm>
            <a:prstGeom prst="rect">
              <a:avLst/>
            </a:prstGeom>
            <a:solidFill>
              <a:srgbClr val="80BD41">
                <a:alpha val="100000"/>
              </a:srgbClr>
            </a:solidFill>
          </p:spPr>
          <p:txBody>
            <a:bodyPr/>
            <a:lstStyle/>
            <a:p/>
          </p:txBody>
        </p:sp>
        <p:sp>
          <p:nvSpPr>
            <p:cNvPr id="53" name="rc53"/>
            <p:cNvSpPr/>
            <p:nvPr/>
          </p:nvSpPr>
          <p:spPr>
            <a:xfrm>
              <a:off x="5454988" y="3243477"/>
              <a:ext cx="249522" cy="9546"/>
            </a:xfrm>
            <a:prstGeom prst="rect">
              <a:avLst/>
            </a:prstGeom>
            <a:solidFill>
              <a:srgbClr val="1CABE2">
                <a:alpha val="100000"/>
              </a:srgbClr>
            </a:solidFill>
          </p:spPr>
          <p:txBody>
            <a:bodyPr/>
            <a:lstStyle/>
            <a:p/>
          </p:txBody>
        </p:sp>
        <p:sp>
          <p:nvSpPr>
            <p:cNvPr id="54" name="rc54"/>
            <p:cNvSpPr/>
            <p:nvPr/>
          </p:nvSpPr>
          <p:spPr>
            <a:xfrm>
              <a:off x="5732236" y="3272118"/>
              <a:ext cx="249522" cy="830578"/>
            </a:xfrm>
            <a:prstGeom prst="rect">
              <a:avLst/>
            </a:prstGeom>
            <a:solidFill>
              <a:srgbClr val="80BD41">
                <a:alpha val="100000"/>
              </a:srgbClr>
            </a:solidFill>
          </p:spPr>
          <p:txBody>
            <a:bodyPr/>
            <a:lstStyle/>
            <a:p/>
          </p:txBody>
        </p:sp>
        <p:sp>
          <p:nvSpPr>
            <p:cNvPr id="55" name="rc55"/>
            <p:cNvSpPr/>
            <p:nvPr/>
          </p:nvSpPr>
          <p:spPr>
            <a:xfrm>
              <a:off x="5732236" y="3262571"/>
              <a:ext cx="249522" cy="9546"/>
            </a:xfrm>
            <a:prstGeom prst="rect">
              <a:avLst/>
            </a:prstGeom>
            <a:solidFill>
              <a:srgbClr val="1CABE2">
                <a:alpha val="100000"/>
              </a:srgbClr>
            </a:solidFill>
          </p:spPr>
          <p:txBody>
            <a:bodyPr/>
            <a:lstStyle/>
            <a:p/>
          </p:txBody>
        </p:sp>
        <p:sp>
          <p:nvSpPr>
            <p:cNvPr id="56" name="rc56"/>
            <p:cNvSpPr/>
            <p:nvPr/>
          </p:nvSpPr>
          <p:spPr>
            <a:xfrm>
              <a:off x="6009484" y="3367587"/>
              <a:ext cx="249522" cy="735109"/>
            </a:xfrm>
            <a:prstGeom prst="rect">
              <a:avLst/>
            </a:prstGeom>
            <a:solidFill>
              <a:srgbClr val="80BD41">
                <a:alpha val="100000"/>
              </a:srgbClr>
            </a:solidFill>
          </p:spPr>
          <p:txBody>
            <a:bodyPr/>
            <a:lstStyle/>
            <a:p/>
          </p:txBody>
        </p:sp>
        <p:sp>
          <p:nvSpPr>
            <p:cNvPr id="57" name="rc57"/>
            <p:cNvSpPr/>
            <p:nvPr/>
          </p:nvSpPr>
          <p:spPr>
            <a:xfrm>
              <a:off x="6009484" y="3348493"/>
              <a:ext cx="249522" cy="19093"/>
            </a:xfrm>
            <a:prstGeom prst="rect">
              <a:avLst/>
            </a:prstGeom>
            <a:solidFill>
              <a:srgbClr val="1CABE2">
                <a:alpha val="100000"/>
              </a:srgbClr>
            </a:solidFill>
          </p:spPr>
          <p:txBody>
            <a:bodyPr/>
            <a:lstStyle/>
            <a:p/>
          </p:txBody>
        </p:sp>
        <p:sp>
          <p:nvSpPr>
            <p:cNvPr id="58" name="rc58"/>
            <p:cNvSpPr/>
            <p:nvPr/>
          </p:nvSpPr>
          <p:spPr>
            <a:xfrm>
              <a:off x="6286731" y="3367587"/>
              <a:ext cx="249522" cy="735109"/>
            </a:xfrm>
            <a:prstGeom prst="rect">
              <a:avLst/>
            </a:prstGeom>
            <a:solidFill>
              <a:srgbClr val="80BD41">
                <a:alpha val="100000"/>
              </a:srgbClr>
            </a:solidFill>
          </p:spPr>
          <p:txBody>
            <a:bodyPr/>
            <a:lstStyle/>
            <a:p/>
          </p:txBody>
        </p:sp>
        <p:sp>
          <p:nvSpPr>
            <p:cNvPr id="59" name="rc59"/>
            <p:cNvSpPr/>
            <p:nvPr/>
          </p:nvSpPr>
          <p:spPr>
            <a:xfrm>
              <a:off x="6286731" y="3358040"/>
              <a:ext cx="249522" cy="9546"/>
            </a:xfrm>
            <a:prstGeom prst="rect">
              <a:avLst/>
            </a:prstGeom>
            <a:solidFill>
              <a:srgbClr val="1CABE2">
                <a:alpha val="100000"/>
              </a:srgbClr>
            </a:solidFill>
          </p:spPr>
          <p:txBody>
            <a:bodyPr/>
            <a:lstStyle/>
            <a:p/>
          </p:txBody>
        </p:sp>
        <p:sp>
          <p:nvSpPr>
            <p:cNvPr id="60" name="rc60"/>
            <p:cNvSpPr/>
            <p:nvPr/>
          </p:nvSpPr>
          <p:spPr>
            <a:xfrm>
              <a:off x="6563979" y="3377134"/>
              <a:ext cx="249522" cy="725563"/>
            </a:xfrm>
            <a:prstGeom prst="rect">
              <a:avLst/>
            </a:prstGeom>
            <a:solidFill>
              <a:srgbClr val="80BD41">
                <a:alpha val="100000"/>
              </a:srgbClr>
            </a:solidFill>
          </p:spPr>
          <p:txBody>
            <a:bodyPr/>
            <a:lstStyle/>
            <a:p/>
          </p:txBody>
        </p:sp>
        <p:sp>
          <p:nvSpPr>
            <p:cNvPr id="61" name="rc61"/>
            <p:cNvSpPr/>
            <p:nvPr/>
          </p:nvSpPr>
          <p:spPr>
            <a:xfrm>
              <a:off x="6563979" y="3367587"/>
              <a:ext cx="249522" cy="9546"/>
            </a:xfrm>
            <a:prstGeom prst="rect">
              <a:avLst/>
            </a:prstGeom>
            <a:solidFill>
              <a:srgbClr val="1CABE2">
                <a:alpha val="100000"/>
              </a:srgbClr>
            </a:solidFill>
          </p:spPr>
          <p:txBody>
            <a:bodyPr/>
            <a:lstStyle/>
            <a:p/>
          </p:txBody>
        </p:sp>
        <p:sp>
          <p:nvSpPr>
            <p:cNvPr id="62" name="rc62"/>
            <p:cNvSpPr/>
            <p:nvPr/>
          </p:nvSpPr>
          <p:spPr>
            <a:xfrm>
              <a:off x="6841227" y="3396227"/>
              <a:ext cx="249522" cy="706469"/>
            </a:xfrm>
            <a:prstGeom prst="rect">
              <a:avLst/>
            </a:prstGeom>
            <a:solidFill>
              <a:srgbClr val="80BD41">
                <a:alpha val="100000"/>
              </a:srgbClr>
            </a:solidFill>
          </p:spPr>
          <p:txBody>
            <a:bodyPr/>
            <a:lstStyle/>
            <a:p/>
          </p:txBody>
        </p:sp>
        <p:sp>
          <p:nvSpPr>
            <p:cNvPr id="63" name="rc63"/>
            <p:cNvSpPr/>
            <p:nvPr/>
          </p:nvSpPr>
          <p:spPr>
            <a:xfrm>
              <a:off x="6841227" y="3386681"/>
              <a:ext cx="249522" cy="9546"/>
            </a:xfrm>
            <a:prstGeom prst="rect">
              <a:avLst/>
            </a:prstGeom>
            <a:solidFill>
              <a:srgbClr val="1CABE2">
                <a:alpha val="100000"/>
              </a:srgbClr>
            </a:solidFill>
          </p:spPr>
          <p:txBody>
            <a:bodyPr/>
            <a:lstStyle/>
            <a:p/>
          </p:txBody>
        </p:sp>
        <p:sp>
          <p:nvSpPr>
            <p:cNvPr id="64" name="rc64"/>
            <p:cNvSpPr/>
            <p:nvPr/>
          </p:nvSpPr>
          <p:spPr>
            <a:xfrm>
              <a:off x="7118474" y="3434415"/>
              <a:ext cx="249522" cy="668281"/>
            </a:xfrm>
            <a:prstGeom prst="rect">
              <a:avLst/>
            </a:prstGeom>
            <a:solidFill>
              <a:srgbClr val="80BD41">
                <a:alpha val="100000"/>
              </a:srgbClr>
            </a:solidFill>
          </p:spPr>
          <p:txBody>
            <a:bodyPr/>
            <a:lstStyle/>
            <a:p/>
          </p:txBody>
        </p:sp>
        <p:sp>
          <p:nvSpPr>
            <p:cNvPr id="65" name="rc65"/>
            <p:cNvSpPr/>
            <p:nvPr/>
          </p:nvSpPr>
          <p:spPr>
            <a:xfrm>
              <a:off x="7118474" y="3396227"/>
              <a:ext cx="249522" cy="38187"/>
            </a:xfrm>
            <a:prstGeom prst="rect">
              <a:avLst/>
            </a:prstGeom>
            <a:solidFill>
              <a:srgbClr val="1CABE2">
                <a:alpha val="100000"/>
              </a:srgbClr>
            </a:solidFill>
          </p:spPr>
          <p:txBody>
            <a:bodyPr/>
            <a:lstStyle/>
            <a:p/>
          </p:txBody>
        </p:sp>
        <p:sp>
          <p:nvSpPr>
            <p:cNvPr id="66" name="rc66"/>
            <p:cNvSpPr/>
            <p:nvPr/>
          </p:nvSpPr>
          <p:spPr>
            <a:xfrm>
              <a:off x="7395722" y="3434415"/>
              <a:ext cx="249522" cy="668281"/>
            </a:xfrm>
            <a:prstGeom prst="rect">
              <a:avLst/>
            </a:prstGeom>
            <a:solidFill>
              <a:srgbClr val="80BD41">
                <a:alpha val="100000"/>
              </a:srgbClr>
            </a:solidFill>
          </p:spPr>
          <p:txBody>
            <a:bodyPr/>
            <a:lstStyle/>
            <a:p/>
          </p:txBody>
        </p:sp>
        <p:sp>
          <p:nvSpPr>
            <p:cNvPr id="67" name="rc67"/>
            <p:cNvSpPr/>
            <p:nvPr/>
          </p:nvSpPr>
          <p:spPr>
            <a:xfrm>
              <a:off x="7395722" y="3405774"/>
              <a:ext cx="249522" cy="28640"/>
            </a:xfrm>
            <a:prstGeom prst="rect">
              <a:avLst/>
            </a:prstGeom>
            <a:solidFill>
              <a:srgbClr val="1CABE2">
                <a:alpha val="100000"/>
              </a:srgbClr>
            </a:solidFill>
          </p:spPr>
          <p:txBody>
            <a:bodyPr/>
            <a:lstStyle/>
            <a:p/>
          </p:txBody>
        </p:sp>
        <p:sp>
          <p:nvSpPr>
            <p:cNvPr id="68" name="rc68"/>
            <p:cNvSpPr/>
            <p:nvPr/>
          </p:nvSpPr>
          <p:spPr>
            <a:xfrm>
              <a:off x="7672970" y="3424868"/>
              <a:ext cx="249522" cy="677828"/>
            </a:xfrm>
            <a:prstGeom prst="rect">
              <a:avLst/>
            </a:prstGeom>
            <a:solidFill>
              <a:srgbClr val="80BD41">
                <a:alpha val="100000"/>
              </a:srgbClr>
            </a:solidFill>
          </p:spPr>
          <p:txBody>
            <a:bodyPr/>
            <a:lstStyle/>
            <a:p/>
          </p:txBody>
        </p:sp>
        <p:sp>
          <p:nvSpPr>
            <p:cNvPr id="69" name="rc69"/>
            <p:cNvSpPr/>
            <p:nvPr/>
          </p:nvSpPr>
          <p:spPr>
            <a:xfrm>
              <a:off x="7672970" y="3415321"/>
              <a:ext cx="249522" cy="9546"/>
            </a:xfrm>
            <a:prstGeom prst="rect">
              <a:avLst/>
            </a:prstGeom>
            <a:solidFill>
              <a:srgbClr val="1CABE2">
                <a:alpha val="100000"/>
              </a:srgbClr>
            </a:solidFill>
          </p:spPr>
          <p:txBody>
            <a:bodyPr/>
            <a:lstStyle/>
            <a:p/>
          </p:txBody>
        </p:sp>
        <p:sp>
          <p:nvSpPr>
            <p:cNvPr id="70" name="rc70"/>
            <p:cNvSpPr/>
            <p:nvPr/>
          </p:nvSpPr>
          <p:spPr>
            <a:xfrm>
              <a:off x="7950217" y="3453509"/>
              <a:ext cx="249522" cy="649188"/>
            </a:xfrm>
            <a:prstGeom prst="rect">
              <a:avLst/>
            </a:prstGeom>
            <a:solidFill>
              <a:srgbClr val="80BD41">
                <a:alpha val="100000"/>
              </a:srgbClr>
            </a:solidFill>
          </p:spPr>
          <p:txBody>
            <a:bodyPr/>
            <a:lstStyle/>
            <a:p/>
          </p:txBody>
        </p:sp>
        <p:sp>
          <p:nvSpPr>
            <p:cNvPr id="71" name="rc71"/>
            <p:cNvSpPr/>
            <p:nvPr/>
          </p:nvSpPr>
          <p:spPr>
            <a:xfrm>
              <a:off x="7950217" y="3424868"/>
              <a:ext cx="249522" cy="28640"/>
            </a:xfrm>
            <a:prstGeom prst="rect">
              <a:avLst/>
            </a:prstGeom>
            <a:solidFill>
              <a:srgbClr val="1CABE2">
                <a:alpha val="100000"/>
              </a:srgbClr>
            </a:solidFill>
          </p:spPr>
          <p:txBody>
            <a:bodyPr/>
            <a:lstStyle/>
            <a:p/>
          </p:txBody>
        </p:sp>
        <p:sp>
          <p:nvSpPr>
            <p:cNvPr id="72" name="pl72"/>
            <p:cNvSpPr/>
            <p:nvPr/>
          </p:nvSpPr>
          <p:spPr>
            <a:xfrm>
              <a:off x="1421035" y="1236556"/>
              <a:ext cx="6653943" cy="115803"/>
            </a:xfrm>
            <a:custGeom>
              <a:avLst/>
              <a:pathLst>
                <a:path w="6653943" h="115803">
                  <a:moveTo>
                    <a:pt x="0" y="0"/>
                  </a:moveTo>
                  <a:lnTo>
                    <a:pt x="277247" y="0"/>
                  </a:lnTo>
                  <a:lnTo>
                    <a:pt x="554495" y="0"/>
                  </a:lnTo>
                  <a:lnTo>
                    <a:pt x="831742" y="0"/>
                  </a:lnTo>
                  <a:lnTo>
                    <a:pt x="1108990" y="0"/>
                  </a:lnTo>
                  <a:lnTo>
                    <a:pt x="1386238" y="0"/>
                  </a:lnTo>
                  <a:lnTo>
                    <a:pt x="1663485" y="28950"/>
                  </a:lnTo>
                  <a:lnTo>
                    <a:pt x="1940733" y="28950"/>
                  </a:lnTo>
                  <a:lnTo>
                    <a:pt x="2217981" y="86852"/>
                  </a:lnTo>
                  <a:lnTo>
                    <a:pt x="2495228" y="0"/>
                  </a:lnTo>
                  <a:lnTo>
                    <a:pt x="2772476" y="0"/>
                  </a:lnTo>
                  <a:lnTo>
                    <a:pt x="3049724" y="0"/>
                  </a:lnTo>
                  <a:lnTo>
                    <a:pt x="3326971" y="28950"/>
                  </a:lnTo>
                  <a:lnTo>
                    <a:pt x="3604219" y="28950"/>
                  </a:lnTo>
                  <a:lnTo>
                    <a:pt x="3881467" y="0"/>
                  </a:lnTo>
                  <a:lnTo>
                    <a:pt x="4158714" y="0"/>
                  </a:lnTo>
                  <a:lnTo>
                    <a:pt x="4435962" y="0"/>
                  </a:lnTo>
                  <a:lnTo>
                    <a:pt x="4713210" y="28950"/>
                  </a:lnTo>
                  <a:lnTo>
                    <a:pt x="4990457" y="0"/>
                  </a:lnTo>
                  <a:lnTo>
                    <a:pt x="5267705" y="0"/>
                  </a:lnTo>
                  <a:lnTo>
                    <a:pt x="5544953" y="0"/>
                  </a:lnTo>
                  <a:lnTo>
                    <a:pt x="5822200" y="115803"/>
                  </a:lnTo>
                  <a:lnTo>
                    <a:pt x="6099448" y="86852"/>
                  </a:lnTo>
                  <a:lnTo>
                    <a:pt x="6376696" y="0"/>
                  </a:lnTo>
                  <a:lnTo>
                    <a:pt x="6653943" y="86852"/>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55732" y="28127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4" name="tx84"/>
            <p:cNvSpPr/>
            <p:nvPr/>
          </p:nvSpPr>
          <p:spPr>
            <a:xfrm>
              <a:off x="2781148" y="299413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5" name="tx85"/>
            <p:cNvSpPr/>
            <p:nvPr/>
          </p:nvSpPr>
          <p:spPr>
            <a:xfrm>
              <a:off x="4139953" y="30609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6" name="tx86"/>
            <p:cNvSpPr/>
            <p:nvPr/>
          </p:nvSpPr>
          <p:spPr>
            <a:xfrm>
              <a:off x="5526191" y="31086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7" name="tx87"/>
            <p:cNvSpPr/>
            <p:nvPr/>
          </p:nvSpPr>
          <p:spPr>
            <a:xfrm>
              <a:off x="6635182" y="32423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8" name="tx88"/>
            <p:cNvSpPr/>
            <p:nvPr/>
          </p:nvSpPr>
          <p:spPr>
            <a:xfrm>
              <a:off x="6912430" y="32519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9" name="tx89"/>
            <p:cNvSpPr/>
            <p:nvPr/>
          </p:nvSpPr>
          <p:spPr>
            <a:xfrm>
              <a:off x="7189677" y="32614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7466925" y="32709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7744173" y="32805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8021420" y="32900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495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4" name="tx104"/>
            <p:cNvSpPr/>
            <p:nvPr/>
          </p:nvSpPr>
          <p:spPr>
            <a:xfrm>
              <a:off x="1367476" y="29183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81148" y="358667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6" name="tx106"/>
            <p:cNvSpPr/>
            <p:nvPr/>
          </p:nvSpPr>
          <p:spPr>
            <a:xfrm>
              <a:off x="2753715" y="3099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39953" y="36200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39953" y="31666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26191" y="36439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26191" y="32143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5182" y="37060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5182" y="3338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37155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12430" y="33575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37346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89677" y="33814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6925" y="37346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66925" y="33861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44173" y="37298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4173" y="33861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21420" y="37442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1420" y="34052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9759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14291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186449"/>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2000-2024</a:t>
              </a:r>
            </a:p>
          </p:txBody>
        </p:sp>
        <p:sp>
          <p:nvSpPr>
            <p:cNvPr id="152" name="pl152"/>
            <p:cNvSpPr/>
            <p:nvPr/>
          </p:nvSpPr>
          <p:spPr>
            <a:xfrm>
              <a:off x="21613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89156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6217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519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264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566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8685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2170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574730" cy="167191"/>
            </a:xfrm>
            <a:prstGeom prst="rect">
              <a:avLst/>
            </a:prstGeom>
            <a:solidFill>
              <a:srgbClr val="80BD41">
                <a:alpha val="100000"/>
              </a:srgbClr>
            </a:solidFill>
          </p:spPr>
          <p:txBody>
            <a:bodyPr/>
            <a:lstStyle/>
            <a:p/>
          </p:txBody>
        </p:sp>
        <p:sp>
          <p:nvSpPr>
            <p:cNvPr id="165" name="rc165"/>
            <p:cNvSpPr/>
            <p:nvPr/>
          </p:nvSpPr>
          <p:spPr>
            <a:xfrm>
              <a:off x="7871004" y="5889059"/>
              <a:ext cx="86509" cy="167191"/>
            </a:xfrm>
            <a:prstGeom prst="rect">
              <a:avLst/>
            </a:prstGeom>
            <a:solidFill>
              <a:srgbClr val="1CABE2">
                <a:alpha val="100000"/>
              </a:srgbClr>
            </a:solidFill>
          </p:spPr>
          <p:txBody>
            <a:bodyPr/>
            <a:lstStyle/>
            <a:p/>
          </p:txBody>
        </p:sp>
        <p:sp>
          <p:nvSpPr>
            <p:cNvPr id="166" name="rc166"/>
            <p:cNvSpPr/>
            <p:nvPr/>
          </p:nvSpPr>
          <p:spPr>
            <a:xfrm>
              <a:off x="1296273" y="5680069"/>
              <a:ext cx="6142182" cy="167191"/>
            </a:xfrm>
            <a:prstGeom prst="rect">
              <a:avLst/>
            </a:prstGeom>
            <a:solidFill>
              <a:srgbClr val="80BD41">
                <a:alpha val="100000"/>
              </a:srgbClr>
            </a:solidFill>
          </p:spPr>
          <p:txBody>
            <a:bodyPr/>
            <a:lstStyle/>
            <a:p/>
          </p:txBody>
        </p:sp>
        <p:sp>
          <p:nvSpPr>
            <p:cNvPr id="167" name="rc167"/>
            <p:cNvSpPr/>
            <p:nvPr/>
          </p:nvSpPr>
          <p:spPr>
            <a:xfrm>
              <a:off x="7438456" y="5680069"/>
              <a:ext cx="86509" cy="167191"/>
            </a:xfrm>
            <a:prstGeom prst="rect">
              <a:avLst/>
            </a:prstGeom>
            <a:solidFill>
              <a:srgbClr val="1CABE2">
                <a:alpha val="100000"/>
              </a:srgbClr>
            </a:solidFill>
          </p:spPr>
          <p:txBody>
            <a:bodyPr/>
            <a:lstStyle/>
            <a:p/>
          </p:txBody>
        </p:sp>
        <p:sp>
          <p:nvSpPr>
            <p:cNvPr id="168" name="rc168"/>
            <p:cNvSpPr/>
            <p:nvPr/>
          </p:nvSpPr>
          <p:spPr>
            <a:xfrm>
              <a:off x="1296273" y="5471080"/>
              <a:ext cx="5882653" cy="167191"/>
            </a:xfrm>
            <a:prstGeom prst="rect">
              <a:avLst/>
            </a:prstGeom>
            <a:solidFill>
              <a:srgbClr val="80BD41">
                <a:alpha val="100000"/>
              </a:srgbClr>
            </a:solidFill>
          </p:spPr>
          <p:txBody>
            <a:bodyPr/>
            <a:lstStyle/>
            <a:p/>
          </p:txBody>
        </p:sp>
        <p:sp>
          <p:nvSpPr>
            <p:cNvPr id="169" name="rc169"/>
            <p:cNvSpPr/>
            <p:nvPr/>
          </p:nvSpPr>
          <p:spPr>
            <a:xfrm>
              <a:off x="7178927" y="5471080"/>
              <a:ext cx="259528" cy="167191"/>
            </a:xfrm>
            <a:prstGeom prst="rect">
              <a:avLst/>
            </a:prstGeom>
            <a:solidFill>
              <a:srgbClr val="1CABE2">
                <a:alpha val="100000"/>
              </a:srgbClr>
            </a:solidFill>
          </p:spPr>
          <p:txBody>
            <a:bodyPr/>
            <a:lstStyle/>
            <a:p/>
          </p:txBody>
        </p:sp>
        <p:sp>
          <p:nvSpPr>
            <p:cNvPr id="170" name="tx170"/>
            <p:cNvSpPr/>
            <p:nvPr/>
          </p:nvSpPr>
          <p:spPr>
            <a:xfrm>
              <a:off x="8133822" y="5930930"/>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7770482" y="5721940"/>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2" name="tx172"/>
            <p:cNvSpPr/>
            <p:nvPr/>
          </p:nvSpPr>
          <p:spPr>
            <a:xfrm>
              <a:off x="7679647" y="551295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3" name="tx173"/>
            <p:cNvSpPr/>
            <p:nvPr/>
          </p:nvSpPr>
          <p:spPr>
            <a:xfrm>
              <a:off x="452184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785246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30556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741991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17580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724689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3" name="tx183"/>
            <p:cNvSpPr/>
            <p:nvPr/>
          </p:nvSpPr>
          <p:spPr>
            <a:xfrm>
              <a:off x="2929364"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a:t>
              </a:r>
            </a:p>
          </p:txBody>
        </p:sp>
        <p:sp>
          <p:nvSpPr>
            <p:cNvPr id="184" name="tx184"/>
            <p:cNvSpPr/>
            <p:nvPr/>
          </p:nvSpPr>
          <p:spPr>
            <a:xfrm>
              <a:off x="4659557"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a:t>
              </a:r>
            </a:p>
          </p:txBody>
        </p:sp>
        <p:sp>
          <p:nvSpPr>
            <p:cNvPr id="185" name="tx185"/>
            <p:cNvSpPr/>
            <p:nvPr/>
          </p:nvSpPr>
          <p:spPr>
            <a:xfrm>
              <a:off x="638974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6" name="tx186"/>
            <p:cNvSpPr/>
            <p:nvPr/>
          </p:nvSpPr>
          <p:spPr>
            <a:xfrm>
              <a:off x="8119941"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lower than in 2019 (99%).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Dominica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228520"/>
            </a:xfrm>
            <a:custGeom>
              <a:avLst/>
              <a:pathLst>
                <a:path w="3397293" h="1228520">
                  <a:moveTo>
                    <a:pt x="0" y="0"/>
                  </a:moveTo>
                  <a:lnTo>
                    <a:pt x="141553" y="0"/>
                  </a:lnTo>
                  <a:lnTo>
                    <a:pt x="283107" y="28570"/>
                  </a:lnTo>
                  <a:lnTo>
                    <a:pt x="424661" y="0"/>
                  </a:lnTo>
                  <a:lnTo>
                    <a:pt x="566215" y="0"/>
                  </a:lnTo>
                  <a:lnTo>
                    <a:pt x="707769" y="28570"/>
                  </a:lnTo>
                  <a:lnTo>
                    <a:pt x="849323" y="114281"/>
                  </a:lnTo>
                  <a:lnTo>
                    <a:pt x="990877" y="85710"/>
                  </a:lnTo>
                  <a:lnTo>
                    <a:pt x="1132431" y="85710"/>
                  </a:lnTo>
                  <a:lnTo>
                    <a:pt x="1273984" y="0"/>
                  </a:lnTo>
                  <a:lnTo>
                    <a:pt x="1415538" y="28570"/>
                  </a:lnTo>
                  <a:lnTo>
                    <a:pt x="1557092" y="28570"/>
                  </a:lnTo>
                  <a:lnTo>
                    <a:pt x="1698646" y="57140"/>
                  </a:lnTo>
                  <a:lnTo>
                    <a:pt x="1840200" y="57140"/>
                  </a:lnTo>
                  <a:lnTo>
                    <a:pt x="1981754" y="57140"/>
                  </a:lnTo>
                  <a:lnTo>
                    <a:pt x="2123308" y="28570"/>
                  </a:lnTo>
                  <a:lnTo>
                    <a:pt x="2264862" y="0"/>
                  </a:lnTo>
                  <a:lnTo>
                    <a:pt x="2406416" y="228562"/>
                  </a:lnTo>
                  <a:lnTo>
                    <a:pt x="2547969" y="142851"/>
                  </a:lnTo>
                  <a:lnTo>
                    <a:pt x="2689523" y="0"/>
                  </a:lnTo>
                  <a:lnTo>
                    <a:pt x="2831077" y="85710"/>
                  </a:lnTo>
                  <a:lnTo>
                    <a:pt x="2972631" y="199991"/>
                  </a:lnTo>
                  <a:lnTo>
                    <a:pt x="3114185" y="485694"/>
                  </a:lnTo>
                  <a:lnTo>
                    <a:pt x="3255739" y="1228520"/>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228520"/>
            </a:xfrm>
            <a:custGeom>
              <a:avLst/>
              <a:pathLst>
                <a:path w="3397293" h="1228520">
                  <a:moveTo>
                    <a:pt x="0" y="0"/>
                  </a:moveTo>
                  <a:lnTo>
                    <a:pt x="141553" y="0"/>
                  </a:lnTo>
                  <a:lnTo>
                    <a:pt x="283107" y="28570"/>
                  </a:lnTo>
                  <a:lnTo>
                    <a:pt x="424661" y="0"/>
                  </a:lnTo>
                  <a:lnTo>
                    <a:pt x="566215" y="0"/>
                  </a:lnTo>
                  <a:lnTo>
                    <a:pt x="707769" y="28570"/>
                  </a:lnTo>
                  <a:lnTo>
                    <a:pt x="849323" y="114281"/>
                  </a:lnTo>
                  <a:lnTo>
                    <a:pt x="990877" y="85710"/>
                  </a:lnTo>
                  <a:lnTo>
                    <a:pt x="1132431" y="85710"/>
                  </a:lnTo>
                  <a:lnTo>
                    <a:pt x="1273984" y="0"/>
                  </a:lnTo>
                  <a:lnTo>
                    <a:pt x="1415538" y="28570"/>
                  </a:lnTo>
                  <a:lnTo>
                    <a:pt x="1557092" y="28570"/>
                  </a:lnTo>
                  <a:lnTo>
                    <a:pt x="1698646" y="57140"/>
                  </a:lnTo>
                  <a:lnTo>
                    <a:pt x="1840200" y="57140"/>
                  </a:lnTo>
                  <a:lnTo>
                    <a:pt x="1981754" y="57140"/>
                  </a:lnTo>
                  <a:lnTo>
                    <a:pt x="2123308" y="28570"/>
                  </a:lnTo>
                  <a:lnTo>
                    <a:pt x="2264862" y="0"/>
                  </a:lnTo>
                  <a:lnTo>
                    <a:pt x="2406416" y="228562"/>
                  </a:lnTo>
                  <a:lnTo>
                    <a:pt x="2547969" y="142851"/>
                  </a:lnTo>
                  <a:lnTo>
                    <a:pt x="2689523" y="0"/>
                  </a:lnTo>
                  <a:lnTo>
                    <a:pt x="2831077" y="85710"/>
                  </a:lnTo>
                  <a:lnTo>
                    <a:pt x="2972631" y="199991"/>
                  </a:lnTo>
                  <a:lnTo>
                    <a:pt x="3114185" y="485694"/>
                  </a:lnTo>
                  <a:lnTo>
                    <a:pt x="3255739" y="1228520"/>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228520"/>
            </a:xfrm>
            <a:custGeom>
              <a:avLst/>
              <a:pathLst>
                <a:path w="3397293" h="1228520">
                  <a:moveTo>
                    <a:pt x="0" y="0"/>
                  </a:moveTo>
                  <a:lnTo>
                    <a:pt x="141553" y="0"/>
                  </a:lnTo>
                  <a:lnTo>
                    <a:pt x="283107" y="28570"/>
                  </a:lnTo>
                  <a:lnTo>
                    <a:pt x="424661" y="0"/>
                  </a:lnTo>
                  <a:lnTo>
                    <a:pt x="566215" y="0"/>
                  </a:lnTo>
                  <a:lnTo>
                    <a:pt x="707769" y="28570"/>
                  </a:lnTo>
                  <a:lnTo>
                    <a:pt x="849323" y="114281"/>
                  </a:lnTo>
                  <a:lnTo>
                    <a:pt x="990877" y="85710"/>
                  </a:lnTo>
                  <a:lnTo>
                    <a:pt x="1132431" y="85710"/>
                  </a:lnTo>
                  <a:lnTo>
                    <a:pt x="1273984" y="0"/>
                  </a:lnTo>
                  <a:lnTo>
                    <a:pt x="1415538" y="28570"/>
                  </a:lnTo>
                  <a:lnTo>
                    <a:pt x="1557092" y="28570"/>
                  </a:lnTo>
                  <a:lnTo>
                    <a:pt x="1698646" y="57140"/>
                  </a:lnTo>
                  <a:lnTo>
                    <a:pt x="1840200" y="57140"/>
                  </a:lnTo>
                  <a:lnTo>
                    <a:pt x="1981754" y="57140"/>
                  </a:lnTo>
                  <a:lnTo>
                    <a:pt x="2123308" y="28570"/>
                  </a:lnTo>
                  <a:lnTo>
                    <a:pt x="2264862" y="0"/>
                  </a:lnTo>
                  <a:lnTo>
                    <a:pt x="2406416" y="228562"/>
                  </a:lnTo>
                  <a:lnTo>
                    <a:pt x="2547969" y="142851"/>
                  </a:lnTo>
                  <a:lnTo>
                    <a:pt x="2689523" y="0"/>
                  </a:lnTo>
                  <a:lnTo>
                    <a:pt x="2831077" y="85710"/>
                  </a:lnTo>
                  <a:lnTo>
                    <a:pt x="2972631" y="199991"/>
                  </a:lnTo>
                  <a:lnTo>
                    <a:pt x="3114185" y="485694"/>
                  </a:lnTo>
                  <a:lnTo>
                    <a:pt x="3255739" y="1228520"/>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99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23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83177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60" name="tx60"/>
            <p:cNvSpPr/>
            <p:nvPr/>
          </p:nvSpPr>
          <p:spPr>
            <a:xfrm>
              <a:off x="28670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948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3504" y="472419"/>
              <a:ext cx="25922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Dominica, 2000-2024</a:t>
              </a:r>
            </a:p>
          </p:txBody>
        </p:sp>
        <p:sp>
          <p:nvSpPr>
            <p:cNvPr id="63" name="pl63"/>
            <p:cNvSpPr/>
            <p:nvPr/>
          </p:nvSpPr>
          <p:spPr>
            <a:xfrm>
              <a:off x="5267799" y="3283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880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92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312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5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402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447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940266"/>
              <a:ext cx="3397293" cy="1925293"/>
            </a:xfrm>
            <a:custGeom>
              <a:avLst/>
              <a:pathLst>
                <a:path w="3397293" h="1925293">
                  <a:moveTo>
                    <a:pt x="0" y="0"/>
                  </a:moveTo>
                  <a:lnTo>
                    <a:pt x="141553" y="0"/>
                  </a:lnTo>
                  <a:lnTo>
                    <a:pt x="283107" y="44774"/>
                  </a:lnTo>
                  <a:lnTo>
                    <a:pt x="424661" y="0"/>
                  </a:lnTo>
                  <a:lnTo>
                    <a:pt x="566215" y="0"/>
                  </a:lnTo>
                  <a:lnTo>
                    <a:pt x="707769" y="44774"/>
                  </a:lnTo>
                  <a:lnTo>
                    <a:pt x="849323" y="179097"/>
                  </a:lnTo>
                  <a:lnTo>
                    <a:pt x="990877" y="134322"/>
                  </a:lnTo>
                  <a:lnTo>
                    <a:pt x="1132431" y="134322"/>
                  </a:lnTo>
                  <a:lnTo>
                    <a:pt x="1273984" y="0"/>
                  </a:lnTo>
                  <a:lnTo>
                    <a:pt x="1415538" y="44774"/>
                  </a:lnTo>
                  <a:lnTo>
                    <a:pt x="1557092" y="44774"/>
                  </a:lnTo>
                  <a:lnTo>
                    <a:pt x="1698646" y="89548"/>
                  </a:lnTo>
                  <a:lnTo>
                    <a:pt x="1840200" y="89548"/>
                  </a:lnTo>
                  <a:lnTo>
                    <a:pt x="1981754" y="89548"/>
                  </a:lnTo>
                  <a:lnTo>
                    <a:pt x="2123308" y="44774"/>
                  </a:lnTo>
                  <a:lnTo>
                    <a:pt x="2264862" y="0"/>
                  </a:lnTo>
                  <a:lnTo>
                    <a:pt x="2406416" y="358194"/>
                  </a:lnTo>
                  <a:lnTo>
                    <a:pt x="2547969" y="223871"/>
                  </a:lnTo>
                  <a:lnTo>
                    <a:pt x="2689523" y="0"/>
                  </a:lnTo>
                  <a:lnTo>
                    <a:pt x="2831077" y="134322"/>
                  </a:lnTo>
                  <a:lnTo>
                    <a:pt x="2972631" y="313419"/>
                  </a:lnTo>
                  <a:lnTo>
                    <a:pt x="3114185" y="761162"/>
                  </a:lnTo>
                  <a:lnTo>
                    <a:pt x="3255739" y="1925293"/>
                  </a:lnTo>
                  <a:lnTo>
                    <a:pt x="3397293" y="402968"/>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40266"/>
              <a:ext cx="3397293" cy="626839"/>
            </a:xfrm>
            <a:custGeom>
              <a:avLst/>
              <a:pathLst>
                <a:path w="3397293" h="626839">
                  <a:moveTo>
                    <a:pt x="0" y="626839"/>
                  </a:moveTo>
                  <a:lnTo>
                    <a:pt x="141553" y="626839"/>
                  </a:lnTo>
                  <a:lnTo>
                    <a:pt x="283107" y="626839"/>
                  </a:lnTo>
                  <a:lnTo>
                    <a:pt x="424661" y="537291"/>
                  </a:lnTo>
                  <a:lnTo>
                    <a:pt x="566215" y="447742"/>
                  </a:lnTo>
                  <a:lnTo>
                    <a:pt x="707769" y="402968"/>
                  </a:lnTo>
                  <a:lnTo>
                    <a:pt x="849323" y="358194"/>
                  </a:lnTo>
                  <a:lnTo>
                    <a:pt x="990877" y="358194"/>
                  </a:lnTo>
                  <a:lnTo>
                    <a:pt x="1132431" y="223871"/>
                  </a:lnTo>
                  <a:lnTo>
                    <a:pt x="1273984" y="134322"/>
                  </a:lnTo>
                  <a:lnTo>
                    <a:pt x="1415538" y="134322"/>
                  </a:lnTo>
                  <a:lnTo>
                    <a:pt x="1557092" y="89548"/>
                  </a:lnTo>
                  <a:lnTo>
                    <a:pt x="1698646" y="89548"/>
                  </a:lnTo>
                  <a:lnTo>
                    <a:pt x="1840200" y="134322"/>
                  </a:lnTo>
                  <a:lnTo>
                    <a:pt x="1981754" y="89548"/>
                  </a:lnTo>
                  <a:lnTo>
                    <a:pt x="2123308" y="44774"/>
                  </a:lnTo>
                  <a:lnTo>
                    <a:pt x="2264862" y="0"/>
                  </a:lnTo>
                  <a:lnTo>
                    <a:pt x="2406416" y="0"/>
                  </a:lnTo>
                  <a:lnTo>
                    <a:pt x="2547969" y="0"/>
                  </a:lnTo>
                  <a:lnTo>
                    <a:pt x="2689523" y="0"/>
                  </a:lnTo>
                  <a:lnTo>
                    <a:pt x="2831077" y="134322"/>
                  </a:lnTo>
                  <a:lnTo>
                    <a:pt x="2972631" y="179097"/>
                  </a:lnTo>
                  <a:lnTo>
                    <a:pt x="3114185" y="44774"/>
                  </a:lnTo>
                  <a:lnTo>
                    <a:pt x="3255739" y="89548"/>
                  </a:lnTo>
                  <a:lnTo>
                    <a:pt x="3397293" y="44774"/>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13427"/>
              <a:ext cx="3397293" cy="850711"/>
            </a:xfrm>
            <a:custGeom>
              <a:avLst/>
              <a:pathLst>
                <a:path w="3397293" h="850711">
                  <a:moveTo>
                    <a:pt x="0" y="134322"/>
                  </a:moveTo>
                  <a:lnTo>
                    <a:pt x="141553" y="179097"/>
                  </a:lnTo>
                  <a:lnTo>
                    <a:pt x="283107" y="134322"/>
                  </a:lnTo>
                  <a:lnTo>
                    <a:pt x="424661" y="89548"/>
                  </a:lnTo>
                  <a:lnTo>
                    <a:pt x="566215" y="44774"/>
                  </a:lnTo>
                  <a:lnTo>
                    <a:pt x="707769" y="0"/>
                  </a:lnTo>
                  <a:lnTo>
                    <a:pt x="849323" y="44774"/>
                  </a:lnTo>
                  <a:lnTo>
                    <a:pt x="990877" y="44774"/>
                  </a:lnTo>
                  <a:lnTo>
                    <a:pt x="1132431" y="89548"/>
                  </a:lnTo>
                  <a:lnTo>
                    <a:pt x="1273984" y="0"/>
                  </a:lnTo>
                  <a:lnTo>
                    <a:pt x="1415538" y="44774"/>
                  </a:lnTo>
                  <a:lnTo>
                    <a:pt x="1557092" y="44774"/>
                  </a:lnTo>
                  <a:lnTo>
                    <a:pt x="1698646" y="44774"/>
                  </a:lnTo>
                  <a:lnTo>
                    <a:pt x="1840200" y="179097"/>
                  </a:lnTo>
                  <a:lnTo>
                    <a:pt x="1981754" y="223871"/>
                  </a:lnTo>
                  <a:lnTo>
                    <a:pt x="2123308" y="179097"/>
                  </a:lnTo>
                  <a:lnTo>
                    <a:pt x="2264862" y="223871"/>
                  </a:lnTo>
                  <a:lnTo>
                    <a:pt x="2406416" y="402968"/>
                  </a:lnTo>
                  <a:lnTo>
                    <a:pt x="2547969" y="358194"/>
                  </a:lnTo>
                  <a:lnTo>
                    <a:pt x="2689523" y="626839"/>
                  </a:lnTo>
                  <a:lnTo>
                    <a:pt x="2831077" y="805936"/>
                  </a:lnTo>
                  <a:lnTo>
                    <a:pt x="2972631" y="850711"/>
                  </a:lnTo>
                  <a:lnTo>
                    <a:pt x="3114185" y="671614"/>
                  </a:lnTo>
                  <a:lnTo>
                    <a:pt x="3255739" y="492517"/>
                  </a:lnTo>
                  <a:lnTo>
                    <a:pt x="3397293" y="537291"/>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4026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940266"/>
              <a:ext cx="3397293" cy="1925293"/>
            </a:xfrm>
            <a:custGeom>
              <a:avLst/>
              <a:pathLst>
                <a:path w="3397293" h="1925293">
                  <a:moveTo>
                    <a:pt x="0" y="0"/>
                  </a:moveTo>
                  <a:lnTo>
                    <a:pt x="141553" y="0"/>
                  </a:lnTo>
                  <a:lnTo>
                    <a:pt x="283107" y="44774"/>
                  </a:lnTo>
                  <a:lnTo>
                    <a:pt x="424661" y="0"/>
                  </a:lnTo>
                  <a:lnTo>
                    <a:pt x="566215" y="0"/>
                  </a:lnTo>
                  <a:lnTo>
                    <a:pt x="707769" y="44774"/>
                  </a:lnTo>
                  <a:lnTo>
                    <a:pt x="849323" y="179097"/>
                  </a:lnTo>
                  <a:lnTo>
                    <a:pt x="990877" y="134322"/>
                  </a:lnTo>
                  <a:lnTo>
                    <a:pt x="1132431" y="134322"/>
                  </a:lnTo>
                  <a:lnTo>
                    <a:pt x="1273984" y="0"/>
                  </a:lnTo>
                  <a:lnTo>
                    <a:pt x="1415538" y="44774"/>
                  </a:lnTo>
                  <a:lnTo>
                    <a:pt x="1557092" y="44774"/>
                  </a:lnTo>
                  <a:lnTo>
                    <a:pt x="1698646" y="89548"/>
                  </a:lnTo>
                  <a:lnTo>
                    <a:pt x="1840200" y="89548"/>
                  </a:lnTo>
                  <a:lnTo>
                    <a:pt x="1981754" y="89548"/>
                  </a:lnTo>
                  <a:lnTo>
                    <a:pt x="2123308" y="44774"/>
                  </a:lnTo>
                  <a:lnTo>
                    <a:pt x="2264862" y="0"/>
                  </a:lnTo>
                  <a:lnTo>
                    <a:pt x="2406416" y="358194"/>
                  </a:lnTo>
                  <a:lnTo>
                    <a:pt x="2547969" y="223871"/>
                  </a:lnTo>
                  <a:lnTo>
                    <a:pt x="2689523" y="0"/>
                  </a:lnTo>
                  <a:lnTo>
                    <a:pt x="2831077" y="134322"/>
                  </a:lnTo>
                  <a:lnTo>
                    <a:pt x="2972631" y="313419"/>
                  </a:lnTo>
                  <a:lnTo>
                    <a:pt x="3114185" y="761162"/>
                  </a:lnTo>
                  <a:lnTo>
                    <a:pt x="3255739" y="1925293"/>
                  </a:lnTo>
                  <a:lnTo>
                    <a:pt x="3397293" y="402968"/>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65659"/>
              <a:ext cx="0" cy="474607"/>
            </a:xfrm>
            <a:custGeom>
              <a:avLst/>
              <a:pathLst>
                <a:path w="0" h="474607">
                  <a:moveTo>
                    <a:pt x="0" y="47460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65659"/>
              <a:ext cx="0" cy="519381"/>
            </a:xfrm>
            <a:custGeom>
              <a:avLst/>
              <a:pathLst>
                <a:path w="0" h="519381">
                  <a:moveTo>
                    <a:pt x="0" y="5193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65659"/>
              <a:ext cx="0" cy="519381"/>
            </a:xfrm>
            <a:custGeom>
              <a:avLst/>
              <a:pathLst>
                <a:path w="0" h="519381">
                  <a:moveTo>
                    <a:pt x="0" y="5193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65659"/>
              <a:ext cx="0" cy="519381"/>
            </a:xfrm>
            <a:custGeom>
              <a:avLst/>
              <a:pathLst>
                <a:path w="0" h="519381">
                  <a:moveTo>
                    <a:pt x="0" y="5193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65659"/>
              <a:ext cx="0" cy="474607"/>
            </a:xfrm>
            <a:custGeom>
              <a:avLst/>
              <a:pathLst>
                <a:path w="0" h="474607">
                  <a:moveTo>
                    <a:pt x="0" y="4746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65659"/>
              <a:ext cx="0" cy="2399901"/>
            </a:xfrm>
            <a:custGeom>
              <a:avLst/>
              <a:pathLst>
                <a:path w="0" h="2399901">
                  <a:moveTo>
                    <a:pt x="0" y="23999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65659"/>
              <a:ext cx="0" cy="877575"/>
            </a:xfrm>
            <a:custGeom>
              <a:avLst/>
              <a:pathLst>
                <a:path w="0" h="877575">
                  <a:moveTo>
                    <a:pt x="0" y="8775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940266"/>
              <a:ext cx="3397293" cy="1925293"/>
            </a:xfrm>
            <a:custGeom>
              <a:avLst/>
              <a:pathLst>
                <a:path w="3397293" h="1925293">
                  <a:moveTo>
                    <a:pt x="0" y="0"/>
                  </a:moveTo>
                  <a:lnTo>
                    <a:pt x="141553" y="0"/>
                  </a:lnTo>
                  <a:lnTo>
                    <a:pt x="283107" y="44774"/>
                  </a:lnTo>
                  <a:lnTo>
                    <a:pt x="424661" y="0"/>
                  </a:lnTo>
                  <a:lnTo>
                    <a:pt x="566215" y="0"/>
                  </a:lnTo>
                  <a:lnTo>
                    <a:pt x="707769" y="44774"/>
                  </a:lnTo>
                  <a:lnTo>
                    <a:pt x="849323" y="179097"/>
                  </a:lnTo>
                  <a:lnTo>
                    <a:pt x="990877" y="134322"/>
                  </a:lnTo>
                  <a:lnTo>
                    <a:pt x="1132431" y="134322"/>
                  </a:lnTo>
                  <a:lnTo>
                    <a:pt x="1273984" y="0"/>
                  </a:lnTo>
                  <a:lnTo>
                    <a:pt x="1415538" y="44774"/>
                  </a:lnTo>
                  <a:lnTo>
                    <a:pt x="1557092" y="44774"/>
                  </a:lnTo>
                  <a:lnTo>
                    <a:pt x="1698646" y="89548"/>
                  </a:lnTo>
                  <a:lnTo>
                    <a:pt x="1840200" y="89548"/>
                  </a:lnTo>
                  <a:lnTo>
                    <a:pt x="1981754" y="89548"/>
                  </a:lnTo>
                  <a:lnTo>
                    <a:pt x="2123308" y="44774"/>
                  </a:lnTo>
                  <a:lnTo>
                    <a:pt x="2264862" y="0"/>
                  </a:lnTo>
                  <a:lnTo>
                    <a:pt x="2406416" y="358194"/>
                  </a:lnTo>
                  <a:lnTo>
                    <a:pt x="2547969" y="223871"/>
                  </a:lnTo>
                  <a:lnTo>
                    <a:pt x="2689523" y="0"/>
                  </a:lnTo>
                  <a:lnTo>
                    <a:pt x="2831077" y="134322"/>
                  </a:lnTo>
                  <a:lnTo>
                    <a:pt x="2972631" y="313419"/>
                  </a:lnTo>
                  <a:lnTo>
                    <a:pt x="3114185" y="761162"/>
                  </a:lnTo>
                  <a:lnTo>
                    <a:pt x="3255739" y="1925293"/>
                  </a:lnTo>
                  <a:lnTo>
                    <a:pt x="3397293" y="402968"/>
                  </a:lnTo>
                </a:path>
              </a:pathLst>
            </a:custGeom>
            <a:ln w="27101" cap="flat">
              <a:solidFill>
                <a:srgbClr val="0058AB">
                  <a:alpha val="100000"/>
                </a:srgbClr>
              </a:solidFill>
              <a:prstDash val="solid"/>
              <a:round/>
            </a:ln>
          </p:spPr>
          <p:txBody>
            <a:bodyPr/>
            <a:lstStyle/>
            <a:p/>
          </p:txBody>
        </p:sp>
        <p:sp>
          <p:nvSpPr>
            <p:cNvPr id="90" name="tx90"/>
            <p:cNvSpPr/>
            <p:nvPr/>
          </p:nvSpPr>
          <p:spPr>
            <a:xfrm>
              <a:off x="5407519" y="1407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97238" y="1408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05008" y="1408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408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407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40725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96" name="tx96"/>
            <p:cNvSpPr/>
            <p:nvPr/>
          </p:nvSpPr>
          <p:spPr>
            <a:xfrm>
              <a:off x="8786762" y="140730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902429" y="19459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11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6791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783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8881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926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166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790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42832" y="483177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16" name="tx116"/>
            <p:cNvSpPr/>
            <p:nvPr/>
          </p:nvSpPr>
          <p:spPr>
            <a:xfrm>
              <a:off x="71837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4618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4719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816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0912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268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364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461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184771" cy="149993"/>
            </a:xfrm>
            <a:prstGeom prst="rect">
              <a:avLst/>
            </a:prstGeom>
            <a:solidFill>
              <a:srgbClr val="1CABE2">
                <a:alpha val="80000"/>
              </a:srgbClr>
            </a:solidFill>
          </p:spPr>
          <p:txBody>
            <a:bodyPr/>
            <a:lstStyle/>
            <a:p/>
          </p:txBody>
        </p:sp>
        <p:sp>
          <p:nvSpPr>
            <p:cNvPr id="130" name="rc130"/>
            <p:cNvSpPr/>
            <p:nvPr/>
          </p:nvSpPr>
          <p:spPr>
            <a:xfrm>
              <a:off x="1317178" y="5637654"/>
              <a:ext cx="7321564" cy="149993"/>
            </a:xfrm>
            <a:prstGeom prst="rect">
              <a:avLst/>
            </a:prstGeom>
            <a:solidFill>
              <a:srgbClr val="1CABE2">
                <a:alpha val="80000"/>
              </a:srgbClr>
            </a:solidFill>
          </p:spPr>
          <p:txBody>
            <a:bodyPr/>
            <a:lstStyle/>
            <a:p/>
          </p:txBody>
        </p:sp>
        <p:sp>
          <p:nvSpPr>
            <p:cNvPr id="131" name="rc131"/>
            <p:cNvSpPr/>
            <p:nvPr/>
          </p:nvSpPr>
          <p:spPr>
            <a:xfrm>
              <a:off x="1317178" y="5450161"/>
              <a:ext cx="1639845"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39373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57033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013021"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Dominica (90%) was 5 percentage points higher than the global average (85%) and 8 percentage points higher than the average across all LACR countries (82%).
National DTP3 coverage was 9 percentage points lower than in 2019 (99%).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Dominica ranked number 16 out of 32 countries for lowest DTP3 coverage (based on tied ranks).
Dominica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6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7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91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0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47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287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95520"/>
              <a:ext cx="249522" cy="1111164"/>
            </a:xfrm>
            <a:prstGeom prst="rect">
              <a:avLst/>
            </a:prstGeom>
            <a:solidFill>
              <a:srgbClr val="80BD41">
                <a:alpha val="100000"/>
              </a:srgbClr>
            </a:solidFill>
          </p:spPr>
          <p:txBody>
            <a:bodyPr/>
            <a:lstStyle/>
            <a:p/>
          </p:txBody>
        </p:sp>
        <p:sp>
          <p:nvSpPr>
            <p:cNvPr id="23" name="rc23"/>
            <p:cNvSpPr/>
            <p:nvPr/>
          </p:nvSpPr>
          <p:spPr>
            <a:xfrm>
              <a:off x="1296273" y="2886260"/>
              <a:ext cx="249522" cy="9259"/>
            </a:xfrm>
            <a:prstGeom prst="rect">
              <a:avLst/>
            </a:prstGeom>
            <a:solidFill>
              <a:srgbClr val="1CABE2">
                <a:alpha val="100000"/>
              </a:srgbClr>
            </a:solidFill>
          </p:spPr>
          <p:txBody>
            <a:bodyPr/>
            <a:lstStyle/>
            <a:p/>
          </p:txBody>
        </p:sp>
        <p:sp>
          <p:nvSpPr>
            <p:cNvPr id="24" name="rc24"/>
            <p:cNvSpPr/>
            <p:nvPr/>
          </p:nvSpPr>
          <p:spPr>
            <a:xfrm>
              <a:off x="1573521" y="2895520"/>
              <a:ext cx="249522" cy="1111164"/>
            </a:xfrm>
            <a:prstGeom prst="rect">
              <a:avLst/>
            </a:prstGeom>
            <a:solidFill>
              <a:srgbClr val="80BD41">
                <a:alpha val="100000"/>
              </a:srgbClr>
            </a:solidFill>
          </p:spPr>
          <p:txBody>
            <a:bodyPr/>
            <a:lstStyle/>
            <a:p/>
          </p:txBody>
        </p:sp>
        <p:sp>
          <p:nvSpPr>
            <p:cNvPr id="25" name="rc25"/>
            <p:cNvSpPr/>
            <p:nvPr/>
          </p:nvSpPr>
          <p:spPr>
            <a:xfrm>
              <a:off x="1573521" y="2886260"/>
              <a:ext cx="249522" cy="9259"/>
            </a:xfrm>
            <a:prstGeom prst="rect">
              <a:avLst/>
            </a:prstGeom>
            <a:solidFill>
              <a:srgbClr val="1CABE2">
                <a:alpha val="100000"/>
              </a:srgbClr>
            </a:solidFill>
          </p:spPr>
          <p:txBody>
            <a:bodyPr/>
            <a:lstStyle/>
            <a:p/>
          </p:txBody>
        </p:sp>
        <p:sp>
          <p:nvSpPr>
            <p:cNvPr id="26" name="rc26"/>
            <p:cNvSpPr/>
            <p:nvPr/>
          </p:nvSpPr>
          <p:spPr>
            <a:xfrm>
              <a:off x="1850769" y="3015896"/>
              <a:ext cx="249522" cy="990788"/>
            </a:xfrm>
            <a:prstGeom prst="rect">
              <a:avLst/>
            </a:prstGeom>
            <a:solidFill>
              <a:srgbClr val="80BD41">
                <a:alpha val="100000"/>
              </a:srgbClr>
            </a:solidFill>
          </p:spPr>
          <p:txBody>
            <a:bodyPr/>
            <a:lstStyle/>
            <a:p/>
          </p:txBody>
        </p:sp>
        <p:sp>
          <p:nvSpPr>
            <p:cNvPr id="27" name="rc27"/>
            <p:cNvSpPr/>
            <p:nvPr/>
          </p:nvSpPr>
          <p:spPr>
            <a:xfrm>
              <a:off x="1850769" y="2997377"/>
              <a:ext cx="249522" cy="18519"/>
            </a:xfrm>
            <a:prstGeom prst="rect">
              <a:avLst/>
            </a:prstGeom>
            <a:solidFill>
              <a:srgbClr val="1CABE2">
                <a:alpha val="100000"/>
              </a:srgbClr>
            </a:solidFill>
          </p:spPr>
          <p:txBody>
            <a:bodyPr/>
            <a:lstStyle/>
            <a:p/>
          </p:txBody>
        </p:sp>
        <p:sp>
          <p:nvSpPr>
            <p:cNvPr id="28" name="rc28"/>
            <p:cNvSpPr/>
            <p:nvPr/>
          </p:nvSpPr>
          <p:spPr>
            <a:xfrm>
              <a:off x="2128016" y="3043675"/>
              <a:ext cx="249522" cy="963009"/>
            </a:xfrm>
            <a:prstGeom prst="rect">
              <a:avLst/>
            </a:prstGeom>
            <a:solidFill>
              <a:srgbClr val="80BD41">
                <a:alpha val="100000"/>
              </a:srgbClr>
            </a:solidFill>
          </p:spPr>
          <p:txBody>
            <a:bodyPr/>
            <a:lstStyle/>
            <a:p/>
          </p:txBody>
        </p:sp>
        <p:sp>
          <p:nvSpPr>
            <p:cNvPr id="29" name="rc29"/>
            <p:cNvSpPr/>
            <p:nvPr/>
          </p:nvSpPr>
          <p:spPr>
            <a:xfrm>
              <a:off x="2128016" y="3034415"/>
              <a:ext cx="249522" cy="9259"/>
            </a:xfrm>
            <a:prstGeom prst="rect">
              <a:avLst/>
            </a:prstGeom>
            <a:solidFill>
              <a:srgbClr val="1CABE2">
                <a:alpha val="100000"/>
              </a:srgbClr>
            </a:solidFill>
          </p:spPr>
          <p:txBody>
            <a:bodyPr/>
            <a:lstStyle/>
            <a:p/>
          </p:txBody>
        </p:sp>
        <p:sp>
          <p:nvSpPr>
            <p:cNvPr id="30" name="rc30"/>
            <p:cNvSpPr/>
            <p:nvPr/>
          </p:nvSpPr>
          <p:spPr>
            <a:xfrm>
              <a:off x="2405264" y="3062195"/>
              <a:ext cx="249522" cy="944490"/>
            </a:xfrm>
            <a:prstGeom prst="rect">
              <a:avLst/>
            </a:prstGeom>
            <a:solidFill>
              <a:srgbClr val="80BD41">
                <a:alpha val="100000"/>
              </a:srgbClr>
            </a:solidFill>
          </p:spPr>
          <p:txBody>
            <a:bodyPr/>
            <a:lstStyle/>
            <a:p/>
          </p:txBody>
        </p:sp>
        <p:sp>
          <p:nvSpPr>
            <p:cNvPr id="31" name="rc31"/>
            <p:cNvSpPr/>
            <p:nvPr/>
          </p:nvSpPr>
          <p:spPr>
            <a:xfrm>
              <a:off x="2405264" y="3052935"/>
              <a:ext cx="249522" cy="9259"/>
            </a:xfrm>
            <a:prstGeom prst="rect">
              <a:avLst/>
            </a:prstGeom>
            <a:solidFill>
              <a:srgbClr val="1CABE2">
                <a:alpha val="100000"/>
              </a:srgbClr>
            </a:solidFill>
          </p:spPr>
          <p:txBody>
            <a:bodyPr/>
            <a:lstStyle/>
            <a:p/>
          </p:txBody>
        </p:sp>
        <p:sp>
          <p:nvSpPr>
            <p:cNvPr id="32" name="rc32"/>
            <p:cNvSpPr/>
            <p:nvPr/>
          </p:nvSpPr>
          <p:spPr>
            <a:xfrm>
              <a:off x="2682512" y="3080714"/>
              <a:ext cx="249522" cy="925970"/>
            </a:xfrm>
            <a:prstGeom prst="rect">
              <a:avLst/>
            </a:prstGeom>
            <a:solidFill>
              <a:srgbClr val="80BD41">
                <a:alpha val="100000"/>
              </a:srgbClr>
            </a:solidFill>
          </p:spPr>
          <p:txBody>
            <a:bodyPr/>
            <a:lstStyle/>
            <a:p/>
          </p:txBody>
        </p:sp>
        <p:sp>
          <p:nvSpPr>
            <p:cNvPr id="33" name="rc33"/>
            <p:cNvSpPr/>
            <p:nvPr/>
          </p:nvSpPr>
          <p:spPr>
            <a:xfrm>
              <a:off x="2682512" y="3062195"/>
              <a:ext cx="249522" cy="18519"/>
            </a:xfrm>
            <a:prstGeom prst="rect">
              <a:avLst/>
            </a:prstGeom>
            <a:solidFill>
              <a:srgbClr val="1CABE2">
                <a:alpha val="100000"/>
              </a:srgbClr>
            </a:solidFill>
          </p:spPr>
          <p:txBody>
            <a:bodyPr/>
            <a:lstStyle/>
            <a:p/>
          </p:txBody>
        </p:sp>
        <p:sp>
          <p:nvSpPr>
            <p:cNvPr id="34" name="rc34"/>
            <p:cNvSpPr/>
            <p:nvPr/>
          </p:nvSpPr>
          <p:spPr>
            <a:xfrm>
              <a:off x="2959759" y="3080714"/>
              <a:ext cx="249522" cy="925970"/>
            </a:xfrm>
            <a:prstGeom prst="rect">
              <a:avLst/>
            </a:prstGeom>
            <a:solidFill>
              <a:srgbClr val="80BD41">
                <a:alpha val="100000"/>
              </a:srgbClr>
            </a:solidFill>
          </p:spPr>
          <p:txBody>
            <a:bodyPr/>
            <a:lstStyle/>
            <a:p/>
          </p:txBody>
        </p:sp>
        <p:sp>
          <p:nvSpPr>
            <p:cNvPr id="35" name="rc35"/>
            <p:cNvSpPr/>
            <p:nvPr/>
          </p:nvSpPr>
          <p:spPr>
            <a:xfrm>
              <a:off x="2959759" y="3034415"/>
              <a:ext cx="249522" cy="46298"/>
            </a:xfrm>
            <a:prstGeom prst="rect">
              <a:avLst/>
            </a:prstGeom>
            <a:solidFill>
              <a:srgbClr val="1CABE2">
                <a:alpha val="100000"/>
              </a:srgbClr>
            </a:solidFill>
          </p:spPr>
          <p:txBody>
            <a:bodyPr/>
            <a:lstStyle/>
            <a:p/>
          </p:txBody>
        </p:sp>
        <p:sp>
          <p:nvSpPr>
            <p:cNvPr id="36" name="rc36"/>
            <p:cNvSpPr/>
            <p:nvPr/>
          </p:nvSpPr>
          <p:spPr>
            <a:xfrm>
              <a:off x="3237007" y="3099233"/>
              <a:ext cx="249522" cy="907451"/>
            </a:xfrm>
            <a:prstGeom prst="rect">
              <a:avLst/>
            </a:prstGeom>
            <a:solidFill>
              <a:srgbClr val="80BD41">
                <a:alpha val="100000"/>
              </a:srgbClr>
            </a:solidFill>
          </p:spPr>
          <p:txBody>
            <a:bodyPr/>
            <a:lstStyle/>
            <a:p/>
          </p:txBody>
        </p:sp>
        <p:sp>
          <p:nvSpPr>
            <p:cNvPr id="37" name="rc37"/>
            <p:cNvSpPr/>
            <p:nvPr/>
          </p:nvSpPr>
          <p:spPr>
            <a:xfrm>
              <a:off x="3237007" y="3062195"/>
              <a:ext cx="249522" cy="37038"/>
            </a:xfrm>
            <a:prstGeom prst="rect">
              <a:avLst/>
            </a:prstGeom>
            <a:solidFill>
              <a:srgbClr val="1CABE2">
                <a:alpha val="100000"/>
              </a:srgbClr>
            </a:solidFill>
          </p:spPr>
          <p:txBody>
            <a:bodyPr/>
            <a:lstStyle/>
            <a:p/>
          </p:txBody>
        </p:sp>
        <p:sp>
          <p:nvSpPr>
            <p:cNvPr id="38" name="rc38"/>
            <p:cNvSpPr/>
            <p:nvPr/>
          </p:nvSpPr>
          <p:spPr>
            <a:xfrm>
              <a:off x="3514255" y="3127013"/>
              <a:ext cx="249522" cy="879672"/>
            </a:xfrm>
            <a:prstGeom prst="rect">
              <a:avLst/>
            </a:prstGeom>
            <a:solidFill>
              <a:srgbClr val="80BD41">
                <a:alpha val="100000"/>
              </a:srgbClr>
            </a:solidFill>
          </p:spPr>
          <p:txBody>
            <a:bodyPr/>
            <a:lstStyle/>
            <a:p/>
          </p:txBody>
        </p:sp>
        <p:sp>
          <p:nvSpPr>
            <p:cNvPr id="39" name="rc39"/>
            <p:cNvSpPr/>
            <p:nvPr/>
          </p:nvSpPr>
          <p:spPr>
            <a:xfrm>
              <a:off x="3514255" y="3089974"/>
              <a:ext cx="249522" cy="37038"/>
            </a:xfrm>
            <a:prstGeom prst="rect">
              <a:avLst/>
            </a:prstGeom>
            <a:solidFill>
              <a:srgbClr val="1CABE2">
                <a:alpha val="100000"/>
              </a:srgbClr>
            </a:solidFill>
          </p:spPr>
          <p:txBody>
            <a:bodyPr/>
            <a:lstStyle/>
            <a:p/>
          </p:txBody>
        </p:sp>
        <p:sp>
          <p:nvSpPr>
            <p:cNvPr id="40" name="rc40"/>
            <p:cNvSpPr/>
            <p:nvPr/>
          </p:nvSpPr>
          <p:spPr>
            <a:xfrm>
              <a:off x="3791502" y="3127013"/>
              <a:ext cx="249522" cy="879672"/>
            </a:xfrm>
            <a:prstGeom prst="rect">
              <a:avLst/>
            </a:prstGeom>
            <a:solidFill>
              <a:srgbClr val="80BD41">
                <a:alpha val="100000"/>
              </a:srgbClr>
            </a:solidFill>
          </p:spPr>
          <p:txBody>
            <a:bodyPr/>
            <a:lstStyle/>
            <a:p/>
          </p:txBody>
        </p:sp>
        <p:sp>
          <p:nvSpPr>
            <p:cNvPr id="41" name="rc41"/>
            <p:cNvSpPr/>
            <p:nvPr/>
          </p:nvSpPr>
          <p:spPr>
            <a:xfrm>
              <a:off x="3791502" y="3117753"/>
              <a:ext cx="249522" cy="9259"/>
            </a:xfrm>
            <a:prstGeom prst="rect">
              <a:avLst/>
            </a:prstGeom>
            <a:solidFill>
              <a:srgbClr val="1CABE2">
                <a:alpha val="100000"/>
              </a:srgbClr>
            </a:solidFill>
          </p:spPr>
          <p:txBody>
            <a:bodyPr/>
            <a:lstStyle/>
            <a:p/>
          </p:txBody>
        </p:sp>
        <p:sp>
          <p:nvSpPr>
            <p:cNvPr id="42" name="rc42"/>
            <p:cNvSpPr/>
            <p:nvPr/>
          </p:nvSpPr>
          <p:spPr>
            <a:xfrm>
              <a:off x="4068750" y="3145532"/>
              <a:ext cx="249522" cy="861152"/>
            </a:xfrm>
            <a:prstGeom prst="rect">
              <a:avLst/>
            </a:prstGeom>
            <a:solidFill>
              <a:srgbClr val="80BD41">
                <a:alpha val="100000"/>
              </a:srgbClr>
            </a:solidFill>
          </p:spPr>
          <p:txBody>
            <a:bodyPr/>
            <a:lstStyle/>
            <a:p/>
          </p:txBody>
        </p:sp>
        <p:sp>
          <p:nvSpPr>
            <p:cNvPr id="43" name="rc43"/>
            <p:cNvSpPr/>
            <p:nvPr/>
          </p:nvSpPr>
          <p:spPr>
            <a:xfrm>
              <a:off x="4068750" y="3127013"/>
              <a:ext cx="249522" cy="18519"/>
            </a:xfrm>
            <a:prstGeom prst="rect">
              <a:avLst/>
            </a:prstGeom>
            <a:solidFill>
              <a:srgbClr val="1CABE2">
                <a:alpha val="100000"/>
              </a:srgbClr>
            </a:solidFill>
          </p:spPr>
          <p:txBody>
            <a:bodyPr/>
            <a:lstStyle/>
            <a:p/>
          </p:txBody>
        </p:sp>
        <p:sp>
          <p:nvSpPr>
            <p:cNvPr id="44" name="rc44"/>
            <p:cNvSpPr/>
            <p:nvPr/>
          </p:nvSpPr>
          <p:spPr>
            <a:xfrm>
              <a:off x="4345998" y="3164051"/>
              <a:ext cx="249522" cy="842633"/>
            </a:xfrm>
            <a:prstGeom prst="rect">
              <a:avLst/>
            </a:prstGeom>
            <a:solidFill>
              <a:srgbClr val="80BD41">
                <a:alpha val="100000"/>
              </a:srgbClr>
            </a:solidFill>
          </p:spPr>
          <p:txBody>
            <a:bodyPr/>
            <a:lstStyle/>
            <a:p/>
          </p:txBody>
        </p:sp>
        <p:sp>
          <p:nvSpPr>
            <p:cNvPr id="45" name="rc45"/>
            <p:cNvSpPr/>
            <p:nvPr/>
          </p:nvSpPr>
          <p:spPr>
            <a:xfrm>
              <a:off x="4345998" y="3145532"/>
              <a:ext cx="249522" cy="18519"/>
            </a:xfrm>
            <a:prstGeom prst="rect">
              <a:avLst/>
            </a:prstGeom>
            <a:solidFill>
              <a:srgbClr val="1CABE2">
                <a:alpha val="100000"/>
              </a:srgbClr>
            </a:solidFill>
          </p:spPr>
          <p:txBody>
            <a:bodyPr/>
            <a:lstStyle/>
            <a:p/>
          </p:txBody>
        </p:sp>
        <p:sp>
          <p:nvSpPr>
            <p:cNvPr id="46" name="rc46"/>
            <p:cNvSpPr/>
            <p:nvPr/>
          </p:nvSpPr>
          <p:spPr>
            <a:xfrm>
              <a:off x="4623245" y="3164051"/>
              <a:ext cx="249522" cy="842633"/>
            </a:xfrm>
            <a:prstGeom prst="rect">
              <a:avLst/>
            </a:prstGeom>
            <a:solidFill>
              <a:srgbClr val="80BD41">
                <a:alpha val="100000"/>
              </a:srgbClr>
            </a:solidFill>
          </p:spPr>
          <p:txBody>
            <a:bodyPr/>
            <a:lstStyle/>
            <a:p/>
          </p:txBody>
        </p:sp>
        <p:sp>
          <p:nvSpPr>
            <p:cNvPr id="47" name="rc47"/>
            <p:cNvSpPr/>
            <p:nvPr/>
          </p:nvSpPr>
          <p:spPr>
            <a:xfrm>
              <a:off x="4623245" y="3136272"/>
              <a:ext cx="249522" cy="27779"/>
            </a:xfrm>
            <a:prstGeom prst="rect">
              <a:avLst/>
            </a:prstGeom>
            <a:solidFill>
              <a:srgbClr val="1CABE2">
                <a:alpha val="100000"/>
              </a:srgbClr>
            </a:solidFill>
          </p:spPr>
          <p:txBody>
            <a:bodyPr/>
            <a:lstStyle/>
            <a:p/>
          </p:txBody>
        </p:sp>
        <p:sp>
          <p:nvSpPr>
            <p:cNvPr id="48" name="rc48"/>
            <p:cNvSpPr/>
            <p:nvPr/>
          </p:nvSpPr>
          <p:spPr>
            <a:xfrm>
              <a:off x="4900493" y="3191830"/>
              <a:ext cx="249522" cy="814854"/>
            </a:xfrm>
            <a:prstGeom prst="rect">
              <a:avLst/>
            </a:prstGeom>
            <a:solidFill>
              <a:srgbClr val="80BD41">
                <a:alpha val="100000"/>
              </a:srgbClr>
            </a:solidFill>
          </p:spPr>
          <p:txBody>
            <a:bodyPr/>
            <a:lstStyle/>
            <a:p/>
          </p:txBody>
        </p:sp>
        <p:sp>
          <p:nvSpPr>
            <p:cNvPr id="49" name="rc49"/>
            <p:cNvSpPr/>
            <p:nvPr/>
          </p:nvSpPr>
          <p:spPr>
            <a:xfrm>
              <a:off x="4900493" y="3164051"/>
              <a:ext cx="249522" cy="27779"/>
            </a:xfrm>
            <a:prstGeom prst="rect">
              <a:avLst/>
            </a:prstGeom>
            <a:solidFill>
              <a:srgbClr val="1CABE2">
                <a:alpha val="100000"/>
              </a:srgbClr>
            </a:solidFill>
          </p:spPr>
          <p:txBody>
            <a:bodyPr/>
            <a:lstStyle/>
            <a:p/>
          </p:txBody>
        </p:sp>
        <p:sp>
          <p:nvSpPr>
            <p:cNvPr id="50" name="rc50"/>
            <p:cNvSpPr/>
            <p:nvPr/>
          </p:nvSpPr>
          <p:spPr>
            <a:xfrm>
              <a:off x="5177741" y="3154792"/>
              <a:ext cx="249522" cy="851893"/>
            </a:xfrm>
            <a:prstGeom prst="rect">
              <a:avLst/>
            </a:prstGeom>
            <a:solidFill>
              <a:srgbClr val="80BD41">
                <a:alpha val="100000"/>
              </a:srgbClr>
            </a:solidFill>
          </p:spPr>
          <p:txBody>
            <a:bodyPr/>
            <a:lstStyle/>
            <a:p/>
          </p:txBody>
        </p:sp>
        <p:sp>
          <p:nvSpPr>
            <p:cNvPr id="51" name="rc51"/>
            <p:cNvSpPr/>
            <p:nvPr/>
          </p:nvSpPr>
          <p:spPr>
            <a:xfrm>
              <a:off x="5177741" y="3127013"/>
              <a:ext cx="249522" cy="27779"/>
            </a:xfrm>
            <a:prstGeom prst="rect">
              <a:avLst/>
            </a:prstGeom>
            <a:solidFill>
              <a:srgbClr val="1CABE2">
                <a:alpha val="100000"/>
              </a:srgbClr>
            </a:solidFill>
          </p:spPr>
          <p:txBody>
            <a:bodyPr/>
            <a:lstStyle/>
            <a:p/>
          </p:txBody>
        </p:sp>
        <p:sp>
          <p:nvSpPr>
            <p:cNvPr id="52" name="rc52"/>
            <p:cNvSpPr/>
            <p:nvPr/>
          </p:nvSpPr>
          <p:spPr>
            <a:xfrm>
              <a:off x="5454988" y="3191830"/>
              <a:ext cx="249522" cy="814854"/>
            </a:xfrm>
            <a:prstGeom prst="rect">
              <a:avLst/>
            </a:prstGeom>
            <a:solidFill>
              <a:srgbClr val="80BD41">
                <a:alpha val="100000"/>
              </a:srgbClr>
            </a:solidFill>
          </p:spPr>
          <p:txBody>
            <a:bodyPr/>
            <a:lstStyle/>
            <a:p/>
          </p:txBody>
        </p:sp>
        <p:sp>
          <p:nvSpPr>
            <p:cNvPr id="53" name="rc53"/>
            <p:cNvSpPr/>
            <p:nvPr/>
          </p:nvSpPr>
          <p:spPr>
            <a:xfrm>
              <a:off x="5454988" y="3173311"/>
              <a:ext cx="249522" cy="18519"/>
            </a:xfrm>
            <a:prstGeom prst="rect">
              <a:avLst/>
            </a:prstGeom>
            <a:solidFill>
              <a:srgbClr val="1CABE2">
                <a:alpha val="100000"/>
              </a:srgbClr>
            </a:solidFill>
          </p:spPr>
          <p:txBody>
            <a:bodyPr/>
            <a:lstStyle/>
            <a:p/>
          </p:txBody>
        </p:sp>
        <p:sp>
          <p:nvSpPr>
            <p:cNvPr id="54" name="rc54"/>
            <p:cNvSpPr/>
            <p:nvPr/>
          </p:nvSpPr>
          <p:spPr>
            <a:xfrm>
              <a:off x="5732236" y="3201090"/>
              <a:ext cx="249522" cy="805594"/>
            </a:xfrm>
            <a:prstGeom prst="rect">
              <a:avLst/>
            </a:prstGeom>
            <a:solidFill>
              <a:srgbClr val="80BD41">
                <a:alpha val="100000"/>
              </a:srgbClr>
            </a:solidFill>
          </p:spPr>
          <p:txBody>
            <a:bodyPr/>
            <a:lstStyle/>
            <a:p/>
          </p:txBody>
        </p:sp>
        <p:sp>
          <p:nvSpPr>
            <p:cNvPr id="55" name="rc55"/>
            <p:cNvSpPr/>
            <p:nvPr/>
          </p:nvSpPr>
          <p:spPr>
            <a:xfrm>
              <a:off x="5732236" y="3191830"/>
              <a:ext cx="249522" cy="9259"/>
            </a:xfrm>
            <a:prstGeom prst="rect">
              <a:avLst/>
            </a:prstGeom>
            <a:solidFill>
              <a:srgbClr val="1CABE2">
                <a:alpha val="100000"/>
              </a:srgbClr>
            </a:solidFill>
          </p:spPr>
          <p:txBody>
            <a:bodyPr/>
            <a:lstStyle/>
            <a:p/>
          </p:txBody>
        </p:sp>
        <p:sp>
          <p:nvSpPr>
            <p:cNvPr id="56" name="rc56"/>
            <p:cNvSpPr/>
            <p:nvPr/>
          </p:nvSpPr>
          <p:spPr>
            <a:xfrm>
              <a:off x="6009484" y="3339986"/>
              <a:ext cx="249522" cy="666698"/>
            </a:xfrm>
            <a:prstGeom prst="rect">
              <a:avLst/>
            </a:prstGeom>
            <a:solidFill>
              <a:srgbClr val="80BD41">
                <a:alpha val="100000"/>
              </a:srgbClr>
            </a:solidFill>
          </p:spPr>
          <p:txBody>
            <a:bodyPr/>
            <a:lstStyle/>
            <a:p/>
          </p:txBody>
        </p:sp>
        <p:sp>
          <p:nvSpPr>
            <p:cNvPr id="57" name="rc57"/>
            <p:cNvSpPr/>
            <p:nvPr/>
          </p:nvSpPr>
          <p:spPr>
            <a:xfrm>
              <a:off x="6009484" y="3275168"/>
              <a:ext cx="249522" cy="64817"/>
            </a:xfrm>
            <a:prstGeom prst="rect">
              <a:avLst/>
            </a:prstGeom>
            <a:solidFill>
              <a:srgbClr val="1CABE2">
                <a:alpha val="100000"/>
              </a:srgbClr>
            </a:solidFill>
          </p:spPr>
          <p:txBody>
            <a:bodyPr/>
            <a:lstStyle/>
            <a:p/>
          </p:txBody>
        </p:sp>
        <p:sp>
          <p:nvSpPr>
            <p:cNvPr id="58" name="rc58"/>
            <p:cNvSpPr/>
            <p:nvPr/>
          </p:nvSpPr>
          <p:spPr>
            <a:xfrm>
              <a:off x="6286731" y="3330726"/>
              <a:ext cx="249522" cy="675958"/>
            </a:xfrm>
            <a:prstGeom prst="rect">
              <a:avLst/>
            </a:prstGeom>
            <a:solidFill>
              <a:srgbClr val="80BD41">
                <a:alpha val="100000"/>
              </a:srgbClr>
            </a:solidFill>
          </p:spPr>
          <p:txBody>
            <a:bodyPr/>
            <a:lstStyle/>
            <a:p/>
          </p:txBody>
        </p:sp>
        <p:sp>
          <p:nvSpPr>
            <p:cNvPr id="59" name="rc59"/>
            <p:cNvSpPr/>
            <p:nvPr/>
          </p:nvSpPr>
          <p:spPr>
            <a:xfrm>
              <a:off x="6286731" y="3284428"/>
              <a:ext cx="249522" cy="46298"/>
            </a:xfrm>
            <a:prstGeom prst="rect">
              <a:avLst/>
            </a:prstGeom>
            <a:solidFill>
              <a:srgbClr val="1CABE2">
                <a:alpha val="100000"/>
              </a:srgbClr>
            </a:solidFill>
          </p:spPr>
          <p:txBody>
            <a:bodyPr/>
            <a:lstStyle/>
            <a:p/>
          </p:txBody>
        </p:sp>
        <p:sp>
          <p:nvSpPr>
            <p:cNvPr id="60" name="rc60"/>
            <p:cNvSpPr/>
            <p:nvPr/>
          </p:nvSpPr>
          <p:spPr>
            <a:xfrm>
              <a:off x="6563979" y="3302947"/>
              <a:ext cx="249522" cy="703737"/>
            </a:xfrm>
            <a:prstGeom prst="rect">
              <a:avLst/>
            </a:prstGeom>
            <a:solidFill>
              <a:srgbClr val="80BD41">
                <a:alpha val="100000"/>
              </a:srgbClr>
            </a:solidFill>
          </p:spPr>
          <p:txBody>
            <a:bodyPr/>
            <a:lstStyle/>
            <a:p/>
          </p:txBody>
        </p:sp>
        <p:sp>
          <p:nvSpPr>
            <p:cNvPr id="61" name="rc61"/>
            <p:cNvSpPr/>
            <p:nvPr/>
          </p:nvSpPr>
          <p:spPr>
            <a:xfrm>
              <a:off x="6563979" y="3293687"/>
              <a:ext cx="249522" cy="9259"/>
            </a:xfrm>
            <a:prstGeom prst="rect">
              <a:avLst/>
            </a:prstGeom>
            <a:solidFill>
              <a:srgbClr val="1CABE2">
                <a:alpha val="100000"/>
              </a:srgbClr>
            </a:solidFill>
          </p:spPr>
          <p:txBody>
            <a:bodyPr/>
            <a:lstStyle/>
            <a:p/>
          </p:txBody>
        </p:sp>
        <p:sp>
          <p:nvSpPr>
            <p:cNvPr id="62" name="rc62"/>
            <p:cNvSpPr/>
            <p:nvPr/>
          </p:nvSpPr>
          <p:spPr>
            <a:xfrm>
              <a:off x="6841227" y="3339986"/>
              <a:ext cx="249522" cy="666698"/>
            </a:xfrm>
            <a:prstGeom prst="rect">
              <a:avLst/>
            </a:prstGeom>
            <a:solidFill>
              <a:srgbClr val="80BD41">
                <a:alpha val="100000"/>
              </a:srgbClr>
            </a:solidFill>
          </p:spPr>
          <p:txBody>
            <a:bodyPr/>
            <a:lstStyle/>
            <a:p/>
          </p:txBody>
        </p:sp>
        <p:sp>
          <p:nvSpPr>
            <p:cNvPr id="63" name="rc63"/>
            <p:cNvSpPr/>
            <p:nvPr/>
          </p:nvSpPr>
          <p:spPr>
            <a:xfrm>
              <a:off x="6841227" y="3312207"/>
              <a:ext cx="249522" cy="27779"/>
            </a:xfrm>
            <a:prstGeom prst="rect">
              <a:avLst/>
            </a:prstGeom>
            <a:solidFill>
              <a:srgbClr val="1CABE2">
                <a:alpha val="100000"/>
              </a:srgbClr>
            </a:solidFill>
          </p:spPr>
          <p:txBody>
            <a:bodyPr/>
            <a:lstStyle/>
            <a:p/>
          </p:txBody>
        </p:sp>
        <p:sp>
          <p:nvSpPr>
            <p:cNvPr id="64" name="rc64"/>
            <p:cNvSpPr/>
            <p:nvPr/>
          </p:nvSpPr>
          <p:spPr>
            <a:xfrm>
              <a:off x="7118474" y="3377025"/>
              <a:ext cx="249522" cy="629660"/>
            </a:xfrm>
            <a:prstGeom prst="rect">
              <a:avLst/>
            </a:prstGeom>
            <a:solidFill>
              <a:srgbClr val="80BD41">
                <a:alpha val="100000"/>
              </a:srgbClr>
            </a:solidFill>
          </p:spPr>
          <p:txBody>
            <a:bodyPr/>
            <a:lstStyle/>
            <a:p/>
          </p:txBody>
        </p:sp>
        <p:sp>
          <p:nvSpPr>
            <p:cNvPr id="65" name="rc65"/>
            <p:cNvSpPr/>
            <p:nvPr/>
          </p:nvSpPr>
          <p:spPr>
            <a:xfrm>
              <a:off x="7118474" y="3321466"/>
              <a:ext cx="249522" cy="55558"/>
            </a:xfrm>
            <a:prstGeom prst="rect">
              <a:avLst/>
            </a:prstGeom>
            <a:solidFill>
              <a:srgbClr val="1CABE2">
                <a:alpha val="100000"/>
              </a:srgbClr>
            </a:solidFill>
          </p:spPr>
          <p:txBody>
            <a:bodyPr/>
            <a:lstStyle/>
            <a:p/>
          </p:txBody>
        </p:sp>
        <p:sp>
          <p:nvSpPr>
            <p:cNvPr id="66" name="rc66"/>
            <p:cNvSpPr/>
            <p:nvPr/>
          </p:nvSpPr>
          <p:spPr>
            <a:xfrm>
              <a:off x="7395722" y="3451102"/>
              <a:ext cx="249522" cy="555582"/>
            </a:xfrm>
            <a:prstGeom prst="rect">
              <a:avLst/>
            </a:prstGeom>
            <a:solidFill>
              <a:srgbClr val="80BD41">
                <a:alpha val="100000"/>
              </a:srgbClr>
            </a:solidFill>
          </p:spPr>
          <p:txBody>
            <a:bodyPr/>
            <a:lstStyle/>
            <a:p/>
          </p:txBody>
        </p:sp>
        <p:sp>
          <p:nvSpPr>
            <p:cNvPr id="67" name="rc67"/>
            <p:cNvSpPr/>
            <p:nvPr/>
          </p:nvSpPr>
          <p:spPr>
            <a:xfrm>
              <a:off x="7395722" y="3330726"/>
              <a:ext cx="249522" cy="120376"/>
            </a:xfrm>
            <a:prstGeom prst="rect">
              <a:avLst/>
            </a:prstGeom>
            <a:solidFill>
              <a:srgbClr val="1CABE2">
                <a:alpha val="100000"/>
              </a:srgbClr>
            </a:solidFill>
          </p:spPr>
          <p:txBody>
            <a:bodyPr/>
            <a:lstStyle/>
            <a:p/>
          </p:txBody>
        </p:sp>
        <p:sp>
          <p:nvSpPr>
            <p:cNvPr id="68" name="rc68"/>
            <p:cNvSpPr/>
            <p:nvPr/>
          </p:nvSpPr>
          <p:spPr>
            <a:xfrm>
              <a:off x="7672970" y="3636296"/>
              <a:ext cx="249522" cy="370388"/>
            </a:xfrm>
            <a:prstGeom prst="rect">
              <a:avLst/>
            </a:prstGeom>
            <a:solidFill>
              <a:srgbClr val="80BD41">
                <a:alpha val="100000"/>
              </a:srgbClr>
            </a:solidFill>
          </p:spPr>
          <p:txBody>
            <a:bodyPr/>
            <a:lstStyle/>
            <a:p/>
          </p:txBody>
        </p:sp>
        <p:sp>
          <p:nvSpPr>
            <p:cNvPr id="69" name="rc69"/>
            <p:cNvSpPr/>
            <p:nvPr/>
          </p:nvSpPr>
          <p:spPr>
            <a:xfrm>
              <a:off x="7672970" y="3339986"/>
              <a:ext cx="249522" cy="296310"/>
            </a:xfrm>
            <a:prstGeom prst="rect">
              <a:avLst/>
            </a:prstGeom>
            <a:solidFill>
              <a:srgbClr val="1CABE2">
                <a:alpha val="100000"/>
              </a:srgbClr>
            </a:solidFill>
          </p:spPr>
          <p:txBody>
            <a:bodyPr/>
            <a:lstStyle/>
            <a:p/>
          </p:txBody>
        </p:sp>
        <p:sp>
          <p:nvSpPr>
            <p:cNvPr id="70" name="rc70"/>
            <p:cNvSpPr/>
            <p:nvPr/>
          </p:nvSpPr>
          <p:spPr>
            <a:xfrm>
              <a:off x="7950217" y="3414063"/>
              <a:ext cx="249522" cy="592621"/>
            </a:xfrm>
            <a:prstGeom prst="rect">
              <a:avLst/>
            </a:prstGeom>
            <a:solidFill>
              <a:srgbClr val="80BD41">
                <a:alpha val="100000"/>
              </a:srgbClr>
            </a:solidFill>
          </p:spPr>
          <p:txBody>
            <a:bodyPr/>
            <a:lstStyle/>
            <a:p/>
          </p:txBody>
        </p:sp>
        <p:sp>
          <p:nvSpPr>
            <p:cNvPr id="71" name="rc71"/>
            <p:cNvSpPr/>
            <p:nvPr/>
          </p:nvSpPr>
          <p:spPr>
            <a:xfrm>
              <a:off x="7950217" y="3349246"/>
              <a:ext cx="249522" cy="64817"/>
            </a:xfrm>
            <a:prstGeom prst="rect">
              <a:avLst/>
            </a:prstGeom>
            <a:solidFill>
              <a:srgbClr val="1CABE2">
                <a:alpha val="100000"/>
              </a:srgbClr>
            </a:solidFill>
          </p:spPr>
          <p:txBody>
            <a:bodyPr/>
            <a:lstStyle/>
            <a:p/>
          </p:txBody>
        </p:sp>
        <p:sp>
          <p:nvSpPr>
            <p:cNvPr id="72" name="pl72"/>
            <p:cNvSpPr/>
            <p:nvPr/>
          </p:nvSpPr>
          <p:spPr>
            <a:xfrm>
              <a:off x="1421035" y="1226758"/>
              <a:ext cx="6653943" cy="1207442"/>
            </a:xfrm>
            <a:custGeom>
              <a:avLst/>
              <a:pathLst>
                <a:path w="6653943" h="1207442">
                  <a:moveTo>
                    <a:pt x="0" y="0"/>
                  </a:moveTo>
                  <a:lnTo>
                    <a:pt x="277247" y="0"/>
                  </a:lnTo>
                  <a:lnTo>
                    <a:pt x="554495" y="28080"/>
                  </a:lnTo>
                  <a:lnTo>
                    <a:pt x="831742" y="0"/>
                  </a:lnTo>
                  <a:lnTo>
                    <a:pt x="1108990" y="0"/>
                  </a:lnTo>
                  <a:lnTo>
                    <a:pt x="1386238" y="28080"/>
                  </a:lnTo>
                  <a:lnTo>
                    <a:pt x="1663485" y="112320"/>
                  </a:lnTo>
                  <a:lnTo>
                    <a:pt x="1940733" y="84240"/>
                  </a:lnTo>
                  <a:lnTo>
                    <a:pt x="2217981" y="84240"/>
                  </a:lnTo>
                  <a:lnTo>
                    <a:pt x="2495228" y="0"/>
                  </a:lnTo>
                  <a:lnTo>
                    <a:pt x="2772476" y="28080"/>
                  </a:lnTo>
                  <a:lnTo>
                    <a:pt x="3049724" y="28080"/>
                  </a:lnTo>
                  <a:lnTo>
                    <a:pt x="3326971" y="56160"/>
                  </a:lnTo>
                  <a:lnTo>
                    <a:pt x="3604219" y="56160"/>
                  </a:lnTo>
                  <a:lnTo>
                    <a:pt x="3881467" y="56160"/>
                  </a:lnTo>
                  <a:lnTo>
                    <a:pt x="4158714" y="28080"/>
                  </a:lnTo>
                  <a:lnTo>
                    <a:pt x="4435962" y="0"/>
                  </a:lnTo>
                  <a:lnTo>
                    <a:pt x="4713210" y="224640"/>
                  </a:lnTo>
                  <a:lnTo>
                    <a:pt x="4990457" y="140400"/>
                  </a:lnTo>
                  <a:lnTo>
                    <a:pt x="5267705" y="0"/>
                  </a:lnTo>
                  <a:lnTo>
                    <a:pt x="5544953" y="84240"/>
                  </a:lnTo>
                  <a:lnTo>
                    <a:pt x="5822200" y="196560"/>
                  </a:lnTo>
                  <a:lnTo>
                    <a:pt x="6099448" y="477361"/>
                  </a:lnTo>
                  <a:lnTo>
                    <a:pt x="6376696" y="1207442"/>
                  </a:lnTo>
                  <a:lnTo>
                    <a:pt x="6653943" y="25272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55732" y="27514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4" name="tx84"/>
            <p:cNvSpPr/>
            <p:nvPr/>
          </p:nvSpPr>
          <p:spPr>
            <a:xfrm>
              <a:off x="2781148" y="29274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5" name="tx85"/>
            <p:cNvSpPr/>
            <p:nvPr/>
          </p:nvSpPr>
          <p:spPr>
            <a:xfrm>
              <a:off x="4139953" y="2992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6" name="tx86"/>
            <p:cNvSpPr/>
            <p:nvPr/>
          </p:nvSpPr>
          <p:spPr>
            <a:xfrm>
              <a:off x="5526191" y="30385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7" name="tx87"/>
            <p:cNvSpPr/>
            <p:nvPr/>
          </p:nvSpPr>
          <p:spPr>
            <a:xfrm>
              <a:off x="6635182" y="31681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8" name="tx88"/>
            <p:cNvSpPr/>
            <p:nvPr/>
          </p:nvSpPr>
          <p:spPr>
            <a:xfrm>
              <a:off x="6912430" y="31774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9" name="tx89"/>
            <p:cNvSpPr/>
            <p:nvPr/>
          </p:nvSpPr>
          <p:spPr>
            <a:xfrm>
              <a:off x="7189677" y="3186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7466925" y="31959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7744173" y="32052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8021420" y="32144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pl93"/>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4172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4" name="tx104"/>
            <p:cNvSpPr/>
            <p:nvPr/>
          </p:nvSpPr>
          <p:spPr>
            <a:xfrm>
              <a:off x="1367476" y="28569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81148" y="350979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6" name="tx106"/>
            <p:cNvSpPr/>
            <p:nvPr/>
          </p:nvSpPr>
          <p:spPr>
            <a:xfrm>
              <a:off x="2753715" y="30375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39953" y="35422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39953" y="31023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26191" y="35653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26191" y="31486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5182" y="36209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5182" y="32644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36394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12430" y="32921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36579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89677" y="33153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6925" y="36949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66925" y="33570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44173" y="37875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4173" y="34542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21420" y="36764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1420" y="33477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3030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10433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17659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2000-2024</a:t>
              </a:r>
            </a:p>
          </p:txBody>
        </p:sp>
        <p:sp>
          <p:nvSpPr>
            <p:cNvPr id="152" name="pl152"/>
            <p:cNvSpPr/>
            <p:nvPr/>
          </p:nvSpPr>
          <p:spPr>
            <a:xfrm>
              <a:off x="21613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8915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6217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519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264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566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868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2170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574730" cy="162162"/>
            </a:xfrm>
            <a:prstGeom prst="rect">
              <a:avLst/>
            </a:prstGeom>
            <a:solidFill>
              <a:srgbClr val="80BD41">
                <a:alpha val="100000"/>
              </a:srgbClr>
            </a:solidFill>
          </p:spPr>
          <p:txBody>
            <a:bodyPr/>
            <a:lstStyle/>
            <a:p/>
          </p:txBody>
        </p:sp>
        <p:sp>
          <p:nvSpPr>
            <p:cNvPr id="165" name="rc165"/>
            <p:cNvSpPr/>
            <p:nvPr/>
          </p:nvSpPr>
          <p:spPr>
            <a:xfrm>
              <a:off x="7871004" y="5774644"/>
              <a:ext cx="86509" cy="162162"/>
            </a:xfrm>
            <a:prstGeom prst="rect">
              <a:avLst/>
            </a:prstGeom>
            <a:solidFill>
              <a:srgbClr val="1CABE2">
                <a:alpha val="100000"/>
              </a:srgbClr>
            </a:solidFill>
          </p:spPr>
          <p:txBody>
            <a:bodyPr/>
            <a:lstStyle/>
            <a:p/>
          </p:txBody>
        </p:sp>
        <p:sp>
          <p:nvSpPr>
            <p:cNvPr id="166" name="rc166"/>
            <p:cNvSpPr/>
            <p:nvPr/>
          </p:nvSpPr>
          <p:spPr>
            <a:xfrm>
              <a:off x="1296273" y="5571941"/>
              <a:ext cx="3460384" cy="162162"/>
            </a:xfrm>
            <a:prstGeom prst="rect">
              <a:avLst/>
            </a:prstGeom>
            <a:solidFill>
              <a:srgbClr val="80BD41">
                <a:alpha val="100000"/>
              </a:srgbClr>
            </a:solidFill>
          </p:spPr>
          <p:txBody>
            <a:bodyPr/>
            <a:lstStyle/>
            <a:p/>
          </p:txBody>
        </p:sp>
        <p:sp>
          <p:nvSpPr>
            <p:cNvPr id="167" name="rc167"/>
            <p:cNvSpPr/>
            <p:nvPr/>
          </p:nvSpPr>
          <p:spPr>
            <a:xfrm>
              <a:off x="4756658" y="5571941"/>
              <a:ext cx="2768307" cy="162162"/>
            </a:xfrm>
            <a:prstGeom prst="rect">
              <a:avLst/>
            </a:prstGeom>
            <a:solidFill>
              <a:srgbClr val="1CABE2">
                <a:alpha val="100000"/>
              </a:srgbClr>
            </a:solidFill>
          </p:spPr>
          <p:txBody>
            <a:bodyPr/>
            <a:lstStyle/>
            <a:p/>
          </p:txBody>
        </p:sp>
        <p:sp>
          <p:nvSpPr>
            <p:cNvPr id="168" name="rc168"/>
            <p:cNvSpPr/>
            <p:nvPr/>
          </p:nvSpPr>
          <p:spPr>
            <a:xfrm>
              <a:off x="1296273" y="5369238"/>
              <a:ext cx="5536614" cy="162162"/>
            </a:xfrm>
            <a:prstGeom prst="rect">
              <a:avLst/>
            </a:prstGeom>
            <a:solidFill>
              <a:srgbClr val="80BD41">
                <a:alpha val="100000"/>
              </a:srgbClr>
            </a:solidFill>
          </p:spPr>
          <p:txBody>
            <a:bodyPr/>
            <a:lstStyle/>
            <a:p/>
          </p:txBody>
        </p:sp>
        <p:sp>
          <p:nvSpPr>
            <p:cNvPr id="169" name="rc169"/>
            <p:cNvSpPr/>
            <p:nvPr/>
          </p:nvSpPr>
          <p:spPr>
            <a:xfrm>
              <a:off x="6832888" y="5369238"/>
              <a:ext cx="605567" cy="162162"/>
            </a:xfrm>
            <a:prstGeom prst="rect">
              <a:avLst/>
            </a:prstGeom>
            <a:solidFill>
              <a:srgbClr val="1CABE2">
                <a:alpha val="100000"/>
              </a:srgbClr>
            </a:solidFill>
          </p:spPr>
          <p:txBody>
            <a:bodyPr/>
            <a:lstStyle/>
            <a:p/>
          </p:txBody>
        </p:sp>
        <p:sp>
          <p:nvSpPr>
            <p:cNvPr id="170" name="tx170"/>
            <p:cNvSpPr/>
            <p:nvPr/>
          </p:nvSpPr>
          <p:spPr>
            <a:xfrm>
              <a:off x="8133822"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7770482"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2" name="tx172"/>
            <p:cNvSpPr/>
            <p:nvPr/>
          </p:nvSpPr>
          <p:spPr>
            <a:xfrm>
              <a:off x="7679647"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3" name="tx173"/>
            <p:cNvSpPr/>
            <p:nvPr/>
          </p:nvSpPr>
          <p:spPr>
            <a:xfrm>
              <a:off x="4521840"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7852460"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2964667"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6079013"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0278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7073874"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3" name="tx183"/>
            <p:cNvSpPr/>
            <p:nvPr/>
          </p:nvSpPr>
          <p:spPr>
            <a:xfrm>
              <a:off x="2929364"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a:t>
              </a:r>
            </a:p>
          </p:txBody>
        </p:sp>
        <p:sp>
          <p:nvSpPr>
            <p:cNvPr id="184" name="tx184"/>
            <p:cNvSpPr/>
            <p:nvPr/>
          </p:nvSpPr>
          <p:spPr>
            <a:xfrm>
              <a:off x="4659557"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a:t>
              </a:r>
            </a:p>
          </p:txBody>
        </p:sp>
        <p:sp>
          <p:nvSpPr>
            <p:cNvPr id="185" name="tx185"/>
            <p:cNvSpPr/>
            <p:nvPr/>
          </p:nvSpPr>
          <p:spPr>
            <a:xfrm>
              <a:off x="6389749"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6" name="tx186"/>
            <p:cNvSpPr/>
            <p:nvPr/>
          </p:nvSpPr>
          <p:spPr>
            <a:xfrm>
              <a:off x="8119941"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a:t>
              </a:r>
            </a:p>
          </p:txBody>
        </p:sp>
        <p:sp>
          <p:nvSpPr>
            <p:cNvPr id="187" name="tx18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(90%) was lower than in 2019 (99%).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2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2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3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53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7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7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186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89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62924"/>
              <a:ext cx="249522" cy="43761"/>
            </a:xfrm>
            <a:prstGeom prst="rect">
              <a:avLst/>
            </a:prstGeom>
            <a:solidFill>
              <a:srgbClr val="E2231A">
                <a:alpha val="100000"/>
              </a:srgbClr>
            </a:solidFill>
          </p:spPr>
          <p:txBody>
            <a:bodyPr/>
            <a:lstStyle/>
            <a:p/>
          </p:txBody>
        </p:sp>
        <p:sp>
          <p:nvSpPr>
            <p:cNvPr id="25" name="rc25"/>
            <p:cNvSpPr/>
            <p:nvPr/>
          </p:nvSpPr>
          <p:spPr>
            <a:xfrm>
              <a:off x="1573521" y="3962924"/>
              <a:ext cx="249522" cy="43761"/>
            </a:xfrm>
            <a:prstGeom prst="rect">
              <a:avLst/>
            </a:prstGeom>
            <a:solidFill>
              <a:srgbClr val="E2231A">
                <a:alpha val="100000"/>
              </a:srgbClr>
            </a:solidFill>
          </p:spPr>
          <p:txBody>
            <a:bodyPr/>
            <a:lstStyle/>
            <a:p/>
          </p:txBody>
        </p:sp>
        <p:sp>
          <p:nvSpPr>
            <p:cNvPr id="26" name="rc26"/>
            <p:cNvSpPr/>
            <p:nvPr/>
          </p:nvSpPr>
          <p:spPr>
            <a:xfrm>
              <a:off x="1850769" y="3966570"/>
              <a:ext cx="249522" cy="40114"/>
            </a:xfrm>
            <a:prstGeom prst="rect">
              <a:avLst/>
            </a:prstGeom>
            <a:solidFill>
              <a:srgbClr val="E2231A">
                <a:alpha val="100000"/>
              </a:srgbClr>
            </a:solidFill>
          </p:spPr>
          <p:txBody>
            <a:bodyPr/>
            <a:lstStyle/>
            <a:p/>
          </p:txBody>
        </p:sp>
        <p:sp>
          <p:nvSpPr>
            <p:cNvPr id="27" name="rc27"/>
            <p:cNvSpPr/>
            <p:nvPr/>
          </p:nvSpPr>
          <p:spPr>
            <a:xfrm>
              <a:off x="2128016" y="3966570"/>
              <a:ext cx="249522" cy="40114"/>
            </a:xfrm>
            <a:prstGeom prst="rect">
              <a:avLst/>
            </a:prstGeom>
            <a:solidFill>
              <a:srgbClr val="E2231A">
                <a:alpha val="100000"/>
              </a:srgbClr>
            </a:solidFill>
          </p:spPr>
          <p:txBody>
            <a:bodyPr/>
            <a:lstStyle/>
            <a:p/>
          </p:txBody>
        </p:sp>
        <p:sp>
          <p:nvSpPr>
            <p:cNvPr id="28" name="rc28"/>
            <p:cNvSpPr/>
            <p:nvPr/>
          </p:nvSpPr>
          <p:spPr>
            <a:xfrm>
              <a:off x="2405264" y="3970217"/>
              <a:ext cx="249522" cy="36467"/>
            </a:xfrm>
            <a:prstGeom prst="rect">
              <a:avLst/>
            </a:prstGeom>
            <a:solidFill>
              <a:srgbClr val="E2231A">
                <a:alpha val="100000"/>
              </a:srgbClr>
            </a:solidFill>
          </p:spPr>
          <p:txBody>
            <a:bodyPr/>
            <a:lstStyle/>
            <a:p/>
          </p:txBody>
        </p:sp>
        <p:sp>
          <p:nvSpPr>
            <p:cNvPr id="29" name="rc29"/>
            <p:cNvSpPr/>
            <p:nvPr/>
          </p:nvSpPr>
          <p:spPr>
            <a:xfrm>
              <a:off x="2682512" y="3933750"/>
              <a:ext cx="249522" cy="72935"/>
            </a:xfrm>
            <a:prstGeom prst="rect">
              <a:avLst/>
            </a:prstGeom>
            <a:solidFill>
              <a:srgbClr val="E2231A">
                <a:alpha val="100000"/>
              </a:srgbClr>
            </a:solidFill>
          </p:spPr>
          <p:txBody>
            <a:bodyPr/>
            <a:lstStyle/>
            <a:p/>
          </p:txBody>
        </p:sp>
        <p:sp>
          <p:nvSpPr>
            <p:cNvPr id="30" name="rc30"/>
            <p:cNvSpPr/>
            <p:nvPr/>
          </p:nvSpPr>
          <p:spPr>
            <a:xfrm>
              <a:off x="2959759" y="3889988"/>
              <a:ext cx="249522" cy="116696"/>
            </a:xfrm>
            <a:prstGeom prst="rect">
              <a:avLst/>
            </a:prstGeom>
            <a:solidFill>
              <a:srgbClr val="E2231A">
                <a:alpha val="100000"/>
              </a:srgbClr>
            </a:solidFill>
          </p:spPr>
          <p:txBody>
            <a:bodyPr/>
            <a:lstStyle/>
            <a:p/>
          </p:txBody>
        </p:sp>
        <p:sp>
          <p:nvSpPr>
            <p:cNvPr id="31" name="rc31"/>
            <p:cNvSpPr/>
            <p:nvPr/>
          </p:nvSpPr>
          <p:spPr>
            <a:xfrm>
              <a:off x="3237007" y="3857168"/>
              <a:ext cx="249522" cy="149517"/>
            </a:xfrm>
            <a:prstGeom prst="rect">
              <a:avLst/>
            </a:prstGeom>
            <a:solidFill>
              <a:srgbClr val="E2231A">
                <a:alpha val="100000"/>
              </a:srgbClr>
            </a:solidFill>
          </p:spPr>
          <p:txBody>
            <a:bodyPr/>
            <a:lstStyle/>
            <a:p/>
          </p:txBody>
        </p:sp>
        <p:sp>
          <p:nvSpPr>
            <p:cNvPr id="32" name="rc32"/>
            <p:cNvSpPr/>
            <p:nvPr/>
          </p:nvSpPr>
          <p:spPr>
            <a:xfrm>
              <a:off x="3514255" y="3970217"/>
              <a:ext cx="249522" cy="36467"/>
            </a:xfrm>
            <a:prstGeom prst="rect">
              <a:avLst/>
            </a:prstGeom>
            <a:solidFill>
              <a:srgbClr val="E2231A">
                <a:alpha val="100000"/>
              </a:srgbClr>
            </a:solidFill>
          </p:spPr>
          <p:txBody>
            <a:bodyPr/>
            <a:lstStyle/>
            <a:p/>
          </p:txBody>
        </p:sp>
        <p:sp>
          <p:nvSpPr>
            <p:cNvPr id="33" name="rc33"/>
            <p:cNvSpPr/>
            <p:nvPr/>
          </p:nvSpPr>
          <p:spPr>
            <a:xfrm>
              <a:off x="3791502" y="3970217"/>
              <a:ext cx="249522" cy="36467"/>
            </a:xfrm>
            <a:prstGeom prst="rect">
              <a:avLst/>
            </a:prstGeom>
            <a:solidFill>
              <a:srgbClr val="E2231A">
                <a:alpha val="100000"/>
              </a:srgbClr>
            </a:solidFill>
          </p:spPr>
          <p:txBody>
            <a:bodyPr/>
            <a:lstStyle/>
            <a:p/>
          </p:txBody>
        </p:sp>
        <p:sp>
          <p:nvSpPr>
            <p:cNvPr id="34" name="rc34"/>
            <p:cNvSpPr/>
            <p:nvPr/>
          </p:nvSpPr>
          <p:spPr>
            <a:xfrm>
              <a:off x="4068750" y="3973864"/>
              <a:ext cx="249522" cy="32820"/>
            </a:xfrm>
            <a:prstGeom prst="rect">
              <a:avLst/>
            </a:prstGeom>
            <a:solidFill>
              <a:srgbClr val="E2231A">
                <a:alpha val="100000"/>
              </a:srgbClr>
            </a:solidFill>
          </p:spPr>
          <p:txBody>
            <a:bodyPr/>
            <a:lstStyle/>
            <a:p/>
          </p:txBody>
        </p:sp>
        <p:sp>
          <p:nvSpPr>
            <p:cNvPr id="35" name="rc35"/>
            <p:cNvSpPr/>
            <p:nvPr/>
          </p:nvSpPr>
          <p:spPr>
            <a:xfrm>
              <a:off x="4345998" y="3973864"/>
              <a:ext cx="249522" cy="32820"/>
            </a:xfrm>
            <a:prstGeom prst="rect">
              <a:avLst/>
            </a:prstGeom>
            <a:solidFill>
              <a:srgbClr val="E2231A">
                <a:alpha val="100000"/>
              </a:srgbClr>
            </a:solidFill>
          </p:spPr>
          <p:txBody>
            <a:bodyPr/>
            <a:lstStyle/>
            <a:p/>
          </p:txBody>
        </p:sp>
        <p:sp>
          <p:nvSpPr>
            <p:cNvPr id="36" name="rc36"/>
            <p:cNvSpPr/>
            <p:nvPr/>
          </p:nvSpPr>
          <p:spPr>
            <a:xfrm>
              <a:off x="4623245" y="3973864"/>
              <a:ext cx="249522" cy="32820"/>
            </a:xfrm>
            <a:prstGeom prst="rect">
              <a:avLst/>
            </a:prstGeom>
            <a:solidFill>
              <a:srgbClr val="E2231A">
                <a:alpha val="100000"/>
              </a:srgbClr>
            </a:solidFill>
          </p:spPr>
          <p:txBody>
            <a:bodyPr/>
            <a:lstStyle/>
            <a:p/>
          </p:txBody>
        </p:sp>
        <p:sp>
          <p:nvSpPr>
            <p:cNvPr id="37" name="rc37"/>
            <p:cNvSpPr/>
            <p:nvPr/>
          </p:nvSpPr>
          <p:spPr>
            <a:xfrm>
              <a:off x="4900493" y="3773292"/>
              <a:ext cx="249522" cy="233392"/>
            </a:xfrm>
            <a:prstGeom prst="rect">
              <a:avLst/>
            </a:prstGeom>
            <a:solidFill>
              <a:srgbClr val="E2231A">
                <a:alpha val="100000"/>
              </a:srgbClr>
            </a:solidFill>
          </p:spPr>
          <p:txBody>
            <a:bodyPr/>
            <a:lstStyle/>
            <a:p/>
          </p:txBody>
        </p:sp>
        <p:sp>
          <p:nvSpPr>
            <p:cNvPr id="38" name="rc38"/>
            <p:cNvSpPr/>
            <p:nvPr/>
          </p:nvSpPr>
          <p:spPr>
            <a:xfrm>
              <a:off x="5177741" y="3798819"/>
              <a:ext cx="249522" cy="207865"/>
            </a:xfrm>
            <a:prstGeom prst="rect">
              <a:avLst/>
            </a:prstGeom>
            <a:solidFill>
              <a:srgbClr val="E2231A">
                <a:alpha val="100000"/>
              </a:srgbClr>
            </a:solidFill>
          </p:spPr>
          <p:txBody>
            <a:bodyPr/>
            <a:lstStyle/>
            <a:p/>
          </p:txBody>
        </p:sp>
        <p:sp>
          <p:nvSpPr>
            <p:cNvPr id="39" name="rc39"/>
            <p:cNvSpPr/>
            <p:nvPr/>
          </p:nvSpPr>
          <p:spPr>
            <a:xfrm>
              <a:off x="5454988" y="3875401"/>
              <a:ext cx="249522" cy="131283"/>
            </a:xfrm>
            <a:prstGeom prst="rect">
              <a:avLst/>
            </a:prstGeom>
            <a:solidFill>
              <a:srgbClr val="E2231A">
                <a:alpha val="100000"/>
              </a:srgbClr>
            </a:solidFill>
          </p:spPr>
          <p:txBody>
            <a:bodyPr/>
            <a:lstStyle/>
            <a:p/>
          </p:txBody>
        </p:sp>
        <p:sp>
          <p:nvSpPr>
            <p:cNvPr id="40" name="rc40"/>
            <p:cNvSpPr/>
            <p:nvPr/>
          </p:nvSpPr>
          <p:spPr>
            <a:xfrm>
              <a:off x="5732236" y="3879048"/>
              <a:ext cx="249522" cy="127636"/>
            </a:xfrm>
            <a:prstGeom prst="rect">
              <a:avLst/>
            </a:prstGeom>
            <a:solidFill>
              <a:srgbClr val="E2231A">
                <a:alpha val="100000"/>
              </a:srgbClr>
            </a:solidFill>
          </p:spPr>
          <p:txBody>
            <a:bodyPr/>
            <a:lstStyle/>
            <a:p/>
          </p:txBody>
        </p:sp>
        <p:sp>
          <p:nvSpPr>
            <p:cNvPr id="41" name="rc41"/>
            <p:cNvSpPr/>
            <p:nvPr/>
          </p:nvSpPr>
          <p:spPr>
            <a:xfrm>
              <a:off x="6009484" y="3346621"/>
              <a:ext cx="249522" cy="660063"/>
            </a:xfrm>
            <a:prstGeom prst="rect">
              <a:avLst/>
            </a:prstGeom>
            <a:solidFill>
              <a:srgbClr val="E2231A">
                <a:alpha val="100000"/>
              </a:srgbClr>
            </a:solidFill>
          </p:spPr>
          <p:txBody>
            <a:bodyPr/>
            <a:lstStyle/>
            <a:p/>
          </p:txBody>
        </p:sp>
        <p:sp>
          <p:nvSpPr>
            <p:cNvPr id="42" name="rc42"/>
            <p:cNvSpPr/>
            <p:nvPr/>
          </p:nvSpPr>
          <p:spPr>
            <a:xfrm>
              <a:off x="6286731" y="3554486"/>
              <a:ext cx="249522" cy="452198"/>
            </a:xfrm>
            <a:prstGeom prst="rect">
              <a:avLst/>
            </a:prstGeom>
            <a:solidFill>
              <a:srgbClr val="E2231A">
                <a:alpha val="100000"/>
              </a:srgbClr>
            </a:solidFill>
          </p:spPr>
          <p:txBody>
            <a:bodyPr/>
            <a:lstStyle/>
            <a:p/>
          </p:txBody>
        </p:sp>
        <p:sp>
          <p:nvSpPr>
            <p:cNvPr id="43" name="rc43"/>
            <p:cNvSpPr/>
            <p:nvPr/>
          </p:nvSpPr>
          <p:spPr>
            <a:xfrm>
              <a:off x="6563979" y="3784232"/>
              <a:ext cx="249522" cy="222452"/>
            </a:xfrm>
            <a:prstGeom prst="rect">
              <a:avLst/>
            </a:prstGeom>
            <a:solidFill>
              <a:srgbClr val="E2231A">
                <a:alpha val="100000"/>
              </a:srgbClr>
            </a:solidFill>
          </p:spPr>
          <p:txBody>
            <a:bodyPr/>
            <a:lstStyle/>
            <a:p/>
          </p:txBody>
        </p:sp>
        <p:sp>
          <p:nvSpPr>
            <p:cNvPr id="44" name="rc44"/>
            <p:cNvSpPr/>
            <p:nvPr/>
          </p:nvSpPr>
          <p:spPr>
            <a:xfrm>
              <a:off x="6841227" y="3787879"/>
              <a:ext cx="249522" cy="218805"/>
            </a:xfrm>
            <a:prstGeom prst="rect">
              <a:avLst/>
            </a:prstGeom>
            <a:solidFill>
              <a:srgbClr val="E2231A">
                <a:alpha val="100000"/>
              </a:srgbClr>
            </a:solidFill>
          </p:spPr>
          <p:txBody>
            <a:bodyPr/>
            <a:lstStyle/>
            <a:p/>
          </p:txBody>
        </p:sp>
        <p:sp>
          <p:nvSpPr>
            <p:cNvPr id="45" name="rc45"/>
            <p:cNvSpPr/>
            <p:nvPr/>
          </p:nvSpPr>
          <p:spPr>
            <a:xfrm>
              <a:off x="7118474" y="3682123"/>
              <a:ext cx="249522" cy="324561"/>
            </a:xfrm>
            <a:prstGeom prst="rect">
              <a:avLst/>
            </a:prstGeom>
            <a:solidFill>
              <a:srgbClr val="E2231A">
                <a:alpha val="100000"/>
              </a:srgbClr>
            </a:solidFill>
          </p:spPr>
          <p:txBody>
            <a:bodyPr/>
            <a:lstStyle/>
            <a:p/>
          </p:txBody>
        </p:sp>
        <p:sp>
          <p:nvSpPr>
            <p:cNvPr id="46" name="rc46"/>
            <p:cNvSpPr/>
            <p:nvPr/>
          </p:nvSpPr>
          <p:spPr>
            <a:xfrm>
              <a:off x="7395722" y="3660242"/>
              <a:ext cx="249522" cy="346442"/>
            </a:xfrm>
            <a:prstGeom prst="rect">
              <a:avLst/>
            </a:prstGeom>
            <a:solidFill>
              <a:srgbClr val="E2231A">
                <a:alpha val="100000"/>
              </a:srgbClr>
            </a:solidFill>
          </p:spPr>
          <p:txBody>
            <a:bodyPr/>
            <a:lstStyle/>
            <a:p/>
          </p:txBody>
        </p:sp>
        <p:sp>
          <p:nvSpPr>
            <p:cNvPr id="47" name="rc47"/>
            <p:cNvSpPr/>
            <p:nvPr/>
          </p:nvSpPr>
          <p:spPr>
            <a:xfrm>
              <a:off x="7672970" y="3587307"/>
              <a:ext cx="249522" cy="419377"/>
            </a:xfrm>
            <a:prstGeom prst="rect">
              <a:avLst/>
            </a:prstGeom>
            <a:solidFill>
              <a:srgbClr val="E2231A">
                <a:alpha val="100000"/>
              </a:srgbClr>
            </a:solidFill>
          </p:spPr>
          <p:txBody>
            <a:bodyPr/>
            <a:lstStyle/>
            <a:p/>
          </p:txBody>
        </p:sp>
        <p:sp>
          <p:nvSpPr>
            <p:cNvPr id="48" name="rc48"/>
            <p:cNvSpPr/>
            <p:nvPr/>
          </p:nvSpPr>
          <p:spPr>
            <a:xfrm>
              <a:off x="7950217" y="3488845"/>
              <a:ext cx="249522" cy="517840"/>
            </a:xfrm>
            <a:prstGeom prst="rect">
              <a:avLst/>
            </a:prstGeom>
            <a:solidFill>
              <a:srgbClr val="E2231A">
                <a:alpha val="100000"/>
              </a:srgbClr>
            </a:solidFill>
          </p:spPr>
          <p:txBody>
            <a:bodyPr/>
            <a:lstStyle/>
            <a:p/>
          </p:txBody>
        </p:sp>
        <p:sp>
          <p:nvSpPr>
            <p:cNvPr id="49" name="rc49"/>
            <p:cNvSpPr/>
            <p:nvPr/>
          </p:nvSpPr>
          <p:spPr>
            <a:xfrm>
              <a:off x="1573521" y="2321881"/>
              <a:ext cx="249522" cy="1641042"/>
            </a:xfrm>
            <a:prstGeom prst="rect">
              <a:avLst/>
            </a:prstGeom>
            <a:solidFill>
              <a:srgbClr val="B3B3B3">
                <a:alpha val="100000"/>
              </a:srgbClr>
            </a:solidFill>
          </p:spPr>
          <p:txBody>
            <a:bodyPr/>
            <a:lstStyle/>
            <a:p/>
          </p:txBody>
        </p:sp>
        <p:sp>
          <p:nvSpPr>
            <p:cNvPr id="50" name="rc50"/>
            <p:cNvSpPr/>
            <p:nvPr/>
          </p:nvSpPr>
          <p:spPr>
            <a:xfrm>
              <a:off x="1850769" y="3966570"/>
              <a:ext cx="249522" cy="0"/>
            </a:xfrm>
            <a:prstGeom prst="rect">
              <a:avLst/>
            </a:prstGeom>
            <a:solidFill>
              <a:srgbClr val="B3B3B3">
                <a:alpha val="100000"/>
              </a:srgbClr>
            </a:solidFill>
          </p:spPr>
          <p:txBody>
            <a:bodyPr/>
            <a:lstStyle/>
            <a:p/>
          </p:txBody>
        </p:sp>
        <p:sp>
          <p:nvSpPr>
            <p:cNvPr id="51" name="rc51"/>
            <p:cNvSpPr/>
            <p:nvPr/>
          </p:nvSpPr>
          <p:spPr>
            <a:xfrm>
              <a:off x="2128016" y="3966570"/>
              <a:ext cx="249522" cy="0"/>
            </a:xfrm>
            <a:prstGeom prst="rect">
              <a:avLst/>
            </a:prstGeom>
            <a:solidFill>
              <a:srgbClr val="B3B3B3">
                <a:alpha val="100000"/>
              </a:srgbClr>
            </a:solidFill>
          </p:spPr>
          <p:txBody>
            <a:bodyPr/>
            <a:lstStyle/>
            <a:p/>
          </p:txBody>
        </p:sp>
        <p:sp>
          <p:nvSpPr>
            <p:cNvPr id="52" name="rc52"/>
            <p:cNvSpPr/>
            <p:nvPr/>
          </p:nvSpPr>
          <p:spPr>
            <a:xfrm>
              <a:off x="2405264" y="3966570"/>
              <a:ext cx="249522" cy="3646"/>
            </a:xfrm>
            <a:prstGeom prst="rect">
              <a:avLst/>
            </a:prstGeom>
            <a:solidFill>
              <a:srgbClr val="B3B3B3">
                <a:alpha val="100000"/>
              </a:srgbClr>
            </a:solidFill>
          </p:spPr>
          <p:txBody>
            <a:bodyPr/>
            <a:lstStyle/>
            <a:p/>
          </p:txBody>
        </p:sp>
        <p:sp>
          <p:nvSpPr>
            <p:cNvPr id="53" name="rc53"/>
            <p:cNvSpPr/>
            <p:nvPr/>
          </p:nvSpPr>
          <p:spPr>
            <a:xfrm>
              <a:off x="3237007" y="3813406"/>
              <a:ext cx="249522" cy="43761"/>
            </a:xfrm>
            <a:prstGeom prst="rect">
              <a:avLst/>
            </a:prstGeom>
            <a:solidFill>
              <a:srgbClr val="B3B3B3">
                <a:alpha val="100000"/>
              </a:srgbClr>
            </a:solidFill>
          </p:spPr>
          <p:txBody>
            <a:bodyPr/>
            <a:lstStyle/>
            <a:p/>
          </p:txBody>
        </p:sp>
        <p:sp>
          <p:nvSpPr>
            <p:cNvPr id="54" name="rc54"/>
            <p:cNvSpPr/>
            <p:nvPr/>
          </p:nvSpPr>
          <p:spPr>
            <a:xfrm>
              <a:off x="3514255" y="3817053"/>
              <a:ext cx="249522" cy="153163"/>
            </a:xfrm>
            <a:prstGeom prst="rect">
              <a:avLst/>
            </a:prstGeom>
            <a:solidFill>
              <a:srgbClr val="B3B3B3">
                <a:alpha val="100000"/>
              </a:srgbClr>
            </a:solidFill>
          </p:spPr>
          <p:txBody>
            <a:bodyPr/>
            <a:lstStyle/>
            <a:p/>
          </p:txBody>
        </p:sp>
        <p:sp>
          <p:nvSpPr>
            <p:cNvPr id="55" name="rc55"/>
            <p:cNvSpPr/>
            <p:nvPr/>
          </p:nvSpPr>
          <p:spPr>
            <a:xfrm>
              <a:off x="3791502" y="3824347"/>
              <a:ext cx="249522" cy="145870"/>
            </a:xfrm>
            <a:prstGeom prst="rect">
              <a:avLst/>
            </a:prstGeom>
            <a:solidFill>
              <a:srgbClr val="B3B3B3">
                <a:alpha val="100000"/>
              </a:srgbClr>
            </a:solidFill>
          </p:spPr>
          <p:txBody>
            <a:bodyPr/>
            <a:lstStyle/>
            <a:p/>
          </p:txBody>
        </p:sp>
        <p:sp>
          <p:nvSpPr>
            <p:cNvPr id="56" name="rc56"/>
            <p:cNvSpPr/>
            <p:nvPr/>
          </p:nvSpPr>
          <p:spPr>
            <a:xfrm>
              <a:off x="4068750" y="3824347"/>
              <a:ext cx="249522" cy="149517"/>
            </a:xfrm>
            <a:prstGeom prst="rect">
              <a:avLst/>
            </a:prstGeom>
            <a:solidFill>
              <a:srgbClr val="B3B3B3">
                <a:alpha val="100000"/>
              </a:srgbClr>
            </a:solidFill>
          </p:spPr>
          <p:txBody>
            <a:bodyPr/>
            <a:lstStyle/>
            <a:p/>
          </p:txBody>
        </p:sp>
        <p:sp>
          <p:nvSpPr>
            <p:cNvPr id="57" name="rc57"/>
            <p:cNvSpPr/>
            <p:nvPr/>
          </p:nvSpPr>
          <p:spPr>
            <a:xfrm>
              <a:off x="4345998" y="3787879"/>
              <a:ext cx="249522" cy="185984"/>
            </a:xfrm>
            <a:prstGeom prst="rect">
              <a:avLst/>
            </a:prstGeom>
            <a:solidFill>
              <a:srgbClr val="B3B3B3">
                <a:alpha val="100000"/>
              </a:srgbClr>
            </a:solidFill>
          </p:spPr>
          <p:txBody>
            <a:bodyPr/>
            <a:lstStyle/>
            <a:p/>
          </p:txBody>
        </p:sp>
        <p:sp>
          <p:nvSpPr>
            <p:cNvPr id="58" name="rc58"/>
            <p:cNvSpPr/>
            <p:nvPr/>
          </p:nvSpPr>
          <p:spPr>
            <a:xfrm>
              <a:off x="4623245" y="3787879"/>
              <a:ext cx="249522" cy="185984"/>
            </a:xfrm>
            <a:prstGeom prst="rect">
              <a:avLst/>
            </a:prstGeom>
            <a:solidFill>
              <a:srgbClr val="B3B3B3">
                <a:alpha val="100000"/>
              </a:srgbClr>
            </a:solidFill>
          </p:spPr>
          <p:txBody>
            <a:bodyPr/>
            <a:lstStyle/>
            <a:p/>
          </p:txBody>
        </p:sp>
        <p:sp>
          <p:nvSpPr>
            <p:cNvPr id="59" name="rc59"/>
            <p:cNvSpPr/>
            <p:nvPr/>
          </p:nvSpPr>
          <p:spPr>
            <a:xfrm>
              <a:off x="4900493" y="3682123"/>
              <a:ext cx="249522" cy="91169"/>
            </a:xfrm>
            <a:prstGeom prst="rect">
              <a:avLst/>
            </a:prstGeom>
            <a:solidFill>
              <a:srgbClr val="B3B3B3">
                <a:alpha val="100000"/>
              </a:srgbClr>
            </a:solidFill>
          </p:spPr>
          <p:txBody>
            <a:bodyPr/>
            <a:lstStyle/>
            <a:p/>
          </p:txBody>
        </p:sp>
        <p:sp>
          <p:nvSpPr>
            <p:cNvPr id="60" name="rc60"/>
            <p:cNvSpPr/>
            <p:nvPr/>
          </p:nvSpPr>
          <p:spPr>
            <a:xfrm>
              <a:off x="5177741" y="3623775"/>
              <a:ext cx="249522" cy="175044"/>
            </a:xfrm>
            <a:prstGeom prst="rect">
              <a:avLst/>
            </a:prstGeom>
            <a:solidFill>
              <a:srgbClr val="B3B3B3">
                <a:alpha val="100000"/>
              </a:srgbClr>
            </a:solidFill>
          </p:spPr>
          <p:txBody>
            <a:bodyPr/>
            <a:lstStyle/>
            <a:p/>
          </p:txBody>
        </p:sp>
        <p:sp>
          <p:nvSpPr>
            <p:cNvPr id="61" name="rc61"/>
            <p:cNvSpPr/>
            <p:nvPr/>
          </p:nvSpPr>
          <p:spPr>
            <a:xfrm>
              <a:off x="5454988" y="3802466"/>
              <a:ext cx="249522" cy="72935"/>
            </a:xfrm>
            <a:prstGeom prst="rect">
              <a:avLst/>
            </a:prstGeom>
            <a:solidFill>
              <a:srgbClr val="B3B3B3">
                <a:alpha val="100000"/>
              </a:srgbClr>
            </a:solidFill>
          </p:spPr>
          <p:txBody>
            <a:bodyPr/>
            <a:lstStyle/>
            <a:p/>
          </p:txBody>
        </p:sp>
        <p:sp>
          <p:nvSpPr>
            <p:cNvPr id="62" name="rc62"/>
            <p:cNvSpPr/>
            <p:nvPr/>
          </p:nvSpPr>
          <p:spPr>
            <a:xfrm>
              <a:off x="5732236" y="3740471"/>
              <a:ext cx="249522" cy="138576"/>
            </a:xfrm>
            <a:prstGeom prst="rect">
              <a:avLst/>
            </a:prstGeom>
            <a:solidFill>
              <a:srgbClr val="B3B3B3">
                <a:alpha val="100000"/>
              </a:srgbClr>
            </a:solidFill>
          </p:spPr>
          <p:txBody>
            <a:bodyPr/>
            <a:lstStyle/>
            <a:p/>
          </p:txBody>
        </p:sp>
        <p:sp>
          <p:nvSpPr>
            <p:cNvPr id="63" name="rc63"/>
            <p:cNvSpPr/>
            <p:nvPr/>
          </p:nvSpPr>
          <p:spPr>
            <a:xfrm>
              <a:off x="6286731" y="3430496"/>
              <a:ext cx="249522" cy="123989"/>
            </a:xfrm>
            <a:prstGeom prst="rect">
              <a:avLst/>
            </a:prstGeom>
            <a:solidFill>
              <a:srgbClr val="B3B3B3">
                <a:alpha val="100000"/>
              </a:srgbClr>
            </a:solidFill>
          </p:spPr>
          <p:txBody>
            <a:bodyPr/>
            <a:lstStyle/>
            <a:p/>
          </p:txBody>
        </p:sp>
        <p:sp>
          <p:nvSpPr>
            <p:cNvPr id="64" name="rc64"/>
            <p:cNvSpPr/>
            <p:nvPr/>
          </p:nvSpPr>
          <p:spPr>
            <a:xfrm>
              <a:off x="6563979" y="3773292"/>
              <a:ext cx="249522" cy="10940"/>
            </a:xfrm>
            <a:prstGeom prst="rect">
              <a:avLst/>
            </a:prstGeom>
            <a:solidFill>
              <a:srgbClr val="B3B3B3">
                <a:alpha val="100000"/>
              </a:srgbClr>
            </a:solidFill>
          </p:spPr>
          <p:txBody>
            <a:bodyPr/>
            <a:lstStyle/>
            <a:p/>
          </p:txBody>
        </p:sp>
        <p:sp>
          <p:nvSpPr>
            <p:cNvPr id="65" name="rc65"/>
            <p:cNvSpPr/>
            <p:nvPr/>
          </p:nvSpPr>
          <p:spPr>
            <a:xfrm>
              <a:off x="6841227" y="3729531"/>
              <a:ext cx="249522" cy="58348"/>
            </a:xfrm>
            <a:prstGeom prst="rect">
              <a:avLst/>
            </a:prstGeom>
            <a:solidFill>
              <a:srgbClr val="B3B3B3">
                <a:alpha val="100000"/>
              </a:srgbClr>
            </a:solidFill>
          </p:spPr>
          <p:txBody>
            <a:bodyPr/>
            <a:lstStyle/>
            <a:p/>
          </p:txBody>
        </p:sp>
        <p:sp>
          <p:nvSpPr>
            <p:cNvPr id="66" name="rc66"/>
            <p:cNvSpPr/>
            <p:nvPr/>
          </p:nvSpPr>
          <p:spPr>
            <a:xfrm>
              <a:off x="7118474" y="3649302"/>
              <a:ext cx="249522" cy="32820"/>
            </a:xfrm>
            <a:prstGeom prst="rect">
              <a:avLst/>
            </a:prstGeom>
            <a:solidFill>
              <a:srgbClr val="B3B3B3">
                <a:alpha val="100000"/>
              </a:srgbClr>
            </a:solidFill>
          </p:spPr>
          <p:txBody>
            <a:bodyPr/>
            <a:lstStyle/>
            <a:p/>
          </p:txBody>
        </p:sp>
        <p:sp>
          <p:nvSpPr>
            <p:cNvPr id="67" name="rc67"/>
            <p:cNvSpPr/>
            <p:nvPr/>
          </p:nvSpPr>
          <p:spPr>
            <a:xfrm>
              <a:off x="7395722" y="3656596"/>
              <a:ext cx="249522" cy="3646"/>
            </a:xfrm>
            <a:prstGeom prst="rect">
              <a:avLst/>
            </a:prstGeom>
            <a:solidFill>
              <a:srgbClr val="B3B3B3">
                <a:alpha val="100000"/>
              </a:srgbClr>
            </a:solidFill>
          </p:spPr>
          <p:txBody>
            <a:bodyPr/>
            <a:lstStyle/>
            <a:p/>
          </p:txBody>
        </p:sp>
        <p:sp>
          <p:nvSpPr>
            <p:cNvPr id="68" name="rc68"/>
            <p:cNvSpPr/>
            <p:nvPr/>
          </p:nvSpPr>
          <p:spPr>
            <a:xfrm>
              <a:off x="7672970" y="3499785"/>
              <a:ext cx="249522" cy="87522"/>
            </a:xfrm>
            <a:prstGeom prst="rect">
              <a:avLst/>
            </a:prstGeom>
            <a:solidFill>
              <a:srgbClr val="B3B3B3">
                <a:alpha val="100000"/>
              </a:srgbClr>
            </a:solidFill>
          </p:spPr>
          <p:txBody>
            <a:bodyPr/>
            <a:lstStyle/>
            <a:p/>
          </p:txBody>
        </p:sp>
        <p:sp>
          <p:nvSpPr>
            <p:cNvPr id="69" name="rc69"/>
            <p:cNvSpPr/>
            <p:nvPr/>
          </p:nvSpPr>
          <p:spPr>
            <a:xfrm>
              <a:off x="7950217" y="3350268"/>
              <a:ext cx="249522" cy="138576"/>
            </a:xfrm>
            <a:prstGeom prst="rect">
              <a:avLst/>
            </a:prstGeom>
            <a:solidFill>
              <a:srgbClr val="B3B3B3">
                <a:alpha val="100000"/>
              </a:srgbClr>
            </a:solidFill>
          </p:spPr>
          <p:txBody>
            <a:bodyPr/>
            <a:lstStyle/>
            <a:p/>
          </p:txBody>
        </p:sp>
        <p:sp>
          <p:nvSpPr>
            <p:cNvPr id="70" name="pl70"/>
            <p:cNvSpPr/>
            <p:nvPr/>
          </p:nvSpPr>
          <p:spPr>
            <a:xfrm>
              <a:off x="1421035" y="1226758"/>
              <a:ext cx="6653943" cy="617761"/>
            </a:xfrm>
            <a:custGeom>
              <a:avLst/>
              <a:pathLst>
                <a:path w="6653943" h="617761">
                  <a:moveTo>
                    <a:pt x="0" y="0"/>
                  </a:moveTo>
                  <a:lnTo>
                    <a:pt x="277247" y="0"/>
                  </a:lnTo>
                  <a:lnTo>
                    <a:pt x="554495" y="0"/>
                  </a:lnTo>
                  <a:lnTo>
                    <a:pt x="831742" y="0"/>
                  </a:lnTo>
                  <a:lnTo>
                    <a:pt x="1108990" y="0"/>
                  </a:lnTo>
                  <a:lnTo>
                    <a:pt x="1386238" y="28080"/>
                  </a:lnTo>
                  <a:lnTo>
                    <a:pt x="1663485" y="56160"/>
                  </a:lnTo>
                  <a:lnTo>
                    <a:pt x="1940733" y="84240"/>
                  </a:lnTo>
                  <a:lnTo>
                    <a:pt x="2217981" y="0"/>
                  </a:lnTo>
                  <a:lnTo>
                    <a:pt x="2495228" y="0"/>
                  </a:lnTo>
                  <a:lnTo>
                    <a:pt x="2772476" y="0"/>
                  </a:lnTo>
                  <a:lnTo>
                    <a:pt x="3049724" y="0"/>
                  </a:lnTo>
                  <a:lnTo>
                    <a:pt x="3326971" y="0"/>
                  </a:lnTo>
                  <a:lnTo>
                    <a:pt x="3604219" y="168480"/>
                  </a:lnTo>
                  <a:lnTo>
                    <a:pt x="3881467" y="140400"/>
                  </a:lnTo>
                  <a:lnTo>
                    <a:pt x="4158714" y="84240"/>
                  </a:lnTo>
                  <a:lnTo>
                    <a:pt x="4435962" y="84240"/>
                  </a:lnTo>
                  <a:lnTo>
                    <a:pt x="4713210" y="617761"/>
                  </a:lnTo>
                  <a:lnTo>
                    <a:pt x="4990457" y="421200"/>
                  </a:lnTo>
                  <a:lnTo>
                    <a:pt x="5267705" y="196560"/>
                  </a:lnTo>
                  <a:lnTo>
                    <a:pt x="5544953" y="196560"/>
                  </a:lnTo>
                  <a:lnTo>
                    <a:pt x="5822200" y="308880"/>
                  </a:lnTo>
                  <a:lnTo>
                    <a:pt x="6099448" y="336960"/>
                  </a:lnTo>
                  <a:lnTo>
                    <a:pt x="6376696" y="421200"/>
                  </a:lnTo>
                  <a:lnTo>
                    <a:pt x="6653943" y="533521"/>
                  </a:lnTo>
                </a:path>
              </a:pathLst>
            </a:custGeom>
            <a:ln w="27101" cap="flat">
              <a:solidFill>
                <a:srgbClr val="0058AB">
                  <a:alpha val="100000"/>
                </a:srgbClr>
              </a:solidFill>
              <a:prstDash val="solid"/>
              <a:round/>
            </a:ln>
          </p:spPr>
          <p:txBody>
            <a:bodyPr/>
            <a:lstStyle/>
            <a:p/>
          </p:txBody>
        </p:sp>
        <p:sp>
          <p:nvSpPr>
            <p:cNvPr id="71" name="pl71"/>
            <p:cNvSpPr/>
            <p:nvPr/>
          </p:nvSpPr>
          <p:spPr>
            <a:xfrm>
              <a:off x="1698282" y="1226758"/>
              <a:ext cx="6376696" cy="1038962"/>
            </a:xfrm>
            <a:custGeom>
              <a:avLst/>
              <a:pathLst>
                <a:path w="6376696" h="1038962">
                  <a:moveTo>
                    <a:pt x="0" y="1038962"/>
                  </a:moveTo>
                  <a:lnTo>
                    <a:pt x="277247" y="0"/>
                  </a:lnTo>
                  <a:lnTo>
                    <a:pt x="554495" y="0"/>
                  </a:lnTo>
                  <a:lnTo>
                    <a:pt x="831742" y="0"/>
                  </a:lnTo>
                  <a:lnTo>
                    <a:pt x="1108990" y="0"/>
                  </a:lnTo>
                  <a:lnTo>
                    <a:pt x="1386238" y="0"/>
                  </a:lnTo>
                  <a:lnTo>
                    <a:pt x="1663485" y="112320"/>
                  </a:lnTo>
                  <a:lnTo>
                    <a:pt x="1940733" y="112320"/>
                  </a:lnTo>
                  <a:lnTo>
                    <a:pt x="2217981" y="112320"/>
                  </a:lnTo>
                  <a:lnTo>
                    <a:pt x="2495228" y="112320"/>
                  </a:lnTo>
                  <a:lnTo>
                    <a:pt x="2772476" y="140400"/>
                  </a:lnTo>
                  <a:lnTo>
                    <a:pt x="3049724" y="140400"/>
                  </a:lnTo>
                  <a:lnTo>
                    <a:pt x="3326971" y="224640"/>
                  </a:lnTo>
                  <a:lnTo>
                    <a:pt x="3604219" y="280800"/>
                  </a:lnTo>
                  <a:lnTo>
                    <a:pt x="3881467" y="140400"/>
                  </a:lnTo>
                  <a:lnTo>
                    <a:pt x="4158714" y="196560"/>
                  </a:lnTo>
                  <a:lnTo>
                    <a:pt x="4435962" y="505441"/>
                  </a:lnTo>
                  <a:lnTo>
                    <a:pt x="4713210" y="505441"/>
                  </a:lnTo>
                  <a:lnTo>
                    <a:pt x="4990457" y="196560"/>
                  </a:lnTo>
                  <a:lnTo>
                    <a:pt x="5267705" y="252720"/>
                  </a:lnTo>
                  <a:lnTo>
                    <a:pt x="5544953" y="336960"/>
                  </a:lnTo>
                  <a:lnTo>
                    <a:pt x="5822200" y="336960"/>
                  </a:lnTo>
                  <a:lnTo>
                    <a:pt x="6099448" y="505441"/>
                  </a:lnTo>
                  <a:lnTo>
                    <a:pt x="6376696" y="673921"/>
                  </a:lnTo>
                </a:path>
              </a:pathLst>
            </a:custGeom>
            <a:ln w="27101" cap="flat">
              <a:solidFill>
                <a:srgbClr val="333333">
                  <a:alpha val="100000"/>
                </a:srgbClr>
              </a:solidFill>
              <a:prstDash val="solid"/>
              <a:round/>
            </a:ln>
          </p:spPr>
          <p:txBody>
            <a:bodyPr/>
            <a:lstStyle/>
            <a:p/>
          </p:txBody>
        </p:sp>
        <p:sp>
          <p:nvSpPr>
            <p:cNvPr id="72" name="tx72"/>
            <p:cNvSpPr/>
            <p:nvPr/>
          </p:nvSpPr>
          <p:spPr>
            <a:xfrm>
              <a:off x="6618402"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3" name="tx73"/>
            <p:cNvSpPr/>
            <p:nvPr/>
          </p:nvSpPr>
          <p:spPr>
            <a:xfrm>
              <a:off x="689565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4" name="tx74"/>
            <p:cNvSpPr/>
            <p:nvPr/>
          </p:nvSpPr>
          <p:spPr>
            <a:xfrm>
              <a:off x="7172898"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5" name="tx75"/>
            <p:cNvSpPr/>
            <p:nvPr/>
          </p:nvSpPr>
          <p:spPr>
            <a:xfrm>
              <a:off x="7450145"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6" name="tx76"/>
            <p:cNvSpPr/>
            <p:nvPr/>
          </p:nvSpPr>
          <p:spPr>
            <a:xfrm>
              <a:off x="7727393"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7" name="tx77"/>
            <p:cNvSpPr/>
            <p:nvPr/>
          </p:nvSpPr>
          <p:spPr>
            <a:xfrm>
              <a:off x="8004641"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8" name="tx78"/>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9" name="tx79"/>
            <p:cNvSpPr/>
            <p:nvPr/>
          </p:nvSpPr>
          <p:spPr>
            <a:xfrm>
              <a:off x="689565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0" name="tx80"/>
            <p:cNvSpPr/>
            <p:nvPr/>
          </p:nvSpPr>
          <p:spPr>
            <a:xfrm>
              <a:off x="7172898"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1" name="tx81"/>
            <p:cNvSpPr/>
            <p:nvPr/>
          </p:nvSpPr>
          <p:spPr>
            <a:xfrm>
              <a:off x="7450145"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2" name="tx82"/>
            <p:cNvSpPr/>
            <p:nvPr/>
          </p:nvSpPr>
          <p:spPr>
            <a:xfrm>
              <a:off x="7727393"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83" name="tx83"/>
            <p:cNvSpPr/>
            <p:nvPr/>
          </p:nvSpPr>
          <p:spPr>
            <a:xfrm>
              <a:off x="8004641"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4" name="tx84"/>
            <p:cNvSpPr/>
            <p:nvPr/>
          </p:nvSpPr>
          <p:spPr>
            <a:xfrm>
              <a:off x="4071423" y="370630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5457662" y="368442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6566652" y="36552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6843900" y="361149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7121148" y="353126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7398395" y="353855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7675643" y="33817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7952891" y="32322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2" name="tx9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655386" y="32252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4" name="tx94"/>
            <p:cNvSpPr/>
            <p:nvPr/>
          </p:nvSpPr>
          <p:spPr>
            <a:xfrm>
              <a:off x="655386" y="24958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5" name="tx95"/>
            <p:cNvSpPr/>
            <p:nvPr/>
          </p:nvSpPr>
          <p:spPr>
            <a:xfrm>
              <a:off x="655386" y="17665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6" name="tx96"/>
            <p:cNvSpPr/>
            <p:nvPr/>
          </p:nvSpPr>
          <p:spPr>
            <a:xfrm>
              <a:off x="655386" y="10371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4909475"/>
              <a:ext cx="201456" cy="201456"/>
            </a:xfrm>
            <a:prstGeom prst="rect">
              <a:avLst/>
            </a:prstGeom>
            <a:solidFill>
              <a:srgbClr val="E2231A">
                <a:alpha val="100000"/>
              </a:srgbClr>
            </a:solidFill>
          </p:spPr>
          <p:txBody>
            <a:bodyPr/>
            <a:lstStyle/>
            <a:p/>
          </p:txBody>
        </p:sp>
        <p:sp>
          <p:nvSpPr>
            <p:cNvPr id="119" name="rc119"/>
            <p:cNvSpPr/>
            <p:nvPr/>
          </p:nvSpPr>
          <p:spPr>
            <a:xfrm>
              <a:off x="5642950" y="4909475"/>
              <a:ext cx="201456" cy="201456"/>
            </a:xfrm>
            <a:prstGeom prst="rect">
              <a:avLst/>
            </a:prstGeom>
            <a:solidFill>
              <a:srgbClr val="B3B3B3">
                <a:alpha val="100000"/>
              </a:srgbClr>
            </a:solidFill>
          </p:spPr>
          <p:txBody>
            <a:bodyPr/>
            <a:lstStyle/>
            <a:p/>
          </p:txBody>
        </p:sp>
        <p:sp>
          <p:nvSpPr>
            <p:cNvPr id="120" name="tx12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661760"/>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2000-2024</a:t>
              </a:r>
            </a:p>
          </p:txBody>
        </p:sp>
        <p:sp>
          <p:nvSpPr>
            <p:cNvPr id="124" name="pl124"/>
            <p:cNvSpPr/>
            <p:nvPr/>
          </p:nvSpPr>
          <p:spPr>
            <a:xfrm>
              <a:off x="225508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1727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0903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079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139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315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491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774644"/>
              <a:ext cx="2339508" cy="162162"/>
            </a:xfrm>
            <a:prstGeom prst="rect">
              <a:avLst/>
            </a:prstGeom>
            <a:solidFill>
              <a:srgbClr val="E2231A">
                <a:alpha val="100000"/>
              </a:srgbClr>
            </a:solidFill>
          </p:spPr>
          <p:txBody>
            <a:bodyPr/>
            <a:lstStyle/>
            <a:p/>
          </p:txBody>
        </p:sp>
        <p:sp>
          <p:nvSpPr>
            <p:cNvPr id="136" name="rc136"/>
            <p:cNvSpPr/>
            <p:nvPr/>
          </p:nvSpPr>
          <p:spPr>
            <a:xfrm>
              <a:off x="1296273" y="5571941"/>
              <a:ext cx="4410548" cy="162162"/>
            </a:xfrm>
            <a:prstGeom prst="rect">
              <a:avLst/>
            </a:prstGeom>
            <a:solidFill>
              <a:srgbClr val="E2231A">
                <a:alpha val="100000"/>
              </a:srgbClr>
            </a:solidFill>
          </p:spPr>
          <p:txBody>
            <a:bodyPr/>
            <a:lstStyle/>
            <a:p/>
          </p:txBody>
        </p:sp>
        <p:sp>
          <p:nvSpPr>
            <p:cNvPr id="137" name="rc137"/>
            <p:cNvSpPr/>
            <p:nvPr/>
          </p:nvSpPr>
          <p:spPr>
            <a:xfrm>
              <a:off x="1296273" y="5369238"/>
              <a:ext cx="5446068" cy="162162"/>
            </a:xfrm>
            <a:prstGeom prst="rect">
              <a:avLst/>
            </a:prstGeom>
            <a:solidFill>
              <a:srgbClr val="E2231A">
                <a:alpha val="100000"/>
              </a:srgbClr>
            </a:solidFill>
          </p:spPr>
          <p:txBody>
            <a:bodyPr/>
            <a:lstStyle/>
            <a:p/>
          </p:txBody>
        </p:sp>
        <p:sp>
          <p:nvSpPr>
            <p:cNvPr id="138" name="rc138"/>
            <p:cNvSpPr/>
            <p:nvPr/>
          </p:nvSpPr>
          <p:spPr>
            <a:xfrm>
              <a:off x="3635782" y="5774644"/>
              <a:ext cx="115057" cy="162162"/>
            </a:xfrm>
            <a:prstGeom prst="rect">
              <a:avLst/>
            </a:prstGeom>
            <a:solidFill>
              <a:srgbClr val="B3B3B3">
                <a:alpha val="100000"/>
              </a:srgbClr>
            </a:solidFill>
          </p:spPr>
          <p:txBody>
            <a:bodyPr/>
            <a:lstStyle/>
            <a:p/>
          </p:txBody>
        </p:sp>
        <p:sp>
          <p:nvSpPr>
            <p:cNvPr id="139" name="rc139"/>
            <p:cNvSpPr/>
            <p:nvPr/>
          </p:nvSpPr>
          <p:spPr>
            <a:xfrm>
              <a:off x="5706822" y="5571941"/>
              <a:ext cx="920462" cy="162162"/>
            </a:xfrm>
            <a:prstGeom prst="rect">
              <a:avLst/>
            </a:prstGeom>
            <a:solidFill>
              <a:srgbClr val="B3B3B3">
                <a:alpha val="100000"/>
              </a:srgbClr>
            </a:solidFill>
          </p:spPr>
          <p:txBody>
            <a:bodyPr/>
            <a:lstStyle/>
            <a:p/>
          </p:txBody>
        </p:sp>
        <p:sp>
          <p:nvSpPr>
            <p:cNvPr id="140" name="rc140"/>
            <p:cNvSpPr/>
            <p:nvPr/>
          </p:nvSpPr>
          <p:spPr>
            <a:xfrm>
              <a:off x="6742342" y="5369238"/>
              <a:ext cx="1457398" cy="162162"/>
            </a:xfrm>
            <a:prstGeom prst="rect">
              <a:avLst/>
            </a:prstGeom>
            <a:solidFill>
              <a:srgbClr val="B3B3B3">
                <a:alpha val="100000"/>
              </a:srgbClr>
            </a:solidFill>
          </p:spPr>
          <p:txBody>
            <a:bodyPr/>
            <a:lstStyle/>
            <a:p/>
          </p:txBody>
        </p:sp>
        <p:sp>
          <p:nvSpPr>
            <p:cNvPr id="141" name="tx141"/>
            <p:cNvSpPr/>
            <p:nvPr/>
          </p:nvSpPr>
          <p:spPr>
            <a:xfrm>
              <a:off x="3881066"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2" name="tx142"/>
            <p:cNvSpPr/>
            <p:nvPr/>
          </p:nvSpPr>
          <p:spPr>
            <a:xfrm>
              <a:off x="6757511"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3" name="tx143"/>
            <p:cNvSpPr/>
            <p:nvPr/>
          </p:nvSpPr>
          <p:spPr>
            <a:xfrm>
              <a:off x="8329967"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4" name="tx14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313620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9" name="tx149"/>
            <p:cNvSpPr/>
            <p:nvPr/>
          </p:nvSpPr>
          <p:spPr>
            <a:xfrm>
              <a:off x="501499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693262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1" name="tx151"/>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2" name="tx15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80%. This is lower than in 2019, where coverage was 92%.
&lt;200 children missed their routine first dose of measles vaccine.
MCV2 is typically administered to children between 18 months and five years old. MCV2 coverage declined at 75%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0"/>
                  </a:moveTo>
                  <a:lnTo>
                    <a:pt x="141553" y="0"/>
                  </a:lnTo>
                  <a:lnTo>
                    <a:pt x="283107" y="0"/>
                  </a:lnTo>
                  <a:lnTo>
                    <a:pt x="424661" y="0"/>
                  </a:lnTo>
                  <a:lnTo>
                    <a:pt x="566215" y="0"/>
                  </a:lnTo>
                  <a:lnTo>
                    <a:pt x="707769" y="28570"/>
                  </a:lnTo>
                  <a:lnTo>
                    <a:pt x="849323" y="57140"/>
                  </a:lnTo>
                  <a:lnTo>
                    <a:pt x="990877" y="85710"/>
                  </a:lnTo>
                  <a:lnTo>
                    <a:pt x="1132431" y="0"/>
                  </a:lnTo>
                  <a:lnTo>
                    <a:pt x="1273984" y="0"/>
                  </a:lnTo>
                  <a:lnTo>
                    <a:pt x="1415538" y="0"/>
                  </a:lnTo>
                  <a:lnTo>
                    <a:pt x="1557092" y="0"/>
                  </a:lnTo>
                  <a:lnTo>
                    <a:pt x="1698646" y="0"/>
                  </a:lnTo>
                  <a:lnTo>
                    <a:pt x="1840200" y="171421"/>
                  </a:lnTo>
                  <a:lnTo>
                    <a:pt x="1981754" y="142851"/>
                  </a:lnTo>
                  <a:lnTo>
                    <a:pt x="2123308" y="85710"/>
                  </a:lnTo>
                  <a:lnTo>
                    <a:pt x="2264862" y="85710"/>
                  </a:lnTo>
                  <a:lnTo>
                    <a:pt x="2406416" y="628545"/>
                  </a:lnTo>
                  <a:lnTo>
                    <a:pt x="2547969" y="428553"/>
                  </a:lnTo>
                  <a:lnTo>
                    <a:pt x="2689523" y="199991"/>
                  </a:lnTo>
                  <a:lnTo>
                    <a:pt x="2831077" y="199991"/>
                  </a:lnTo>
                  <a:lnTo>
                    <a:pt x="2972631" y="314272"/>
                  </a:lnTo>
                  <a:lnTo>
                    <a:pt x="3114185" y="342843"/>
                  </a:lnTo>
                  <a:lnTo>
                    <a:pt x="3255739" y="428553"/>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0"/>
                  </a:moveTo>
                  <a:lnTo>
                    <a:pt x="141553" y="0"/>
                  </a:lnTo>
                  <a:lnTo>
                    <a:pt x="283107" y="0"/>
                  </a:lnTo>
                  <a:lnTo>
                    <a:pt x="424661" y="0"/>
                  </a:lnTo>
                  <a:lnTo>
                    <a:pt x="566215" y="0"/>
                  </a:lnTo>
                  <a:lnTo>
                    <a:pt x="707769" y="28570"/>
                  </a:lnTo>
                  <a:lnTo>
                    <a:pt x="849323" y="57140"/>
                  </a:lnTo>
                  <a:lnTo>
                    <a:pt x="990877" y="85710"/>
                  </a:lnTo>
                  <a:lnTo>
                    <a:pt x="1132431" y="0"/>
                  </a:lnTo>
                  <a:lnTo>
                    <a:pt x="1273984" y="0"/>
                  </a:lnTo>
                  <a:lnTo>
                    <a:pt x="1415538" y="0"/>
                  </a:lnTo>
                  <a:lnTo>
                    <a:pt x="1557092" y="0"/>
                  </a:lnTo>
                  <a:lnTo>
                    <a:pt x="1698646" y="0"/>
                  </a:lnTo>
                  <a:lnTo>
                    <a:pt x="1840200" y="171421"/>
                  </a:lnTo>
                  <a:lnTo>
                    <a:pt x="1981754" y="142851"/>
                  </a:lnTo>
                  <a:lnTo>
                    <a:pt x="2123308" y="85710"/>
                  </a:lnTo>
                  <a:lnTo>
                    <a:pt x="2264862" y="85710"/>
                  </a:lnTo>
                  <a:lnTo>
                    <a:pt x="2406416" y="628545"/>
                  </a:lnTo>
                  <a:lnTo>
                    <a:pt x="2547969" y="428553"/>
                  </a:lnTo>
                  <a:lnTo>
                    <a:pt x="2689523" y="199991"/>
                  </a:lnTo>
                  <a:lnTo>
                    <a:pt x="2831077" y="199991"/>
                  </a:lnTo>
                  <a:lnTo>
                    <a:pt x="2972631" y="314272"/>
                  </a:lnTo>
                  <a:lnTo>
                    <a:pt x="3114185" y="342843"/>
                  </a:lnTo>
                  <a:lnTo>
                    <a:pt x="3255739" y="428553"/>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0"/>
                  </a:moveTo>
                  <a:lnTo>
                    <a:pt x="141553" y="0"/>
                  </a:lnTo>
                  <a:lnTo>
                    <a:pt x="283107" y="0"/>
                  </a:lnTo>
                  <a:lnTo>
                    <a:pt x="424661" y="0"/>
                  </a:lnTo>
                  <a:lnTo>
                    <a:pt x="566215" y="0"/>
                  </a:lnTo>
                  <a:lnTo>
                    <a:pt x="707769" y="28570"/>
                  </a:lnTo>
                  <a:lnTo>
                    <a:pt x="849323" y="57140"/>
                  </a:lnTo>
                  <a:lnTo>
                    <a:pt x="990877" y="85710"/>
                  </a:lnTo>
                  <a:lnTo>
                    <a:pt x="1132431" y="0"/>
                  </a:lnTo>
                  <a:lnTo>
                    <a:pt x="1273984" y="0"/>
                  </a:lnTo>
                  <a:lnTo>
                    <a:pt x="1415538" y="0"/>
                  </a:lnTo>
                  <a:lnTo>
                    <a:pt x="1557092" y="0"/>
                  </a:lnTo>
                  <a:lnTo>
                    <a:pt x="1698646" y="0"/>
                  </a:lnTo>
                  <a:lnTo>
                    <a:pt x="1840200" y="171421"/>
                  </a:lnTo>
                  <a:lnTo>
                    <a:pt x="1981754" y="142851"/>
                  </a:lnTo>
                  <a:lnTo>
                    <a:pt x="2123308" y="85710"/>
                  </a:lnTo>
                  <a:lnTo>
                    <a:pt x="2264862" y="85710"/>
                  </a:lnTo>
                  <a:lnTo>
                    <a:pt x="2406416" y="628545"/>
                  </a:lnTo>
                  <a:lnTo>
                    <a:pt x="2547969" y="428553"/>
                  </a:lnTo>
                  <a:lnTo>
                    <a:pt x="2689523" y="199991"/>
                  </a:lnTo>
                  <a:lnTo>
                    <a:pt x="2831077" y="199991"/>
                  </a:lnTo>
                  <a:lnTo>
                    <a:pt x="2972631" y="314272"/>
                  </a:lnTo>
                  <a:lnTo>
                    <a:pt x="3114185" y="342843"/>
                  </a:lnTo>
                  <a:lnTo>
                    <a:pt x="3255739" y="428553"/>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99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23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83177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60" name="tx60"/>
            <p:cNvSpPr/>
            <p:nvPr/>
          </p:nvSpPr>
          <p:spPr>
            <a:xfrm>
              <a:off x="28670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948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575" y="471005"/>
              <a:ext cx="26260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Dominica,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924464"/>
              <a:ext cx="3397293" cy="1941096"/>
            </a:xfrm>
            <a:custGeom>
              <a:avLst/>
              <a:pathLst>
                <a:path w="3397293" h="1941096">
                  <a:moveTo>
                    <a:pt x="0" y="0"/>
                  </a:moveTo>
                  <a:lnTo>
                    <a:pt x="141553" y="0"/>
                  </a:lnTo>
                  <a:lnTo>
                    <a:pt x="283107" y="0"/>
                  </a:lnTo>
                  <a:lnTo>
                    <a:pt x="424661" y="0"/>
                  </a:lnTo>
                  <a:lnTo>
                    <a:pt x="566215" y="0"/>
                  </a:lnTo>
                  <a:lnTo>
                    <a:pt x="707769" y="88231"/>
                  </a:lnTo>
                  <a:lnTo>
                    <a:pt x="849323" y="176463"/>
                  </a:lnTo>
                  <a:lnTo>
                    <a:pt x="990877" y="264694"/>
                  </a:lnTo>
                  <a:lnTo>
                    <a:pt x="1132431" y="0"/>
                  </a:lnTo>
                  <a:lnTo>
                    <a:pt x="1273984" y="0"/>
                  </a:lnTo>
                  <a:lnTo>
                    <a:pt x="1415538" y="0"/>
                  </a:lnTo>
                  <a:lnTo>
                    <a:pt x="1557092" y="0"/>
                  </a:lnTo>
                  <a:lnTo>
                    <a:pt x="1698646" y="0"/>
                  </a:lnTo>
                  <a:lnTo>
                    <a:pt x="1840200" y="529389"/>
                  </a:lnTo>
                  <a:lnTo>
                    <a:pt x="1981754" y="441158"/>
                  </a:lnTo>
                  <a:lnTo>
                    <a:pt x="2123308" y="264694"/>
                  </a:lnTo>
                  <a:lnTo>
                    <a:pt x="2264862" y="264694"/>
                  </a:lnTo>
                  <a:lnTo>
                    <a:pt x="2406416" y="1941096"/>
                  </a:lnTo>
                  <a:lnTo>
                    <a:pt x="2547969" y="1323474"/>
                  </a:lnTo>
                  <a:lnTo>
                    <a:pt x="2689523" y="617621"/>
                  </a:lnTo>
                  <a:lnTo>
                    <a:pt x="2831077" y="617621"/>
                  </a:lnTo>
                  <a:lnTo>
                    <a:pt x="2972631" y="970548"/>
                  </a:lnTo>
                  <a:lnTo>
                    <a:pt x="3114185" y="1058779"/>
                  </a:lnTo>
                  <a:lnTo>
                    <a:pt x="3255739" y="1323474"/>
                  </a:lnTo>
                  <a:lnTo>
                    <a:pt x="3397293" y="167640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924464"/>
              <a:ext cx="3397293" cy="1941096"/>
            </a:xfrm>
            <a:custGeom>
              <a:avLst/>
              <a:pathLst>
                <a:path w="3397293" h="1941096">
                  <a:moveTo>
                    <a:pt x="0" y="0"/>
                  </a:moveTo>
                  <a:lnTo>
                    <a:pt x="141553" y="0"/>
                  </a:lnTo>
                  <a:lnTo>
                    <a:pt x="283107" y="0"/>
                  </a:lnTo>
                  <a:lnTo>
                    <a:pt x="424661" y="0"/>
                  </a:lnTo>
                  <a:lnTo>
                    <a:pt x="566215" y="0"/>
                  </a:lnTo>
                  <a:lnTo>
                    <a:pt x="707769" y="88231"/>
                  </a:lnTo>
                  <a:lnTo>
                    <a:pt x="849323" y="176463"/>
                  </a:lnTo>
                  <a:lnTo>
                    <a:pt x="990877" y="264694"/>
                  </a:lnTo>
                  <a:lnTo>
                    <a:pt x="1132431" y="0"/>
                  </a:lnTo>
                  <a:lnTo>
                    <a:pt x="1273984" y="0"/>
                  </a:lnTo>
                  <a:lnTo>
                    <a:pt x="1415538" y="0"/>
                  </a:lnTo>
                  <a:lnTo>
                    <a:pt x="1557092" y="0"/>
                  </a:lnTo>
                  <a:lnTo>
                    <a:pt x="1698646" y="0"/>
                  </a:lnTo>
                  <a:lnTo>
                    <a:pt x="1840200" y="529389"/>
                  </a:lnTo>
                  <a:lnTo>
                    <a:pt x="1981754" y="441158"/>
                  </a:lnTo>
                  <a:lnTo>
                    <a:pt x="2123308" y="264694"/>
                  </a:lnTo>
                  <a:lnTo>
                    <a:pt x="2264862" y="264694"/>
                  </a:lnTo>
                  <a:lnTo>
                    <a:pt x="2406416" y="1941096"/>
                  </a:lnTo>
                  <a:lnTo>
                    <a:pt x="2547969" y="1323474"/>
                  </a:lnTo>
                  <a:lnTo>
                    <a:pt x="2689523" y="617621"/>
                  </a:lnTo>
                  <a:lnTo>
                    <a:pt x="2831077" y="617621"/>
                  </a:lnTo>
                  <a:lnTo>
                    <a:pt x="2972631" y="970548"/>
                  </a:lnTo>
                  <a:lnTo>
                    <a:pt x="3114185" y="1058779"/>
                  </a:lnTo>
                  <a:lnTo>
                    <a:pt x="3255739" y="1323474"/>
                  </a:lnTo>
                  <a:lnTo>
                    <a:pt x="3397293" y="167640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405865"/>
            </a:xfrm>
            <a:custGeom>
              <a:avLst/>
              <a:pathLst>
                <a:path w="0" h="405865">
                  <a:moveTo>
                    <a:pt x="0" y="40586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641108"/>
            </a:xfrm>
            <a:custGeom>
              <a:avLst/>
              <a:pathLst>
                <a:path w="0" h="1641108">
                  <a:moveTo>
                    <a:pt x="0" y="16411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994035"/>
            </a:xfrm>
            <a:custGeom>
              <a:avLst/>
              <a:pathLst>
                <a:path w="0" h="1994035">
                  <a:moveTo>
                    <a:pt x="0" y="19940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924464"/>
              <a:ext cx="3397293" cy="1941096"/>
            </a:xfrm>
            <a:custGeom>
              <a:avLst/>
              <a:pathLst>
                <a:path w="3397293" h="1941096">
                  <a:moveTo>
                    <a:pt x="0" y="0"/>
                  </a:moveTo>
                  <a:lnTo>
                    <a:pt x="141553" y="0"/>
                  </a:lnTo>
                  <a:lnTo>
                    <a:pt x="283107" y="0"/>
                  </a:lnTo>
                  <a:lnTo>
                    <a:pt x="424661" y="0"/>
                  </a:lnTo>
                  <a:lnTo>
                    <a:pt x="566215" y="0"/>
                  </a:lnTo>
                  <a:lnTo>
                    <a:pt x="707769" y="88231"/>
                  </a:lnTo>
                  <a:lnTo>
                    <a:pt x="849323" y="176463"/>
                  </a:lnTo>
                  <a:lnTo>
                    <a:pt x="990877" y="264694"/>
                  </a:lnTo>
                  <a:lnTo>
                    <a:pt x="1132431" y="0"/>
                  </a:lnTo>
                  <a:lnTo>
                    <a:pt x="1273984" y="0"/>
                  </a:lnTo>
                  <a:lnTo>
                    <a:pt x="1415538" y="0"/>
                  </a:lnTo>
                  <a:lnTo>
                    <a:pt x="1557092" y="0"/>
                  </a:lnTo>
                  <a:lnTo>
                    <a:pt x="1698646" y="0"/>
                  </a:lnTo>
                  <a:lnTo>
                    <a:pt x="1840200" y="529389"/>
                  </a:lnTo>
                  <a:lnTo>
                    <a:pt x="1981754" y="441158"/>
                  </a:lnTo>
                  <a:lnTo>
                    <a:pt x="2123308" y="264694"/>
                  </a:lnTo>
                  <a:lnTo>
                    <a:pt x="2264862" y="264694"/>
                  </a:lnTo>
                  <a:lnTo>
                    <a:pt x="2406416" y="1941096"/>
                  </a:lnTo>
                  <a:lnTo>
                    <a:pt x="2547969" y="1323474"/>
                  </a:lnTo>
                  <a:lnTo>
                    <a:pt x="2689523" y="617621"/>
                  </a:lnTo>
                  <a:lnTo>
                    <a:pt x="2831077" y="617621"/>
                  </a:lnTo>
                  <a:lnTo>
                    <a:pt x="2972631" y="970548"/>
                  </a:lnTo>
                  <a:lnTo>
                    <a:pt x="3114185" y="1058779"/>
                  </a:lnTo>
                  <a:lnTo>
                    <a:pt x="3255739" y="1323474"/>
                  </a:lnTo>
                  <a:lnTo>
                    <a:pt x="3397293" y="1676401"/>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337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11528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23058" y="15337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530827" y="1532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56617" y="15324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166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790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2832" y="483177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17" name="tx117"/>
            <p:cNvSpPr/>
            <p:nvPr/>
          </p:nvSpPr>
          <p:spPr>
            <a:xfrm>
              <a:off x="71837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4618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061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842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622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951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73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3145179" cy="149993"/>
            </a:xfrm>
            <a:prstGeom prst="rect">
              <a:avLst/>
            </a:prstGeom>
            <a:solidFill>
              <a:srgbClr val="E2231A">
                <a:alpha val="80000"/>
              </a:srgbClr>
            </a:solidFill>
          </p:spPr>
          <p:txBody>
            <a:bodyPr/>
            <a:lstStyle/>
            <a:p/>
          </p:txBody>
        </p:sp>
        <p:sp>
          <p:nvSpPr>
            <p:cNvPr id="130" name="rc130"/>
            <p:cNvSpPr/>
            <p:nvPr/>
          </p:nvSpPr>
          <p:spPr>
            <a:xfrm>
              <a:off x="1317178" y="5637654"/>
              <a:ext cx="5929436"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3980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24012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Dominica (80%) was 4 percentage points lower than the global average (84%) and 6 percentage points lower than the average across all LACR countries (86%).
National MCV1 coverage was 12 percentage points lower than in 2019 (92%).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Dominica ranked number 7 out of 32 countries for lowest MCV1 coverage (based on tied ranks).
Dominica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5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06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159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48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93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38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57071"/>
              <a:ext cx="249522" cy="1145625"/>
            </a:xfrm>
            <a:prstGeom prst="rect">
              <a:avLst/>
            </a:prstGeom>
            <a:solidFill>
              <a:srgbClr val="80BD41">
                <a:alpha val="100000"/>
              </a:srgbClr>
            </a:solidFill>
          </p:spPr>
          <p:txBody>
            <a:bodyPr/>
            <a:lstStyle/>
            <a:p/>
          </p:txBody>
        </p:sp>
        <p:sp>
          <p:nvSpPr>
            <p:cNvPr id="23" name="rc23"/>
            <p:cNvSpPr/>
            <p:nvPr/>
          </p:nvSpPr>
          <p:spPr>
            <a:xfrm>
              <a:off x="1296273" y="2947524"/>
              <a:ext cx="249522" cy="9546"/>
            </a:xfrm>
            <a:prstGeom prst="rect">
              <a:avLst/>
            </a:prstGeom>
            <a:solidFill>
              <a:srgbClr val="E2231A">
                <a:alpha val="100000"/>
              </a:srgbClr>
            </a:solidFill>
          </p:spPr>
          <p:txBody>
            <a:bodyPr/>
            <a:lstStyle/>
            <a:p/>
          </p:txBody>
        </p:sp>
        <p:sp>
          <p:nvSpPr>
            <p:cNvPr id="24" name="rc24"/>
            <p:cNvSpPr/>
            <p:nvPr/>
          </p:nvSpPr>
          <p:spPr>
            <a:xfrm>
              <a:off x="1573521" y="2957071"/>
              <a:ext cx="249522" cy="1145625"/>
            </a:xfrm>
            <a:prstGeom prst="rect">
              <a:avLst/>
            </a:prstGeom>
            <a:solidFill>
              <a:srgbClr val="80BD41">
                <a:alpha val="100000"/>
              </a:srgbClr>
            </a:solidFill>
          </p:spPr>
          <p:txBody>
            <a:bodyPr/>
            <a:lstStyle/>
            <a:p/>
          </p:txBody>
        </p:sp>
        <p:sp>
          <p:nvSpPr>
            <p:cNvPr id="25" name="rc25"/>
            <p:cNvSpPr/>
            <p:nvPr/>
          </p:nvSpPr>
          <p:spPr>
            <a:xfrm>
              <a:off x="1573521" y="2947524"/>
              <a:ext cx="249522" cy="9546"/>
            </a:xfrm>
            <a:prstGeom prst="rect">
              <a:avLst/>
            </a:prstGeom>
            <a:solidFill>
              <a:srgbClr val="E2231A">
                <a:alpha val="100000"/>
              </a:srgbClr>
            </a:solidFill>
          </p:spPr>
          <p:txBody>
            <a:bodyPr/>
            <a:lstStyle/>
            <a:p/>
          </p:txBody>
        </p:sp>
        <p:sp>
          <p:nvSpPr>
            <p:cNvPr id="26" name="rc26"/>
            <p:cNvSpPr/>
            <p:nvPr/>
          </p:nvSpPr>
          <p:spPr>
            <a:xfrm>
              <a:off x="1850769" y="3071633"/>
              <a:ext cx="249522" cy="1031063"/>
            </a:xfrm>
            <a:prstGeom prst="rect">
              <a:avLst/>
            </a:prstGeom>
            <a:solidFill>
              <a:srgbClr val="80BD41">
                <a:alpha val="100000"/>
              </a:srgbClr>
            </a:solidFill>
          </p:spPr>
          <p:txBody>
            <a:bodyPr/>
            <a:lstStyle/>
            <a:p/>
          </p:txBody>
        </p:sp>
        <p:sp>
          <p:nvSpPr>
            <p:cNvPr id="27" name="rc27"/>
            <p:cNvSpPr/>
            <p:nvPr/>
          </p:nvSpPr>
          <p:spPr>
            <a:xfrm>
              <a:off x="1850769" y="3062087"/>
              <a:ext cx="249522" cy="9546"/>
            </a:xfrm>
            <a:prstGeom prst="rect">
              <a:avLst/>
            </a:prstGeom>
            <a:solidFill>
              <a:srgbClr val="E2231A">
                <a:alpha val="100000"/>
              </a:srgbClr>
            </a:solidFill>
          </p:spPr>
          <p:txBody>
            <a:bodyPr/>
            <a:lstStyle/>
            <a:p/>
          </p:txBody>
        </p:sp>
        <p:sp>
          <p:nvSpPr>
            <p:cNvPr id="28" name="rc28"/>
            <p:cNvSpPr/>
            <p:nvPr/>
          </p:nvSpPr>
          <p:spPr>
            <a:xfrm>
              <a:off x="2128016" y="3109821"/>
              <a:ext cx="249522" cy="992875"/>
            </a:xfrm>
            <a:prstGeom prst="rect">
              <a:avLst/>
            </a:prstGeom>
            <a:solidFill>
              <a:srgbClr val="80BD41">
                <a:alpha val="100000"/>
              </a:srgbClr>
            </a:solidFill>
          </p:spPr>
          <p:txBody>
            <a:bodyPr/>
            <a:lstStyle/>
            <a:p/>
          </p:txBody>
        </p:sp>
        <p:sp>
          <p:nvSpPr>
            <p:cNvPr id="29" name="rc29"/>
            <p:cNvSpPr/>
            <p:nvPr/>
          </p:nvSpPr>
          <p:spPr>
            <a:xfrm>
              <a:off x="2128016" y="3100274"/>
              <a:ext cx="249522" cy="9546"/>
            </a:xfrm>
            <a:prstGeom prst="rect">
              <a:avLst/>
            </a:prstGeom>
            <a:solidFill>
              <a:srgbClr val="E2231A">
                <a:alpha val="100000"/>
              </a:srgbClr>
            </a:solidFill>
          </p:spPr>
          <p:txBody>
            <a:bodyPr/>
            <a:lstStyle/>
            <a:p/>
          </p:txBody>
        </p:sp>
        <p:sp>
          <p:nvSpPr>
            <p:cNvPr id="30" name="rc30"/>
            <p:cNvSpPr/>
            <p:nvPr/>
          </p:nvSpPr>
          <p:spPr>
            <a:xfrm>
              <a:off x="2405264" y="3128915"/>
              <a:ext cx="249522" cy="973782"/>
            </a:xfrm>
            <a:prstGeom prst="rect">
              <a:avLst/>
            </a:prstGeom>
            <a:solidFill>
              <a:srgbClr val="80BD41">
                <a:alpha val="100000"/>
              </a:srgbClr>
            </a:solidFill>
          </p:spPr>
          <p:txBody>
            <a:bodyPr/>
            <a:lstStyle/>
            <a:p/>
          </p:txBody>
        </p:sp>
        <p:sp>
          <p:nvSpPr>
            <p:cNvPr id="31" name="rc31"/>
            <p:cNvSpPr/>
            <p:nvPr/>
          </p:nvSpPr>
          <p:spPr>
            <a:xfrm>
              <a:off x="2405264" y="3119368"/>
              <a:ext cx="249522" cy="9546"/>
            </a:xfrm>
            <a:prstGeom prst="rect">
              <a:avLst/>
            </a:prstGeom>
            <a:solidFill>
              <a:srgbClr val="E2231A">
                <a:alpha val="100000"/>
              </a:srgbClr>
            </a:solidFill>
          </p:spPr>
          <p:txBody>
            <a:bodyPr/>
            <a:lstStyle/>
            <a:p/>
          </p:txBody>
        </p:sp>
        <p:sp>
          <p:nvSpPr>
            <p:cNvPr id="32" name="rc32"/>
            <p:cNvSpPr/>
            <p:nvPr/>
          </p:nvSpPr>
          <p:spPr>
            <a:xfrm>
              <a:off x="2682512" y="3148009"/>
              <a:ext cx="249522" cy="954688"/>
            </a:xfrm>
            <a:prstGeom prst="rect">
              <a:avLst/>
            </a:prstGeom>
            <a:solidFill>
              <a:srgbClr val="80BD41">
                <a:alpha val="100000"/>
              </a:srgbClr>
            </a:solidFill>
          </p:spPr>
          <p:txBody>
            <a:bodyPr/>
            <a:lstStyle/>
            <a:p/>
          </p:txBody>
        </p:sp>
        <p:sp>
          <p:nvSpPr>
            <p:cNvPr id="33" name="rc33"/>
            <p:cNvSpPr/>
            <p:nvPr/>
          </p:nvSpPr>
          <p:spPr>
            <a:xfrm>
              <a:off x="2682512" y="3128915"/>
              <a:ext cx="249522" cy="19093"/>
            </a:xfrm>
            <a:prstGeom prst="rect">
              <a:avLst/>
            </a:prstGeom>
            <a:solidFill>
              <a:srgbClr val="E2231A">
                <a:alpha val="100000"/>
              </a:srgbClr>
            </a:solidFill>
          </p:spPr>
          <p:txBody>
            <a:bodyPr/>
            <a:lstStyle/>
            <a:p/>
          </p:txBody>
        </p:sp>
        <p:sp>
          <p:nvSpPr>
            <p:cNvPr id="34" name="rc34"/>
            <p:cNvSpPr/>
            <p:nvPr/>
          </p:nvSpPr>
          <p:spPr>
            <a:xfrm>
              <a:off x="2959759" y="3128915"/>
              <a:ext cx="249522" cy="973782"/>
            </a:xfrm>
            <a:prstGeom prst="rect">
              <a:avLst/>
            </a:prstGeom>
            <a:solidFill>
              <a:srgbClr val="80BD41">
                <a:alpha val="100000"/>
              </a:srgbClr>
            </a:solidFill>
          </p:spPr>
          <p:txBody>
            <a:bodyPr/>
            <a:lstStyle/>
            <a:p/>
          </p:txBody>
        </p:sp>
        <p:sp>
          <p:nvSpPr>
            <p:cNvPr id="35" name="rc35"/>
            <p:cNvSpPr/>
            <p:nvPr/>
          </p:nvSpPr>
          <p:spPr>
            <a:xfrm>
              <a:off x="2959759" y="3100274"/>
              <a:ext cx="249522" cy="28640"/>
            </a:xfrm>
            <a:prstGeom prst="rect">
              <a:avLst/>
            </a:prstGeom>
            <a:solidFill>
              <a:srgbClr val="E2231A">
                <a:alpha val="100000"/>
              </a:srgbClr>
            </a:solidFill>
          </p:spPr>
          <p:txBody>
            <a:bodyPr/>
            <a:lstStyle/>
            <a:p/>
          </p:txBody>
        </p:sp>
        <p:sp>
          <p:nvSpPr>
            <p:cNvPr id="36" name="rc36"/>
            <p:cNvSpPr/>
            <p:nvPr/>
          </p:nvSpPr>
          <p:spPr>
            <a:xfrm>
              <a:off x="3237007" y="3167102"/>
              <a:ext cx="249522" cy="935594"/>
            </a:xfrm>
            <a:prstGeom prst="rect">
              <a:avLst/>
            </a:prstGeom>
            <a:solidFill>
              <a:srgbClr val="80BD41">
                <a:alpha val="100000"/>
              </a:srgbClr>
            </a:solidFill>
          </p:spPr>
          <p:txBody>
            <a:bodyPr/>
            <a:lstStyle/>
            <a:p/>
          </p:txBody>
        </p:sp>
        <p:sp>
          <p:nvSpPr>
            <p:cNvPr id="37" name="rc37"/>
            <p:cNvSpPr/>
            <p:nvPr/>
          </p:nvSpPr>
          <p:spPr>
            <a:xfrm>
              <a:off x="3237007" y="3128915"/>
              <a:ext cx="249522" cy="38187"/>
            </a:xfrm>
            <a:prstGeom prst="rect">
              <a:avLst/>
            </a:prstGeom>
            <a:solidFill>
              <a:srgbClr val="E2231A">
                <a:alpha val="100000"/>
              </a:srgbClr>
            </a:solidFill>
          </p:spPr>
          <p:txBody>
            <a:bodyPr/>
            <a:lstStyle/>
            <a:p/>
          </p:txBody>
        </p:sp>
        <p:sp>
          <p:nvSpPr>
            <p:cNvPr id="38" name="rc38"/>
            <p:cNvSpPr/>
            <p:nvPr/>
          </p:nvSpPr>
          <p:spPr>
            <a:xfrm>
              <a:off x="3514255" y="3167102"/>
              <a:ext cx="249522" cy="935594"/>
            </a:xfrm>
            <a:prstGeom prst="rect">
              <a:avLst/>
            </a:prstGeom>
            <a:solidFill>
              <a:srgbClr val="80BD41">
                <a:alpha val="100000"/>
              </a:srgbClr>
            </a:solidFill>
          </p:spPr>
          <p:txBody>
            <a:bodyPr/>
            <a:lstStyle/>
            <a:p/>
          </p:txBody>
        </p:sp>
        <p:sp>
          <p:nvSpPr>
            <p:cNvPr id="39" name="rc39"/>
            <p:cNvSpPr/>
            <p:nvPr/>
          </p:nvSpPr>
          <p:spPr>
            <a:xfrm>
              <a:off x="3514255" y="3157555"/>
              <a:ext cx="249522" cy="9546"/>
            </a:xfrm>
            <a:prstGeom prst="rect">
              <a:avLst/>
            </a:prstGeom>
            <a:solidFill>
              <a:srgbClr val="E2231A">
                <a:alpha val="100000"/>
              </a:srgbClr>
            </a:solidFill>
          </p:spPr>
          <p:txBody>
            <a:bodyPr/>
            <a:lstStyle/>
            <a:p/>
          </p:txBody>
        </p:sp>
        <p:sp>
          <p:nvSpPr>
            <p:cNvPr id="40" name="rc40"/>
            <p:cNvSpPr/>
            <p:nvPr/>
          </p:nvSpPr>
          <p:spPr>
            <a:xfrm>
              <a:off x="3791502" y="3195743"/>
              <a:ext cx="249522" cy="906953"/>
            </a:xfrm>
            <a:prstGeom prst="rect">
              <a:avLst/>
            </a:prstGeom>
            <a:solidFill>
              <a:srgbClr val="80BD41">
                <a:alpha val="100000"/>
              </a:srgbClr>
            </a:solidFill>
          </p:spPr>
          <p:txBody>
            <a:bodyPr/>
            <a:lstStyle/>
            <a:p/>
          </p:txBody>
        </p:sp>
        <p:sp>
          <p:nvSpPr>
            <p:cNvPr id="41" name="rc41"/>
            <p:cNvSpPr/>
            <p:nvPr/>
          </p:nvSpPr>
          <p:spPr>
            <a:xfrm>
              <a:off x="3791502" y="3186196"/>
              <a:ext cx="249522" cy="9546"/>
            </a:xfrm>
            <a:prstGeom prst="rect">
              <a:avLst/>
            </a:prstGeom>
            <a:solidFill>
              <a:srgbClr val="E2231A">
                <a:alpha val="100000"/>
              </a:srgbClr>
            </a:solidFill>
          </p:spPr>
          <p:txBody>
            <a:bodyPr/>
            <a:lstStyle/>
            <a:p/>
          </p:txBody>
        </p:sp>
        <p:sp>
          <p:nvSpPr>
            <p:cNvPr id="42" name="rc42"/>
            <p:cNvSpPr/>
            <p:nvPr/>
          </p:nvSpPr>
          <p:spPr>
            <a:xfrm>
              <a:off x="4068750" y="3205290"/>
              <a:ext cx="249522" cy="897406"/>
            </a:xfrm>
            <a:prstGeom prst="rect">
              <a:avLst/>
            </a:prstGeom>
            <a:solidFill>
              <a:srgbClr val="80BD41">
                <a:alpha val="100000"/>
              </a:srgbClr>
            </a:solidFill>
          </p:spPr>
          <p:txBody>
            <a:bodyPr/>
            <a:lstStyle/>
            <a:p/>
          </p:txBody>
        </p:sp>
        <p:sp>
          <p:nvSpPr>
            <p:cNvPr id="43" name="rc43"/>
            <p:cNvSpPr/>
            <p:nvPr/>
          </p:nvSpPr>
          <p:spPr>
            <a:xfrm>
              <a:off x="4068750" y="3195743"/>
              <a:ext cx="249522" cy="9546"/>
            </a:xfrm>
            <a:prstGeom prst="rect">
              <a:avLst/>
            </a:prstGeom>
            <a:solidFill>
              <a:srgbClr val="E2231A">
                <a:alpha val="100000"/>
              </a:srgbClr>
            </a:solidFill>
          </p:spPr>
          <p:txBody>
            <a:bodyPr/>
            <a:lstStyle/>
            <a:p/>
          </p:txBody>
        </p:sp>
        <p:sp>
          <p:nvSpPr>
            <p:cNvPr id="44" name="rc44"/>
            <p:cNvSpPr/>
            <p:nvPr/>
          </p:nvSpPr>
          <p:spPr>
            <a:xfrm>
              <a:off x="4345998" y="3224384"/>
              <a:ext cx="249522" cy="878313"/>
            </a:xfrm>
            <a:prstGeom prst="rect">
              <a:avLst/>
            </a:prstGeom>
            <a:solidFill>
              <a:srgbClr val="80BD41">
                <a:alpha val="100000"/>
              </a:srgbClr>
            </a:solidFill>
          </p:spPr>
          <p:txBody>
            <a:bodyPr/>
            <a:lstStyle/>
            <a:p/>
          </p:txBody>
        </p:sp>
        <p:sp>
          <p:nvSpPr>
            <p:cNvPr id="45" name="rc45"/>
            <p:cNvSpPr/>
            <p:nvPr/>
          </p:nvSpPr>
          <p:spPr>
            <a:xfrm>
              <a:off x="4345998" y="3214837"/>
              <a:ext cx="249522" cy="9546"/>
            </a:xfrm>
            <a:prstGeom prst="rect">
              <a:avLst/>
            </a:prstGeom>
            <a:solidFill>
              <a:srgbClr val="E2231A">
                <a:alpha val="100000"/>
              </a:srgbClr>
            </a:solidFill>
          </p:spPr>
          <p:txBody>
            <a:bodyPr/>
            <a:lstStyle/>
            <a:p/>
          </p:txBody>
        </p:sp>
        <p:sp>
          <p:nvSpPr>
            <p:cNvPr id="46" name="rc46"/>
            <p:cNvSpPr/>
            <p:nvPr/>
          </p:nvSpPr>
          <p:spPr>
            <a:xfrm>
              <a:off x="4623245" y="3214837"/>
              <a:ext cx="249522" cy="887860"/>
            </a:xfrm>
            <a:prstGeom prst="rect">
              <a:avLst/>
            </a:prstGeom>
            <a:solidFill>
              <a:srgbClr val="80BD41">
                <a:alpha val="100000"/>
              </a:srgbClr>
            </a:solidFill>
          </p:spPr>
          <p:txBody>
            <a:bodyPr/>
            <a:lstStyle/>
            <a:p/>
          </p:txBody>
        </p:sp>
        <p:sp>
          <p:nvSpPr>
            <p:cNvPr id="47" name="rc47"/>
            <p:cNvSpPr/>
            <p:nvPr/>
          </p:nvSpPr>
          <p:spPr>
            <a:xfrm>
              <a:off x="4623245" y="3205290"/>
              <a:ext cx="249522" cy="9546"/>
            </a:xfrm>
            <a:prstGeom prst="rect">
              <a:avLst/>
            </a:prstGeom>
            <a:solidFill>
              <a:srgbClr val="E2231A">
                <a:alpha val="100000"/>
              </a:srgbClr>
            </a:solidFill>
          </p:spPr>
          <p:txBody>
            <a:bodyPr/>
            <a:lstStyle/>
            <a:p/>
          </p:txBody>
        </p:sp>
        <p:sp>
          <p:nvSpPr>
            <p:cNvPr id="48" name="rc48"/>
            <p:cNvSpPr/>
            <p:nvPr/>
          </p:nvSpPr>
          <p:spPr>
            <a:xfrm>
              <a:off x="4900493" y="3300759"/>
              <a:ext cx="249522" cy="801938"/>
            </a:xfrm>
            <a:prstGeom prst="rect">
              <a:avLst/>
            </a:prstGeom>
            <a:solidFill>
              <a:srgbClr val="80BD41">
                <a:alpha val="100000"/>
              </a:srgbClr>
            </a:solidFill>
          </p:spPr>
          <p:txBody>
            <a:bodyPr/>
            <a:lstStyle/>
            <a:p/>
          </p:txBody>
        </p:sp>
        <p:sp>
          <p:nvSpPr>
            <p:cNvPr id="49" name="rc49"/>
            <p:cNvSpPr/>
            <p:nvPr/>
          </p:nvSpPr>
          <p:spPr>
            <a:xfrm>
              <a:off x="4900493" y="3243477"/>
              <a:ext cx="249522" cy="57281"/>
            </a:xfrm>
            <a:prstGeom prst="rect">
              <a:avLst/>
            </a:prstGeom>
            <a:solidFill>
              <a:srgbClr val="E2231A">
                <a:alpha val="100000"/>
              </a:srgbClr>
            </a:solidFill>
          </p:spPr>
          <p:txBody>
            <a:bodyPr/>
            <a:lstStyle/>
            <a:p/>
          </p:txBody>
        </p:sp>
        <p:sp>
          <p:nvSpPr>
            <p:cNvPr id="50" name="rc50"/>
            <p:cNvSpPr/>
            <p:nvPr/>
          </p:nvSpPr>
          <p:spPr>
            <a:xfrm>
              <a:off x="5177741" y="3253024"/>
              <a:ext cx="249522" cy="849672"/>
            </a:xfrm>
            <a:prstGeom prst="rect">
              <a:avLst/>
            </a:prstGeom>
            <a:solidFill>
              <a:srgbClr val="80BD41">
                <a:alpha val="100000"/>
              </a:srgbClr>
            </a:solidFill>
          </p:spPr>
          <p:txBody>
            <a:bodyPr/>
            <a:lstStyle/>
            <a:p/>
          </p:txBody>
        </p:sp>
        <p:sp>
          <p:nvSpPr>
            <p:cNvPr id="51" name="rc51"/>
            <p:cNvSpPr/>
            <p:nvPr/>
          </p:nvSpPr>
          <p:spPr>
            <a:xfrm>
              <a:off x="5177741" y="3195743"/>
              <a:ext cx="249522" cy="57281"/>
            </a:xfrm>
            <a:prstGeom prst="rect">
              <a:avLst/>
            </a:prstGeom>
            <a:solidFill>
              <a:srgbClr val="E2231A">
                <a:alpha val="100000"/>
              </a:srgbClr>
            </a:solidFill>
          </p:spPr>
          <p:txBody>
            <a:bodyPr/>
            <a:lstStyle/>
            <a:p/>
          </p:txBody>
        </p:sp>
        <p:sp>
          <p:nvSpPr>
            <p:cNvPr id="52" name="rc52"/>
            <p:cNvSpPr/>
            <p:nvPr/>
          </p:nvSpPr>
          <p:spPr>
            <a:xfrm>
              <a:off x="5454988" y="3272118"/>
              <a:ext cx="249522" cy="830578"/>
            </a:xfrm>
            <a:prstGeom prst="rect">
              <a:avLst/>
            </a:prstGeom>
            <a:solidFill>
              <a:srgbClr val="80BD41">
                <a:alpha val="100000"/>
              </a:srgbClr>
            </a:solidFill>
          </p:spPr>
          <p:txBody>
            <a:bodyPr/>
            <a:lstStyle/>
            <a:p/>
          </p:txBody>
        </p:sp>
        <p:sp>
          <p:nvSpPr>
            <p:cNvPr id="53" name="rc53"/>
            <p:cNvSpPr/>
            <p:nvPr/>
          </p:nvSpPr>
          <p:spPr>
            <a:xfrm>
              <a:off x="5454988" y="3233930"/>
              <a:ext cx="249522" cy="38187"/>
            </a:xfrm>
            <a:prstGeom prst="rect">
              <a:avLst/>
            </a:prstGeom>
            <a:solidFill>
              <a:srgbClr val="E2231A">
                <a:alpha val="100000"/>
              </a:srgbClr>
            </a:solidFill>
          </p:spPr>
          <p:txBody>
            <a:bodyPr/>
            <a:lstStyle/>
            <a:p/>
          </p:txBody>
        </p:sp>
        <p:sp>
          <p:nvSpPr>
            <p:cNvPr id="54" name="rc54"/>
            <p:cNvSpPr/>
            <p:nvPr/>
          </p:nvSpPr>
          <p:spPr>
            <a:xfrm>
              <a:off x="5732236" y="3300759"/>
              <a:ext cx="249522" cy="801938"/>
            </a:xfrm>
            <a:prstGeom prst="rect">
              <a:avLst/>
            </a:prstGeom>
            <a:solidFill>
              <a:srgbClr val="80BD41">
                <a:alpha val="100000"/>
              </a:srgbClr>
            </a:solidFill>
          </p:spPr>
          <p:txBody>
            <a:bodyPr/>
            <a:lstStyle/>
            <a:p/>
          </p:txBody>
        </p:sp>
        <p:sp>
          <p:nvSpPr>
            <p:cNvPr id="55" name="rc55"/>
            <p:cNvSpPr/>
            <p:nvPr/>
          </p:nvSpPr>
          <p:spPr>
            <a:xfrm>
              <a:off x="5732236" y="3262571"/>
              <a:ext cx="249522" cy="38187"/>
            </a:xfrm>
            <a:prstGeom prst="rect">
              <a:avLst/>
            </a:prstGeom>
            <a:solidFill>
              <a:srgbClr val="E2231A">
                <a:alpha val="100000"/>
              </a:srgbClr>
            </a:solidFill>
          </p:spPr>
          <p:txBody>
            <a:bodyPr/>
            <a:lstStyle/>
            <a:p/>
          </p:txBody>
        </p:sp>
        <p:sp>
          <p:nvSpPr>
            <p:cNvPr id="56" name="rc56"/>
            <p:cNvSpPr/>
            <p:nvPr/>
          </p:nvSpPr>
          <p:spPr>
            <a:xfrm>
              <a:off x="6009484" y="3520337"/>
              <a:ext cx="249522" cy="582359"/>
            </a:xfrm>
            <a:prstGeom prst="rect">
              <a:avLst/>
            </a:prstGeom>
            <a:solidFill>
              <a:srgbClr val="80BD41">
                <a:alpha val="100000"/>
              </a:srgbClr>
            </a:solidFill>
          </p:spPr>
          <p:txBody>
            <a:bodyPr/>
            <a:lstStyle/>
            <a:p/>
          </p:txBody>
        </p:sp>
        <p:sp>
          <p:nvSpPr>
            <p:cNvPr id="57" name="rc57"/>
            <p:cNvSpPr/>
            <p:nvPr/>
          </p:nvSpPr>
          <p:spPr>
            <a:xfrm>
              <a:off x="6009484" y="3348493"/>
              <a:ext cx="249522" cy="171843"/>
            </a:xfrm>
            <a:prstGeom prst="rect">
              <a:avLst/>
            </a:prstGeom>
            <a:solidFill>
              <a:srgbClr val="E2231A">
                <a:alpha val="100000"/>
              </a:srgbClr>
            </a:solidFill>
          </p:spPr>
          <p:txBody>
            <a:bodyPr/>
            <a:lstStyle/>
            <a:p/>
          </p:txBody>
        </p:sp>
        <p:sp>
          <p:nvSpPr>
            <p:cNvPr id="58" name="rc58"/>
            <p:cNvSpPr/>
            <p:nvPr/>
          </p:nvSpPr>
          <p:spPr>
            <a:xfrm>
              <a:off x="6286731" y="3482149"/>
              <a:ext cx="249522" cy="620547"/>
            </a:xfrm>
            <a:prstGeom prst="rect">
              <a:avLst/>
            </a:prstGeom>
            <a:solidFill>
              <a:srgbClr val="80BD41">
                <a:alpha val="100000"/>
              </a:srgbClr>
            </a:solidFill>
          </p:spPr>
          <p:txBody>
            <a:bodyPr/>
            <a:lstStyle/>
            <a:p/>
          </p:txBody>
        </p:sp>
        <p:sp>
          <p:nvSpPr>
            <p:cNvPr id="59" name="rc59"/>
            <p:cNvSpPr/>
            <p:nvPr/>
          </p:nvSpPr>
          <p:spPr>
            <a:xfrm>
              <a:off x="6286731" y="3367587"/>
              <a:ext cx="249522" cy="114562"/>
            </a:xfrm>
            <a:prstGeom prst="rect">
              <a:avLst/>
            </a:prstGeom>
            <a:solidFill>
              <a:srgbClr val="E2231A">
                <a:alpha val="100000"/>
              </a:srgbClr>
            </a:solidFill>
          </p:spPr>
          <p:txBody>
            <a:bodyPr/>
            <a:lstStyle/>
            <a:p/>
          </p:txBody>
        </p:sp>
        <p:sp>
          <p:nvSpPr>
            <p:cNvPr id="60" name="rc60"/>
            <p:cNvSpPr/>
            <p:nvPr/>
          </p:nvSpPr>
          <p:spPr>
            <a:xfrm>
              <a:off x="6563979" y="3434415"/>
              <a:ext cx="249522" cy="668281"/>
            </a:xfrm>
            <a:prstGeom prst="rect">
              <a:avLst/>
            </a:prstGeom>
            <a:solidFill>
              <a:srgbClr val="80BD41">
                <a:alpha val="100000"/>
              </a:srgbClr>
            </a:solidFill>
          </p:spPr>
          <p:txBody>
            <a:bodyPr/>
            <a:lstStyle/>
            <a:p/>
          </p:txBody>
        </p:sp>
        <p:sp>
          <p:nvSpPr>
            <p:cNvPr id="61" name="rc61"/>
            <p:cNvSpPr/>
            <p:nvPr/>
          </p:nvSpPr>
          <p:spPr>
            <a:xfrm>
              <a:off x="6563979" y="3377134"/>
              <a:ext cx="249522" cy="57281"/>
            </a:xfrm>
            <a:prstGeom prst="rect">
              <a:avLst/>
            </a:prstGeom>
            <a:solidFill>
              <a:srgbClr val="E2231A">
                <a:alpha val="100000"/>
              </a:srgbClr>
            </a:solidFill>
          </p:spPr>
          <p:txBody>
            <a:bodyPr/>
            <a:lstStyle/>
            <a:p/>
          </p:txBody>
        </p:sp>
        <p:sp>
          <p:nvSpPr>
            <p:cNvPr id="62" name="rc62"/>
            <p:cNvSpPr/>
            <p:nvPr/>
          </p:nvSpPr>
          <p:spPr>
            <a:xfrm>
              <a:off x="6841227" y="3443962"/>
              <a:ext cx="249522" cy="658734"/>
            </a:xfrm>
            <a:prstGeom prst="rect">
              <a:avLst/>
            </a:prstGeom>
            <a:solidFill>
              <a:srgbClr val="80BD41">
                <a:alpha val="100000"/>
              </a:srgbClr>
            </a:solidFill>
          </p:spPr>
          <p:txBody>
            <a:bodyPr/>
            <a:lstStyle/>
            <a:p/>
          </p:txBody>
        </p:sp>
        <p:sp>
          <p:nvSpPr>
            <p:cNvPr id="63" name="rc63"/>
            <p:cNvSpPr/>
            <p:nvPr/>
          </p:nvSpPr>
          <p:spPr>
            <a:xfrm>
              <a:off x="6841227" y="3386681"/>
              <a:ext cx="249522" cy="57281"/>
            </a:xfrm>
            <a:prstGeom prst="rect">
              <a:avLst/>
            </a:prstGeom>
            <a:solidFill>
              <a:srgbClr val="E2231A">
                <a:alpha val="100000"/>
              </a:srgbClr>
            </a:solidFill>
          </p:spPr>
          <p:txBody>
            <a:bodyPr/>
            <a:lstStyle/>
            <a:p/>
          </p:txBody>
        </p:sp>
        <p:sp>
          <p:nvSpPr>
            <p:cNvPr id="64" name="rc64"/>
            <p:cNvSpPr/>
            <p:nvPr/>
          </p:nvSpPr>
          <p:spPr>
            <a:xfrm>
              <a:off x="7118474" y="3482149"/>
              <a:ext cx="249522" cy="620547"/>
            </a:xfrm>
            <a:prstGeom prst="rect">
              <a:avLst/>
            </a:prstGeom>
            <a:solidFill>
              <a:srgbClr val="80BD41">
                <a:alpha val="100000"/>
              </a:srgbClr>
            </a:solidFill>
          </p:spPr>
          <p:txBody>
            <a:bodyPr/>
            <a:lstStyle/>
            <a:p/>
          </p:txBody>
        </p:sp>
        <p:sp>
          <p:nvSpPr>
            <p:cNvPr id="65" name="rc65"/>
            <p:cNvSpPr/>
            <p:nvPr/>
          </p:nvSpPr>
          <p:spPr>
            <a:xfrm>
              <a:off x="7118474" y="3396227"/>
              <a:ext cx="249522" cy="85921"/>
            </a:xfrm>
            <a:prstGeom prst="rect">
              <a:avLst/>
            </a:prstGeom>
            <a:solidFill>
              <a:srgbClr val="E2231A">
                <a:alpha val="100000"/>
              </a:srgbClr>
            </a:solidFill>
          </p:spPr>
          <p:txBody>
            <a:bodyPr/>
            <a:lstStyle/>
            <a:p/>
          </p:txBody>
        </p:sp>
        <p:sp>
          <p:nvSpPr>
            <p:cNvPr id="66" name="rc66"/>
            <p:cNvSpPr/>
            <p:nvPr/>
          </p:nvSpPr>
          <p:spPr>
            <a:xfrm>
              <a:off x="7395722" y="3501243"/>
              <a:ext cx="249522" cy="601453"/>
            </a:xfrm>
            <a:prstGeom prst="rect">
              <a:avLst/>
            </a:prstGeom>
            <a:solidFill>
              <a:srgbClr val="80BD41">
                <a:alpha val="100000"/>
              </a:srgbClr>
            </a:solidFill>
          </p:spPr>
          <p:txBody>
            <a:bodyPr/>
            <a:lstStyle/>
            <a:p/>
          </p:txBody>
        </p:sp>
        <p:sp>
          <p:nvSpPr>
            <p:cNvPr id="67" name="rc67"/>
            <p:cNvSpPr/>
            <p:nvPr/>
          </p:nvSpPr>
          <p:spPr>
            <a:xfrm>
              <a:off x="7395722" y="3405774"/>
              <a:ext cx="249522" cy="95468"/>
            </a:xfrm>
            <a:prstGeom prst="rect">
              <a:avLst/>
            </a:prstGeom>
            <a:solidFill>
              <a:srgbClr val="E2231A">
                <a:alpha val="100000"/>
              </a:srgbClr>
            </a:solidFill>
          </p:spPr>
          <p:txBody>
            <a:bodyPr/>
            <a:lstStyle/>
            <a:p/>
          </p:txBody>
        </p:sp>
        <p:sp>
          <p:nvSpPr>
            <p:cNvPr id="68" name="rc68"/>
            <p:cNvSpPr/>
            <p:nvPr/>
          </p:nvSpPr>
          <p:spPr>
            <a:xfrm>
              <a:off x="7672970" y="3529884"/>
              <a:ext cx="249522" cy="572812"/>
            </a:xfrm>
            <a:prstGeom prst="rect">
              <a:avLst/>
            </a:prstGeom>
            <a:solidFill>
              <a:srgbClr val="80BD41">
                <a:alpha val="100000"/>
              </a:srgbClr>
            </a:solidFill>
          </p:spPr>
          <p:txBody>
            <a:bodyPr/>
            <a:lstStyle/>
            <a:p/>
          </p:txBody>
        </p:sp>
        <p:sp>
          <p:nvSpPr>
            <p:cNvPr id="69" name="rc69"/>
            <p:cNvSpPr/>
            <p:nvPr/>
          </p:nvSpPr>
          <p:spPr>
            <a:xfrm>
              <a:off x="7672970" y="3415321"/>
              <a:ext cx="249522" cy="114562"/>
            </a:xfrm>
            <a:prstGeom prst="rect">
              <a:avLst/>
            </a:prstGeom>
            <a:solidFill>
              <a:srgbClr val="E2231A">
                <a:alpha val="100000"/>
              </a:srgbClr>
            </a:solidFill>
          </p:spPr>
          <p:txBody>
            <a:bodyPr/>
            <a:lstStyle/>
            <a:p/>
          </p:txBody>
        </p:sp>
        <p:sp>
          <p:nvSpPr>
            <p:cNvPr id="70" name="rc70"/>
            <p:cNvSpPr/>
            <p:nvPr/>
          </p:nvSpPr>
          <p:spPr>
            <a:xfrm>
              <a:off x="7950217" y="3558524"/>
              <a:ext cx="249522" cy="544172"/>
            </a:xfrm>
            <a:prstGeom prst="rect">
              <a:avLst/>
            </a:prstGeom>
            <a:solidFill>
              <a:srgbClr val="80BD41">
                <a:alpha val="100000"/>
              </a:srgbClr>
            </a:solidFill>
          </p:spPr>
          <p:txBody>
            <a:bodyPr/>
            <a:lstStyle/>
            <a:p/>
          </p:txBody>
        </p:sp>
        <p:sp>
          <p:nvSpPr>
            <p:cNvPr id="71" name="rc71"/>
            <p:cNvSpPr/>
            <p:nvPr/>
          </p:nvSpPr>
          <p:spPr>
            <a:xfrm>
              <a:off x="7950217" y="3424868"/>
              <a:ext cx="249522" cy="133656"/>
            </a:xfrm>
            <a:prstGeom prst="rect">
              <a:avLst/>
            </a:prstGeom>
            <a:solidFill>
              <a:srgbClr val="E2231A">
                <a:alpha val="100000"/>
              </a:srgbClr>
            </a:solidFill>
          </p:spPr>
          <p:txBody>
            <a:bodyPr/>
            <a:lstStyle/>
            <a:p/>
          </p:txBody>
        </p:sp>
        <p:sp>
          <p:nvSpPr>
            <p:cNvPr id="72" name="pl72"/>
            <p:cNvSpPr/>
            <p:nvPr/>
          </p:nvSpPr>
          <p:spPr>
            <a:xfrm>
              <a:off x="1421035" y="1236556"/>
              <a:ext cx="6653943" cy="636920"/>
            </a:xfrm>
            <a:custGeom>
              <a:avLst/>
              <a:pathLst>
                <a:path w="6653943" h="636920">
                  <a:moveTo>
                    <a:pt x="0" y="0"/>
                  </a:moveTo>
                  <a:lnTo>
                    <a:pt x="277247" y="0"/>
                  </a:lnTo>
                  <a:lnTo>
                    <a:pt x="554495" y="0"/>
                  </a:lnTo>
                  <a:lnTo>
                    <a:pt x="831742" y="0"/>
                  </a:lnTo>
                  <a:lnTo>
                    <a:pt x="1108990" y="0"/>
                  </a:lnTo>
                  <a:lnTo>
                    <a:pt x="1386238" y="28950"/>
                  </a:lnTo>
                  <a:lnTo>
                    <a:pt x="1663485" y="57901"/>
                  </a:lnTo>
                  <a:lnTo>
                    <a:pt x="1940733" y="86852"/>
                  </a:lnTo>
                  <a:lnTo>
                    <a:pt x="2217981" y="0"/>
                  </a:lnTo>
                  <a:lnTo>
                    <a:pt x="2495228" y="0"/>
                  </a:lnTo>
                  <a:lnTo>
                    <a:pt x="2772476" y="0"/>
                  </a:lnTo>
                  <a:lnTo>
                    <a:pt x="3049724" y="0"/>
                  </a:lnTo>
                  <a:lnTo>
                    <a:pt x="3326971" y="0"/>
                  </a:lnTo>
                  <a:lnTo>
                    <a:pt x="3604219" y="173705"/>
                  </a:lnTo>
                  <a:lnTo>
                    <a:pt x="3881467" y="144754"/>
                  </a:lnTo>
                  <a:lnTo>
                    <a:pt x="4158714" y="86852"/>
                  </a:lnTo>
                  <a:lnTo>
                    <a:pt x="4435962" y="86852"/>
                  </a:lnTo>
                  <a:lnTo>
                    <a:pt x="4713210" y="636920"/>
                  </a:lnTo>
                  <a:lnTo>
                    <a:pt x="4990457" y="434263"/>
                  </a:lnTo>
                  <a:lnTo>
                    <a:pt x="5267705" y="202656"/>
                  </a:lnTo>
                  <a:lnTo>
                    <a:pt x="5544953" y="202656"/>
                  </a:lnTo>
                  <a:lnTo>
                    <a:pt x="5822200" y="318460"/>
                  </a:lnTo>
                  <a:lnTo>
                    <a:pt x="6099448" y="347411"/>
                  </a:lnTo>
                  <a:lnTo>
                    <a:pt x="6376696" y="434263"/>
                  </a:lnTo>
                  <a:lnTo>
                    <a:pt x="6653943" y="550067"/>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1355732" y="28127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4" name="tx84"/>
            <p:cNvSpPr/>
            <p:nvPr/>
          </p:nvSpPr>
          <p:spPr>
            <a:xfrm>
              <a:off x="2781148" y="299413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5" name="tx85"/>
            <p:cNvSpPr/>
            <p:nvPr/>
          </p:nvSpPr>
          <p:spPr>
            <a:xfrm>
              <a:off x="4139953" y="30609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6" name="tx86"/>
            <p:cNvSpPr/>
            <p:nvPr/>
          </p:nvSpPr>
          <p:spPr>
            <a:xfrm>
              <a:off x="5526191" y="31086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7" name="tx87"/>
            <p:cNvSpPr/>
            <p:nvPr/>
          </p:nvSpPr>
          <p:spPr>
            <a:xfrm>
              <a:off x="6635182" y="32423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8" name="tx88"/>
            <p:cNvSpPr/>
            <p:nvPr/>
          </p:nvSpPr>
          <p:spPr>
            <a:xfrm>
              <a:off x="6912430" y="32519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9" name="tx89"/>
            <p:cNvSpPr/>
            <p:nvPr/>
          </p:nvSpPr>
          <p:spPr>
            <a:xfrm>
              <a:off x="7189677" y="32614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7466925" y="32709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7744173" y="32805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8021420" y="32900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4959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4" name="tx104"/>
            <p:cNvSpPr/>
            <p:nvPr/>
          </p:nvSpPr>
          <p:spPr>
            <a:xfrm>
              <a:off x="1367476" y="29183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81148" y="359145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6" name="tx106"/>
            <p:cNvSpPr/>
            <p:nvPr/>
          </p:nvSpPr>
          <p:spPr>
            <a:xfrm>
              <a:off x="2753715" y="31045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39953" y="36200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39953" y="31666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26191" y="36535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26191" y="32191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5182" y="37346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5182" y="33718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37394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12430" y="33814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37585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89677" y="34052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6925" y="37680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66925" y="34196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44173" y="37823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4173" y="34387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21420" y="37967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1420" y="34577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9759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14291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186449"/>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59356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 2000-2024</a:t>
              </a:r>
            </a:p>
          </p:txBody>
        </p:sp>
        <p:sp>
          <p:nvSpPr>
            <p:cNvPr id="152" name="pl152"/>
            <p:cNvSpPr/>
            <p:nvPr/>
          </p:nvSpPr>
          <p:spPr>
            <a:xfrm>
              <a:off x="21613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89156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6217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519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264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566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8685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2170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055672" cy="167191"/>
            </a:xfrm>
            <a:prstGeom prst="rect">
              <a:avLst/>
            </a:prstGeom>
            <a:solidFill>
              <a:srgbClr val="80BD41">
                <a:alpha val="100000"/>
              </a:srgbClr>
            </a:solidFill>
          </p:spPr>
          <p:txBody>
            <a:bodyPr/>
            <a:lstStyle/>
            <a:p/>
          </p:txBody>
        </p:sp>
        <p:sp>
          <p:nvSpPr>
            <p:cNvPr id="165" name="rc165"/>
            <p:cNvSpPr/>
            <p:nvPr/>
          </p:nvSpPr>
          <p:spPr>
            <a:xfrm>
              <a:off x="7351946" y="5889059"/>
              <a:ext cx="519057" cy="167191"/>
            </a:xfrm>
            <a:prstGeom prst="rect">
              <a:avLst/>
            </a:prstGeom>
            <a:solidFill>
              <a:srgbClr val="E2231A">
                <a:alpha val="100000"/>
              </a:srgbClr>
            </a:solidFill>
          </p:spPr>
          <p:txBody>
            <a:bodyPr/>
            <a:lstStyle/>
            <a:p/>
          </p:txBody>
        </p:sp>
        <p:sp>
          <p:nvSpPr>
            <p:cNvPr id="166" name="rc166"/>
            <p:cNvSpPr/>
            <p:nvPr/>
          </p:nvSpPr>
          <p:spPr>
            <a:xfrm>
              <a:off x="1296273" y="5680069"/>
              <a:ext cx="5190576" cy="167191"/>
            </a:xfrm>
            <a:prstGeom prst="rect">
              <a:avLst/>
            </a:prstGeom>
            <a:solidFill>
              <a:srgbClr val="80BD41">
                <a:alpha val="100000"/>
              </a:srgbClr>
            </a:solidFill>
          </p:spPr>
          <p:txBody>
            <a:bodyPr/>
            <a:lstStyle/>
            <a:p/>
          </p:txBody>
        </p:sp>
        <p:sp>
          <p:nvSpPr>
            <p:cNvPr id="167" name="rc167"/>
            <p:cNvSpPr/>
            <p:nvPr/>
          </p:nvSpPr>
          <p:spPr>
            <a:xfrm>
              <a:off x="6486850" y="5680069"/>
              <a:ext cx="1038115" cy="167191"/>
            </a:xfrm>
            <a:prstGeom prst="rect">
              <a:avLst/>
            </a:prstGeom>
            <a:solidFill>
              <a:srgbClr val="E2231A">
                <a:alpha val="100000"/>
              </a:srgbClr>
            </a:solidFill>
          </p:spPr>
          <p:txBody>
            <a:bodyPr/>
            <a:lstStyle/>
            <a:p/>
          </p:txBody>
        </p:sp>
        <p:sp>
          <p:nvSpPr>
            <p:cNvPr id="168" name="rc168"/>
            <p:cNvSpPr/>
            <p:nvPr/>
          </p:nvSpPr>
          <p:spPr>
            <a:xfrm>
              <a:off x="1296273" y="5471080"/>
              <a:ext cx="4931047" cy="167191"/>
            </a:xfrm>
            <a:prstGeom prst="rect">
              <a:avLst/>
            </a:prstGeom>
            <a:solidFill>
              <a:srgbClr val="80BD41">
                <a:alpha val="100000"/>
              </a:srgbClr>
            </a:solidFill>
          </p:spPr>
          <p:txBody>
            <a:bodyPr/>
            <a:lstStyle/>
            <a:p/>
          </p:txBody>
        </p:sp>
        <p:sp>
          <p:nvSpPr>
            <p:cNvPr id="169" name="rc169"/>
            <p:cNvSpPr/>
            <p:nvPr/>
          </p:nvSpPr>
          <p:spPr>
            <a:xfrm>
              <a:off x="6227321" y="5471080"/>
              <a:ext cx="1211134" cy="167191"/>
            </a:xfrm>
            <a:prstGeom prst="rect">
              <a:avLst/>
            </a:prstGeom>
            <a:solidFill>
              <a:srgbClr val="E2231A">
                <a:alpha val="100000"/>
              </a:srgbClr>
            </a:solidFill>
          </p:spPr>
          <p:txBody>
            <a:bodyPr/>
            <a:lstStyle/>
            <a:p/>
          </p:txBody>
        </p:sp>
        <p:sp>
          <p:nvSpPr>
            <p:cNvPr id="170" name="tx170"/>
            <p:cNvSpPr/>
            <p:nvPr/>
          </p:nvSpPr>
          <p:spPr>
            <a:xfrm>
              <a:off x="8133822" y="5930930"/>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7770482" y="5721940"/>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2" name="tx172"/>
            <p:cNvSpPr/>
            <p:nvPr/>
          </p:nvSpPr>
          <p:spPr>
            <a:xfrm>
              <a:off x="7679647" y="551295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3" name="tx173"/>
            <p:cNvSpPr/>
            <p:nvPr/>
          </p:nvSpPr>
          <p:spPr>
            <a:xfrm>
              <a:off x="4262311"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754967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82976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694410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369999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677109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3" name="tx183"/>
            <p:cNvSpPr/>
            <p:nvPr/>
          </p:nvSpPr>
          <p:spPr>
            <a:xfrm>
              <a:off x="2929364"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a:t>
              </a:r>
            </a:p>
          </p:txBody>
        </p:sp>
        <p:sp>
          <p:nvSpPr>
            <p:cNvPr id="184" name="tx184"/>
            <p:cNvSpPr/>
            <p:nvPr/>
          </p:nvSpPr>
          <p:spPr>
            <a:xfrm>
              <a:off x="4659557"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a:t>
              </a:r>
            </a:p>
          </p:txBody>
        </p:sp>
        <p:sp>
          <p:nvSpPr>
            <p:cNvPr id="185" name="tx185"/>
            <p:cNvSpPr/>
            <p:nvPr/>
          </p:nvSpPr>
          <p:spPr>
            <a:xfrm>
              <a:off x="638974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6" name="tx186"/>
            <p:cNvSpPr/>
            <p:nvPr/>
          </p:nvSpPr>
          <p:spPr>
            <a:xfrm>
              <a:off x="8119941"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(80%) was lower than in 2019 (92%).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554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7868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019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251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1484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3716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8670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0903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3135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367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760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767459" y="9832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7" name="pl17"/>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43464" y="1527009"/>
              <a:ext cx="3520101" cy="3340048"/>
            </a:xfrm>
            <a:custGeom>
              <a:avLst/>
              <a:pathLst>
                <a:path w="3520101" h="3340048">
                  <a:moveTo>
                    <a:pt x="0" y="3340048"/>
                  </a:moveTo>
                  <a:lnTo>
                    <a:pt x="146670" y="3340048"/>
                  </a:lnTo>
                  <a:lnTo>
                    <a:pt x="293341" y="3262372"/>
                  </a:lnTo>
                  <a:lnTo>
                    <a:pt x="440012" y="3340048"/>
                  </a:lnTo>
                  <a:lnTo>
                    <a:pt x="586683" y="3340048"/>
                  </a:lnTo>
                  <a:lnTo>
                    <a:pt x="733354" y="3262372"/>
                  </a:lnTo>
                  <a:lnTo>
                    <a:pt x="880025" y="3107021"/>
                  </a:lnTo>
                  <a:lnTo>
                    <a:pt x="1026696" y="3184697"/>
                  </a:lnTo>
                  <a:lnTo>
                    <a:pt x="1173367" y="3340048"/>
                  </a:lnTo>
                  <a:lnTo>
                    <a:pt x="1320038" y="3340048"/>
                  </a:lnTo>
                  <a:lnTo>
                    <a:pt x="1466709" y="3262372"/>
                  </a:lnTo>
                  <a:lnTo>
                    <a:pt x="1613379" y="3262372"/>
                  </a:lnTo>
                  <a:lnTo>
                    <a:pt x="1760050" y="3262372"/>
                  </a:lnTo>
                  <a:lnTo>
                    <a:pt x="1906721" y="3262372"/>
                  </a:lnTo>
                  <a:lnTo>
                    <a:pt x="2053392" y="3184697"/>
                  </a:lnTo>
                  <a:lnTo>
                    <a:pt x="2200063" y="3262372"/>
                  </a:lnTo>
                  <a:lnTo>
                    <a:pt x="2346734" y="3340048"/>
                  </a:lnTo>
                  <a:lnTo>
                    <a:pt x="2493405" y="2796319"/>
                  </a:lnTo>
                  <a:lnTo>
                    <a:pt x="2640076" y="2951670"/>
                  </a:lnTo>
                  <a:lnTo>
                    <a:pt x="2786747" y="3340048"/>
                  </a:lnTo>
                  <a:lnTo>
                    <a:pt x="2933418" y="3107021"/>
                  </a:lnTo>
                  <a:lnTo>
                    <a:pt x="3080089" y="3107021"/>
                  </a:lnTo>
                  <a:lnTo>
                    <a:pt x="3226759" y="2174915"/>
                  </a:lnTo>
                  <a:lnTo>
                    <a:pt x="3373430" y="0"/>
                  </a:lnTo>
                  <a:lnTo>
                    <a:pt x="3520101" y="2873995"/>
                  </a:lnTo>
                </a:path>
              </a:pathLst>
            </a:custGeom>
            <a:ln w="27101" cap="flat">
              <a:solidFill>
                <a:srgbClr val="0058AB">
                  <a:alpha val="80000"/>
                </a:srgbClr>
              </a:solidFill>
              <a:prstDash val="solid"/>
              <a:round/>
            </a:ln>
          </p:spPr>
          <p:txBody>
            <a:bodyPr/>
            <a:lstStyle/>
            <a:p/>
          </p:txBody>
        </p:sp>
        <p:sp>
          <p:nvSpPr>
            <p:cNvPr id="25" name="pl25"/>
            <p:cNvSpPr/>
            <p:nvPr/>
          </p:nvSpPr>
          <p:spPr>
            <a:xfrm>
              <a:off x="943464" y="3857276"/>
              <a:ext cx="3520101" cy="621404"/>
            </a:xfrm>
            <a:custGeom>
              <a:avLst/>
              <a:pathLst>
                <a:path w="3520101" h="621404">
                  <a:moveTo>
                    <a:pt x="0" y="0"/>
                  </a:moveTo>
                  <a:lnTo>
                    <a:pt x="146670" y="77675"/>
                  </a:lnTo>
                  <a:lnTo>
                    <a:pt x="293341" y="0"/>
                  </a:lnTo>
                  <a:lnTo>
                    <a:pt x="440012" y="155351"/>
                  </a:lnTo>
                  <a:lnTo>
                    <a:pt x="586683" y="233026"/>
                  </a:lnTo>
                  <a:lnTo>
                    <a:pt x="733354" y="155351"/>
                  </a:lnTo>
                  <a:lnTo>
                    <a:pt x="880025" y="233026"/>
                  </a:lnTo>
                  <a:lnTo>
                    <a:pt x="1026696" y="233026"/>
                  </a:lnTo>
                  <a:lnTo>
                    <a:pt x="1173367" y="388377"/>
                  </a:lnTo>
                  <a:lnTo>
                    <a:pt x="1320038" y="466053"/>
                  </a:lnTo>
                  <a:lnTo>
                    <a:pt x="1466709" y="543728"/>
                  </a:lnTo>
                  <a:lnTo>
                    <a:pt x="1613379" y="543728"/>
                  </a:lnTo>
                  <a:lnTo>
                    <a:pt x="1760050" y="543728"/>
                  </a:lnTo>
                  <a:lnTo>
                    <a:pt x="1906721" y="543728"/>
                  </a:lnTo>
                  <a:lnTo>
                    <a:pt x="2053392" y="621404"/>
                  </a:lnTo>
                  <a:lnTo>
                    <a:pt x="2200063" y="621404"/>
                  </a:lnTo>
                  <a:lnTo>
                    <a:pt x="2346734" y="621404"/>
                  </a:lnTo>
                  <a:lnTo>
                    <a:pt x="2493405" y="621404"/>
                  </a:lnTo>
                  <a:lnTo>
                    <a:pt x="2640076" y="621404"/>
                  </a:lnTo>
                  <a:lnTo>
                    <a:pt x="2786747" y="621404"/>
                  </a:lnTo>
                  <a:lnTo>
                    <a:pt x="2933418" y="621404"/>
                  </a:lnTo>
                  <a:lnTo>
                    <a:pt x="3080089" y="543728"/>
                  </a:lnTo>
                  <a:lnTo>
                    <a:pt x="3226759" y="621404"/>
                  </a:lnTo>
                  <a:lnTo>
                    <a:pt x="3373430" y="621404"/>
                  </a:lnTo>
                  <a:lnTo>
                    <a:pt x="3520101" y="621404"/>
                  </a:lnTo>
                </a:path>
              </a:pathLst>
            </a:custGeom>
            <a:ln w="27101" cap="flat">
              <a:solidFill>
                <a:srgbClr val="1CABE2">
                  <a:alpha val="80000"/>
                </a:srgbClr>
              </a:solidFill>
              <a:prstDash val="solid"/>
              <a:round/>
            </a:ln>
          </p:spPr>
          <p:txBody>
            <a:bodyPr/>
            <a:lstStyle/>
            <a:p/>
          </p:txBody>
        </p:sp>
        <p:sp>
          <p:nvSpPr>
            <p:cNvPr id="26" name="pl26"/>
            <p:cNvSpPr/>
            <p:nvPr/>
          </p:nvSpPr>
          <p:spPr>
            <a:xfrm>
              <a:off x="943464" y="4090302"/>
              <a:ext cx="3520101" cy="621404"/>
            </a:xfrm>
            <a:custGeom>
              <a:avLst/>
              <a:pathLst>
                <a:path w="3520101" h="621404">
                  <a:moveTo>
                    <a:pt x="0" y="310702"/>
                  </a:moveTo>
                  <a:lnTo>
                    <a:pt x="146670" y="388377"/>
                  </a:lnTo>
                  <a:lnTo>
                    <a:pt x="293341" y="388377"/>
                  </a:lnTo>
                  <a:lnTo>
                    <a:pt x="440012" y="466053"/>
                  </a:lnTo>
                  <a:lnTo>
                    <a:pt x="586683" y="543728"/>
                  </a:lnTo>
                  <a:lnTo>
                    <a:pt x="733354" y="466053"/>
                  </a:lnTo>
                  <a:lnTo>
                    <a:pt x="880025" y="543728"/>
                  </a:lnTo>
                  <a:lnTo>
                    <a:pt x="1026696" y="621404"/>
                  </a:lnTo>
                  <a:lnTo>
                    <a:pt x="1173367" y="388377"/>
                  </a:lnTo>
                  <a:lnTo>
                    <a:pt x="1320038" y="543728"/>
                  </a:lnTo>
                  <a:lnTo>
                    <a:pt x="1466709" y="543728"/>
                  </a:lnTo>
                  <a:lnTo>
                    <a:pt x="1613379" y="466053"/>
                  </a:lnTo>
                  <a:lnTo>
                    <a:pt x="1760050" y="543728"/>
                  </a:lnTo>
                  <a:lnTo>
                    <a:pt x="1906721" y="466053"/>
                  </a:lnTo>
                  <a:lnTo>
                    <a:pt x="2053392" y="233026"/>
                  </a:lnTo>
                  <a:lnTo>
                    <a:pt x="2200063" y="233026"/>
                  </a:lnTo>
                  <a:lnTo>
                    <a:pt x="2346734" y="310702"/>
                  </a:lnTo>
                  <a:lnTo>
                    <a:pt x="2493405" y="77675"/>
                  </a:lnTo>
                  <a:lnTo>
                    <a:pt x="2640076" y="388377"/>
                  </a:lnTo>
                  <a:lnTo>
                    <a:pt x="2786747" y="233026"/>
                  </a:lnTo>
                  <a:lnTo>
                    <a:pt x="2933418" y="0"/>
                  </a:lnTo>
                  <a:lnTo>
                    <a:pt x="3080089" y="77675"/>
                  </a:lnTo>
                  <a:lnTo>
                    <a:pt x="3226759" y="77675"/>
                  </a:lnTo>
                  <a:lnTo>
                    <a:pt x="3373430" y="388377"/>
                  </a:lnTo>
                  <a:lnTo>
                    <a:pt x="3520101" y="466053"/>
                  </a:lnTo>
                </a:path>
              </a:pathLst>
            </a:custGeom>
            <a:ln w="27101" cap="flat">
              <a:solidFill>
                <a:srgbClr val="00833D">
                  <a:alpha val="80000"/>
                </a:srgbClr>
              </a:solidFill>
              <a:prstDash val="solid"/>
              <a:round/>
            </a:ln>
          </p:spPr>
          <p:txBody>
            <a:bodyPr/>
            <a:lstStyle/>
            <a:p/>
          </p:txBody>
        </p:sp>
        <p:sp>
          <p:nvSpPr>
            <p:cNvPr id="27" name="pl27"/>
            <p:cNvSpPr/>
            <p:nvPr/>
          </p:nvSpPr>
          <p:spPr>
            <a:xfrm>
              <a:off x="943464" y="1527009"/>
              <a:ext cx="3520101" cy="3340048"/>
            </a:xfrm>
            <a:custGeom>
              <a:avLst/>
              <a:pathLst>
                <a:path w="3520101" h="3340048">
                  <a:moveTo>
                    <a:pt x="0" y="3340048"/>
                  </a:moveTo>
                  <a:lnTo>
                    <a:pt x="146670" y="3340048"/>
                  </a:lnTo>
                  <a:lnTo>
                    <a:pt x="293341" y="3262372"/>
                  </a:lnTo>
                  <a:lnTo>
                    <a:pt x="440012" y="3340048"/>
                  </a:lnTo>
                  <a:lnTo>
                    <a:pt x="586683" y="3340048"/>
                  </a:lnTo>
                  <a:lnTo>
                    <a:pt x="733354" y="3262372"/>
                  </a:lnTo>
                  <a:lnTo>
                    <a:pt x="880025" y="3107021"/>
                  </a:lnTo>
                  <a:lnTo>
                    <a:pt x="1026696" y="3184697"/>
                  </a:lnTo>
                  <a:lnTo>
                    <a:pt x="1173367" y="3340048"/>
                  </a:lnTo>
                  <a:lnTo>
                    <a:pt x="1320038" y="3340048"/>
                  </a:lnTo>
                  <a:lnTo>
                    <a:pt x="1466709" y="3262372"/>
                  </a:lnTo>
                  <a:lnTo>
                    <a:pt x="1613379" y="3262372"/>
                  </a:lnTo>
                  <a:lnTo>
                    <a:pt x="1760050" y="3262372"/>
                  </a:lnTo>
                  <a:lnTo>
                    <a:pt x="1906721" y="3262372"/>
                  </a:lnTo>
                  <a:lnTo>
                    <a:pt x="2053392" y="3184697"/>
                  </a:lnTo>
                  <a:lnTo>
                    <a:pt x="2200063" y="3262372"/>
                  </a:lnTo>
                  <a:lnTo>
                    <a:pt x="2346734" y="3340048"/>
                  </a:lnTo>
                  <a:lnTo>
                    <a:pt x="2493405" y="2796319"/>
                  </a:lnTo>
                  <a:lnTo>
                    <a:pt x="2640076" y="2951670"/>
                  </a:lnTo>
                  <a:lnTo>
                    <a:pt x="2786747" y="3340048"/>
                  </a:lnTo>
                  <a:lnTo>
                    <a:pt x="2933418" y="3107021"/>
                  </a:lnTo>
                  <a:lnTo>
                    <a:pt x="3080089" y="3107021"/>
                  </a:lnTo>
                  <a:lnTo>
                    <a:pt x="3226759" y="2174915"/>
                  </a:lnTo>
                  <a:lnTo>
                    <a:pt x="3373430" y="0"/>
                  </a:lnTo>
                  <a:lnTo>
                    <a:pt x="3520101" y="2873995"/>
                  </a:lnTo>
                </a:path>
              </a:pathLst>
            </a:custGeom>
            <a:ln w="43362" cap="flat">
              <a:solidFill>
                <a:srgbClr val="000000">
                  <a:alpha val="100000"/>
                </a:srgbClr>
              </a:solidFill>
              <a:prstDash val="solid"/>
              <a:round/>
            </a:ln>
          </p:spPr>
          <p:txBody>
            <a:bodyPr/>
            <a:lstStyle/>
            <a:p/>
          </p:txBody>
        </p:sp>
        <p:sp>
          <p:nvSpPr>
            <p:cNvPr id="28" name="pl28"/>
            <p:cNvSpPr/>
            <p:nvPr/>
          </p:nvSpPr>
          <p:spPr>
            <a:xfrm>
              <a:off x="943464" y="1527009"/>
              <a:ext cx="3520101" cy="3340048"/>
            </a:xfrm>
            <a:custGeom>
              <a:avLst/>
              <a:pathLst>
                <a:path w="3520101" h="3340048">
                  <a:moveTo>
                    <a:pt x="0" y="3340048"/>
                  </a:moveTo>
                  <a:lnTo>
                    <a:pt x="146670" y="3340048"/>
                  </a:lnTo>
                  <a:lnTo>
                    <a:pt x="293341" y="3262372"/>
                  </a:lnTo>
                  <a:lnTo>
                    <a:pt x="440012" y="3340048"/>
                  </a:lnTo>
                  <a:lnTo>
                    <a:pt x="586683" y="3340048"/>
                  </a:lnTo>
                  <a:lnTo>
                    <a:pt x="733354" y="3262372"/>
                  </a:lnTo>
                  <a:lnTo>
                    <a:pt x="880025" y="3107021"/>
                  </a:lnTo>
                  <a:lnTo>
                    <a:pt x="1026696" y="3184697"/>
                  </a:lnTo>
                  <a:lnTo>
                    <a:pt x="1173367" y="3340048"/>
                  </a:lnTo>
                  <a:lnTo>
                    <a:pt x="1320038" y="3340048"/>
                  </a:lnTo>
                  <a:lnTo>
                    <a:pt x="1466709" y="3262372"/>
                  </a:lnTo>
                  <a:lnTo>
                    <a:pt x="1613379" y="3262372"/>
                  </a:lnTo>
                  <a:lnTo>
                    <a:pt x="1760050" y="3262372"/>
                  </a:lnTo>
                  <a:lnTo>
                    <a:pt x="1906721" y="3262372"/>
                  </a:lnTo>
                  <a:lnTo>
                    <a:pt x="2053392" y="3184697"/>
                  </a:lnTo>
                  <a:lnTo>
                    <a:pt x="2200063" y="3262372"/>
                  </a:lnTo>
                  <a:lnTo>
                    <a:pt x="2346734" y="3340048"/>
                  </a:lnTo>
                  <a:lnTo>
                    <a:pt x="2493405" y="2796319"/>
                  </a:lnTo>
                  <a:lnTo>
                    <a:pt x="2640076" y="2951670"/>
                  </a:lnTo>
                  <a:lnTo>
                    <a:pt x="2786747" y="3340048"/>
                  </a:lnTo>
                  <a:lnTo>
                    <a:pt x="2933418" y="3107021"/>
                  </a:lnTo>
                  <a:lnTo>
                    <a:pt x="3080089" y="3107021"/>
                  </a:lnTo>
                  <a:lnTo>
                    <a:pt x="3226759" y="2174915"/>
                  </a:lnTo>
                  <a:lnTo>
                    <a:pt x="3373430" y="0"/>
                  </a:lnTo>
                  <a:lnTo>
                    <a:pt x="3520101" y="2873995"/>
                  </a:lnTo>
                </a:path>
              </a:pathLst>
            </a:custGeom>
            <a:ln w="27101" cap="flat">
              <a:solidFill>
                <a:srgbClr val="0058AB">
                  <a:alpha val="100000"/>
                </a:srgbClr>
              </a:solidFill>
              <a:prstDash val="solid"/>
              <a:round/>
            </a:ln>
          </p:spPr>
          <p:txBody>
            <a:bodyPr/>
            <a:lstStyle/>
            <a:p/>
          </p:txBody>
        </p:sp>
        <p:sp>
          <p:nvSpPr>
            <p:cNvPr id="29" name="pl29"/>
            <p:cNvSpPr/>
            <p:nvPr/>
          </p:nvSpPr>
          <p:spPr>
            <a:xfrm>
              <a:off x="767459" y="486705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30" name="pl30"/>
            <p:cNvSpPr/>
            <p:nvPr/>
          </p:nvSpPr>
          <p:spPr>
            <a:xfrm>
              <a:off x="943464" y="4634031"/>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1676818" y="4556356"/>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2410173" y="4556356"/>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143527" y="4556356"/>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3730211" y="4634031"/>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316894" y="1293983"/>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6" name="pl36"/>
            <p:cNvSpPr/>
            <p:nvPr/>
          </p:nvSpPr>
          <p:spPr>
            <a:xfrm>
              <a:off x="4463565" y="4167978"/>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7" name="pg37"/>
            <p:cNvSpPr/>
            <p:nvPr/>
          </p:nvSpPr>
          <p:spPr>
            <a:xfrm>
              <a:off x="884975" y="45674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915328" y="45962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1618330" y="44897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1648683" y="45198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2351684" y="44897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382037" y="45198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085039" y="44897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115392" y="45198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3671722" y="45674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3702076" y="45962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230271" y="12274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260624" y="125618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43</a:t>
              </a:r>
            </a:p>
          </p:txBody>
        </p:sp>
        <p:sp>
          <p:nvSpPr>
            <p:cNvPr id="49" name="pg49"/>
            <p:cNvSpPr/>
            <p:nvPr/>
          </p:nvSpPr>
          <p:spPr>
            <a:xfrm>
              <a:off x="4405077"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 name="tx50"/>
            <p:cNvSpPr/>
            <p:nvPr/>
          </p:nvSpPr>
          <p:spPr>
            <a:xfrm>
              <a:off x="4435430" y="413023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51" name="tx51"/>
            <p:cNvSpPr/>
            <p:nvPr/>
          </p:nvSpPr>
          <p:spPr>
            <a:xfrm>
              <a:off x="4523855" y="44396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2" name="tx52"/>
            <p:cNvSpPr/>
            <p:nvPr/>
          </p:nvSpPr>
          <p:spPr>
            <a:xfrm>
              <a:off x="4523855" y="45175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3" name="tx53"/>
            <p:cNvSpPr/>
            <p:nvPr/>
          </p:nvSpPr>
          <p:spPr>
            <a:xfrm>
              <a:off x="641260" y="482441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577692" y="404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32709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577692" y="249409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577692" y="17173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a:off x="577692" y="94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9" name="tx5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5" name="tx6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6" name="tx6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7" name="pl67"/>
            <p:cNvSpPr/>
            <p:nvPr/>
          </p:nvSpPr>
          <p:spPr>
            <a:xfrm>
              <a:off x="154293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8" name="pl68"/>
            <p:cNvSpPr/>
            <p:nvPr/>
          </p:nvSpPr>
          <p:spPr>
            <a:xfrm>
              <a:off x="154293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9" name="pl69"/>
            <p:cNvSpPr/>
            <p:nvPr/>
          </p:nvSpPr>
          <p:spPr>
            <a:xfrm>
              <a:off x="248383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70" name="pl70"/>
            <p:cNvSpPr/>
            <p:nvPr/>
          </p:nvSpPr>
          <p:spPr>
            <a:xfrm>
              <a:off x="324629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1" name="tx71"/>
            <p:cNvSpPr/>
            <p:nvPr/>
          </p:nvSpPr>
          <p:spPr>
            <a:xfrm>
              <a:off x="1810037" y="6102617"/>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72" name="tx72"/>
            <p:cNvSpPr/>
            <p:nvPr/>
          </p:nvSpPr>
          <p:spPr>
            <a:xfrm>
              <a:off x="27509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3" name="tx73"/>
            <p:cNvSpPr/>
            <p:nvPr/>
          </p:nvSpPr>
          <p:spPr>
            <a:xfrm>
              <a:off x="351339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4" name="tx7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5" name="pl75"/>
            <p:cNvSpPr/>
            <p:nvPr/>
          </p:nvSpPr>
          <p:spPr>
            <a:xfrm>
              <a:off x="5132709" y="52554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47868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37019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9251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21484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0" name="pl80"/>
            <p:cNvSpPr/>
            <p:nvPr/>
          </p:nvSpPr>
          <p:spPr>
            <a:xfrm>
              <a:off x="5132709" y="13716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1" name="pl81"/>
            <p:cNvSpPr/>
            <p:nvPr/>
          </p:nvSpPr>
          <p:spPr>
            <a:xfrm>
              <a:off x="5132709" y="48670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40903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33135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25367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132709" y="1760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6" name="pl86"/>
            <p:cNvSpPr/>
            <p:nvPr/>
          </p:nvSpPr>
          <p:spPr>
            <a:xfrm>
              <a:off x="5132709" y="9832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08715" y="3235871"/>
              <a:ext cx="3520101" cy="1864213"/>
            </a:xfrm>
            <a:custGeom>
              <a:avLst/>
              <a:pathLst>
                <a:path w="3520101" h="1864213">
                  <a:moveTo>
                    <a:pt x="0" y="1631186"/>
                  </a:moveTo>
                  <a:lnTo>
                    <a:pt x="146670" y="1631186"/>
                  </a:lnTo>
                  <a:lnTo>
                    <a:pt x="293341" y="1631186"/>
                  </a:lnTo>
                  <a:lnTo>
                    <a:pt x="440012" y="1631186"/>
                  </a:lnTo>
                  <a:lnTo>
                    <a:pt x="586683" y="1631186"/>
                  </a:lnTo>
                  <a:lnTo>
                    <a:pt x="733354" y="1553510"/>
                  </a:lnTo>
                  <a:lnTo>
                    <a:pt x="880025" y="1553510"/>
                  </a:lnTo>
                  <a:lnTo>
                    <a:pt x="1026696" y="1475835"/>
                  </a:lnTo>
                  <a:lnTo>
                    <a:pt x="1173367" y="1864213"/>
                  </a:lnTo>
                  <a:lnTo>
                    <a:pt x="1320038" y="1631186"/>
                  </a:lnTo>
                  <a:lnTo>
                    <a:pt x="1466709" y="1631186"/>
                  </a:lnTo>
                  <a:lnTo>
                    <a:pt x="1613379" y="1631186"/>
                  </a:lnTo>
                  <a:lnTo>
                    <a:pt x="1760050" y="1708862"/>
                  </a:lnTo>
                  <a:lnTo>
                    <a:pt x="1906721" y="1242808"/>
                  </a:lnTo>
                  <a:lnTo>
                    <a:pt x="2053392" y="1242808"/>
                  </a:lnTo>
                  <a:lnTo>
                    <a:pt x="2200063" y="1398159"/>
                  </a:lnTo>
                  <a:lnTo>
                    <a:pt x="2346734" y="1398159"/>
                  </a:lnTo>
                  <a:lnTo>
                    <a:pt x="2493405" y="0"/>
                  </a:lnTo>
                  <a:lnTo>
                    <a:pt x="2640076" y="466053"/>
                  </a:lnTo>
                  <a:lnTo>
                    <a:pt x="2786747" y="1087457"/>
                  </a:lnTo>
                  <a:lnTo>
                    <a:pt x="2933418" y="1087457"/>
                  </a:lnTo>
                  <a:lnTo>
                    <a:pt x="3080089" y="1087457"/>
                  </a:lnTo>
                  <a:lnTo>
                    <a:pt x="3226759" y="932106"/>
                  </a:lnTo>
                  <a:lnTo>
                    <a:pt x="3373430" y="466053"/>
                  </a:lnTo>
                  <a:lnTo>
                    <a:pt x="3520101" y="310702"/>
                  </a:lnTo>
                </a:path>
              </a:pathLst>
            </a:custGeom>
            <a:ln w="27101" cap="flat">
              <a:solidFill>
                <a:srgbClr val="0058AB">
                  <a:alpha val="80000"/>
                </a:srgbClr>
              </a:solidFill>
              <a:prstDash val="solid"/>
              <a:round/>
            </a:ln>
          </p:spPr>
          <p:txBody>
            <a:bodyPr/>
            <a:lstStyle/>
            <a:p/>
          </p:txBody>
        </p:sp>
        <p:sp>
          <p:nvSpPr>
            <p:cNvPr id="95" name="pl95"/>
            <p:cNvSpPr/>
            <p:nvPr/>
          </p:nvSpPr>
          <p:spPr>
            <a:xfrm>
              <a:off x="5308715" y="3779600"/>
              <a:ext cx="3520101" cy="699079"/>
            </a:xfrm>
            <a:custGeom>
              <a:avLst/>
              <a:pathLst>
                <a:path w="3520101" h="699079">
                  <a:moveTo>
                    <a:pt x="0" y="0"/>
                  </a:moveTo>
                  <a:lnTo>
                    <a:pt x="146670" y="77675"/>
                  </a:lnTo>
                  <a:lnTo>
                    <a:pt x="293341" y="77675"/>
                  </a:lnTo>
                  <a:lnTo>
                    <a:pt x="440012" y="155351"/>
                  </a:lnTo>
                  <a:lnTo>
                    <a:pt x="586683" y="233026"/>
                  </a:lnTo>
                  <a:lnTo>
                    <a:pt x="733354" y="233026"/>
                  </a:lnTo>
                  <a:lnTo>
                    <a:pt x="880025" y="310702"/>
                  </a:lnTo>
                  <a:lnTo>
                    <a:pt x="1026696" y="388377"/>
                  </a:lnTo>
                  <a:lnTo>
                    <a:pt x="1173367" y="466053"/>
                  </a:lnTo>
                  <a:lnTo>
                    <a:pt x="1320038" y="543728"/>
                  </a:lnTo>
                  <a:lnTo>
                    <a:pt x="1466709" y="621404"/>
                  </a:lnTo>
                  <a:lnTo>
                    <a:pt x="1613379" y="621404"/>
                  </a:lnTo>
                  <a:lnTo>
                    <a:pt x="1760050" y="621404"/>
                  </a:lnTo>
                  <a:lnTo>
                    <a:pt x="1906721" y="699079"/>
                  </a:lnTo>
                  <a:lnTo>
                    <a:pt x="2053392" y="621404"/>
                  </a:lnTo>
                  <a:lnTo>
                    <a:pt x="2200063" y="699079"/>
                  </a:lnTo>
                  <a:lnTo>
                    <a:pt x="2346734" y="621404"/>
                  </a:lnTo>
                  <a:lnTo>
                    <a:pt x="2493405" y="621404"/>
                  </a:lnTo>
                  <a:lnTo>
                    <a:pt x="2640076" y="699079"/>
                  </a:lnTo>
                  <a:lnTo>
                    <a:pt x="2786747" y="699079"/>
                  </a:lnTo>
                  <a:lnTo>
                    <a:pt x="2933418" y="699079"/>
                  </a:lnTo>
                  <a:lnTo>
                    <a:pt x="3080089" y="621404"/>
                  </a:lnTo>
                  <a:lnTo>
                    <a:pt x="3226759" y="543728"/>
                  </a:lnTo>
                  <a:lnTo>
                    <a:pt x="3373430" y="543728"/>
                  </a:lnTo>
                  <a:lnTo>
                    <a:pt x="3520101" y="621404"/>
                  </a:lnTo>
                </a:path>
              </a:pathLst>
            </a:custGeom>
            <a:ln w="27101" cap="flat">
              <a:solidFill>
                <a:srgbClr val="1CABE2">
                  <a:alpha val="80000"/>
                </a:srgbClr>
              </a:solidFill>
              <a:prstDash val="solid"/>
              <a:round/>
            </a:ln>
          </p:spPr>
          <p:txBody>
            <a:bodyPr/>
            <a:lstStyle/>
            <a:p/>
          </p:txBody>
        </p:sp>
        <p:sp>
          <p:nvSpPr>
            <p:cNvPr id="96" name="pl96"/>
            <p:cNvSpPr/>
            <p:nvPr/>
          </p:nvSpPr>
          <p:spPr>
            <a:xfrm>
              <a:off x="5308715" y="4245653"/>
              <a:ext cx="3520101" cy="699079"/>
            </a:xfrm>
            <a:custGeom>
              <a:avLst/>
              <a:pathLst>
                <a:path w="3520101" h="699079">
                  <a:moveTo>
                    <a:pt x="0" y="388377"/>
                  </a:moveTo>
                  <a:lnTo>
                    <a:pt x="146670" y="621404"/>
                  </a:lnTo>
                  <a:lnTo>
                    <a:pt x="293341" y="388377"/>
                  </a:lnTo>
                  <a:lnTo>
                    <a:pt x="440012" y="388377"/>
                  </a:lnTo>
                  <a:lnTo>
                    <a:pt x="586683" y="388377"/>
                  </a:lnTo>
                  <a:lnTo>
                    <a:pt x="733354" y="233026"/>
                  </a:lnTo>
                  <a:lnTo>
                    <a:pt x="880025" y="466053"/>
                  </a:lnTo>
                  <a:lnTo>
                    <a:pt x="1026696" y="543728"/>
                  </a:lnTo>
                  <a:lnTo>
                    <a:pt x="1173367" y="466053"/>
                  </a:lnTo>
                  <a:lnTo>
                    <a:pt x="1320038" y="466053"/>
                  </a:lnTo>
                  <a:lnTo>
                    <a:pt x="1466709" y="388377"/>
                  </a:lnTo>
                  <a:lnTo>
                    <a:pt x="1613379" y="466053"/>
                  </a:lnTo>
                  <a:lnTo>
                    <a:pt x="1760050" y="543728"/>
                  </a:lnTo>
                  <a:lnTo>
                    <a:pt x="1906721" y="466053"/>
                  </a:lnTo>
                  <a:lnTo>
                    <a:pt x="2053392" y="466053"/>
                  </a:lnTo>
                  <a:lnTo>
                    <a:pt x="2200063" y="388377"/>
                  </a:lnTo>
                  <a:lnTo>
                    <a:pt x="2346734" y="466053"/>
                  </a:lnTo>
                  <a:lnTo>
                    <a:pt x="2493405" y="0"/>
                  </a:lnTo>
                  <a:lnTo>
                    <a:pt x="2640076" y="699079"/>
                  </a:lnTo>
                  <a:lnTo>
                    <a:pt x="2786747" y="621404"/>
                  </a:lnTo>
                  <a:lnTo>
                    <a:pt x="2933418" y="466053"/>
                  </a:lnTo>
                  <a:lnTo>
                    <a:pt x="3080089" y="621404"/>
                  </a:lnTo>
                  <a:lnTo>
                    <a:pt x="3226759" y="77675"/>
                  </a:lnTo>
                  <a:lnTo>
                    <a:pt x="3373430" y="233026"/>
                  </a:lnTo>
                  <a:lnTo>
                    <a:pt x="3520101" y="699079"/>
                  </a:lnTo>
                </a:path>
              </a:pathLst>
            </a:custGeom>
            <a:ln w="27101" cap="flat">
              <a:solidFill>
                <a:srgbClr val="00833D">
                  <a:alpha val="80000"/>
                </a:srgbClr>
              </a:solidFill>
              <a:prstDash val="solid"/>
              <a:round/>
            </a:ln>
          </p:spPr>
          <p:txBody>
            <a:bodyPr/>
            <a:lstStyle/>
            <a:p/>
          </p:txBody>
        </p:sp>
        <p:sp>
          <p:nvSpPr>
            <p:cNvPr id="97" name="pl97"/>
            <p:cNvSpPr/>
            <p:nvPr/>
          </p:nvSpPr>
          <p:spPr>
            <a:xfrm>
              <a:off x="5308715" y="3235871"/>
              <a:ext cx="3520101" cy="1864213"/>
            </a:xfrm>
            <a:custGeom>
              <a:avLst/>
              <a:pathLst>
                <a:path w="3520101" h="1864213">
                  <a:moveTo>
                    <a:pt x="0" y="1631186"/>
                  </a:moveTo>
                  <a:lnTo>
                    <a:pt x="146670" y="1631186"/>
                  </a:lnTo>
                  <a:lnTo>
                    <a:pt x="293341" y="1631186"/>
                  </a:lnTo>
                  <a:lnTo>
                    <a:pt x="440012" y="1631186"/>
                  </a:lnTo>
                  <a:lnTo>
                    <a:pt x="586683" y="1631186"/>
                  </a:lnTo>
                  <a:lnTo>
                    <a:pt x="733354" y="1553510"/>
                  </a:lnTo>
                  <a:lnTo>
                    <a:pt x="880025" y="1553510"/>
                  </a:lnTo>
                  <a:lnTo>
                    <a:pt x="1026696" y="1475835"/>
                  </a:lnTo>
                  <a:lnTo>
                    <a:pt x="1173367" y="1864213"/>
                  </a:lnTo>
                  <a:lnTo>
                    <a:pt x="1320038" y="1631186"/>
                  </a:lnTo>
                  <a:lnTo>
                    <a:pt x="1466709" y="1631186"/>
                  </a:lnTo>
                  <a:lnTo>
                    <a:pt x="1613379" y="1631186"/>
                  </a:lnTo>
                  <a:lnTo>
                    <a:pt x="1760050" y="1708862"/>
                  </a:lnTo>
                  <a:lnTo>
                    <a:pt x="1906721" y="1242808"/>
                  </a:lnTo>
                  <a:lnTo>
                    <a:pt x="2053392" y="1242808"/>
                  </a:lnTo>
                  <a:lnTo>
                    <a:pt x="2200063" y="1398159"/>
                  </a:lnTo>
                  <a:lnTo>
                    <a:pt x="2346734" y="1398159"/>
                  </a:lnTo>
                  <a:lnTo>
                    <a:pt x="2493405" y="0"/>
                  </a:lnTo>
                  <a:lnTo>
                    <a:pt x="2640076" y="466053"/>
                  </a:lnTo>
                  <a:lnTo>
                    <a:pt x="2786747" y="1087457"/>
                  </a:lnTo>
                  <a:lnTo>
                    <a:pt x="2933418" y="1087457"/>
                  </a:lnTo>
                  <a:lnTo>
                    <a:pt x="3080089" y="1087457"/>
                  </a:lnTo>
                  <a:lnTo>
                    <a:pt x="3226759" y="932106"/>
                  </a:lnTo>
                  <a:lnTo>
                    <a:pt x="3373430" y="466053"/>
                  </a:lnTo>
                  <a:lnTo>
                    <a:pt x="3520101" y="310702"/>
                  </a:lnTo>
                </a:path>
              </a:pathLst>
            </a:custGeom>
            <a:ln w="43362" cap="flat">
              <a:solidFill>
                <a:srgbClr val="000000">
                  <a:alpha val="100000"/>
                </a:srgbClr>
              </a:solidFill>
              <a:prstDash val="solid"/>
              <a:round/>
            </a:ln>
          </p:spPr>
          <p:txBody>
            <a:bodyPr/>
            <a:lstStyle/>
            <a:p/>
          </p:txBody>
        </p:sp>
        <p:sp>
          <p:nvSpPr>
            <p:cNvPr id="98" name="pl98"/>
            <p:cNvSpPr/>
            <p:nvPr/>
          </p:nvSpPr>
          <p:spPr>
            <a:xfrm>
              <a:off x="5308715" y="3235871"/>
              <a:ext cx="3520101" cy="1864213"/>
            </a:xfrm>
            <a:custGeom>
              <a:avLst/>
              <a:pathLst>
                <a:path w="3520101" h="1864213">
                  <a:moveTo>
                    <a:pt x="0" y="1631186"/>
                  </a:moveTo>
                  <a:lnTo>
                    <a:pt x="146670" y="1631186"/>
                  </a:lnTo>
                  <a:lnTo>
                    <a:pt x="293341" y="1631186"/>
                  </a:lnTo>
                  <a:lnTo>
                    <a:pt x="440012" y="1631186"/>
                  </a:lnTo>
                  <a:lnTo>
                    <a:pt x="586683" y="1631186"/>
                  </a:lnTo>
                  <a:lnTo>
                    <a:pt x="733354" y="1553510"/>
                  </a:lnTo>
                  <a:lnTo>
                    <a:pt x="880025" y="1553510"/>
                  </a:lnTo>
                  <a:lnTo>
                    <a:pt x="1026696" y="1475835"/>
                  </a:lnTo>
                  <a:lnTo>
                    <a:pt x="1173367" y="1864213"/>
                  </a:lnTo>
                  <a:lnTo>
                    <a:pt x="1320038" y="1631186"/>
                  </a:lnTo>
                  <a:lnTo>
                    <a:pt x="1466709" y="1631186"/>
                  </a:lnTo>
                  <a:lnTo>
                    <a:pt x="1613379" y="1631186"/>
                  </a:lnTo>
                  <a:lnTo>
                    <a:pt x="1760050" y="1708862"/>
                  </a:lnTo>
                  <a:lnTo>
                    <a:pt x="1906721" y="1242808"/>
                  </a:lnTo>
                  <a:lnTo>
                    <a:pt x="2053392" y="1242808"/>
                  </a:lnTo>
                  <a:lnTo>
                    <a:pt x="2200063" y="1398159"/>
                  </a:lnTo>
                  <a:lnTo>
                    <a:pt x="2346734" y="1398159"/>
                  </a:lnTo>
                  <a:lnTo>
                    <a:pt x="2493405" y="0"/>
                  </a:lnTo>
                  <a:lnTo>
                    <a:pt x="2640076" y="466053"/>
                  </a:lnTo>
                  <a:lnTo>
                    <a:pt x="2786747" y="1087457"/>
                  </a:lnTo>
                  <a:lnTo>
                    <a:pt x="2933418" y="1087457"/>
                  </a:lnTo>
                  <a:lnTo>
                    <a:pt x="3080089" y="1087457"/>
                  </a:lnTo>
                  <a:lnTo>
                    <a:pt x="3226759" y="932106"/>
                  </a:lnTo>
                  <a:lnTo>
                    <a:pt x="3373430" y="466053"/>
                  </a:lnTo>
                  <a:lnTo>
                    <a:pt x="3520101" y="310702"/>
                  </a:lnTo>
                </a:path>
              </a:pathLst>
            </a:custGeom>
            <a:ln w="27101" cap="flat">
              <a:solidFill>
                <a:srgbClr val="0058AB">
                  <a:alpha val="100000"/>
                </a:srgbClr>
              </a:solidFill>
              <a:prstDash val="solid"/>
              <a:round/>
            </a:ln>
          </p:spPr>
          <p:txBody>
            <a:bodyPr/>
            <a:lstStyle/>
            <a:p/>
          </p:txBody>
        </p:sp>
        <p:sp>
          <p:nvSpPr>
            <p:cNvPr id="99" name="pl99"/>
            <p:cNvSpPr/>
            <p:nvPr/>
          </p:nvSpPr>
          <p:spPr>
            <a:xfrm>
              <a:off x="5132709" y="486705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100" name="pl100"/>
            <p:cNvSpPr/>
            <p:nvPr/>
          </p:nvSpPr>
          <p:spPr>
            <a:xfrm>
              <a:off x="5308715" y="4634031"/>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042069" y="4556356"/>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75424" y="4634031"/>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08778" y="4401005"/>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95462" y="4090302"/>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682145" y="3468898"/>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828816" y="3313547"/>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7" name="pg107"/>
            <p:cNvSpPr/>
            <p:nvPr/>
          </p:nvSpPr>
          <p:spPr>
            <a:xfrm>
              <a:off x="5250226" y="45674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280579" y="45962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5983581" y="44897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013934" y="45198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6716935" y="45674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6747288" y="45962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450290" y="43344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480643" y="436321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5" name="pg115"/>
            <p:cNvSpPr/>
            <p:nvPr/>
          </p:nvSpPr>
          <p:spPr>
            <a:xfrm>
              <a:off x="8036973" y="40237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067327" y="405502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7" name="pg117"/>
            <p:cNvSpPr/>
            <p:nvPr/>
          </p:nvSpPr>
          <p:spPr>
            <a:xfrm>
              <a:off x="8595522" y="34023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625875" y="34311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9" name="pg119"/>
            <p:cNvSpPr/>
            <p:nvPr/>
          </p:nvSpPr>
          <p:spPr>
            <a:xfrm>
              <a:off x="8742193" y="32469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20" name="tx120"/>
            <p:cNvSpPr/>
            <p:nvPr/>
          </p:nvSpPr>
          <p:spPr>
            <a:xfrm>
              <a:off x="8772546" y="32770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21" name="tx121"/>
            <p:cNvSpPr/>
            <p:nvPr/>
          </p:nvSpPr>
          <p:spPr>
            <a:xfrm>
              <a:off x="8889106" y="43605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2" name="tx122"/>
            <p:cNvSpPr/>
            <p:nvPr/>
          </p:nvSpPr>
          <p:spPr>
            <a:xfrm>
              <a:off x="8925206" y="49056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3" name="tx123"/>
            <p:cNvSpPr/>
            <p:nvPr/>
          </p:nvSpPr>
          <p:spPr>
            <a:xfrm>
              <a:off x="5006511" y="482441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4" name="tx124"/>
            <p:cNvSpPr/>
            <p:nvPr/>
          </p:nvSpPr>
          <p:spPr>
            <a:xfrm>
              <a:off x="4942943" y="404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32709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6" name="tx126"/>
            <p:cNvSpPr/>
            <p:nvPr/>
          </p:nvSpPr>
          <p:spPr>
            <a:xfrm>
              <a:off x="4942943" y="249409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7" name="tx127"/>
            <p:cNvSpPr/>
            <p:nvPr/>
          </p:nvSpPr>
          <p:spPr>
            <a:xfrm>
              <a:off x="4942943" y="17173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8" name="tx128"/>
            <p:cNvSpPr/>
            <p:nvPr/>
          </p:nvSpPr>
          <p:spPr>
            <a:xfrm>
              <a:off x="4942943" y="94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9" name="tx12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7" name="pl137"/>
            <p:cNvSpPr/>
            <p:nvPr/>
          </p:nvSpPr>
          <p:spPr>
            <a:xfrm>
              <a:off x="590818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8" name="pl138"/>
            <p:cNvSpPr/>
            <p:nvPr/>
          </p:nvSpPr>
          <p:spPr>
            <a:xfrm>
              <a:off x="590818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684908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40" name="pl140"/>
            <p:cNvSpPr/>
            <p:nvPr/>
          </p:nvSpPr>
          <p:spPr>
            <a:xfrm>
              <a:off x="761154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41" name="tx141"/>
            <p:cNvSpPr/>
            <p:nvPr/>
          </p:nvSpPr>
          <p:spPr>
            <a:xfrm>
              <a:off x="6175288" y="6102617"/>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a:t>
              </a:r>
            </a:p>
          </p:txBody>
        </p:sp>
        <p:sp>
          <p:nvSpPr>
            <p:cNvPr id="142" name="tx142"/>
            <p:cNvSpPr/>
            <p:nvPr/>
          </p:nvSpPr>
          <p:spPr>
            <a:xfrm>
              <a:off x="711618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3" name="tx143"/>
            <p:cNvSpPr/>
            <p:nvPr/>
          </p:nvSpPr>
          <p:spPr>
            <a:xfrm>
              <a:off x="787864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4" name="tx14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7" name="tx14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17%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Dominica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2"/>
            </a:xfrm>
            <a:custGeom>
              <a:avLst/>
              <a:pathLst>
                <a:path w="2123063" h="123752">
                  <a:moveTo>
                    <a:pt x="0" y="0"/>
                  </a:moveTo>
                  <a:lnTo>
                    <a:pt x="88460" y="0"/>
                  </a:lnTo>
                  <a:lnTo>
                    <a:pt x="176921" y="0"/>
                  </a:lnTo>
                  <a:lnTo>
                    <a:pt x="265382" y="0"/>
                  </a:lnTo>
                  <a:lnTo>
                    <a:pt x="353843" y="0"/>
                  </a:lnTo>
                  <a:lnTo>
                    <a:pt x="442304" y="12375"/>
                  </a:lnTo>
                  <a:lnTo>
                    <a:pt x="530765" y="0"/>
                  </a:lnTo>
                  <a:lnTo>
                    <a:pt x="619226" y="111377"/>
                  </a:lnTo>
                  <a:lnTo>
                    <a:pt x="707687" y="12375"/>
                  </a:lnTo>
                  <a:lnTo>
                    <a:pt x="796148" y="0"/>
                  </a:lnTo>
                  <a:lnTo>
                    <a:pt x="884609" y="0"/>
                  </a:lnTo>
                  <a:lnTo>
                    <a:pt x="973070" y="12375"/>
                  </a:lnTo>
                  <a:lnTo>
                    <a:pt x="1061531" y="12375"/>
                  </a:lnTo>
                  <a:lnTo>
                    <a:pt x="1149992" y="24750"/>
                  </a:lnTo>
                  <a:lnTo>
                    <a:pt x="1238453" y="12375"/>
                  </a:lnTo>
                  <a:lnTo>
                    <a:pt x="1326914" y="12375"/>
                  </a:lnTo>
                  <a:lnTo>
                    <a:pt x="1415375" y="12375"/>
                  </a:lnTo>
                  <a:lnTo>
                    <a:pt x="1503836" y="24750"/>
                  </a:lnTo>
                  <a:lnTo>
                    <a:pt x="1592297" y="49500"/>
                  </a:lnTo>
                  <a:lnTo>
                    <a:pt x="1680758" y="12375"/>
                  </a:lnTo>
                  <a:lnTo>
                    <a:pt x="1769219" y="12375"/>
                  </a:lnTo>
                  <a:lnTo>
                    <a:pt x="1857680" y="123752"/>
                  </a:lnTo>
                  <a:lnTo>
                    <a:pt x="1946141" y="111377"/>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79639"/>
            </a:xfrm>
            <a:custGeom>
              <a:avLst/>
              <a:pathLst>
                <a:path w="796148" h="779639">
                  <a:moveTo>
                    <a:pt x="0" y="779639"/>
                  </a:moveTo>
                  <a:lnTo>
                    <a:pt x="88460" y="0"/>
                  </a:lnTo>
                  <a:lnTo>
                    <a:pt x="176921" y="12375"/>
                  </a:lnTo>
                  <a:lnTo>
                    <a:pt x="265382" y="0"/>
                  </a:lnTo>
                  <a:lnTo>
                    <a:pt x="353843" y="0"/>
                  </a:lnTo>
                  <a:lnTo>
                    <a:pt x="442304" y="0"/>
                  </a:lnTo>
                  <a:lnTo>
                    <a:pt x="530765" y="49500"/>
                  </a:lnTo>
                  <a:lnTo>
                    <a:pt x="619226" y="37125"/>
                  </a:lnTo>
                  <a:lnTo>
                    <a:pt x="707687" y="0"/>
                  </a:lnTo>
                  <a:lnTo>
                    <a:pt x="796148" y="37125"/>
                  </a:lnTo>
                </a:path>
              </a:pathLst>
            </a:custGeom>
            <a:ln w="27101" cap="flat">
              <a:solidFill>
                <a:srgbClr val="1CABE2">
                  <a:alpha val="100000"/>
                </a:srgbClr>
              </a:solidFill>
              <a:prstDash val="solid"/>
              <a:round/>
            </a:ln>
          </p:spPr>
          <p:txBody>
            <a:bodyPr/>
            <a:lstStyle/>
            <a:p/>
          </p:txBody>
        </p:sp>
        <p:sp>
          <p:nvSpPr>
            <p:cNvPr id="48" name="tx48"/>
            <p:cNvSpPr/>
            <p:nvPr/>
          </p:nvSpPr>
          <p:spPr>
            <a:xfrm>
              <a:off x="2237190"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519759"/>
            </a:xfrm>
            <a:custGeom>
              <a:avLst/>
              <a:pathLst>
                <a:path w="2123063" h="519759">
                  <a:moveTo>
                    <a:pt x="0" y="0"/>
                  </a:moveTo>
                  <a:lnTo>
                    <a:pt x="88460" y="0"/>
                  </a:lnTo>
                  <a:lnTo>
                    <a:pt x="176921" y="12375"/>
                  </a:lnTo>
                  <a:lnTo>
                    <a:pt x="265382" y="0"/>
                  </a:lnTo>
                  <a:lnTo>
                    <a:pt x="353843" y="0"/>
                  </a:lnTo>
                  <a:lnTo>
                    <a:pt x="442304" y="12375"/>
                  </a:lnTo>
                  <a:lnTo>
                    <a:pt x="530765" y="37125"/>
                  </a:lnTo>
                  <a:lnTo>
                    <a:pt x="619226" y="74251"/>
                  </a:lnTo>
                  <a:lnTo>
                    <a:pt x="707687" y="49500"/>
                  </a:lnTo>
                  <a:lnTo>
                    <a:pt x="796148" y="0"/>
                  </a:lnTo>
                  <a:lnTo>
                    <a:pt x="884609" y="0"/>
                  </a:lnTo>
                  <a:lnTo>
                    <a:pt x="973070" y="12375"/>
                  </a:lnTo>
                  <a:lnTo>
                    <a:pt x="1061531" y="24750"/>
                  </a:lnTo>
                  <a:lnTo>
                    <a:pt x="1149992" y="37125"/>
                  </a:lnTo>
                  <a:lnTo>
                    <a:pt x="1238453" y="24750"/>
                  </a:lnTo>
                  <a:lnTo>
                    <a:pt x="1326914" y="12375"/>
                  </a:lnTo>
                  <a:lnTo>
                    <a:pt x="1415375" y="0"/>
                  </a:lnTo>
                  <a:lnTo>
                    <a:pt x="1503836" y="99001"/>
                  </a:lnTo>
                  <a:lnTo>
                    <a:pt x="1592297" y="61876"/>
                  </a:lnTo>
                  <a:lnTo>
                    <a:pt x="1680758" y="0"/>
                  </a:lnTo>
                  <a:lnTo>
                    <a:pt x="1769219" y="37125"/>
                  </a:lnTo>
                  <a:lnTo>
                    <a:pt x="1857680" y="86626"/>
                  </a:lnTo>
                  <a:lnTo>
                    <a:pt x="1946141" y="210378"/>
                  </a:lnTo>
                  <a:lnTo>
                    <a:pt x="2034602" y="519759"/>
                  </a:lnTo>
                  <a:lnTo>
                    <a:pt x="2123063" y="111377"/>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9500"/>
            </a:xfrm>
            <a:custGeom>
              <a:avLst/>
              <a:pathLst>
                <a:path w="2123063" h="49500">
                  <a:moveTo>
                    <a:pt x="0" y="0"/>
                  </a:moveTo>
                  <a:lnTo>
                    <a:pt x="88460" y="0"/>
                  </a:lnTo>
                  <a:lnTo>
                    <a:pt x="176921" y="0"/>
                  </a:lnTo>
                  <a:lnTo>
                    <a:pt x="265382" y="0"/>
                  </a:lnTo>
                  <a:lnTo>
                    <a:pt x="353843" y="0"/>
                  </a:lnTo>
                  <a:lnTo>
                    <a:pt x="442304" y="0"/>
                  </a:lnTo>
                  <a:lnTo>
                    <a:pt x="530765" y="12375"/>
                  </a:lnTo>
                  <a:lnTo>
                    <a:pt x="619226" y="12375"/>
                  </a:lnTo>
                  <a:lnTo>
                    <a:pt x="707687" y="37125"/>
                  </a:lnTo>
                  <a:lnTo>
                    <a:pt x="796148" y="0"/>
                  </a:lnTo>
                  <a:lnTo>
                    <a:pt x="884609" y="0"/>
                  </a:lnTo>
                  <a:lnTo>
                    <a:pt x="973070" y="0"/>
                  </a:lnTo>
                  <a:lnTo>
                    <a:pt x="1061531" y="12375"/>
                  </a:lnTo>
                  <a:lnTo>
                    <a:pt x="1149992" y="12375"/>
                  </a:lnTo>
                  <a:lnTo>
                    <a:pt x="1238453" y="0"/>
                  </a:lnTo>
                  <a:lnTo>
                    <a:pt x="1326914" y="0"/>
                  </a:lnTo>
                  <a:lnTo>
                    <a:pt x="1415375" y="0"/>
                  </a:lnTo>
                  <a:lnTo>
                    <a:pt x="1503836" y="12375"/>
                  </a:lnTo>
                  <a:lnTo>
                    <a:pt x="1592297" y="0"/>
                  </a:lnTo>
                  <a:lnTo>
                    <a:pt x="1680758" y="0"/>
                  </a:lnTo>
                  <a:lnTo>
                    <a:pt x="1769219" y="0"/>
                  </a:lnTo>
                  <a:lnTo>
                    <a:pt x="1857680" y="49500"/>
                  </a:lnTo>
                  <a:lnTo>
                    <a:pt x="1946141" y="37125"/>
                  </a:lnTo>
                  <a:lnTo>
                    <a:pt x="2034602" y="0"/>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72254"/>
            </a:xfrm>
            <a:custGeom>
              <a:avLst/>
              <a:pathLst>
                <a:path w="2123063" h="272254">
                  <a:moveTo>
                    <a:pt x="0" y="0"/>
                  </a:moveTo>
                  <a:lnTo>
                    <a:pt x="88460" y="0"/>
                  </a:lnTo>
                  <a:lnTo>
                    <a:pt x="176921" y="0"/>
                  </a:lnTo>
                  <a:lnTo>
                    <a:pt x="265382" y="0"/>
                  </a:lnTo>
                  <a:lnTo>
                    <a:pt x="353843" y="0"/>
                  </a:lnTo>
                  <a:lnTo>
                    <a:pt x="442304" y="12375"/>
                  </a:lnTo>
                  <a:lnTo>
                    <a:pt x="530765" y="24750"/>
                  </a:lnTo>
                  <a:lnTo>
                    <a:pt x="619226" y="37125"/>
                  </a:lnTo>
                  <a:lnTo>
                    <a:pt x="707687" y="0"/>
                  </a:lnTo>
                  <a:lnTo>
                    <a:pt x="796148" y="0"/>
                  </a:lnTo>
                  <a:lnTo>
                    <a:pt x="884609" y="0"/>
                  </a:lnTo>
                  <a:lnTo>
                    <a:pt x="973070" y="0"/>
                  </a:lnTo>
                  <a:lnTo>
                    <a:pt x="1061531" y="0"/>
                  </a:lnTo>
                  <a:lnTo>
                    <a:pt x="1149992" y="74251"/>
                  </a:lnTo>
                  <a:lnTo>
                    <a:pt x="1238453" y="61876"/>
                  </a:lnTo>
                  <a:lnTo>
                    <a:pt x="1326914" y="37125"/>
                  </a:lnTo>
                  <a:lnTo>
                    <a:pt x="1415375" y="37125"/>
                  </a:lnTo>
                  <a:lnTo>
                    <a:pt x="1503836" y="272254"/>
                  </a:lnTo>
                  <a:lnTo>
                    <a:pt x="1592297" y="185628"/>
                  </a:lnTo>
                  <a:lnTo>
                    <a:pt x="1680758" y="86626"/>
                  </a:lnTo>
                  <a:lnTo>
                    <a:pt x="1769219" y="86626"/>
                  </a:lnTo>
                  <a:lnTo>
                    <a:pt x="1857680" y="136127"/>
                  </a:lnTo>
                  <a:lnTo>
                    <a:pt x="1946141" y="148502"/>
                  </a:lnTo>
                  <a:lnTo>
                    <a:pt x="2034602" y="185628"/>
                  </a:lnTo>
                  <a:lnTo>
                    <a:pt x="2123063" y="235129"/>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2" name="tx122"/>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532134"/>
            </a:xfrm>
            <a:custGeom>
              <a:avLst/>
              <a:pathLst>
                <a:path w="2123063" h="532134">
                  <a:moveTo>
                    <a:pt x="0" y="0"/>
                  </a:moveTo>
                  <a:lnTo>
                    <a:pt x="88460" y="0"/>
                  </a:lnTo>
                  <a:lnTo>
                    <a:pt x="176921" y="12375"/>
                  </a:lnTo>
                  <a:lnTo>
                    <a:pt x="265382" y="0"/>
                  </a:lnTo>
                  <a:lnTo>
                    <a:pt x="353843" y="0"/>
                  </a:lnTo>
                  <a:lnTo>
                    <a:pt x="442304" y="12375"/>
                  </a:lnTo>
                  <a:lnTo>
                    <a:pt x="530765" y="49500"/>
                  </a:lnTo>
                  <a:lnTo>
                    <a:pt x="619226" y="37125"/>
                  </a:lnTo>
                  <a:lnTo>
                    <a:pt x="707687" y="37125"/>
                  </a:lnTo>
                  <a:lnTo>
                    <a:pt x="796148" y="0"/>
                  </a:lnTo>
                  <a:lnTo>
                    <a:pt x="884609" y="12375"/>
                  </a:lnTo>
                  <a:lnTo>
                    <a:pt x="973070" y="12375"/>
                  </a:lnTo>
                  <a:lnTo>
                    <a:pt x="1061531" y="24750"/>
                  </a:lnTo>
                  <a:lnTo>
                    <a:pt x="1149992" y="24750"/>
                  </a:lnTo>
                  <a:lnTo>
                    <a:pt x="1238453" y="24750"/>
                  </a:lnTo>
                  <a:lnTo>
                    <a:pt x="1326914" y="12375"/>
                  </a:lnTo>
                  <a:lnTo>
                    <a:pt x="1415375" y="0"/>
                  </a:lnTo>
                  <a:lnTo>
                    <a:pt x="1503836" y="99001"/>
                  </a:lnTo>
                  <a:lnTo>
                    <a:pt x="1592297" y="61876"/>
                  </a:lnTo>
                  <a:lnTo>
                    <a:pt x="1680758" y="0"/>
                  </a:lnTo>
                  <a:lnTo>
                    <a:pt x="1769219" y="37125"/>
                  </a:lnTo>
                  <a:lnTo>
                    <a:pt x="1857680" y="86626"/>
                  </a:lnTo>
                  <a:lnTo>
                    <a:pt x="1946141" y="210378"/>
                  </a:lnTo>
                  <a:lnTo>
                    <a:pt x="2034602" y="532134"/>
                  </a:lnTo>
                  <a:lnTo>
                    <a:pt x="2123063" y="111377"/>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14702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739041" y="2861125"/>
              <a:ext cx="2034602" cy="457883"/>
            </a:xfrm>
            <a:custGeom>
              <a:avLst/>
              <a:pathLst>
                <a:path w="2034602" h="457883">
                  <a:moveTo>
                    <a:pt x="0" y="457883"/>
                  </a:moveTo>
                  <a:lnTo>
                    <a:pt x="88460" y="0"/>
                  </a:lnTo>
                  <a:lnTo>
                    <a:pt x="176921" y="0"/>
                  </a:lnTo>
                  <a:lnTo>
                    <a:pt x="265382" y="0"/>
                  </a:lnTo>
                  <a:lnTo>
                    <a:pt x="353843" y="0"/>
                  </a:lnTo>
                  <a:lnTo>
                    <a:pt x="442304" y="0"/>
                  </a:lnTo>
                  <a:lnTo>
                    <a:pt x="530765" y="49500"/>
                  </a:lnTo>
                  <a:lnTo>
                    <a:pt x="619226" y="49500"/>
                  </a:lnTo>
                  <a:lnTo>
                    <a:pt x="707687" y="49500"/>
                  </a:lnTo>
                  <a:lnTo>
                    <a:pt x="796148" y="49500"/>
                  </a:lnTo>
                  <a:lnTo>
                    <a:pt x="884609" y="61876"/>
                  </a:lnTo>
                  <a:lnTo>
                    <a:pt x="973070" y="61876"/>
                  </a:lnTo>
                  <a:lnTo>
                    <a:pt x="1061531" y="99001"/>
                  </a:lnTo>
                  <a:lnTo>
                    <a:pt x="1149992" y="123752"/>
                  </a:lnTo>
                  <a:lnTo>
                    <a:pt x="1238453" y="61876"/>
                  </a:lnTo>
                  <a:lnTo>
                    <a:pt x="1326914" y="86626"/>
                  </a:lnTo>
                  <a:lnTo>
                    <a:pt x="1415375" y="222754"/>
                  </a:lnTo>
                  <a:lnTo>
                    <a:pt x="1503836" y="222754"/>
                  </a:lnTo>
                  <a:lnTo>
                    <a:pt x="1592297" y="86626"/>
                  </a:lnTo>
                  <a:lnTo>
                    <a:pt x="1680758" y="111377"/>
                  </a:lnTo>
                  <a:lnTo>
                    <a:pt x="1769219" y="148502"/>
                  </a:lnTo>
                  <a:lnTo>
                    <a:pt x="1857680" y="148502"/>
                  </a:lnTo>
                  <a:lnTo>
                    <a:pt x="1946141" y="222754"/>
                  </a:lnTo>
                  <a:lnTo>
                    <a:pt x="2034602" y="297005"/>
                  </a:lnTo>
                </a:path>
              </a:pathLst>
            </a:custGeom>
            <a:ln w="27101" cap="flat">
              <a:solidFill>
                <a:srgbClr val="1CABE2">
                  <a:alpha val="100000"/>
                </a:srgbClr>
              </a:solidFill>
              <a:prstDash val="solid"/>
              <a:round/>
            </a:ln>
          </p:spPr>
          <p:txBody>
            <a:bodyPr/>
            <a:lstStyle/>
            <a:p/>
          </p:txBody>
        </p:sp>
        <p:sp>
          <p:nvSpPr>
            <p:cNvPr id="168" name="tx168"/>
            <p:cNvSpPr/>
            <p:nvPr/>
          </p:nvSpPr>
          <p:spPr>
            <a:xfrm>
              <a:off x="6587111"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69" name="tx169"/>
            <p:cNvSpPr/>
            <p:nvPr/>
          </p:nvSpPr>
          <p:spPr>
            <a:xfrm>
              <a:off x="8806200"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0" name="tx170"/>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27321" y="398022"/>
              <a:ext cx="51812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Dominica,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(75%), followed by MCV1 (80%).
Compared to 2019, coverage of 7 vaccines decreased (BCG, DTP1, DTP3, IPV1, MCV1, MCV2 and POL3).
Compared to 2023, coverage of one vaccine remained constant (BCG), 4 vaccines decreased (DTP1, IPV1, MCV1 and MCV2), and 2 vaccines increased (DTP3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040333"/>
            </a:xfrm>
            <a:custGeom>
              <a:avLst/>
              <a:pathLst>
                <a:path w="6480943" h="2040333">
                  <a:moveTo>
                    <a:pt x="0" y="0"/>
                  </a:moveTo>
                  <a:lnTo>
                    <a:pt x="270039" y="0"/>
                  </a:lnTo>
                  <a:lnTo>
                    <a:pt x="540078" y="47449"/>
                  </a:lnTo>
                  <a:lnTo>
                    <a:pt x="810117" y="0"/>
                  </a:lnTo>
                  <a:lnTo>
                    <a:pt x="1080157" y="0"/>
                  </a:lnTo>
                  <a:lnTo>
                    <a:pt x="1350196" y="47449"/>
                  </a:lnTo>
                  <a:lnTo>
                    <a:pt x="1620235" y="189798"/>
                  </a:lnTo>
                  <a:lnTo>
                    <a:pt x="1890275" y="142348"/>
                  </a:lnTo>
                  <a:lnTo>
                    <a:pt x="2160314" y="142348"/>
                  </a:lnTo>
                  <a:lnTo>
                    <a:pt x="2430353" y="0"/>
                  </a:lnTo>
                  <a:lnTo>
                    <a:pt x="2700393" y="47449"/>
                  </a:lnTo>
                  <a:lnTo>
                    <a:pt x="2970432" y="47449"/>
                  </a:lnTo>
                  <a:lnTo>
                    <a:pt x="3240471" y="94899"/>
                  </a:lnTo>
                  <a:lnTo>
                    <a:pt x="3510510" y="94899"/>
                  </a:lnTo>
                  <a:lnTo>
                    <a:pt x="3780550" y="94899"/>
                  </a:lnTo>
                  <a:lnTo>
                    <a:pt x="4050589" y="47449"/>
                  </a:lnTo>
                  <a:lnTo>
                    <a:pt x="4320628" y="0"/>
                  </a:lnTo>
                  <a:lnTo>
                    <a:pt x="4590668" y="379596"/>
                  </a:lnTo>
                  <a:lnTo>
                    <a:pt x="4860707" y="237248"/>
                  </a:lnTo>
                  <a:lnTo>
                    <a:pt x="5130746" y="0"/>
                  </a:lnTo>
                  <a:lnTo>
                    <a:pt x="5400786" y="142348"/>
                  </a:lnTo>
                  <a:lnTo>
                    <a:pt x="5670825" y="332147"/>
                  </a:lnTo>
                  <a:lnTo>
                    <a:pt x="5940864" y="806643"/>
                  </a:lnTo>
                  <a:lnTo>
                    <a:pt x="6210904" y="2040333"/>
                  </a:lnTo>
                  <a:lnTo>
                    <a:pt x="6480943" y="427046"/>
                  </a:lnTo>
                </a:path>
              </a:pathLst>
            </a:custGeom>
            <a:ln w="27101" cap="flat">
              <a:solidFill>
                <a:srgbClr val="1C86EE">
                  <a:alpha val="100000"/>
                </a:srgbClr>
              </a:solidFill>
              <a:prstDash val="solid"/>
              <a:round/>
            </a:ln>
          </p:spPr>
          <p:txBody>
            <a:bodyPr/>
            <a:lstStyle/>
            <a:p/>
          </p:txBody>
        </p:sp>
        <p:sp>
          <p:nvSpPr>
            <p:cNvPr id="38" name="pl38"/>
            <p:cNvSpPr/>
            <p:nvPr/>
          </p:nvSpPr>
          <p:spPr>
            <a:xfrm>
              <a:off x="2755491" y="930799"/>
              <a:ext cx="4860707" cy="4365364"/>
            </a:xfrm>
            <a:custGeom>
              <a:avLst/>
              <a:pathLst>
                <a:path w="4860707" h="4365364">
                  <a:moveTo>
                    <a:pt x="0" y="4365364"/>
                  </a:moveTo>
                  <a:lnTo>
                    <a:pt x="270039" y="284697"/>
                  </a:lnTo>
                  <a:lnTo>
                    <a:pt x="540078" y="142348"/>
                  </a:lnTo>
                  <a:lnTo>
                    <a:pt x="810117" y="0"/>
                  </a:lnTo>
                  <a:lnTo>
                    <a:pt x="1080157" y="47449"/>
                  </a:lnTo>
                  <a:lnTo>
                    <a:pt x="1350196" y="47449"/>
                  </a:lnTo>
                  <a:lnTo>
                    <a:pt x="1620235" y="94899"/>
                  </a:lnTo>
                  <a:lnTo>
                    <a:pt x="1890275" y="94899"/>
                  </a:lnTo>
                  <a:lnTo>
                    <a:pt x="2160314" y="94899"/>
                  </a:lnTo>
                  <a:lnTo>
                    <a:pt x="2430353" y="47449"/>
                  </a:lnTo>
                  <a:lnTo>
                    <a:pt x="2700393" y="0"/>
                  </a:lnTo>
                  <a:lnTo>
                    <a:pt x="2970432" y="379596"/>
                  </a:lnTo>
                  <a:lnTo>
                    <a:pt x="3240471" y="237248"/>
                  </a:lnTo>
                  <a:lnTo>
                    <a:pt x="3510510" y="0"/>
                  </a:lnTo>
                  <a:lnTo>
                    <a:pt x="3780550" y="94899"/>
                  </a:lnTo>
                  <a:lnTo>
                    <a:pt x="4050589" y="332147"/>
                  </a:lnTo>
                  <a:lnTo>
                    <a:pt x="4320628" y="806643"/>
                  </a:lnTo>
                  <a:lnTo>
                    <a:pt x="4590668" y="2040333"/>
                  </a:lnTo>
                  <a:lnTo>
                    <a:pt x="4860707" y="427046"/>
                  </a:lnTo>
                </a:path>
              </a:pathLst>
            </a:custGeom>
            <a:ln w="27101" cap="flat">
              <a:solidFill>
                <a:srgbClr val="80BD41">
                  <a:alpha val="100000"/>
                </a:srgbClr>
              </a:solidFill>
              <a:prstDash val="solid"/>
              <a:round/>
            </a:ln>
          </p:spPr>
          <p:txBody>
            <a:bodyPr/>
            <a:lstStyle/>
            <a:p/>
          </p:txBody>
        </p:sp>
        <p:sp>
          <p:nvSpPr>
            <p:cNvPr id="39" name="pl39"/>
            <p:cNvSpPr/>
            <p:nvPr/>
          </p:nvSpPr>
          <p:spPr>
            <a:xfrm>
              <a:off x="2755491" y="930799"/>
              <a:ext cx="4860707" cy="4365364"/>
            </a:xfrm>
            <a:custGeom>
              <a:avLst/>
              <a:pathLst>
                <a:path w="4860707" h="4365364">
                  <a:moveTo>
                    <a:pt x="0" y="4365364"/>
                  </a:moveTo>
                  <a:lnTo>
                    <a:pt x="270039" y="284697"/>
                  </a:lnTo>
                  <a:lnTo>
                    <a:pt x="540078" y="142348"/>
                  </a:lnTo>
                  <a:lnTo>
                    <a:pt x="810117" y="0"/>
                  </a:lnTo>
                  <a:lnTo>
                    <a:pt x="1080157" y="47449"/>
                  </a:lnTo>
                  <a:lnTo>
                    <a:pt x="1350196" y="47449"/>
                  </a:lnTo>
                  <a:lnTo>
                    <a:pt x="1620235" y="94899"/>
                  </a:lnTo>
                  <a:lnTo>
                    <a:pt x="1890275" y="94899"/>
                  </a:lnTo>
                  <a:lnTo>
                    <a:pt x="2160314" y="94899"/>
                  </a:lnTo>
                  <a:lnTo>
                    <a:pt x="2430353" y="47449"/>
                  </a:lnTo>
                  <a:lnTo>
                    <a:pt x="2700393" y="0"/>
                  </a:lnTo>
                  <a:lnTo>
                    <a:pt x="2970432" y="379596"/>
                  </a:lnTo>
                  <a:lnTo>
                    <a:pt x="3240471" y="237248"/>
                  </a:lnTo>
                  <a:lnTo>
                    <a:pt x="3510510" y="0"/>
                  </a:lnTo>
                  <a:lnTo>
                    <a:pt x="3780550" y="94899"/>
                  </a:lnTo>
                  <a:lnTo>
                    <a:pt x="4050589" y="332147"/>
                  </a:lnTo>
                  <a:lnTo>
                    <a:pt x="4320628" y="806643"/>
                  </a:lnTo>
                  <a:lnTo>
                    <a:pt x="4590668" y="2040333"/>
                  </a:lnTo>
                  <a:lnTo>
                    <a:pt x="4860707" y="427046"/>
                  </a:lnTo>
                </a:path>
              </a:pathLst>
            </a:custGeom>
            <a:ln w="27101" cap="flat">
              <a:solidFill>
                <a:srgbClr val="EE00EE">
                  <a:alpha val="100000"/>
                </a:srgbClr>
              </a:solidFill>
              <a:prstDash val="solid"/>
              <a:round/>
            </a:ln>
          </p:spPr>
          <p:txBody>
            <a:bodyPr/>
            <a:lstStyle/>
            <a:p/>
          </p:txBody>
        </p:sp>
        <p:sp>
          <p:nvSpPr>
            <p:cNvPr id="40" name="pl40"/>
            <p:cNvSpPr/>
            <p:nvPr/>
          </p:nvSpPr>
          <p:spPr>
            <a:xfrm>
              <a:off x="6536041" y="1974690"/>
              <a:ext cx="1080157" cy="332147"/>
            </a:xfrm>
            <a:custGeom>
              <a:avLst/>
              <a:pathLst>
                <a:path w="1080157" h="332147">
                  <a:moveTo>
                    <a:pt x="0" y="142348"/>
                  </a:moveTo>
                  <a:lnTo>
                    <a:pt x="270039" y="94899"/>
                  </a:lnTo>
                  <a:lnTo>
                    <a:pt x="540078" y="189798"/>
                  </a:lnTo>
                  <a:lnTo>
                    <a:pt x="810117" y="332147"/>
                  </a:lnTo>
                  <a:lnTo>
                    <a:pt x="1080157"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989325"/>
            </a:xfrm>
            <a:custGeom>
              <a:avLst/>
              <a:pathLst>
                <a:path w="2430353" h="2989325">
                  <a:moveTo>
                    <a:pt x="0" y="2989325"/>
                  </a:moveTo>
                  <a:lnTo>
                    <a:pt x="270039" y="0"/>
                  </a:lnTo>
                  <a:lnTo>
                    <a:pt x="540078" y="47449"/>
                  </a:lnTo>
                  <a:lnTo>
                    <a:pt x="810117" y="0"/>
                  </a:lnTo>
                  <a:lnTo>
                    <a:pt x="1080157" y="0"/>
                  </a:lnTo>
                  <a:lnTo>
                    <a:pt x="1350196" y="0"/>
                  </a:lnTo>
                  <a:lnTo>
                    <a:pt x="1620235" y="189798"/>
                  </a:lnTo>
                  <a:lnTo>
                    <a:pt x="1890275" y="142348"/>
                  </a:lnTo>
                  <a:lnTo>
                    <a:pt x="2160314" y="0"/>
                  </a:lnTo>
                  <a:lnTo>
                    <a:pt x="243035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043891"/>
            </a:xfrm>
            <a:custGeom>
              <a:avLst/>
              <a:pathLst>
                <a:path w="6480943" h="1043891">
                  <a:moveTo>
                    <a:pt x="0" y="0"/>
                  </a:moveTo>
                  <a:lnTo>
                    <a:pt x="270039" y="0"/>
                  </a:lnTo>
                  <a:lnTo>
                    <a:pt x="540078" y="0"/>
                  </a:lnTo>
                  <a:lnTo>
                    <a:pt x="810117" y="0"/>
                  </a:lnTo>
                  <a:lnTo>
                    <a:pt x="1080157" y="0"/>
                  </a:lnTo>
                  <a:lnTo>
                    <a:pt x="1350196" y="47449"/>
                  </a:lnTo>
                  <a:lnTo>
                    <a:pt x="1620235" y="94899"/>
                  </a:lnTo>
                  <a:lnTo>
                    <a:pt x="1890275" y="142348"/>
                  </a:lnTo>
                  <a:lnTo>
                    <a:pt x="2160314" y="0"/>
                  </a:lnTo>
                  <a:lnTo>
                    <a:pt x="2430353" y="0"/>
                  </a:lnTo>
                  <a:lnTo>
                    <a:pt x="2700393" y="0"/>
                  </a:lnTo>
                  <a:lnTo>
                    <a:pt x="2970432" y="0"/>
                  </a:lnTo>
                  <a:lnTo>
                    <a:pt x="3240471" y="0"/>
                  </a:lnTo>
                  <a:lnTo>
                    <a:pt x="3510510" y="284697"/>
                  </a:lnTo>
                  <a:lnTo>
                    <a:pt x="3780550" y="237248"/>
                  </a:lnTo>
                  <a:lnTo>
                    <a:pt x="4050589" y="142348"/>
                  </a:lnTo>
                  <a:lnTo>
                    <a:pt x="4320628" y="142348"/>
                  </a:lnTo>
                  <a:lnTo>
                    <a:pt x="4590668" y="1043891"/>
                  </a:lnTo>
                  <a:lnTo>
                    <a:pt x="4860707" y="711744"/>
                  </a:lnTo>
                  <a:lnTo>
                    <a:pt x="5130746" y="332147"/>
                  </a:lnTo>
                  <a:lnTo>
                    <a:pt x="5400786" y="332147"/>
                  </a:lnTo>
                  <a:lnTo>
                    <a:pt x="5670825" y="521945"/>
                  </a:lnTo>
                  <a:lnTo>
                    <a:pt x="5940864" y="569395"/>
                  </a:lnTo>
                  <a:lnTo>
                    <a:pt x="6210904" y="711744"/>
                  </a:lnTo>
                  <a:lnTo>
                    <a:pt x="6480943" y="901542"/>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1755635"/>
            </a:xfrm>
            <a:custGeom>
              <a:avLst/>
              <a:pathLst>
                <a:path w="6210904" h="1755635">
                  <a:moveTo>
                    <a:pt x="0" y="1755635"/>
                  </a:moveTo>
                  <a:lnTo>
                    <a:pt x="270039" y="0"/>
                  </a:lnTo>
                  <a:lnTo>
                    <a:pt x="540078" y="0"/>
                  </a:lnTo>
                  <a:lnTo>
                    <a:pt x="810117" y="0"/>
                  </a:lnTo>
                  <a:lnTo>
                    <a:pt x="1080157" y="0"/>
                  </a:lnTo>
                  <a:lnTo>
                    <a:pt x="1350196" y="0"/>
                  </a:lnTo>
                  <a:lnTo>
                    <a:pt x="1620235" y="189798"/>
                  </a:lnTo>
                  <a:lnTo>
                    <a:pt x="1890275" y="189798"/>
                  </a:lnTo>
                  <a:lnTo>
                    <a:pt x="2160314" y="189798"/>
                  </a:lnTo>
                  <a:lnTo>
                    <a:pt x="2430353" y="189798"/>
                  </a:lnTo>
                  <a:lnTo>
                    <a:pt x="2700393" y="237248"/>
                  </a:lnTo>
                  <a:lnTo>
                    <a:pt x="2970432" y="237248"/>
                  </a:lnTo>
                  <a:lnTo>
                    <a:pt x="3240471" y="379596"/>
                  </a:lnTo>
                  <a:lnTo>
                    <a:pt x="3510510" y="474496"/>
                  </a:lnTo>
                  <a:lnTo>
                    <a:pt x="3780550" y="237248"/>
                  </a:lnTo>
                  <a:lnTo>
                    <a:pt x="4050589" y="332147"/>
                  </a:lnTo>
                  <a:lnTo>
                    <a:pt x="4320628" y="854093"/>
                  </a:lnTo>
                  <a:lnTo>
                    <a:pt x="4590668" y="854093"/>
                  </a:lnTo>
                  <a:lnTo>
                    <a:pt x="4860707" y="332147"/>
                  </a:lnTo>
                  <a:lnTo>
                    <a:pt x="5130746" y="427046"/>
                  </a:lnTo>
                  <a:lnTo>
                    <a:pt x="5400786" y="569395"/>
                  </a:lnTo>
                  <a:lnTo>
                    <a:pt x="5670825" y="569395"/>
                  </a:lnTo>
                  <a:lnTo>
                    <a:pt x="5940864" y="854093"/>
                  </a:lnTo>
                  <a:lnTo>
                    <a:pt x="6210904" y="113879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992883"/>
            </a:xfrm>
            <a:custGeom>
              <a:avLst/>
              <a:pathLst>
                <a:path w="6480943" h="1992883">
                  <a:moveTo>
                    <a:pt x="0" y="0"/>
                  </a:moveTo>
                  <a:lnTo>
                    <a:pt x="270039" y="0"/>
                  </a:lnTo>
                  <a:lnTo>
                    <a:pt x="540078" y="47449"/>
                  </a:lnTo>
                  <a:lnTo>
                    <a:pt x="810117" y="0"/>
                  </a:lnTo>
                  <a:lnTo>
                    <a:pt x="1080157" y="0"/>
                  </a:lnTo>
                  <a:lnTo>
                    <a:pt x="1350196" y="47449"/>
                  </a:lnTo>
                  <a:lnTo>
                    <a:pt x="1620235" y="142348"/>
                  </a:lnTo>
                  <a:lnTo>
                    <a:pt x="1890275" y="284697"/>
                  </a:lnTo>
                  <a:lnTo>
                    <a:pt x="2160314" y="189798"/>
                  </a:lnTo>
                  <a:lnTo>
                    <a:pt x="2430353" y="0"/>
                  </a:lnTo>
                  <a:lnTo>
                    <a:pt x="2700393" y="0"/>
                  </a:lnTo>
                  <a:lnTo>
                    <a:pt x="2970432" y="47449"/>
                  </a:lnTo>
                  <a:lnTo>
                    <a:pt x="3240471" y="94899"/>
                  </a:lnTo>
                  <a:lnTo>
                    <a:pt x="3510510" y="142348"/>
                  </a:lnTo>
                  <a:lnTo>
                    <a:pt x="3780550" y="94899"/>
                  </a:lnTo>
                  <a:lnTo>
                    <a:pt x="4050589" y="47449"/>
                  </a:lnTo>
                  <a:lnTo>
                    <a:pt x="4320628" y="0"/>
                  </a:lnTo>
                  <a:lnTo>
                    <a:pt x="4590668" y="379596"/>
                  </a:lnTo>
                  <a:lnTo>
                    <a:pt x="4860707" y="237248"/>
                  </a:lnTo>
                  <a:lnTo>
                    <a:pt x="5130746" y="0"/>
                  </a:lnTo>
                  <a:lnTo>
                    <a:pt x="5400786" y="142348"/>
                  </a:lnTo>
                  <a:lnTo>
                    <a:pt x="5670825" y="332147"/>
                  </a:lnTo>
                  <a:lnTo>
                    <a:pt x="5940864" y="806643"/>
                  </a:lnTo>
                  <a:lnTo>
                    <a:pt x="6210904" y="1992883"/>
                  </a:lnTo>
                  <a:lnTo>
                    <a:pt x="6480943" y="42704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043891"/>
            </a:xfrm>
            <a:custGeom>
              <a:avLst/>
              <a:pathLst>
                <a:path w="6480943" h="1043891">
                  <a:moveTo>
                    <a:pt x="0" y="0"/>
                  </a:moveTo>
                  <a:lnTo>
                    <a:pt x="270039" y="0"/>
                  </a:lnTo>
                  <a:lnTo>
                    <a:pt x="540078" y="0"/>
                  </a:lnTo>
                  <a:lnTo>
                    <a:pt x="810117" y="0"/>
                  </a:lnTo>
                  <a:lnTo>
                    <a:pt x="1080157" y="0"/>
                  </a:lnTo>
                  <a:lnTo>
                    <a:pt x="1350196" y="47449"/>
                  </a:lnTo>
                  <a:lnTo>
                    <a:pt x="1620235" y="94899"/>
                  </a:lnTo>
                  <a:lnTo>
                    <a:pt x="1890275" y="142348"/>
                  </a:lnTo>
                  <a:lnTo>
                    <a:pt x="2160314" y="0"/>
                  </a:lnTo>
                  <a:lnTo>
                    <a:pt x="2430353" y="0"/>
                  </a:lnTo>
                  <a:lnTo>
                    <a:pt x="2700393" y="0"/>
                  </a:lnTo>
                  <a:lnTo>
                    <a:pt x="2970432" y="0"/>
                  </a:lnTo>
                  <a:lnTo>
                    <a:pt x="3240471" y="0"/>
                  </a:lnTo>
                  <a:lnTo>
                    <a:pt x="3510510" y="284697"/>
                  </a:lnTo>
                  <a:lnTo>
                    <a:pt x="3780550" y="237248"/>
                  </a:lnTo>
                  <a:lnTo>
                    <a:pt x="4050589" y="142348"/>
                  </a:lnTo>
                  <a:lnTo>
                    <a:pt x="4320628" y="142348"/>
                  </a:lnTo>
                  <a:lnTo>
                    <a:pt x="4590668" y="1043891"/>
                  </a:lnTo>
                  <a:lnTo>
                    <a:pt x="4860707" y="711744"/>
                  </a:lnTo>
                  <a:lnTo>
                    <a:pt x="5130746" y="332147"/>
                  </a:lnTo>
                  <a:lnTo>
                    <a:pt x="5400786" y="332147"/>
                  </a:lnTo>
                  <a:lnTo>
                    <a:pt x="5670825" y="521945"/>
                  </a:lnTo>
                  <a:lnTo>
                    <a:pt x="5940864" y="569395"/>
                  </a:lnTo>
                  <a:lnTo>
                    <a:pt x="6210904" y="711744"/>
                  </a:lnTo>
                  <a:lnTo>
                    <a:pt x="6480943" y="901542"/>
                  </a:lnTo>
                </a:path>
              </a:pathLst>
            </a:custGeom>
            <a:ln w="27101" cap="flat">
              <a:solidFill>
                <a:srgbClr val="9A32CD">
                  <a:alpha val="100000"/>
                </a:srgbClr>
              </a:solidFill>
              <a:prstDash val="solid"/>
              <a:round/>
            </a:ln>
          </p:spPr>
          <p:txBody>
            <a:bodyPr/>
            <a:lstStyle/>
            <a:p/>
          </p:txBody>
        </p:sp>
        <p:sp>
          <p:nvSpPr>
            <p:cNvPr id="46" name="pl46"/>
            <p:cNvSpPr/>
            <p:nvPr/>
          </p:nvSpPr>
          <p:spPr>
            <a:xfrm>
              <a:off x="7631968" y="784552"/>
              <a:ext cx="793058" cy="282968"/>
            </a:xfrm>
            <a:custGeom>
              <a:avLst/>
              <a:pathLst>
                <a:path w="793058" h="282968">
                  <a:moveTo>
                    <a:pt x="793058" y="0"/>
                  </a:moveTo>
                  <a:lnTo>
                    <a:pt x="0" y="282968"/>
                  </a:lnTo>
                </a:path>
              </a:pathLst>
            </a:custGeom>
          </p:spPr>
          <p:txBody>
            <a:bodyPr/>
            <a:lstStyle/>
            <a:p/>
          </p:txBody>
        </p:sp>
        <p:sp>
          <p:nvSpPr>
            <p:cNvPr id="47" name="pl47"/>
            <p:cNvSpPr/>
            <p:nvPr/>
          </p:nvSpPr>
          <p:spPr>
            <a:xfrm>
              <a:off x="7631476" y="1049795"/>
              <a:ext cx="751469" cy="301911"/>
            </a:xfrm>
            <a:custGeom>
              <a:avLst/>
              <a:pathLst>
                <a:path w="751469" h="301911">
                  <a:moveTo>
                    <a:pt x="751469" y="0"/>
                  </a:moveTo>
                  <a:lnTo>
                    <a:pt x="0" y="301911"/>
                  </a:lnTo>
                </a:path>
              </a:pathLst>
            </a:custGeom>
          </p:spPr>
          <p:txBody>
            <a:bodyPr/>
            <a:lstStyle/>
            <a:p/>
          </p:txBody>
        </p:sp>
        <p:sp>
          <p:nvSpPr>
            <p:cNvPr id="48" name="pl48"/>
            <p:cNvSpPr/>
            <p:nvPr/>
          </p:nvSpPr>
          <p:spPr>
            <a:xfrm>
              <a:off x="7634217" y="1305891"/>
              <a:ext cx="694366" cy="50640"/>
            </a:xfrm>
            <a:custGeom>
              <a:avLst/>
              <a:pathLst>
                <a:path w="694366" h="50640">
                  <a:moveTo>
                    <a:pt x="694366" y="0"/>
                  </a:moveTo>
                  <a:lnTo>
                    <a:pt x="0" y="50640"/>
                  </a:lnTo>
                </a:path>
              </a:pathLst>
            </a:custGeom>
          </p:spPr>
          <p:txBody>
            <a:bodyPr/>
            <a:lstStyle/>
            <a:p/>
          </p:txBody>
        </p:sp>
        <p:sp>
          <p:nvSpPr>
            <p:cNvPr id="49" name="pl49"/>
            <p:cNvSpPr/>
            <p:nvPr/>
          </p:nvSpPr>
          <p:spPr>
            <a:xfrm>
              <a:off x="7633064" y="1362037"/>
              <a:ext cx="804030" cy="199836"/>
            </a:xfrm>
            <a:custGeom>
              <a:avLst/>
              <a:pathLst>
                <a:path w="804030" h="199836">
                  <a:moveTo>
                    <a:pt x="804030" y="199836"/>
                  </a:moveTo>
                  <a:lnTo>
                    <a:pt x="0" y="0"/>
                  </a:lnTo>
                </a:path>
              </a:pathLst>
            </a:custGeom>
          </p:spPr>
          <p:txBody>
            <a:bodyPr/>
            <a:lstStyle/>
            <a:p/>
          </p:txBody>
        </p:sp>
        <p:sp>
          <p:nvSpPr>
            <p:cNvPr id="50" name="pl50"/>
            <p:cNvSpPr/>
            <p:nvPr/>
          </p:nvSpPr>
          <p:spPr>
            <a:xfrm>
              <a:off x="7629092" y="1365853"/>
              <a:ext cx="729609" cy="453101"/>
            </a:xfrm>
            <a:custGeom>
              <a:avLst/>
              <a:pathLst>
                <a:path w="729609" h="453101">
                  <a:moveTo>
                    <a:pt x="729609" y="453101"/>
                  </a:moveTo>
                  <a:lnTo>
                    <a:pt x="0" y="0"/>
                  </a:lnTo>
                </a:path>
              </a:pathLst>
            </a:custGeom>
          </p:spPr>
          <p:txBody>
            <a:bodyPr/>
            <a:lstStyle/>
            <a:p/>
          </p:txBody>
        </p:sp>
        <p:sp>
          <p:nvSpPr>
            <p:cNvPr id="51" name="pl51"/>
            <p:cNvSpPr/>
            <p:nvPr/>
          </p:nvSpPr>
          <p:spPr>
            <a:xfrm>
              <a:off x="7632147" y="1837765"/>
              <a:ext cx="726713" cy="247135"/>
            </a:xfrm>
            <a:custGeom>
              <a:avLst/>
              <a:pathLst>
                <a:path w="726713" h="247135">
                  <a:moveTo>
                    <a:pt x="726713" y="247135"/>
                  </a:moveTo>
                  <a:lnTo>
                    <a:pt x="0" y="0"/>
                  </a:lnTo>
                </a:path>
              </a:pathLst>
            </a:custGeom>
          </p:spPr>
          <p:txBody>
            <a:bodyPr/>
            <a:lstStyle/>
            <a:p/>
          </p:txBody>
        </p:sp>
        <p:sp>
          <p:nvSpPr>
            <p:cNvPr id="52" name="pl52"/>
            <p:cNvSpPr/>
            <p:nvPr/>
          </p:nvSpPr>
          <p:spPr>
            <a:xfrm>
              <a:off x="7627800" y="1841093"/>
              <a:ext cx="664630" cy="501319"/>
            </a:xfrm>
            <a:custGeom>
              <a:avLst/>
              <a:pathLst>
                <a:path w="664630" h="501319">
                  <a:moveTo>
                    <a:pt x="664630" y="501319"/>
                  </a:moveTo>
                  <a:lnTo>
                    <a:pt x="0" y="0"/>
                  </a:lnTo>
                </a:path>
              </a:pathLst>
            </a:custGeom>
          </p:spPr>
          <p:txBody>
            <a:bodyPr/>
            <a:lstStyle/>
            <a:p/>
          </p:txBody>
        </p:sp>
        <p:sp>
          <p:nvSpPr>
            <p:cNvPr id="53" name="pl53"/>
            <p:cNvSpPr/>
            <p:nvPr/>
          </p:nvSpPr>
          <p:spPr>
            <a:xfrm>
              <a:off x="7627230" y="1983727"/>
              <a:ext cx="755715" cy="619056"/>
            </a:xfrm>
            <a:custGeom>
              <a:avLst/>
              <a:pathLst>
                <a:path w="755715" h="619056">
                  <a:moveTo>
                    <a:pt x="755715" y="619056"/>
                  </a:moveTo>
                  <a:lnTo>
                    <a:pt x="0" y="0"/>
                  </a:lnTo>
                </a:path>
              </a:pathLst>
            </a:custGeom>
          </p:spPr>
          <p:txBody>
            <a:bodyPr/>
            <a:lstStyle/>
            <a:p/>
          </p:txBody>
        </p:sp>
        <p:sp>
          <p:nvSpPr>
            <p:cNvPr id="54" name="pl54"/>
            <p:cNvSpPr/>
            <p:nvPr/>
          </p:nvSpPr>
          <p:spPr>
            <a:xfrm>
              <a:off x="7625373" y="2079410"/>
              <a:ext cx="733488" cy="785121"/>
            </a:xfrm>
            <a:custGeom>
              <a:avLst/>
              <a:pathLst>
                <a:path w="733488" h="785121">
                  <a:moveTo>
                    <a:pt x="733488" y="785121"/>
                  </a:moveTo>
                  <a:lnTo>
                    <a:pt x="0" y="0"/>
                  </a:lnTo>
                </a:path>
              </a:pathLst>
            </a:custGeom>
          </p:spPr>
          <p:txBody>
            <a:bodyPr/>
            <a:lstStyle/>
            <a:p/>
          </p:txBody>
        </p:sp>
        <p:sp>
          <p:nvSpPr>
            <p:cNvPr id="55" name="pg55"/>
            <p:cNvSpPr/>
            <p:nvPr/>
          </p:nvSpPr>
          <p:spPr>
            <a:xfrm>
              <a:off x="8356446" y="6946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79306" y="73617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57" name="pg57"/>
            <p:cNvSpPr/>
            <p:nvPr/>
          </p:nvSpPr>
          <p:spPr>
            <a:xfrm>
              <a:off x="8314365" y="9591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0007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59" name="pg59"/>
            <p:cNvSpPr/>
            <p:nvPr/>
          </p:nvSpPr>
          <p:spPr>
            <a:xfrm>
              <a:off x="8260004" y="122101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24387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1" name="pg61"/>
            <p:cNvSpPr/>
            <p:nvPr/>
          </p:nvSpPr>
          <p:spPr>
            <a:xfrm>
              <a:off x="8368515" y="14812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52281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3" name="pg63"/>
            <p:cNvSpPr/>
            <p:nvPr/>
          </p:nvSpPr>
          <p:spPr>
            <a:xfrm>
              <a:off x="8290122" y="174172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78326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90%</a:t>
              </a:r>
            </a:p>
          </p:txBody>
        </p:sp>
        <p:sp>
          <p:nvSpPr>
            <p:cNvPr id="65" name="pg65"/>
            <p:cNvSpPr/>
            <p:nvPr/>
          </p:nvSpPr>
          <p:spPr>
            <a:xfrm>
              <a:off x="8290281" y="20060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0475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80%</a:t>
              </a:r>
            </a:p>
          </p:txBody>
        </p:sp>
        <p:sp>
          <p:nvSpPr>
            <p:cNvPr id="67" name="pg67"/>
            <p:cNvSpPr/>
            <p:nvPr/>
          </p:nvSpPr>
          <p:spPr>
            <a:xfrm>
              <a:off x="8223851" y="226584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30738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80%</a:t>
              </a:r>
            </a:p>
          </p:txBody>
        </p:sp>
        <p:sp>
          <p:nvSpPr>
            <p:cNvPr id="69" name="pg69"/>
            <p:cNvSpPr/>
            <p:nvPr/>
          </p:nvSpPr>
          <p:spPr>
            <a:xfrm>
              <a:off x="8314365" y="25252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37225" y="25667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77%</a:t>
              </a:r>
            </a:p>
          </p:txBody>
        </p:sp>
        <p:sp>
          <p:nvSpPr>
            <p:cNvPr id="71" name="pg71"/>
            <p:cNvSpPr/>
            <p:nvPr/>
          </p:nvSpPr>
          <p:spPr>
            <a:xfrm>
              <a:off x="8290281" y="27865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281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75%</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03711" y="401416"/>
              <a:ext cx="30241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Dominica,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(75%), followed by MCV1 (80%).
Coverage of 8 vaccines decreased (DTP3, HepB3, Hib3, IPV1, MCV1, MCV2, Polio3 and Rubella) compared to respective coverage in 2019.
Coverage of 5 vaccines increased (DTP3, HPVc, HepB3, Hib3 and Polio3) and 4 vaccines decreased (IPV1, MCV1, MCV2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18948" y="907931"/>
              <a:ext cx="649947" cy="0"/>
            </a:xfrm>
            <a:custGeom>
              <a:avLst/>
              <a:pathLst>
                <a:path w="649947" h="0">
                  <a:moveTo>
                    <a:pt x="0" y="0"/>
                  </a:moveTo>
                  <a:lnTo>
                    <a:pt x="72216" y="0"/>
                  </a:lnTo>
                  <a:lnTo>
                    <a:pt x="433298" y="0"/>
                  </a:lnTo>
                  <a:lnTo>
                    <a:pt x="433298"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288865" cy="0"/>
            </a:xfrm>
            <a:custGeom>
              <a:avLst/>
              <a:pathLst>
                <a:path w="288865" h="0">
                  <a:moveTo>
                    <a:pt x="0" y="0"/>
                  </a:move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5535807" y="1733641"/>
              <a:ext cx="3105305" cy="0"/>
            </a:xfrm>
            <a:custGeom>
              <a:avLst/>
              <a:pathLst>
                <a:path w="3105305" h="0">
                  <a:moveTo>
                    <a:pt x="0" y="0"/>
                  </a:moveTo>
                  <a:lnTo>
                    <a:pt x="1877626" y="0"/>
                  </a:lnTo>
                  <a:lnTo>
                    <a:pt x="2455357" y="0"/>
                  </a:lnTo>
                  <a:lnTo>
                    <a:pt x="2599790" y="0"/>
                  </a:lnTo>
                  <a:lnTo>
                    <a:pt x="2888656" y="0"/>
                  </a:lnTo>
                  <a:lnTo>
                    <a:pt x="3105305" y="0"/>
                  </a:lnTo>
                </a:path>
              </a:pathLst>
            </a:custGeom>
            <a:ln w="116535" cap="flat">
              <a:solidFill>
                <a:srgbClr val="E8E8E8">
                  <a:alpha val="100000"/>
                </a:srgbClr>
              </a:solidFill>
              <a:prstDash val="solid"/>
              <a:round/>
            </a:ln>
          </p:spPr>
          <p:txBody>
            <a:bodyPr/>
            <a:lstStyle/>
            <a:p/>
          </p:txBody>
        </p:sp>
        <p:sp>
          <p:nvSpPr>
            <p:cNvPr id="23" name="pl23"/>
            <p:cNvSpPr/>
            <p:nvPr/>
          </p:nvSpPr>
          <p:spPr>
            <a:xfrm>
              <a:off x="5535807" y="2146496"/>
              <a:ext cx="3105305" cy="0"/>
            </a:xfrm>
            <a:custGeom>
              <a:avLst/>
              <a:pathLst>
                <a:path w="3105305" h="0">
                  <a:moveTo>
                    <a:pt x="0" y="0"/>
                  </a:moveTo>
                  <a:lnTo>
                    <a:pt x="1877626" y="0"/>
                  </a:lnTo>
                  <a:lnTo>
                    <a:pt x="2455357" y="0"/>
                  </a:lnTo>
                  <a:lnTo>
                    <a:pt x="2599790" y="0"/>
                  </a:lnTo>
                  <a:lnTo>
                    <a:pt x="2960872" y="0"/>
                  </a:lnTo>
                  <a:lnTo>
                    <a:pt x="3105305"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559351"/>
              <a:ext cx="866596" cy="0"/>
            </a:xfrm>
            <a:custGeom>
              <a:avLst/>
              <a:pathLst>
                <a:path w="866596" h="0">
                  <a:moveTo>
                    <a:pt x="0" y="0"/>
                  </a:moveTo>
                  <a:lnTo>
                    <a:pt x="144432" y="0"/>
                  </a:lnTo>
                  <a:lnTo>
                    <a:pt x="722164" y="0"/>
                  </a:lnTo>
                  <a:lnTo>
                    <a:pt x="794380" y="0"/>
                  </a:lnTo>
                  <a:lnTo>
                    <a:pt x="866596"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5535807" y="2972206"/>
              <a:ext cx="3105305" cy="0"/>
            </a:xfrm>
            <a:custGeom>
              <a:avLst/>
              <a:pathLst>
                <a:path w="3105305" h="0">
                  <a:moveTo>
                    <a:pt x="0" y="0"/>
                  </a:moveTo>
                  <a:lnTo>
                    <a:pt x="1877626" y="0"/>
                  </a:lnTo>
                  <a:lnTo>
                    <a:pt x="2455357" y="0"/>
                  </a:lnTo>
                  <a:lnTo>
                    <a:pt x="2599790" y="0"/>
                  </a:lnTo>
                  <a:lnTo>
                    <a:pt x="2960872" y="0"/>
                  </a:lnTo>
                  <a:lnTo>
                    <a:pt x="3105305"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3385062"/>
              <a:ext cx="288865" cy="0"/>
            </a:xfrm>
            <a:custGeom>
              <a:avLst/>
              <a:pathLst>
                <a:path w="288865" h="0">
                  <a:moveTo>
                    <a:pt x="0" y="0"/>
                  </a:move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797917"/>
              <a:ext cx="866596" cy="0"/>
            </a:xfrm>
            <a:custGeom>
              <a:avLst/>
              <a:pathLst>
                <a:path w="866596" h="0">
                  <a:moveTo>
                    <a:pt x="0" y="0"/>
                  </a:moveTo>
                  <a:lnTo>
                    <a:pt x="288865"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4210772"/>
              <a:ext cx="1227678" cy="0"/>
            </a:xfrm>
            <a:custGeom>
              <a:avLst/>
              <a:pathLst>
                <a:path w="1227678" h="0">
                  <a:moveTo>
                    <a:pt x="0" y="0"/>
                  </a:moveTo>
                  <a:lnTo>
                    <a:pt x="433298" y="0"/>
                  </a:lnTo>
                  <a:lnTo>
                    <a:pt x="866596" y="0"/>
                  </a:lnTo>
                  <a:lnTo>
                    <a:pt x="866596" y="0"/>
                  </a:lnTo>
                  <a:lnTo>
                    <a:pt x="1083246"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5608023" y="4623627"/>
              <a:ext cx="3033089" cy="0"/>
            </a:xfrm>
            <a:custGeom>
              <a:avLst/>
              <a:pathLst>
                <a:path w="3033089" h="0">
                  <a:moveTo>
                    <a:pt x="0" y="0"/>
                  </a:moveTo>
                  <a:lnTo>
                    <a:pt x="1805410" y="0"/>
                  </a:lnTo>
                  <a:lnTo>
                    <a:pt x="2383141" y="0"/>
                  </a:lnTo>
                  <a:lnTo>
                    <a:pt x="2527574" y="0"/>
                  </a:lnTo>
                  <a:lnTo>
                    <a:pt x="2816439" y="0"/>
                  </a:lnTo>
                  <a:lnTo>
                    <a:pt x="3033089" y="0"/>
                  </a:lnTo>
                </a:path>
              </a:pathLst>
            </a:custGeom>
            <a:ln w="116535" cap="flat">
              <a:solidFill>
                <a:srgbClr val="E8E8E8">
                  <a:alpha val="100000"/>
                </a:srgbClr>
              </a:solidFill>
              <a:prstDash val="solid"/>
              <a:round/>
            </a:ln>
          </p:spPr>
          <p:txBody>
            <a:bodyPr/>
            <a:lstStyle/>
            <a:p/>
          </p:txBody>
        </p:sp>
        <p:sp>
          <p:nvSpPr>
            <p:cNvPr id="30" name="pl30"/>
            <p:cNvSpPr/>
            <p:nvPr/>
          </p:nvSpPr>
          <p:spPr>
            <a:xfrm>
              <a:off x="7269000" y="5036482"/>
              <a:ext cx="866596" cy="0"/>
            </a:xfrm>
            <a:custGeom>
              <a:avLst/>
              <a:pathLst>
                <a:path w="866596" h="0">
                  <a:moveTo>
                    <a:pt x="0" y="0"/>
                  </a:moveTo>
                  <a:lnTo>
                    <a:pt x="288865"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3130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60352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289479"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36169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47303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92839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547303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92839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433912"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71174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547303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9283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36169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07283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49509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20623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27844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84515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54525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92839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9509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20623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3266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Dominica,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(96%) compared to 2023, and was lower than in 2019. In 2019-2024, DTP1 coverage was at it's lowest level in 2021 (95%).
In 2023, 9 vaccines had lower coverage than in 2019.
In 2024, 10 vaccines had lower coverage than in 2019.
In 2024, 5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1894713"/>
              <a:ext cx="2677799" cy="582545"/>
            </a:xfrm>
            <a:custGeom>
              <a:avLst/>
              <a:pathLst>
                <a:path w="2677799" h="582545">
                  <a:moveTo>
                    <a:pt x="0" y="68534"/>
                  </a:moveTo>
                  <a:lnTo>
                    <a:pt x="535559" y="0"/>
                  </a:lnTo>
                  <a:lnTo>
                    <a:pt x="1071119" y="376940"/>
                  </a:lnTo>
                  <a:lnTo>
                    <a:pt x="1606679" y="137069"/>
                  </a:lnTo>
                  <a:lnTo>
                    <a:pt x="2142239" y="582545"/>
                  </a:lnTo>
                  <a:lnTo>
                    <a:pt x="2677799" y="342673"/>
                  </a:lnTo>
                </a:path>
              </a:pathLst>
            </a:custGeom>
            <a:ln w="29811" cap="flat">
              <a:solidFill>
                <a:srgbClr val="FF0000">
                  <a:alpha val="100000"/>
                </a:srgbClr>
              </a:solidFill>
              <a:prstDash val="solid"/>
              <a:round/>
            </a:ln>
          </p:spPr>
          <p:txBody>
            <a:bodyPr/>
            <a:lstStyle/>
            <a:p/>
          </p:txBody>
        </p:sp>
        <p:sp>
          <p:nvSpPr>
            <p:cNvPr id="24" name="pl24"/>
            <p:cNvSpPr/>
            <p:nvPr/>
          </p:nvSpPr>
          <p:spPr>
            <a:xfrm>
              <a:off x="2015765" y="2237387"/>
              <a:ext cx="2142239" cy="239871"/>
            </a:xfrm>
            <a:custGeom>
              <a:avLst/>
              <a:pathLst>
                <a:path w="2142239" h="239871">
                  <a:moveTo>
                    <a:pt x="0" y="102802"/>
                  </a:moveTo>
                  <a:lnTo>
                    <a:pt x="535559" y="68534"/>
                  </a:lnTo>
                  <a:lnTo>
                    <a:pt x="1071119" y="137069"/>
                  </a:lnTo>
                  <a:lnTo>
                    <a:pt x="1606679" y="239871"/>
                  </a:lnTo>
                  <a:lnTo>
                    <a:pt x="2142239" y="0"/>
                  </a:lnTo>
                </a:path>
              </a:pathLst>
            </a:custGeom>
            <a:ln w="29811" cap="flat">
              <a:solidFill>
                <a:srgbClr val="0058AB">
                  <a:alpha val="100000"/>
                </a:srgbClr>
              </a:solidFill>
              <a:prstDash val="solid"/>
              <a:round/>
            </a:ln>
          </p:spPr>
          <p:txBody>
            <a:bodyPr/>
            <a:lstStyle/>
            <a:p/>
          </p:txBody>
        </p:sp>
        <p:sp>
          <p:nvSpPr>
            <p:cNvPr id="25" name="pt25"/>
            <p:cNvSpPr/>
            <p:nvPr/>
          </p:nvSpPr>
          <p:spPr>
            <a:xfrm>
              <a:off x="1455380"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9094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252649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062059"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59761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133179"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01576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7" name="tx37"/>
            <p:cNvSpPr/>
            <p:nvPr/>
          </p:nvSpPr>
          <p:spPr>
            <a:xfrm>
              <a:off x="255132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38" name="tx38"/>
            <p:cNvSpPr/>
            <p:nvPr/>
          </p:nvSpPr>
          <p:spPr>
            <a:xfrm>
              <a:off x="3086885"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39" name="tx39"/>
            <p:cNvSpPr/>
            <p:nvPr/>
          </p:nvSpPr>
          <p:spPr>
            <a:xfrm>
              <a:off x="362244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40" name="tx40"/>
            <p:cNvSpPr/>
            <p:nvPr/>
          </p:nvSpPr>
          <p:spPr>
            <a:xfrm>
              <a:off x="4158005"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41" name="tx41"/>
            <p:cNvSpPr/>
            <p:nvPr/>
          </p:nvSpPr>
          <p:spPr>
            <a:xfrm>
              <a:off x="1480206"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42" name="tx42"/>
            <p:cNvSpPr/>
            <p:nvPr/>
          </p:nvSpPr>
          <p:spPr>
            <a:xfrm>
              <a:off x="2015765"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43" name="tx43"/>
            <p:cNvSpPr/>
            <p:nvPr/>
          </p:nvSpPr>
          <p:spPr>
            <a:xfrm>
              <a:off x="255132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4" name="tx44"/>
            <p:cNvSpPr/>
            <p:nvPr/>
          </p:nvSpPr>
          <p:spPr>
            <a:xfrm>
              <a:off x="3086885"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45" name="tx45"/>
            <p:cNvSpPr/>
            <p:nvPr/>
          </p:nvSpPr>
          <p:spPr>
            <a:xfrm>
              <a:off x="362244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46" name="tx46"/>
            <p:cNvSpPr/>
            <p:nvPr/>
          </p:nvSpPr>
          <p:spPr>
            <a:xfrm>
              <a:off x="415800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47" name="pl4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8" name="pl48"/>
            <p:cNvSpPr/>
            <p:nvPr/>
          </p:nvSpPr>
          <p:spPr>
            <a:xfrm>
              <a:off x="36224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33422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32276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2" name="pl5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673605" y="1586307"/>
              <a:ext cx="2677799" cy="890951"/>
            </a:xfrm>
            <a:custGeom>
              <a:avLst/>
              <a:pathLst>
                <a:path w="2677799" h="890951">
                  <a:moveTo>
                    <a:pt x="0" y="0"/>
                  </a:moveTo>
                  <a:lnTo>
                    <a:pt x="535559" y="102802"/>
                  </a:lnTo>
                  <a:lnTo>
                    <a:pt x="1071119" y="514010"/>
                  </a:lnTo>
                  <a:lnTo>
                    <a:pt x="1606679" y="274138"/>
                  </a:lnTo>
                  <a:lnTo>
                    <a:pt x="2142239" y="856683"/>
                  </a:lnTo>
                  <a:lnTo>
                    <a:pt x="2677799" y="890951"/>
                  </a:lnTo>
                </a:path>
              </a:pathLst>
            </a:custGeom>
            <a:ln w="29811" cap="flat">
              <a:solidFill>
                <a:srgbClr val="FF0000">
                  <a:alpha val="100000"/>
                </a:srgbClr>
              </a:solidFill>
              <a:prstDash val="solid"/>
              <a:round/>
            </a:ln>
          </p:spPr>
          <p:txBody>
            <a:bodyPr/>
            <a:lstStyle/>
            <a:p/>
          </p:txBody>
        </p:sp>
        <p:sp>
          <p:nvSpPr>
            <p:cNvPr id="72" name="pl72"/>
            <p:cNvSpPr/>
            <p:nvPr/>
          </p:nvSpPr>
          <p:spPr>
            <a:xfrm>
              <a:off x="6209165" y="1928981"/>
              <a:ext cx="2142239" cy="582545"/>
            </a:xfrm>
            <a:custGeom>
              <a:avLst/>
              <a:pathLst>
                <a:path w="2142239" h="582545">
                  <a:moveTo>
                    <a:pt x="0" y="0"/>
                  </a:moveTo>
                  <a:lnTo>
                    <a:pt x="535559" y="137069"/>
                  </a:lnTo>
                  <a:lnTo>
                    <a:pt x="1071119" y="582545"/>
                  </a:lnTo>
                  <a:lnTo>
                    <a:pt x="1606679" y="514010"/>
                  </a:lnTo>
                  <a:lnTo>
                    <a:pt x="2142239" y="548277"/>
                  </a:lnTo>
                </a:path>
              </a:pathLst>
            </a:custGeom>
            <a:ln w="29811" cap="flat">
              <a:solidFill>
                <a:srgbClr val="0058AB">
                  <a:alpha val="100000"/>
                </a:srgbClr>
              </a:solidFill>
              <a:prstDash val="solid"/>
              <a:round/>
            </a:ln>
          </p:spPr>
          <p:txBody>
            <a:bodyPr/>
            <a:lstStyle/>
            <a:p/>
          </p:txBody>
        </p:sp>
        <p:sp>
          <p:nvSpPr>
            <p:cNvPr id="73" name="pt73"/>
            <p:cNvSpPr/>
            <p:nvPr/>
          </p:nvSpPr>
          <p:spPr>
            <a:xfrm>
              <a:off x="5648780"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6184339"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671989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725545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779101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832657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618433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0" name="pt80"/>
            <p:cNvSpPr/>
            <p:nvPr/>
          </p:nvSpPr>
          <p:spPr>
            <a:xfrm>
              <a:off x="6719899"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1" name="pt81"/>
            <p:cNvSpPr/>
            <p:nvPr/>
          </p:nvSpPr>
          <p:spPr>
            <a:xfrm>
              <a:off x="725545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2" name="pt82"/>
            <p:cNvSpPr/>
            <p:nvPr/>
          </p:nvSpPr>
          <p:spPr>
            <a:xfrm>
              <a:off x="779101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3" name="pt83"/>
            <p:cNvSpPr/>
            <p:nvPr/>
          </p:nvSpPr>
          <p:spPr>
            <a:xfrm>
              <a:off x="832657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4" name="tx84"/>
            <p:cNvSpPr/>
            <p:nvPr/>
          </p:nvSpPr>
          <p:spPr>
            <a:xfrm>
              <a:off x="620916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85" name="tx85"/>
            <p:cNvSpPr/>
            <p:nvPr/>
          </p:nvSpPr>
          <p:spPr>
            <a:xfrm>
              <a:off x="6744725"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86" name="tx86"/>
            <p:cNvSpPr/>
            <p:nvPr/>
          </p:nvSpPr>
          <p:spPr>
            <a:xfrm>
              <a:off x="728028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87" name="tx87"/>
            <p:cNvSpPr/>
            <p:nvPr/>
          </p:nvSpPr>
          <p:spPr>
            <a:xfrm>
              <a:off x="781584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88" name="tx88"/>
            <p:cNvSpPr/>
            <p:nvPr/>
          </p:nvSpPr>
          <p:spPr>
            <a:xfrm>
              <a:off x="835140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89" name="tx89"/>
            <p:cNvSpPr/>
            <p:nvPr/>
          </p:nvSpPr>
          <p:spPr>
            <a:xfrm>
              <a:off x="5673605"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90" name="tx90"/>
            <p:cNvSpPr/>
            <p:nvPr/>
          </p:nvSpPr>
          <p:spPr>
            <a:xfrm>
              <a:off x="6209165"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1" name="tx91"/>
            <p:cNvSpPr/>
            <p:nvPr/>
          </p:nvSpPr>
          <p:spPr>
            <a:xfrm>
              <a:off x="6744725"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2" name="tx92"/>
            <p:cNvSpPr/>
            <p:nvPr/>
          </p:nvSpPr>
          <p:spPr>
            <a:xfrm>
              <a:off x="728028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93" name="tx93"/>
            <p:cNvSpPr/>
            <p:nvPr/>
          </p:nvSpPr>
          <p:spPr>
            <a:xfrm>
              <a:off x="781584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4" name="tx94"/>
            <p:cNvSpPr/>
            <p:nvPr/>
          </p:nvSpPr>
          <p:spPr>
            <a:xfrm>
              <a:off x="835140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5" name="pl9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6" name="pl96"/>
            <p:cNvSpPr/>
            <p:nvPr/>
          </p:nvSpPr>
          <p:spPr>
            <a:xfrm>
              <a:off x="78158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7" name="tx97"/>
            <p:cNvSpPr/>
            <p:nvPr/>
          </p:nvSpPr>
          <p:spPr>
            <a:xfrm>
              <a:off x="75356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8" name="tx98"/>
            <p:cNvSpPr/>
            <p:nvPr/>
          </p:nvSpPr>
          <p:spPr>
            <a:xfrm>
              <a:off x="74210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9" name="rc9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00" name="tx10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1" name="tx10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2" name="tx102"/>
            <p:cNvSpPr/>
            <p:nvPr/>
          </p:nvSpPr>
          <p:spPr>
            <a:xfrm rot="-5400000">
              <a:off x="13522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3" name="tx103"/>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4" name="tx104"/>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5" name="tx105"/>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6" name="tx106"/>
            <p:cNvSpPr/>
            <p:nvPr/>
          </p:nvSpPr>
          <p:spPr>
            <a:xfrm rot="-5400000">
              <a:off x="349441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7" name="tx107"/>
            <p:cNvSpPr/>
            <p:nvPr/>
          </p:nvSpPr>
          <p:spPr>
            <a:xfrm rot="-5400000">
              <a:off x="40300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8" name="tx108"/>
            <p:cNvSpPr/>
            <p:nvPr/>
          </p:nvSpPr>
          <p:spPr>
            <a:xfrm rot="-5400000">
              <a:off x="55456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9" name="tx109"/>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0" name="tx110"/>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1" name="tx111"/>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2" name="tx112"/>
            <p:cNvSpPr/>
            <p:nvPr/>
          </p:nvSpPr>
          <p:spPr>
            <a:xfrm rot="-5400000">
              <a:off x="76878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3" name="tx113"/>
            <p:cNvSpPr/>
            <p:nvPr/>
          </p:nvSpPr>
          <p:spPr>
            <a:xfrm rot="-5400000">
              <a:off x="82234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4" name="tx11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5" name="tx11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6" name="tx11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7" name="tx11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8" name="tx11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9" name="tx11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0" name="tx12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1" name="pl12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2" name="pl12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3" name="tx12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4" name="tx12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5" name="tx125"/>
            <p:cNvSpPr/>
            <p:nvPr/>
          </p:nvSpPr>
          <p:spPr>
            <a:xfrm>
              <a:off x="757200" y="398022"/>
              <a:ext cx="55065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Dominica, 2019-2024</a:t>
              </a:r>
            </a:p>
          </p:txBody>
        </p:sp>
        <p:sp>
          <p:nvSpPr>
            <p:cNvPr id="126" name="tx12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7" name="tx12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Dominica was 2019.
In 2024, first dose (HPV1) programme coverage among girls was 77% and last dose (HPVc) programme coverage was 77%.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675075"/>
            </a:xfrm>
            <a:custGeom>
              <a:avLst/>
              <a:pathLst>
                <a:path w="6444618" h="1675075">
                  <a:moveTo>
                    <a:pt x="0" y="0"/>
                  </a:moveTo>
                  <a:lnTo>
                    <a:pt x="268525" y="0"/>
                  </a:lnTo>
                  <a:lnTo>
                    <a:pt x="537051" y="38955"/>
                  </a:lnTo>
                  <a:lnTo>
                    <a:pt x="805577" y="0"/>
                  </a:lnTo>
                  <a:lnTo>
                    <a:pt x="1074103" y="0"/>
                  </a:lnTo>
                  <a:lnTo>
                    <a:pt x="1342628" y="38955"/>
                  </a:lnTo>
                  <a:lnTo>
                    <a:pt x="1611154" y="155820"/>
                  </a:lnTo>
                  <a:lnTo>
                    <a:pt x="1879680" y="116865"/>
                  </a:lnTo>
                  <a:lnTo>
                    <a:pt x="2148206" y="116865"/>
                  </a:lnTo>
                  <a:lnTo>
                    <a:pt x="2416732" y="0"/>
                  </a:lnTo>
                  <a:lnTo>
                    <a:pt x="2685257" y="38955"/>
                  </a:lnTo>
                  <a:lnTo>
                    <a:pt x="2953783" y="38955"/>
                  </a:lnTo>
                  <a:lnTo>
                    <a:pt x="3222309" y="77910"/>
                  </a:lnTo>
                  <a:lnTo>
                    <a:pt x="3490835" y="77910"/>
                  </a:lnTo>
                  <a:lnTo>
                    <a:pt x="3759360" y="77910"/>
                  </a:lnTo>
                  <a:lnTo>
                    <a:pt x="4027886" y="38955"/>
                  </a:lnTo>
                  <a:lnTo>
                    <a:pt x="4296412" y="0"/>
                  </a:lnTo>
                  <a:lnTo>
                    <a:pt x="4564938" y="311641"/>
                  </a:lnTo>
                  <a:lnTo>
                    <a:pt x="4833464" y="194776"/>
                  </a:lnTo>
                  <a:lnTo>
                    <a:pt x="5101989" y="0"/>
                  </a:lnTo>
                  <a:lnTo>
                    <a:pt x="5370515" y="116865"/>
                  </a:lnTo>
                  <a:lnTo>
                    <a:pt x="5639041" y="272686"/>
                  </a:lnTo>
                  <a:lnTo>
                    <a:pt x="5907567" y="662239"/>
                  </a:lnTo>
                  <a:lnTo>
                    <a:pt x="6176092" y="1675075"/>
                  </a:lnTo>
                  <a:lnTo>
                    <a:pt x="6444618" y="350597"/>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75000"/>
              <a:ext cx="6176092" cy="1441343"/>
            </a:xfrm>
            <a:custGeom>
              <a:avLst/>
              <a:pathLst>
                <a:path w="6176092" h="1441343">
                  <a:moveTo>
                    <a:pt x="0" y="1441343"/>
                  </a:moveTo>
                  <a:lnTo>
                    <a:pt x="268525" y="0"/>
                  </a:lnTo>
                  <a:lnTo>
                    <a:pt x="537051" y="0"/>
                  </a:lnTo>
                  <a:lnTo>
                    <a:pt x="805577" y="0"/>
                  </a:lnTo>
                  <a:lnTo>
                    <a:pt x="1074103" y="0"/>
                  </a:lnTo>
                  <a:lnTo>
                    <a:pt x="1342628" y="0"/>
                  </a:lnTo>
                  <a:lnTo>
                    <a:pt x="1611154" y="155820"/>
                  </a:lnTo>
                  <a:lnTo>
                    <a:pt x="1879680" y="155820"/>
                  </a:lnTo>
                  <a:lnTo>
                    <a:pt x="2148206" y="155820"/>
                  </a:lnTo>
                  <a:lnTo>
                    <a:pt x="2416732" y="155820"/>
                  </a:lnTo>
                  <a:lnTo>
                    <a:pt x="2685257" y="194776"/>
                  </a:lnTo>
                  <a:lnTo>
                    <a:pt x="2953783" y="194776"/>
                  </a:lnTo>
                  <a:lnTo>
                    <a:pt x="3222309" y="311641"/>
                  </a:lnTo>
                  <a:lnTo>
                    <a:pt x="3490835" y="389552"/>
                  </a:lnTo>
                  <a:lnTo>
                    <a:pt x="3759360" y="194776"/>
                  </a:lnTo>
                  <a:lnTo>
                    <a:pt x="4027886" y="272686"/>
                  </a:lnTo>
                  <a:lnTo>
                    <a:pt x="4296412" y="701194"/>
                  </a:lnTo>
                  <a:lnTo>
                    <a:pt x="4564938" y="701194"/>
                  </a:lnTo>
                  <a:lnTo>
                    <a:pt x="4833464" y="272686"/>
                  </a:lnTo>
                  <a:lnTo>
                    <a:pt x="5101989" y="350597"/>
                  </a:lnTo>
                  <a:lnTo>
                    <a:pt x="5370515" y="467462"/>
                  </a:lnTo>
                  <a:lnTo>
                    <a:pt x="5639041" y="467462"/>
                  </a:lnTo>
                  <a:lnTo>
                    <a:pt x="5907567" y="701194"/>
                  </a:lnTo>
                  <a:lnTo>
                    <a:pt x="6176092" y="934925"/>
                  </a:lnTo>
                </a:path>
              </a:pathLst>
            </a:custGeom>
            <a:ln w="27101" cap="flat">
              <a:solidFill>
                <a:srgbClr val="00BA38">
                  <a:alpha val="100000"/>
                </a:srgbClr>
              </a:solidFill>
              <a:prstDash val="solid"/>
              <a:round/>
            </a:ln>
          </p:spPr>
          <p:txBody>
            <a:bodyPr/>
            <a:lstStyle/>
            <a:p/>
          </p:txBody>
        </p:sp>
        <p:sp>
          <p:nvSpPr>
            <p:cNvPr id="28" name="pl28"/>
            <p:cNvSpPr/>
            <p:nvPr/>
          </p:nvSpPr>
          <p:spPr>
            <a:xfrm>
              <a:off x="6818794" y="1932015"/>
              <a:ext cx="1074103" cy="272686"/>
            </a:xfrm>
            <a:custGeom>
              <a:avLst/>
              <a:pathLst>
                <a:path w="1074103" h="272686">
                  <a:moveTo>
                    <a:pt x="0" y="116865"/>
                  </a:moveTo>
                  <a:lnTo>
                    <a:pt x="268525" y="77910"/>
                  </a:lnTo>
                  <a:lnTo>
                    <a:pt x="537051" y="155820"/>
                  </a:lnTo>
                  <a:lnTo>
                    <a:pt x="805577" y="272686"/>
                  </a:lnTo>
                  <a:lnTo>
                    <a:pt x="1074103"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3872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97154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89363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247796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780417" y="201050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425595"/>
              <a:ext cx="249607" cy="2"/>
            </a:xfrm>
            <a:custGeom>
              <a:avLst/>
              <a:pathLst>
                <a:path w="249607" h="2">
                  <a:moveTo>
                    <a:pt x="249607" y="0"/>
                  </a:moveTo>
                  <a:lnTo>
                    <a:pt x="0" y="2"/>
                  </a:lnTo>
                </a:path>
              </a:pathLst>
            </a:custGeom>
          </p:spPr>
          <p:txBody>
            <a:bodyPr/>
            <a:lstStyle/>
            <a:p/>
          </p:txBody>
        </p:sp>
        <p:sp>
          <p:nvSpPr>
            <p:cNvPr id="37" name="pl37"/>
            <p:cNvSpPr/>
            <p:nvPr/>
          </p:nvSpPr>
          <p:spPr>
            <a:xfrm>
              <a:off x="7908995" y="1846121"/>
              <a:ext cx="252428" cy="80744"/>
            </a:xfrm>
            <a:custGeom>
              <a:avLst/>
              <a:pathLst>
                <a:path w="252428" h="80744">
                  <a:moveTo>
                    <a:pt x="252428" y="0"/>
                  </a:moveTo>
                  <a:lnTo>
                    <a:pt x="0" y="80744"/>
                  </a:lnTo>
                </a:path>
              </a:pathLst>
            </a:custGeom>
          </p:spPr>
          <p:txBody>
            <a:bodyPr/>
            <a:lstStyle/>
            <a:p/>
          </p:txBody>
        </p:sp>
        <p:sp>
          <p:nvSpPr>
            <p:cNvPr id="38" name="pl38"/>
            <p:cNvSpPr/>
            <p:nvPr/>
          </p:nvSpPr>
          <p:spPr>
            <a:xfrm>
              <a:off x="7909452" y="2014670"/>
              <a:ext cx="251970" cy="72201"/>
            </a:xfrm>
            <a:custGeom>
              <a:avLst/>
              <a:pathLst>
                <a:path w="251970" h="72201">
                  <a:moveTo>
                    <a:pt x="251970" y="72201"/>
                  </a:moveTo>
                  <a:lnTo>
                    <a:pt x="0" y="0"/>
                  </a:lnTo>
                </a:path>
              </a:pathLst>
            </a:custGeom>
          </p:spPr>
          <p:txBody>
            <a:bodyPr/>
            <a:lstStyle/>
            <a:p/>
          </p:txBody>
        </p:sp>
        <p:sp>
          <p:nvSpPr>
            <p:cNvPr id="39" name="pg39"/>
            <p:cNvSpPr/>
            <p:nvPr/>
          </p:nvSpPr>
          <p:spPr>
            <a:xfrm>
              <a:off x="8092843" y="133460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3754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1" name="pg41"/>
            <p:cNvSpPr/>
            <p:nvPr/>
          </p:nvSpPr>
          <p:spPr>
            <a:xfrm>
              <a:off x="8092843" y="17374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7782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77%</a:t>
              </a:r>
            </a:p>
          </p:txBody>
        </p:sp>
        <p:sp>
          <p:nvSpPr>
            <p:cNvPr id="43" name="pg43"/>
            <p:cNvSpPr/>
            <p:nvPr/>
          </p:nvSpPr>
          <p:spPr>
            <a:xfrm>
              <a:off x="8092843" y="20109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20518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75%</a:t>
              </a:r>
            </a:p>
          </p:txBody>
        </p:sp>
        <p:sp>
          <p:nvSpPr>
            <p:cNvPr id="45" name="pg45"/>
            <p:cNvSpPr/>
            <p:nvPr/>
          </p:nvSpPr>
          <p:spPr>
            <a:xfrm>
              <a:off x="1512266" y="89068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986" y="9344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7" name="pg47"/>
            <p:cNvSpPr/>
            <p:nvPr/>
          </p:nvSpPr>
          <p:spPr>
            <a:xfrm>
              <a:off x="1419068" y="251882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464788" y="25626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62</a:t>
              </a:r>
            </a:p>
          </p:txBody>
        </p:sp>
        <p:sp>
          <p:nvSpPr>
            <p:cNvPr id="49" name="pg49"/>
            <p:cNvSpPr/>
            <p:nvPr/>
          </p:nvSpPr>
          <p:spPr>
            <a:xfrm>
              <a:off x="6881726" y="18651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927446" y="191082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74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75428" y="580629"/>
              <a:ext cx="37273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Dominica,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Dominica has 3 out of the 4 SDG vaccines.
In 2024, Dominica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99% in 2023 to 96% in 2024.
• DTP3 coverage increased 34 percentage points from 56% in 2023 to 90% in 2024.
• There were there were approximately the same number of zero-dose children in 2024. This leaves &lt;100 children without vaccination, vulnerable to vaccine-preventable diseases and a further &lt;100 with incomplete protection.
• Dominica accounted for &lt;0.1% of zero-dose children in Latin America and the Caribbean (LACR) and &lt;0.1% of zero-dose children globally.
• MCV1 coverage declined 4 percentage points from 84% in 2023 to 80% in 2024. There were &lt;200 children who missed out on the first measles vaccination.
• MCV2 coverage declined 6 percentage points from 81% in 2023 to 75% in 2024.
• Last dose coverage of HPV vaccination (HPVc) among girls increased from 70% to 77%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Dominica,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Dominica.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DAPMHHIV-502652578-1605204</_dlc_DocId>
    <_dlc_DocIdUrl xmlns="9e17fbd9-fb4c-4d20-9ec4-18aa77a91b0d">
      <Url>https://unicef.sharepoint.com/teams/DAPM-Health-HIV/_layouts/15/DocIdRedir.aspx?ID=DAPMHHIV-502652578-1605204</Url>
      <Description>DAPMHHIV-502652578-1605204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9243ae8f-0814-4615-89d7-0811b04481df</vt:lpwstr>
  </property>
  <property fmtid="{D5CDD505-2E9C-101B-9397-08002B2CF9AE}" pid="4" name="MediaServiceImageTags">
    <vt:lpwstr/>
  </property>
</Properties>
</file>