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e69d129a50c607792cc311ec949ba4b72c8bb8e.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19708"/>
            </a:xfrm>
            <a:custGeom>
              <a:avLst/>
              <a:pathLst>
                <a:path w="6444618" h="119708">
                  <a:moveTo>
                    <a:pt x="0" y="119708"/>
                  </a:moveTo>
                  <a:lnTo>
                    <a:pt x="268525" y="79805"/>
                  </a:lnTo>
                  <a:lnTo>
                    <a:pt x="537051" y="79805"/>
                  </a:lnTo>
                  <a:lnTo>
                    <a:pt x="805577" y="79805"/>
                  </a:lnTo>
                  <a:lnTo>
                    <a:pt x="1074103" y="39902"/>
                  </a:lnTo>
                  <a:lnTo>
                    <a:pt x="1342628" y="39902"/>
                  </a:lnTo>
                  <a:lnTo>
                    <a:pt x="1611154" y="0"/>
                  </a:lnTo>
                  <a:lnTo>
                    <a:pt x="1879680" y="0"/>
                  </a:lnTo>
                  <a:lnTo>
                    <a:pt x="2148206" y="0"/>
                  </a:lnTo>
                  <a:lnTo>
                    <a:pt x="2416732" y="0"/>
                  </a:lnTo>
                  <a:lnTo>
                    <a:pt x="2685257" y="0"/>
                  </a:lnTo>
                  <a:lnTo>
                    <a:pt x="2953783" y="0"/>
                  </a:lnTo>
                  <a:lnTo>
                    <a:pt x="3222309" y="0"/>
                  </a:lnTo>
                  <a:lnTo>
                    <a:pt x="3490835" y="39902"/>
                  </a:lnTo>
                  <a:lnTo>
                    <a:pt x="3759360" y="39902"/>
                  </a:lnTo>
                  <a:lnTo>
                    <a:pt x="4027886" y="39902"/>
                  </a:lnTo>
                  <a:lnTo>
                    <a:pt x="4296412" y="39902"/>
                  </a:lnTo>
                  <a:lnTo>
                    <a:pt x="4564938" y="39902"/>
                  </a:lnTo>
                  <a:lnTo>
                    <a:pt x="4833464" y="39902"/>
                  </a:lnTo>
                  <a:lnTo>
                    <a:pt x="5101989" y="39902"/>
                  </a:lnTo>
                  <a:lnTo>
                    <a:pt x="5370515" y="39902"/>
                  </a:lnTo>
                  <a:lnTo>
                    <a:pt x="5639041" y="39902"/>
                  </a:lnTo>
                  <a:lnTo>
                    <a:pt x="5907567" y="79805"/>
                  </a:lnTo>
                  <a:lnTo>
                    <a:pt x="6176092" y="79805"/>
                  </a:lnTo>
                  <a:lnTo>
                    <a:pt x="6444618" y="7980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98418"/>
              <a:ext cx="6444618" cy="319221"/>
            </a:xfrm>
            <a:custGeom>
              <a:avLst/>
              <a:pathLst>
                <a:path w="6444618" h="319221">
                  <a:moveTo>
                    <a:pt x="0" y="279319"/>
                  </a:moveTo>
                  <a:lnTo>
                    <a:pt x="268525" y="159610"/>
                  </a:lnTo>
                  <a:lnTo>
                    <a:pt x="537051" y="159610"/>
                  </a:lnTo>
                  <a:lnTo>
                    <a:pt x="805577" y="0"/>
                  </a:lnTo>
                  <a:lnTo>
                    <a:pt x="1074103" y="39902"/>
                  </a:lnTo>
                  <a:lnTo>
                    <a:pt x="1342628" y="39902"/>
                  </a:lnTo>
                  <a:lnTo>
                    <a:pt x="1611154" y="39902"/>
                  </a:lnTo>
                  <a:lnTo>
                    <a:pt x="1879680" y="39902"/>
                  </a:lnTo>
                  <a:lnTo>
                    <a:pt x="2148206" y="39902"/>
                  </a:lnTo>
                  <a:lnTo>
                    <a:pt x="2416732" y="39902"/>
                  </a:lnTo>
                  <a:lnTo>
                    <a:pt x="2685257" y="39902"/>
                  </a:lnTo>
                  <a:lnTo>
                    <a:pt x="2953783" y="79805"/>
                  </a:lnTo>
                  <a:lnTo>
                    <a:pt x="3222309" y="79805"/>
                  </a:lnTo>
                  <a:lnTo>
                    <a:pt x="3490835" y="159610"/>
                  </a:lnTo>
                  <a:lnTo>
                    <a:pt x="3759360" y="159610"/>
                  </a:lnTo>
                  <a:lnTo>
                    <a:pt x="4027886" y="159610"/>
                  </a:lnTo>
                  <a:lnTo>
                    <a:pt x="4296412" y="239416"/>
                  </a:lnTo>
                  <a:lnTo>
                    <a:pt x="4564938" y="239416"/>
                  </a:lnTo>
                  <a:lnTo>
                    <a:pt x="4833464" y="239416"/>
                  </a:lnTo>
                  <a:lnTo>
                    <a:pt x="5101989" y="239416"/>
                  </a:lnTo>
                  <a:lnTo>
                    <a:pt x="5370515" y="239416"/>
                  </a:lnTo>
                  <a:lnTo>
                    <a:pt x="5639041" y="199513"/>
                  </a:lnTo>
                  <a:lnTo>
                    <a:pt x="5907567" y="319221"/>
                  </a:lnTo>
                  <a:lnTo>
                    <a:pt x="6176092" y="319221"/>
                  </a:lnTo>
                  <a:lnTo>
                    <a:pt x="6444618" y="319221"/>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58515"/>
              <a:ext cx="6444618" cy="239416"/>
            </a:xfrm>
            <a:custGeom>
              <a:avLst/>
              <a:pathLst>
                <a:path w="6444618" h="239416">
                  <a:moveTo>
                    <a:pt x="0" y="239416"/>
                  </a:moveTo>
                  <a:lnTo>
                    <a:pt x="268525" y="159610"/>
                  </a:lnTo>
                  <a:lnTo>
                    <a:pt x="537051" y="159610"/>
                  </a:lnTo>
                  <a:lnTo>
                    <a:pt x="805577" y="119708"/>
                  </a:lnTo>
                  <a:lnTo>
                    <a:pt x="1074103" y="79805"/>
                  </a:lnTo>
                  <a:lnTo>
                    <a:pt x="1342628" y="79805"/>
                  </a:lnTo>
                  <a:lnTo>
                    <a:pt x="1611154" y="79805"/>
                  </a:lnTo>
                  <a:lnTo>
                    <a:pt x="1879680" y="39902"/>
                  </a:lnTo>
                  <a:lnTo>
                    <a:pt x="2148206" y="39902"/>
                  </a:lnTo>
                  <a:lnTo>
                    <a:pt x="2416732" y="39902"/>
                  </a:lnTo>
                  <a:lnTo>
                    <a:pt x="2685257" y="39902"/>
                  </a:lnTo>
                  <a:lnTo>
                    <a:pt x="2953783" y="39902"/>
                  </a:lnTo>
                  <a:lnTo>
                    <a:pt x="3222309" y="39902"/>
                  </a:lnTo>
                  <a:lnTo>
                    <a:pt x="3490835" y="39902"/>
                  </a:lnTo>
                  <a:lnTo>
                    <a:pt x="3759360" y="39902"/>
                  </a:lnTo>
                  <a:lnTo>
                    <a:pt x="4027886" y="39902"/>
                  </a:lnTo>
                  <a:lnTo>
                    <a:pt x="4296412" y="39902"/>
                  </a:lnTo>
                  <a:lnTo>
                    <a:pt x="4564938" y="39902"/>
                  </a:lnTo>
                  <a:lnTo>
                    <a:pt x="4833464" y="39902"/>
                  </a:lnTo>
                  <a:lnTo>
                    <a:pt x="5101989" y="39902"/>
                  </a:lnTo>
                  <a:lnTo>
                    <a:pt x="5370515" y="39902"/>
                  </a:lnTo>
                  <a:lnTo>
                    <a:pt x="5639041" y="0"/>
                  </a:lnTo>
                  <a:lnTo>
                    <a:pt x="5907567" y="79805"/>
                  </a:lnTo>
                  <a:lnTo>
                    <a:pt x="6176092" y="79805"/>
                  </a:lnTo>
                  <a:lnTo>
                    <a:pt x="6444618" y="79805"/>
                  </a:lnTo>
                </a:path>
              </a:pathLst>
            </a:custGeom>
            <a:ln w="27101" cap="flat">
              <a:solidFill>
                <a:srgbClr val="00BFC4">
                  <a:alpha val="100000"/>
                </a:srgbClr>
              </a:solidFill>
              <a:prstDash val="solid"/>
              <a:round/>
            </a:ln>
          </p:spPr>
          <p:txBody>
            <a:bodyPr/>
            <a:lstStyle/>
            <a:p/>
          </p:txBody>
        </p:sp>
        <p:sp>
          <p:nvSpPr>
            <p:cNvPr id="30" name="pl30"/>
            <p:cNvSpPr/>
            <p:nvPr/>
          </p:nvSpPr>
          <p:spPr>
            <a:xfrm>
              <a:off x="1985330" y="1558029"/>
              <a:ext cx="5907567" cy="638443"/>
            </a:xfrm>
            <a:custGeom>
              <a:avLst/>
              <a:pathLst>
                <a:path w="5907567" h="638443">
                  <a:moveTo>
                    <a:pt x="0" y="638443"/>
                  </a:moveTo>
                  <a:lnTo>
                    <a:pt x="268525" y="399027"/>
                  </a:lnTo>
                  <a:lnTo>
                    <a:pt x="537051" y="159610"/>
                  </a:lnTo>
                  <a:lnTo>
                    <a:pt x="805577" y="79805"/>
                  </a:lnTo>
                  <a:lnTo>
                    <a:pt x="1074103" y="119708"/>
                  </a:lnTo>
                  <a:lnTo>
                    <a:pt x="1342628" y="39902"/>
                  </a:lnTo>
                  <a:lnTo>
                    <a:pt x="1611154" y="39902"/>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119708"/>
                  </a:lnTo>
                  <a:lnTo>
                    <a:pt x="5639041" y="79805"/>
                  </a:lnTo>
                  <a:lnTo>
                    <a:pt x="5907567" y="39902"/>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67926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5595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946953" y="215809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888" y="1154348"/>
              <a:ext cx="258534" cy="234989"/>
            </a:xfrm>
            <a:custGeom>
              <a:avLst/>
              <a:pathLst>
                <a:path w="258534" h="234989">
                  <a:moveTo>
                    <a:pt x="258534" y="0"/>
                  </a:moveTo>
                  <a:lnTo>
                    <a:pt x="0" y="234989"/>
                  </a:lnTo>
                </a:path>
              </a:pathLst>
            </a:custGeom>
          </p:spPr>
          <p:txBody>
            <a:bodyPr/>
            <a:lstStyle/>
            <a:p/>
          </p:txBody>
        </p:sp>
        <p:sp>
          <p:nvSpPr>
            <p:cNvPr id="41" name="pl41"/>
            <p:cNvSpPr/>
            <p:nvPr/>
          </p:nvSpPr>
          <p:spPr>
            <a:xfrm>
              <a:off x="7911035" y="1407381"/>
              <a:ext cx="250387" cy="28850"/>
            </a:xfrm>
            <a:custGeom>
              <a:avLst/>
              <a:pathLst>
                <a:path w="250387" h="28850">
                  <a:moveTo>
                    <a:pt x="250387" y="0"/>
                  </a:moveTo>
                  <a:lnTo>
                    <a:pt x="0" y="28850"/>
                  </a:lnTo>
                </a:path>
              </a:pathLst>
            </a:custGeom>
          </p:spPr>
          <p:txBody>
            <a:bodyPr/>
            <a:lstStyle/>
            <a:p/>
          </p:txBody>
        </p:sp>
        <p:sp>
          <p:nvSpPr>
            <p:cNvPr id="42" name="pl42"/>
            <p:cNvSpPr/>
            <p:nvPr/>
          </p:nvSpPr>
          <p:spPr>
            <a:xfrm>
              <a:off x="7909651" y="1602495"/>
              <a:ext cx="251771" cy="68576"/>
            </a:xfrm>
            <a:custGeom>
              <a:avLst/>
              <a:pathLst>
                <a:path w="251771" h="68576">
                  <a:moveTo>
                    <a:pt x="251771" y="68576"/>
                  </a:moveTo>
                  <a:lnTo>
                    <a:pt x="0" y="0"/>
                  </a:lnTo>
                </a:path>
              </a:pathLst>
            </a:custGeom>
          </p:spPr>
          <p:txBody>
            <a:bodyPr/>
            <a:lstStyle/>
            <a:p/>
          </p:txBody>
        </p:sp>
        <p:sp>
          <p:nvSpPr>
            <p:cNvPr id="43" name="pl43"/>
            <p:cNvSpPr/>
            <p:nvPr/>
          </p:nvSpPr>
          <p:spPr>
            <a:xfrm>
              <a:off x="7903843" y="1726338"/>
              <a:ext cx="257580" cy="204690"/>
            </a:xfrm>
            <a:custGeom>
              <a:avLst/>
              <a:pathLst>
                <a:path w="257580" h="204690">
                  <a:moveTo>
                    <a:pt x="257580" y="204690"/>
                  </a:moveTo>
                  <a:lnTo>
                    <a:pt x="0" y="0"/>
                  </a:lnTo>
                </a:path>
              </a:pathLst>
            </a:custGeom>
          </p:spPr>
          <p:txBody>
            <a:bodyPr/>
            <a:lstStyle/>
            <a:p/>
          </p:txBody>
        </p:sp>
        <p:sp>
          <p:nvSpPr>
            <p:cNvPr id="44" name="pg44"/>
            <p:cNvSpPr/>
            <p:nvPr/>
          </p:nvSpPr>
          <p:spPr>
            <a:xfrm>
              <a:off x="8092843" y="104160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08245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6" name="pg46"/>
            <p:cNvSpPr/>
            <p:nvPr/>
          </p:nvSpPr>
          <p:spPr>
            <a:xfrm>
              <a:off x="8092843" y="131577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35661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96%</a:t>
              </a:r>
            </a:p>
          </p:txBody>
        </p:sp>
        <p:sp>
          <p:nvSpPr>
            <p:cNvPr id="48" name="pg48"/>
            <p:cNvSpPr/>
            <p:nvPr/>
          </p:nvSpPr>
          <p:spPr>
            <a:xfrm>
              <a:off x="8092843" y="158963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163047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92%</a:t>
              </a:r>
            </a:p>
          </p:txBody>
        </p:sp>
        <p:sp>
          <p:nvSpPr>
            <p:cNvPr id="50" name="pg50"/>
            <p:cNvSpPr/>
            <p:nvPr/>
          </p:nvSpPr>
          <p:spPr>
            <a:xfrm>
              <a:off x="8092843" y="186245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190329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89%</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684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Germany,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96%.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was below, but close to the 95% target.
Between 2023 and 2024, 1 vaccines increased coverage, 0 declined and 3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33994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27256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20518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80625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173887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11054" y="3222643"/>
              <a:ext cx="249014" cy="650996"/>
            </a:xfrm>
            <a:prstGeom prst="rect">
              <a:avLst/>
            </a:prstGeom>
            <a:solidFill>
              <a:srgbClr val="1CABE2">
                <a:alpha val="100000"/>
              </a:srgbClr>
            </a:solidFill>
          </p:spPr>
          <p:txBody>
            <a:bodyPr/>
            <a:lstStyle/>
            <a:p/>
          </p:txBody>
        </p:sp>
        <p:sp>
          <p:nvSpPr>
            <p:cNvPr id="22" name="rc22"/>
            <p:cNvSpPr/>
            <p:nvPr/>
          </p:nvSpPr>
          <p:spPr>
            <a:xfrm>
              <a:off x="1587736" y="3404973"/>
              <a:ext cx="249014" cy="468666"/>
            </a:xfrm>
            <a:prstGeom prst="rect">
              <a:avLst/>
            </a:prstGeom>
            <a:solidFill>
              <a:srgbClr val="1CABE2">
                <a:alpha val="100000"/>
              </a:srgbClr>
            </a:solidFill>
          </p:spPr>
          <p:txBody>
            <a:bodyPr/>
            <a:lstStyle/>
            <a:p/>
          </p:txBody>
        </p:sp>
        <p:sp>
          <p:nvSpPr>
            <p:cNvPr id="23" name="rc23"/>
            <p:cNvSpPr/>
            <p:nvPr/>
          </p:nvSpPr>
          <p:spPr>
            <a:xfrm>
              <a:off x="1864419" y="3414387"/>
              <a:ext cx="249014" cy="459252"/>
            </a:xfrm>
            <a:prstGeom prst="rect">
              <a:avLst/>
            </a:prstGeom>
            <a:solidFill>
              <a:srgbClr val="1CABE2">
                <a:alpha val="100000"/>
              </a:srgbClr>
            </a:solidFill>
          </p:spPr>
          <p:txBody>
            <a:bodyPr/>
            <a:lstStyle/>
            <a:p/>
          </p:txBody>
        </p:sp>
        <p:sp>
          <p:nvSpPr>
            <p:cNvPr id="24" name="rc24"/>
            <p:cNvSpPr/>
            <p:nvPr/>
          </p:nvSpPr>
          <p:spPr>
            <a:xfrm>
              <a:off x="2141101" y="3420984"/>
              <a:ext cx="249014" cy="452655"/>
            </a:xfrm>
            <a:prstGeom prst="rect">
              <a:avLst/>
            </a:prstGeom>
            <a:solidFill>
              <a:srgbClr val="1CABE2">
                <a:alpha val="100000"/>
              </a:srgbClr>
            </a:solidFill>
          </p:spPr>
          <p:txBody>
            <a:bodyPr/>
            <a:lstStyle/>
            <a:p/>
          </p:txBody>
        </p:sp>
        <p:sp>
          <p:nvSpPr>
            <p:cNvPr id="25" name="rc25"/>
            <p:cNvSpPr/>
            <p:nvPr/>
          </p:nvSpPr>
          <p:spPr>
            <a:xfrm>
              <a:off x="2417783" y="3571357"/>
              <a:ext cx="249014" cy="302282"/>
            </a:xfrm>
            <a:prstGeom prst="rect">
              <a:avLst/>
            </a:prstGeom>
            <a:solidFill>
              <a:srgbClr val="1CABE2">
                <a:alpha val="100000"/>
              </a:srgbClr>
            </a:solidFill>
          </p:spPr>
          <p:txBody>
            <a:bodyPr/>
            <a:lstStyle/>
            <a:p/>
          </p:txBody>
        </p:sp>
        <p:sp>
          <p:nvSpPr>
            <p:cNvPr id="26" name="rc26"/>
            <p:cNvSpPr/>
            <p:nvPr/>
          </p:nvSpPr>
          <p:spPr>
            <a:xfrm>
              <a:off x="2694466" y="3579063"/>
              <a:ext cx="249014" cy="294576"/>
            </a:xfrm>
            <a:prstGeom prst="rect">
              <a:avLst/>
            </a:prstGeom>
            <a:solidFill>
              <a:srgbClr val="1CABE2">
                <a:alpha val="100000"/>
              </a:srgbClr>
            </a:solidFill>
          </p:spPr>
          <p:txBody>
            <a:bodyPr/>
            <a:lstStyle/>
            <a:p/>
          </p:txBody>
        </p:sp>
        <p:sp>
          <p:nvSpPr>
            <p:cNvPr id="27" name="rc27"/>
            <p:cNvSpPr/>
            <p:nvPr/>
          </p:nvSpPr>
          <p:spPr>
            <a:xfrm>
              <a:off x="2971148" y="3727600"/>
              <a:ext cx="249014" cy="146039"/>
            </a:xfrm>
            <a:prstGeom prst="rect">
              <a:avLst/>
            </a:prstGeom>
            <a:solidFill>
              <a:srgbClr val="1CABE2">
                <a:alpha val="100000"/>
              </a:srgbClr>
            </a:solidFill>
          </p:spPr>
          <p:txBody>
            <a:bodyPr/>
            <a:lstStyle/>
            <a:p/>
          </p:txBody>
        </p:sp>
        <p:sp>
          <p:nvSpPr>
            <p:cNvPr id="28" name="rc28"/>
            <p:cNvSpPr/>
            <p:nvPr/>
          </p:nvSpPr>
          <p:spPr>
            <a:xfrm>
              <a:off x="3247830" y="3729223"/>
              <a:ext cx="249014" cy="144416"/>
            </a:xfrm>
            <a:prstGeom prst="rect">
              <a:avLst/>
            </a:prstGeom>
            <a:solidFill>
              <a:srgbClr val="1CABE2">
                <a:alpha val="100000"/>
              </a:srgbClr>
            </a:solidFill>
          </p:spPr>
          <p:txBody>
            <a:bodyPr/>
            <a:lstStyle/>
            <a:p/>
          </p:txBody>
        </p:sp>
        <p:sp>
          <p:nvSpPr>
            <p:cNvPr id="29" name="rc29"/>
            <p:cNvSpPr/>
            <p:nvPr/>
          </p:nvSpPr>
          <p:spPr>
            <a:xfrm>
              <a:off x="3524513" y="3729735"/>
              <a:ext cx="249014" cy="143904"/>
            </a:xfrm>
            <a:prstGeom prst="rect">
              <a:avLst/>
            </a:prstGeom>
            <a:solidFill>
              <a:srgbClr val="1CABE2">
                <a:alpha val="100000"/>
              </a:srgbClr>
            </a:solidFill>
          </p:spPr>
          <p:txBody>
            <a:bodyPr/>
            <a:lstStyle/>
            <a:p/>
          </p:txBody>
        </p:sp>
        <p:sp>
          <p:nvSpPr>
            <p:cNvPr id="30" name="rc30"/>
            <p:cNvSpPr/>
            <p:nvPr/>
          </p:nvSpPr>
          <p:spPr>
            <a:xfrm>
              <a:off x="3801195" y="3733065"/>
              <a:ext cx="249014" cy="140574"/>
            </a:xfrm>
            <a:prstGeom prst="rect">
              <a:avLst/>
            </a:prstGeom>
            <a:solidFill>
              <a:srgbClr val="1CABE2">
                <a:alpha val="100000"/>
              </a:srgbClr>
            </a:solidFill>
          </p:spPr>
          <p:txBody>
            <a:bodyPr/>
            <a:lstStyle/>
            <a:p/>
          </p:txBody>
        </p:sp>
        <p:sp>
          <p:nvSpPr>
            <p:cNvPr id="31" name="rc31"/>
            <p:cNvSpPr/>
            <p:nvPr/>
          </p:nvSpPr>
          <p:spPr>
            <a:xfrm>
              <a:off x="4077877" y="3729586"/>
              <a:ext cx="249014" cy="144054"/>
            </a:xfrm>
            <a:prstGeom prst="rect">
              <a:avLst/>
            </a:prstGeom>
            <a:solidFill>
              <a:srgbClr val="1CABE2">
                <a:alpha val="100000"/>
              </a:srgbClr>
            </a:solidFill>
          </p:spPr>
          <p:txBody>
            <a:bodyPr/>
            <a:lstStyle/>
            <a:p/>
          </p:txBody>
        </p:sp>
        <p:sp>
          <p:nvSpPr>
            <p:cNvPr id="32" name="rc32"/>
            <p:cNvSpPr/>
            <p:nvPr/>
          </p:nvSpPr>
          <p:spPr>
            <a:xfrm>
              <a:off x="4354560" y="3731293"/>
              <a:ext cx="249014" cy="142346"/>
            </a:xfrm>
            <a:prstGeom prst="rect">
              <a:avLst/>
            </a:prstGeom>
            <a:solidFill>
              <a:srgbClr val="1CABE2">
                <a:alpha val="100000"/>
              </a:srgbClr>
            </a:solidFill>
          </p:spPr>
          <p:txBody>
            <a:bodyPr/>
            <a:lstStyle/>
            <a:p/>
          </p:txBody>
        </p:sp>
        <p:sp>
          <p:nvSpPr>
            <p:cNvPr id="33" name="rc33"/>
            <p:cNvSpPr/>
            <p:nvPr/>
          </p:nvSpPr>
          <p:spPr>
            <a:xfrm>
              <a:off x="4631242" y="3728582"/>
              <a:ext cx="249014" cy="145057"/>
            </a:xfrm>
            <a:prstGeom prst="rect">
              <a:avLst/>
            </a:prstGeom>
            <a:solidFill>
              <a:srgbClr val="1CABE2">
                <a:alpha val="100000"/>
              </a:srgbClr>
            </a:solidFill>
          </p:spPr>
          <p:txBody>
            <a:bodyPr/>
            <a:lstStyle/>
            <a:p/>
          </p:txBody>
        </p:sp>
        <p:sp>
          <p:nvSpPr>
            <p:cNvPr id="34" name="rc34"/>
            <p:cNvSpPr/>
            <p:nvPr/>
          </p:nvSpPr>
          <p:spPr>
            <a:xfrm>
              <a:off x="4907924" y="3584272"/>
              <a:ext cx="249014" cy="289367"/>
            </a:xfrm>
            <a:prstGeom prst="rect">
              <a:avLst/>
            </a:prstGeom>
            <a:solidFill>
              <a:srgbClr val="1CABE2">
                <a:alpha val="100000"/>
              </a:srgbClr>
            </a:solidFill>
          </p:spPr>
          <p:txBody>
            <a:bodyPr/>
            <a:lstStyle/>
            <a:p/>
          </p:txBody>
        </p:sp>
        <p:sp>
          <p:nvSpPr>
            <p:cNvPr id="35" name="rc35"/>
            <p:cNvSpPr/>
            <p:nvPr/>
          </p:nvSpPr>
          <p:spPr>
            <a:xfrm>
              <a:off x="5184607" y="3571037"/>
              <a:ext cx="249014" cy="302603"/>
            </a:xfrm>
            <a:prstGeom prst="rect">
              <a:avLst/>
            </a:prstGeom>
            <a:solidFill>
              <a:srgbClr val="1CABE2">
                <a:alpha val="100000"/>
              </a:srgbClr>
            </a:solidFill>
          </p:spPr>
          <p:txBody>
            <a:bodyPr/>
            <a:lstStyle/>
            <a:p/>
          </p:txBody>
        </p:sp>
        <p:sp>
          <p:nvSpPr>
            <p:cNvPr id="36" name="rc36"/>
            <p:cNvSpPr/>
            <p:nvPr/>
          </p:nvSpPr>
          <p:spPr>
            <a:xfrm>
              <a:off x="5461289" y="3561772"/>
              <a:ext cx="249014" cy="311867"/>
            </a:xfrm>
            <a:prstGeom prst="rect">
              <a:avLst/>
            </a:prstGeom>
            <a:solidFill>
              <a:srgbClr val="1CABE2">
                <a:alpha val="100000"/>
              </a:srgbClr>
            </a:solidFill>
          </p:spPr>
          <p:txBody>
            <a:bodyPr/>
            <a:lstStyle/>
            <a:p/>
          </p:txBody>
        </p:sp>
        <p:sp>
          <p:nvSpPr>
            <p:cNvPr id="37" name="rc37"/>
            <p:cNvSpPr/>
            <p:nvPr/>
          </p:nvSpPr>
          <p:spPr>
            <a:xfrm>
              <a:off x="5737971" y="3538118"/>
              <a:ext cx="249014" cy="335521"/>
            </a:xfrm>
            <a:prstGeom prst="rect">
              <a:avLst/>
            </a:prstGeom>
            <a:solidFill>
              <a:srgbClr val="1CABE2">
                <a:alpha val="100000"/>
              </a:srgbClr>
            </a:solidFill>
          </p:spPr>
          <p:txBody>
            <a:bodyPr/>
            <a:lstStyle/>
            <a:p/>
          </p:txBody>
        </p:sp>
        <p:sp>
          <p:nvSpPr>
            <p:cNvPr id="38" name="rc38"/>
            <p:cNvSpPr/>
            <p:nvPr/>
          </p:nvSpPr>
          <p:spPr>
            <a:xfrm>
              <a:off x="6014654" y="3539677"/>
              <a:ext cx="249014" cy="333962"/>
            </a:xfrm>
            <a:prstGeom prst="rect">
              <a:avLst/>
            </a:prstGeom>
            <a:solidFill>
              <a:srgbClr val="1CABE2">
                <a:alpha val="100000"/>
              </a:srgbClr>
            </a:solidFill>
          </p:spPr>
          <p:txBody>
            <a:bodyPr/>
            <a:lstStyle/>
            <a:p/>
          </p:txBody>
        </p:sp>
        <p:sp>
          <p:nvSpPr>
            <p:cNvPr id="39" name="rc39"/>
            <p:cNvSpPr/>
            <p:nvPr/>
          </p:nvSpPr>
          <p:spPr>
            <a:xfrm>
              <a:off x="6291336" y="3538247"/>
              <a:ext cx="249014" cy="335393"/>
            </a:xfrm>
            <a:prstGeom prst="rect">
              <a:avLst/>
            </a:prstGeom>
            <a:solidFill>
              <a:srgbClr val="1CABE2">
                <a:alpha val="100000"/>
              </a:srgbClr>
            </a:solidFill>
          </p:spPr>
          <p:txBody>
            <a:bodyPr/>
            <a:lstStyle/>
            <a:p/>
          </p:txBody>
        </p:sp>
        <p:sp>
          <p:nvSpPr>
            <p:cNvPr id="40" name="rc40"/>
            <p:cNvSpPr/>
            <p:nvPr/>
          </p:nvSpPr>
          <p:spPr>
            <a:xfrm>
              <a:off x="6568018" y="3542046"/>
              <a:ext cx="249014" cy="331593"/>
            </a:xfrm>
            <a:prstGeom prst="rect">
              <a:avLst/>
            </a:prstGeom>
            <a:solidFill>
              <a:srgbClr val="1CABE2">
                <a:alpha val="100000"/>
              </a:srgbClr>
            </a:solidFill>
          </p:spPr>
          <p:txBody>
            <a:bodyPr/>
            <a:lstStyle/>
            <a:p/>
          </p:txBody>
        </p:sp>
        <p:sp>
          <p:nvSpPr>
            <p:cNvPr id="41" name="rc41"/>
            <p:cNvSpPr/>
            <p:nvPr/>
          </p:nvSpPr>
          <p:spPr>
            <a:xfrm>
              <a:off x="6844701" y="3543541"/>
              <a:ext cx="249014" cy="330098"/>
            </a:xfrm>
            <a:prstGeom prst="rect">
              <a:avLst/>
            </a:prstGeom>
            <a:solidFill>
              <a:srgbClr val="1CABE2">
                <a:alpha val="100000"/>
              </a:srgbClr>
            </a:solidFill>
          </p:spPr>
          <p:txBody>
            <a:bodyPr/>
            <a:lstStyle/>
            <a:p/>
          </p:txBody>
        </p:sp>
        <p:sp>
          <p:nvSpPr>
            <p:cNvPr id="42" name="rc42"/>
            <p:cNvSpPr/>
            <p:nvPr/>
          </p:nvSpPr>
          <p:spPr>
            <a:xfrm>
              <a:off x="7121383" y="3534810"/>
              <a:ext cx="249014" cy="338830"/>
            </a:xfrm>
            <a:prstGeom prst="rect">
              <a:avLst/>
            </a:prstGeom>
            <a:solidFill>
              <a:srgbClr val="1CABE2">
                <a:alpha val="100000"/>
              </a:srgbClr>
            </a:solidFill>
          </p:spPr>
          <p:txBody>
            <a:bodyPr/>
            <a:lstStyle/>
            <a:p/>
          </p:txBody>
        </p:sp>
        <p:sp>
          <p:nvSpPr>
            <p:cNvPr id="43" name="rc43"/>
            <p:cNvSpPr/>
            <p:nvPr/>
          </p:nvSpPr>
          <p:spPr>
            <a:xfrm>
              <a:off x="7398065" y="3407022"/>
              <a:ext cx="249014" cy="466617"/>
            </a:xfrm>
            <a:prstGeom prst="rect">
              <a:avLst/>
            </a:prstGeom>
            <a:solidFill>
              <a:srgbClr val="1CABE2">
                <a:alpha val="100000"/>
              </a:srgbClr>
            </a:solidFill>
          </p:spPr>
          <p:txBody>
            <a:bodyPr/>
            <a:lstStyle/>
            <a:p/>
          </p:txBody>
        </p:sp>
        <p:sp>
          <p:nvSpPr>
            <p:cNvPr id="44" name="rc44"/>
            <p:cNvSpPr/>
            <p:nvPr/>
          </p:nvSpPr>
          <p:spPr>
            <a:xfrm>
              <a:off x="7674748" y="3414174"/>
              <a:ext cx="249014" cy="459465"/>
            </a:xfrm>
            <a:prstGeom prst="rect">
              <a:avLst/>
            </a:prstGeom>
            <a:solidFill>
              <a:srgbClr val="1CABE2">
                <a:alpha val="100000"/>
              </a:srgbClr>
            </a:solidFill>
          </p:spPr>
          <p:txBody>
            <a:bodyPr/>
            <a:lstStyle/>
            <a:p/>
          </p:txBody>
        </p:sp>
        <p:sp>
          <p:nvSpPr>
            <p:cNvPr id="45" name="rc45"/>
            <p:cNvSpPr/>
            <p:nvPr/>
          </p:nvSpPr>
          <p:spPr>
            <a:xfrm>
              <a:off x="7951430" y="3415391"/>
              <a:ext cx="249014" cy="458248"/>
            </a:xfrm>
            <a:prstGeom prst="rect">
              <a:avLst/>
            </a:prstGeom>
            <a:solidFill>
              <a:srgbClr val="1CABE2">
                <a:alpha val="100000"/>
              </a:srgbClr>
            </a:solidFill>
          </p:spPr>
          <p:txBody>
            <a:bodyPr/>
            <a:lstStyle/>
            <a:p/>
          </p:txBody>
        </p:sp>
        <p:sp>
          <p:nvSpPr>
            <p:cNvPr id="46" name="rc46"/>
            <p:cNvSpPr/>
            <p:nvPr/>
          </p:nvSpPr>
          <p:spPr>
            <a:xfrm>
              <a:off x="1311054" y="2246137"/>
              <a:ext cx="249014" cy="976506"/>
            </a:xfrm>
            <a:prstGeom prst="rect">
              <a:avLst/>
            </a:prstGeom>
            <a:solidFill>
              <a:srgbClr val="B3B3B3">
                <a:alpha val="100000"/>
              </a:srgbClr>
            </a:solidFill>
          </p:spPr>
          <p:txBody>
            <a:bodyPr/>
            <a:lstStyle/>
            <a:p/>
          </p:txBody>
        </p:sp>
        <p:sp>
          <p:nvSpPr>
            <p:cNvPr id="47" name="rc47"/>
            <p:cNvSpPr/>
            <p:nvPr/>
          </p:nvSpPr>
          <p:spPr>
            <a:xfrm>
              <a:off x="1587736" y="2780106"/>
              <a:ext cx="249014" cy="624867"/>
            </a:xfrm>
            <a:prstGeom prst="rect">
              <a:avLst/>
            </a:prstGeom>
            <a:solidFill>
              <a:srgbClr val="B3B3B3">
                <a:alpha val="100000"/>
              </a:srgbClr>
            </a:solidFill>
          </p:spPr>
          <p:txBody>
            <a:bodyPr/>
            <a:lstStyle/>
            <a:p/>
          </p:txBody>
        </p:sp>
        <p:sp>
          <p:nvSpPr>
            <p:cNvPr id="48" name="rc48"/>
            <p:cNvSpPr/>
            <p:nvPr/>
          </p:nvSpPr>
          <p:spPr>
            <a:xfrm>
              <a:off x="1864419" y="2802072"/>
              <a:ext cx="249014" cy="612314"/>
            </a:xfrm>
            <a:prstGeom prst="rect">
              <a:avLst/>
            </a:prstGeom>
            <a:solidFill>
              <a:srgbClr val="B3B3B3">
                <a:alpha val="100000"/>
              </a:srgbClr>
            </a:solidFill>
          </p:spPr>
          <p:txBody>
            <a:bodyPr/>
            <a:lstStyle/>
            <a:p/>
          </p:txBody>
        </p:sp>
        <p:sp>
          <p:nvSpPr>
            <p:cNvPr id="49" name="rc49"/>
            <p:cNvSpPr/>
            <p:nvPr/>
          </p:nvSpPr>
          <p:spPr>
            <a:xfrm>
              <a:off x="2141101" y="3420984"/>
              <a:ext cx="249014" cy="0"/>
            </a:xfrm>
            <a:prstGeom prst="rect">
              <a:avLst/>
            </a:prstGeom>
            <a:solidFill>
              <a:srgbClr val="B3B3B3">
                <a:alpha val="100000"/>
              </a:srgbClr>
            </a:solidFill>
          </p:spPr>
          <p:txBody>
            <a:bodyPr/>
            <a:lstStyle/>
            <a:p/>
          </p:txBody>
        </p:sp>
        <p:sp>
          <p:nvSpPr>
            <p:cNvPr id="50" name="rc50"/>
            <p:cNvSpPr/>
            <p:nvPr/>
          </p:nvSpPr>
          <p:spPr>
            <a:xfrm>
              <a:off x="2417783" y="3269053"/>
              <a:ext cx="249014" cy="302304"/>
            </a:xfrm>
            <a:prstGeom prst="rect">
              <a:avLst/>
            </a:prstGeom>
            <a:solidFill>
              <a:srgbClr val="B3B3B3">
                <a:alpha val="100000"/>
              </a:srgbClr>
            </a:solidFill>
          </p:spPr>
          <p:txBody>
            <a:bodyPr/>
            <a:lstStyle/>
            <a:p/>
          </p:txBody>
        </p:sp>
        <p:sp>
          <p:nvSpPr>
            <p:cNvPr id="51" name="rc51"/>
            <p:cNvSpPr/>
            <p:nvPr/>
          </p:nvSpPr>
          <p:spPr>
            <a:xfrm>
              <a:off x="2694466" y="3284487"/>
              <a:ext cx="249014" cy="294576"/>
            </a:xfrm>
            <a:prstGeom prst="rect">
              <a:avLst/>
            </a:prstGeom>
            <a:solidFill>
              <a:srgbClr val="B3B3B3">
                <a:alpha val="100000"/>
              </a:srgbClr>
            </a:solidFill>
          </p:spPr>
          <p:txBody>
            <a:bodyPr/>
            <a:lstStyle/>
            <a:p/>
          </p:txBody>
        </p:sp>
        <p:sp>
          <p:nvSpPr>
            <p:cNvPr id="52" name="rc52"/>
            <p:cNvSpPr/>
            <p:nvPr/>
          </p:nvSpPr>
          <p:spPr>
            <a:xfrm>
              <a:off x="2971148" y="3289482"/>
              <a:ext cx="249014" cy="438118"/>
            </a:xfrm>
            <a:prstGeom prst="rect">
              <a:avLst/>
            </a:prstGeom>
            <a:solidFill>
              <a:srgbClr val="B3B3B3">
                <a:alpha val="100000"/>
              </a:srgbClr>
            </a:solidFill>
          </p:spPr>
          <p:txBody>
            <a:bodyPr/>
            <a:lstStyle/>
            <a:p/>
          </p:txBody>
        </p:sp>
        <p:sp>
          <p:nvSpPr>
            <p:cNvPr id="53" name="rc53"/>
            <p:cNvSpPr/>
            <p:nvPr/>
          </p:nvSpPr>
          <p:spPr>
            <a:xfrm>
              <a:off x="3247830" y="3295972"/>
              <a:ext cx="249014" cy="433250"/>
            </a:xfrm>
            <a:prstGeom prst="rect">
              <a:avLst/>
            </a:prstGeom>
            <a:solidFill>
              <a:srgbClr val="B3B3B3">
                <a:alpha val="100000"/>
              </a:srgbClr>
            </a:solidFill>
          </p:spPr>
          <p:txBody>
            <a:bodyPr/>
            <a:lstStyle/>
            <a:p/>
          </p:txBody>
        </p:sp>
        <p:sp>
          <p:nvSpPr>
            <p:cNvPr id="54" name="rc54"/>
            <p:cNvSpPr/>
            <p:nvPr/>
          </p:nvSpPr>
          <p:spPr>
            <a:xfrm>
              <a:off x="3524513" y="3298000"/>
              <a:ext cx="249014" cy="431735"/>
            </a:xfrm>
            <a:prstGeom prst="rect">
              <a:avLst/>
            </a:prstGeom>
            <a:solidFill>
              <a:srgbClr val="B3B3B3">
                <a:alpha val="100000"/>
              </a:srgbClr>
            </a:solidFill>
          </p:spPr>
          <p:txBody>
            <a:bodyPr/>
            <a:lstStyle/>
            <a:p/>
          </p:txBody>
        </p:sp>
        <p:sp>
          <p:nvSpPr>
            <p:cNvPr id="55" name="rc55"/>
            <p:cNvSpPr/>
            <p:nvPr/>
          </p:nvSpPr>
          <p:spPr>
            <a:xfrm>
              <a:off x="3801195" y="3311364"/>
              <a:ext cx="249014" cy="421701"/>
            </a:xfrm>
            <a:prstGeom prst="rect">
              <a:avLst/>
            </a:prstGeom>
            <a:solidFill>
              <a:srgbClr val="B3B3B3">
                <a:alpha val="100000"/>
              </a:srgbClr>
            </a:solidFill>
          </p:spPr>
          <p:txBody>
            <a:bodyPr/>
            <a:lstStyle/>
            <a:p/>
          </p:txBody>
        </p:sp>
        <p:sp>
          <p:nvSpPr>
            <p:cNvPr id="56" name="rc56"/>
            <p:cNvSpPr/>
            <p:nvPr/>
          </p:nvSpPr>
          <p:spPr>
            <a:xfrm>
              <a:off x="4077877" y="3297445"/>
              <a:ext cx="249014" cy="432140"/>
            </a:xfrm>
            <a:prstGeom prst="rect">
              <a:avLst/>
            </a:prstGeom>
            <a:solidFill>
              <a:srgbClr val="B3B3B3">
                <a:alpha val="100000"/>
              </a:srgbClr>
            </a:solidFill>
          </p:spPr>
          <p:txBody>
            <a:bodyPr/>
            <a:lstStyle/>
            <a:p/>
          </p:txBody>
        </p:sp>
        <p:sp>
          <p:nvSpPr>
            <p:cNvPr id="57" name="rc57"/>
            <p:cNvSpPr/>
            <p:nvPr/>
          </p:nvSpPr>
          <p:spPr>
            <a:xfrm>
              <a:off x="4354560" y="3161930"/>
              <a:ext cx="249014" cy="569363"/>
            </a:xfrm>
            <a:prstGeom prst="rect">
              <a:avLst/>
            </a:prstGeom>
            <a:solidFill>
              <a:srgbClr val="B3B3B3">
                <a:alpha val="100000"/>
              </a:srgbClr>
            </a:solidFill>
          </p:spPr>
          <p:txBody>
            <a:bodyPr/>
            <a:lstStyle/>
            <a:p/>
          </p:txBody>
        </p:sp>
        <p:sp>
          <p:nvSpPr>
            <p:cNvPr id="58" name="rc58"/>
            <p:cNvSpPr/>
            <p:nvPr/>
          </p:nvSpPr>
          <p:spPr>
            <a:xfrm>
              <a:off x="4631242" y="3148353"/>
              <a:ext cx="249014" cy="580229"/>
            </a:xfrm>
            <a:prstGeom prst="rect">
              <a:avLst/>
            </a:prstGeom>
            <a:solidFill>
              <a:srgbClr val="B3B3B3">
                <a:alpha val="100000"/>
              </a:srgbClr>
            </a:solidFill>
          </p:spPr>
          <p:txBody>
            <a:bodyPr/>
            <a:lstStyle/>
            <a:p/>
          </p:txBody>
        </p:sp>
        <p:sp>
          <p:nvSpPr>
            <p:cNvPr id="59" name="rc59"/>
            <p:cNvSpPr/>
            <p:nvPr/>
          </p:nvSpPr>
          <p:spPr>
            <a:xfrm>
              <a:off x="4907924" y="2860885"/>
              <a:ext cx="249014" cy="723386"/>
            </a:xfrm>
            <a:prstGeom prst="rect">
              <a:avLst/>
            </a:prstGeom>
            <a:solidFill>
              <a:srgbClr val="B3B3B3">
                <a:alpha val="100000"/>
              </a:srgbClr>
            </a:solidFill>
          </p:spPr>
          <p:txBody>
            <a:bodyPr/>
            <a:lstStyle/>
            <a:p/>
          </p:txBody>
        </p:sp>
        <p:sp>
          <p:nvSpPr>
            <p:cNvPr id="60" name="rc60"/>
            <p:cNvSpPr/>
            <p:nvPr/>
          </p:nvSpPr>
          <p:spPr>
            <a:xfrm>
              <a:off x="5184607" y="2814497"/>
              <a:ext cx="249014" cy="756539"/>
            </a:xfrm>
            <a:prstGeom prst="rect">
              <a:avLst/>
            </a:prstGeom>
            <a:solidFill>
              <a:srgbClr val="B3B3B3">
                <a:alpha val="100000"/>
              </a:srgbClr>
            </a:solidFill>
          </p:spPr>
          <p:txBody>
            <a:bodyPr/>
            <a:lstStyle/>
            <a:p/>
          </p:txBody>
        </p:sp>
        <p:sp>
          <p:nvSpPr>
            <p:cNvPr id="61" name="rc61"/>
            <p:cNvSpPr/>
            <p:nvPr/>
          </p:nvSpPr>
          <p:spPr>
            <a:xfrm>
              <a:off x="5461289" y="2782112"/>
              <a:ext cx="249014" cy="779659"/>
            </a:xfrm>
            <a:prstGeom prst="rect">
              <a:avLst/>
            </a:prstGeom>
            <a:solidFill>
              <a:srgbClr val="B3B3B3">
                <a:alpha val="100000"/>
              </a:srgbClr>
            </a:solidFill>
          </p:spPr>
          <p:txBody>
            <a:bodyPr/>
            <a:lstStyle/>
            <a:p/>
          </p:txBody>
        </p:sp>
        <p:sp>
          <p:nvSpPr>
            <p:cNvPr id="62" name="rc62"/>
            <p:cNvSpPr/>
            <p:nvPr/>
          </p:nvSpPr>
          <p:spPr>
            <a:xfrm>
              <a:off x="5737971" y="2363826"/>
              <a:ext cx="249014" cy="1174292"/>
            </a:xfrm>
            <a:prstGeom prst="rect">
              <a:avLst/>
            </a:prstGeom>
            <a:solidFill>
              <a:srgbClr val="B3B3B3">
                <a:alpha val="100000"/>
              </a:srgbClr>
            </a:solidFill>
          </p:spPr>
          <p:txBody>
            <a:bodyPr/>
            <a:lstStyle/>
            <a:p/>
          </p:txBody>
        </p:sp>
        <p:sp>
          <p:nvSpPr>
            <p:cNvPr id="63" name="rc63"/>
            <p:cNvSpPr/>
            <p:nvPr/>
          </p:nvSpPr>
          <p:spPr>
            <a:xfrm>
              <a:off x="6014654" y="2370764"/>
              <a:ext cx="249014" cy="1168912"/>
            </a:xfrm>
            <a:prstGeom prst="rect">
              <a:avLst/>
            </a:prstGeom>
            <a:solidFill>
              <a:srgbClr val="B3B3B3">
                <a:alpha val="100000"/>
              </a:srgbClr>
            </a:solidFill>
          </p:spPr>
          <p:txBody>
            <a:bodyPr/>
            <a:lstStyle/>
            <a:p/>
          </p:txBody>
        </p:sp>
        <p:sp>
          <p:nvSpPr>
            <p:cNvPr id="64" name="rc64"/>
            <p:cNvSpPr/>
            <p:nvPr/>
          </p:nvSpPr>
          <p:spPr>
            <a:xfrm>
              <a:off x="6291336" y="2364360"/>
              <a:ext cx="249014" cy="1173886"/>
            </a:xfrm>
            <a:prstGeom prst="rect">
              <a:avLst/>
            </a:prstGeom>
            <a:solidFill>
              <a:srgbClr val="B3B3B3">
                <a:alpha val="100000"/>
              </a:srgbClr>
            </a:solidFill>
          </p:spPr>
          <p:txBody>
            <a:bodyPr/>
            <a:lstStyle/>
            <a:p/>
          </p:txBody>
        </p:sp>
        <p:sp>
          <p:nvSpPr>
            <p:cNvPr id="65" name="rc65"/>
            <p:cNvSpPr/>
            <p:nvPr/>
          </p:nvSpPr>
          <p:spPr>
            <a:xfrm>
              <a:off x="6568018" y="2381438"/>
              <a:ext cx="249014" cy="1160608"/>
            </a:xfrm>
            <a:prstGeom prst="rect">
              <a:avLst/>
            </a:prstGeom>
            <a:solidFill>
              <a:srgbClr val="B3B3B3">
                <a:alpha val="100000"/>
              </a:srgbClr>
            </a:solidFill>
          </p:spPr>
          <p:txBody>
            <a:bodyPr/>
            <a:lstStyle/>
            <a:p/>
          </p:txBody>
        </p:sp>
        <p:sp>
          <p:nvSpPr>
            <p:cNvPr id="66" name="rc66"/>
            <p:cNvSpPr/>
            <p:nvPr/>
          </p:nvSpPr>
          <p:spPr>
            <a:xfrm>
              <a:off x="6844701" y="2388184"/>
              <a:ext cx="249014" cy="1155356"/>
            </a:xfrm>
            <a:prstGeom prst="rect">
              <a:avLst/>
            </a:prstGeom>
            <a:solidFill>
              <a:srgbClr val="B3B3B3">
                <a:alpha val="100000"/>
              </a:srgbClr>
            </a:solidFill>
          </p:spPr>
          <p:txBody>
            <a:bodyPr/>
            <a:lstStyle/>
            <a:p/>
          </p:txBody>
        </p:sp>
        <p:sp>
          <p:nvSpPr>
            <p:cNvPr id="67" name="rc67"/>
            <p:cNvSpPr/>
            <p:nvPr/>
          </p:nvSpPr>
          <p:spPr>
            <a:xfrm>
              <a:off x="7121383" y="2518319"/>
              <a:ext cx="249014" cy="1016490"/>
            </a:xfrm>
            <a:prstGeom prst="rect">
              <a:avLst/>
            </a:prstGeom>
            <a:solidFill>
              <a:srgbClr val="B3B3B3">
                <a:alpha val="100000"/>
              </a:srgbClr>
            </a:solidFill>
          </p:spPr>
          <p:txBody>
            <a:bodyPr/>
            <a:lstStyle/>
            <a:p/>
          </p:txBody>
        </p:sp>
        <p:sp>
          <p:nvSpPr>
            <p:cNvPr id="68" name="rc68"/>
            <p:cNvSpPr/>
            <p:nvPr/>
          </p:nvSpPr>
          <p:spPr>
            <a:xfrm>
              <a:off x="7398065" y="2162710"/>
              <a:ext cx="249014" cy="1244312"/>
            </a:xfrm>
            <a:prstGeom prst="rect">
              <a:avLst/>
            </a:prstGeom>
            <a:solidFill>
              <a:srgbClr val="B3B3B3">
                <a:alpha val="100000"/>
              </a:srgbClr>
            </a:solidFill>
          </p:spPr>
          <p:txBody>
            <a:bodyPr/>
            <a:lstStyle/>
            <a:p/>
          </p:txBody>
        </p:sp>
        <p:sp>
          <p:nvSpPr>
            <p:cNvPr id="69" name="rc69"/>
            <p:cNvSpPr/>
            <p:nvPr/>
          </p:nvSpPr>
          <p:spPr>
            <a:xfrm>
              <a:off x="7674748" y="2188968"/>
              <a:ext cx="249014" cy="1225206"/>
            </a:xfrm>
            <a:prstGeom prst="rect">
              <a:avLst/>
            </a:prstGeom>
            <a:solidFill>
              <a:srgbClr val="B3B3B3">
                <a:alpha val="100000"/>
              </a:srgbClr>
            </a:solidFill>
          </p:spPr>
          <p:txBody>
            <a:bodyPr/>
            <a:lstStyle/>
            <a:p/>
          </p:txBody>
        </p:sp>
        <p:sp>
          <p:nvSpPr>
            <p:cNvPr id="70" name="rc70"/>
            <p:cNvSpPr/>
            <p:nvPr/>
          </p:nvSpPr>
          <p:spPr>
            <a:xfrm>
              <a:off x="7951430" y="2193387"/>
              <a:ext cx="249014" cy="1222004"/>
            </a:xfrm>
            <a:prstGeom prst="rect">
              <a:avLst/>
            </a:prstGeom>
            <a:solidFill>
              <a:srgbClr val="B3B3B3">
                <a:alpha val="100000"/>
              </a:srgbClr>
            </a:solidFill>
          </p:spPr>
          <p:txBody>
            <a:bodyPr/>
            <a:lstStyle/>
            <a:p/>
          </p:txBody>
        </p:sp>
        <p:sp>
          <p:nvSpPr>
            <p:cNvPr id="71" name="pl71"/>
            <p:cNvSpPr/>
            <p:nvPr/>
          </p:nvSpPr>
          <p:spPr>
            <a:xfrm>
              <a:off x="1435561" y="1050606"/>
              <a:ext cx="6640376" cy="85546"/>
            </a:xfrm>
            <a:custGeom>
              <a:avLst/>
              <a:pathLst>
                <a:path w="6640376" h="85546">
                  <a:moveTo>
                    <a:pt x="0" y="85546"/>
                  </a:moveTo>
                  <a:lnTo>
                    <a:pt x="276682" y="57030"/>
                  </a:lnTo>
                  <a:lnTo>
                    <a:pt x="553364" y="57030"/>
                  </a:lnTo>
                  <a:lnTo>
                    <a:pt x="830047" y="57030"/>
                  </a:lnTo>
                  <a:lnTo>
                    <a:pt x="1106729" y="28515"/>
                  </a:lnTo>
                  <a:lnTo>
                    <a:pt x="1383411" y="28515"/>
                  </a:lnTo>
                  <a:lnTo>
                    <a:pt x="1660094" y="0"/>
                  </a:lnTo>
                  <a:lnTo>
                    <a:pt x="1936776" y="0"/>
                  </a:lnTo>
                  <a:lnTo>
                    <a:pt x="2213458" y="0"/>
                  </a:lnTo>
                  <a:lnTo>
                    <a:pt x="2490141" y="0"/>
                  </a:lnTo>
                  <a:lnTo>
                    <a:pt x="2766823" y="0"/>
                  </a:lnTo>
                  <a:lnTo>
                    <a:pt x="3043505" y="0"/>
                  </a:lnTo>
                  <a:lnTo>
                    <a:pt x="3320188" y="0"/>
                  </a:lnTo>
                  <a:lnTo>
                    <a:pt x="3596870" y="28515"/>
                  </a:lnTo>
                  <a:lnTo>
                    <a:pt x="3873552" y="28515"/>
                  </a:lnTo>
                  <a:lnTo>
                    <a:pt x="4150235" y="28515"/>
                  </a:lnTo>
                  <a:lnTo>
                    <a:pt x="4426917" y="28515"/>
                  </a:lnTo>
                  <a:lnTo>
                    <a:pt x="4703599" y="28515"/>
                  </a:lnTo>
                  <a:lnTo>
                    <a:pt x="4980282" y="28515"/>
                  </a:lnTo>
                  <a:lnTo>
                    <a:pt x="5256964" y="28515"/>
                  </a:lnTo>
                  <a:lnTo>
                    <a:pt x="5533646" y="28515"/>
                  </a:lnTo>
                  <a:lnTo>
                    <a:pt x="5810329" y="28515"/>
                  </a:lnTo>
                  <a:lnTo>
                    <a:pt x="6087011" y="57030"/>
                  </a:lnTo>
                  <a:lnTo>
                    <a:pt x="6363693" y="57030"/>
                  </a:lnTo>
                  <a:lnTo>
                    <a:pt x="6640376" y="57030"/>
                  </a:lnTo>
                </a:path>
              </a:pathLst>
            </a:custGeom>
            <a:ln w="27101" cap="flat">
              <a:solidFill>
                <a:srgbClr val="0058AB">
                  <a:alpha val="50196"/>
                </a:srgbClr>
              </a:solidFill>
              <a:prstDash val="solid"/>
              <a:round/>
            </a:ln>
          </p:spPr>
          <p:txBody>
            <a:bodyPr/>
            <a:lstStyle/>
            <a:p/>
          </p:txBody>
        </p:sp>
        <p:sp>
          <p:nvSpPr>
            <p:cNvPr id="72" name="pl72"/>
            <p:cNvSpPr/>
            <p:nvPr/>
          </p:nvSpPr>
          <p:spPr>
            <a:xfrm>
              <a:off x="1435561" y="1107637"/>
              <a:ext cx="6640376" cy="228123"/>
            </a:xfrm>
            <a:custGeom>
              <a:avLst/>
              <a:pathLst>
                <a:path w="6640376" h="228123">
                  <a:moveTo>
                    <a:pt x="0" y="199608"/>
                  </a:moveTo>
                  <a:lnTo>
                    <a:pt x="276682" y="114061"/>
                  </a:lnTo>
                  <a:lnTo>
                    <a:pt x="553364" y="114061"/>
                  </a:lnTo>
                  <a:lnTo>
                    <a:pt x="830047" y="0"/>
                  </a:lnTo>
                  <a:lnTo>
                    <a:pt x="1106729" y="28515"/>
                  </a:lnTo>
                  <a:lnTo>
                    <a:pt x="1383411" y="28515"/>
                  </a:lnTo>
                  <a:lnTo>
                    <a:pt x="1660094" y="28515"/>
                  </a:lnTo>
                  <a:lnTo>
                    <a:pt x="1936776" y="28515"/>
                  </a:lnTo>
                  <a:lnTo>
                    <a:pt x="2213458" y="28515"/>
                  </a:lnTo>
                  <a:lnTo>
                    <a:pt x="2490141" y="28515"/>
                  </a:lnTo>
                  <a:lnTo>
                    <a:pt x="2766823" y="28515"/>
                  </a:lnTo>
                  <a:lnTo>
                    <a:pt x="3043505" y="57030"/>
                  </a:lnTo>
                  <a:lnTo>
                    <a:pt x="3320188" y="57030"/>
                  </a:lnTo>
                  <a:lnTo>
                    <a:pt x="3596870" y="114061"/>
                  </a:lnTo>
                  <a:lnTo>
                    <a:pt x="3873552" y="114061"/>
                  </a:lnTo>
                  <a:lnTo>
                    <a:pt x="4150235" y="114061"/>
                  </a:lnTo>
                  <a:lnTo>
                    <a:pt x="4426917" y="171092"/>
                  </a:lnTo>
                  <a:lnTo>
                    <a:pt x="4703599" y="171092"/>
                  </a:lnTo>
                  <a:lnTo>
                    <a:pt x="4980282" y="171092"/>
                  </a:lnTo>
                  <a:lnTo>
                    <a:pt x="5256964" y="171092"/>
                  </a:lnTo>
                  <a:lnTo>
                    <a:pt x="5533646" y="171092"/>
                  </a:lnTo>
                  <a:lnTo>
                    <a:pt x="5810329" y="142577"/>
                  </a:lnTo>
                  <a:lnTo>
                    <a:pt x="6087011" y="228123"/>
                  </a:lnTo>
                  <a:lnTo>
                    <a:pt x="6363693" y="228123"/>
                  </a:lnTo>
                  <a:lnTo>
                    <a:pt x="6640376" y="228123"/>
                  </a:lnTo>
                </a:path>
              </a:pathLst>
            </a:custGeom>
            <a:ln w="27101" cap="flat">
              <a:solidFill>
                <a:srgbClr val="333333">
                  <a:alpha val="50196"/>
                </a:srgbClr>
              </a:solidFill>
              <a:prstDash val="solid"/>
              <a:round/>
            </a:ln>
          </p:spPr>
          <p:txBody>
            <a:bodyPr/>
            <a:lstStyle/>
            <a:p/>
          </p:txBody>
        </p:sp>
        <p:sp>
          <p:nvSpPr>
            <p:cNvPr id="73" name="tx73"/>
            <p:cNvSpPr/>
            <p:nvPr/>
          </p:nvSpPr>
          <p:spPr>
            <a:xfrm>
              <a:off x="6632236"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4" name="tx74"/>
            <p:cNvSpPr/>
            <p:nvPr/>
          </p:nvSpPr>
          <p:spPr>
            <a:xfrm>
              <a:off x="6908918"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7185600"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7462283"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7738965"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8015647"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632236"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0" name="tx80"/>
            <p:cNvSpPr/>
            <p:nvPr/>
          </p:nvSpPr>
          <p:spPr>
            <a:xfrm>
              <a:off x="6908918"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1" name="tx81"/>
            <p:cNvSpPr/>
            <p:nvPr/>
          </p:nvSpPr>
          <p:spPr>
            <a:xfrm>
              <a:off x="7185600"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2" name="tx82"/>
            <p:cNvSpPr/>
            <p:nvPr/>
          </p:nvSpPr>
          <p:spPr>
            <a:xfrm>
              <a:off x="7462283" y="1388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3" name="tx83"/>
            <p:cNvSpPr/>
            <p:nvPr/>
          </p:nvSpPr>
          <p:spPr>
            <a:xfrm>
              <a:off x="7738965" y="1388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4" name="tx84"/>
            <p:cNvSpPr/>
            <p:nvPr/>
          </p:nvSpPr>
          <p:spPr>
            <a:xfrm>
              <a:off x="8015647" y="1388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5" name="tx85"/>
            <p:cNvSpPr/>
            <p:nvPr/>
          </p:nvSpPr>
          <p:spPr>
            <a:xfrm>
              <a:off x="1330067" y="350764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30.5</a:t>
              </a:r>
            </a:p>
          </p:txBody>
        </p:sp>
        <p:sp>
          <p:nvSpPr>
            <p:cNvPr id="86" name="tx86"/>
            <p:cNvSpPr/>
            <p:nvPr/>
          </p:nvSpPr>
          <p:spPr>
            <a:xfrm>
              <a:off x="2713479" y="368585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87" name="tx87"/>
            <p:cNvSpPr/>
            <p:nvPr/>
          </p:nvSpPr>
          <p:spPr>
            <a:xfrm>
              <a:off x="4127035" y="37611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88" name="tx88"/>
            <p:cNvSpPr/>
            <p:nvPr/>
          </p:nvSpPr>
          <p:spPr>
            <a:xfrm>
              <a:off x="5480302" y="367726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a:t>
              </a:r>
            </a:p>
          </p:txBody>
        </p:sp>
        <p:sp>
          <p:nvSpPr>
            <p:cNvPr id="89" name="tx89"/>
            <p:cNvSpPr/>
            <p:nvPr/>
          </p:nvSpPr>
          <p:spPr>
            <a:xfrm>
              <a:off x="6587032" y="366740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a:t>
              </a:r>
            </a:p>
          </p:txBody>
        </p:sp>
        <p:sp>
          <p:nvSpPr>
            <p:cNvPr id="90" name="tx90"/>
            <p:cNvSpPr/>
            <p:nvPr/>
          </p:nvSpPr>
          <p:spPr>
            <a:xfrm>
              <a:off x="6863714" y="366815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a:t>
              </a:r>
            </a:p>
          </p:txBody>
        </p:sp>
        <p:sp>
          <p:nvSpPr>
            <p:cNvPr id="91" name="tx91"/>
            <p:cNvSpPr/>
            <p:nvPr/>
          </p:nvSpPr>
          <p:spPr>
            <a:xfrm>
              <a:off x="7140396" y="36637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a:t>
              </a:r>
            </a:p>
          </p:txBody>
        </p:sp>
        <p:sp>
          <p:nvSpPr>
            <p:cNvPr id="92" name="tx92"/>
            <p:cNvSpPr/>
            <p:nvPr/>
          </p:nvSpPr>
          <p:spPr>
            <a:xfrm>
              <a:off x="7417079" y="359989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21.9</a:t>
              </a:r>
            </a:p>
          </p:txBody>
        </p:sp>
        <p:sp>
          <p:nvSpPr>
            <p:cNvPr id="93" name="tx93"/>
            <p:cNvSpPr/>
            <p:nvPr/>
          </p:nvSpPr>
          <p:spPr>
            <a:xfrm>
              <a:off x="7693761" y="360346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21.5</a:t>
              </a:r>
            </a:p>
          </p:txBody>
        </p:sp>
        <p:sp>
          <p:nvSpPr>
            <p:cNvPr id="94" name="tx94"/>
            <p:cNvSpPr/>
            <p:nvPr/>
          </p:nvSpPr>
          <p:spPr>
            <a:xfrm>
              <a:off x="7970443" y="360407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21.5</a:t>
              </a:r>
            </a:p>
          </p:txBody>
        </p:sp>
        <p:sp>
          <p:nvSpPr>
            <p:cNvPr id="95" name="tx95"/>
            <p:cNvSpPr/>
            <p:nvPr/>
          </p:nvSpPr>
          <p:spPr>
            <a:xfrm>
              <a:off x="1330067" y="2694267"/>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45.7</a:t>
              </a:r>
            </a:p>
          </p:txBody>
        </p:sp>
        <p:sp>
          <p:nvSpPr>
            <p:cNvPr id="96" name="tx96"/>
            <p:cNvSpPr/>
            <p:nvPr/>
          </p:nvSpPr>
          <p:spPr>
            <a:xfrm>
              <a:off x="2713479" y="33912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97" name="tx97"/>
            <p:cNvSpPr/>
            <p:nvPr/>
          </p:nvSpPr>
          <p:spPr>
            <a:xfrm>
              <a:off x="4096891" y="347307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20.2</a:t>
              </a:r>
            </a:p>
          </p:txBody>
        </p:sp>
        <p:sp>
          <p:nvSpPr>
            <p:cNvPr id="98" name="tx98"/>
            <p:cNvSpPr/>
            <p:nvPr/>
          </p:nvSpPr>
          <p:spPr>
            <a:xfrm>
              <a:off x="5480302" y="313144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36.5</a:t>
              </a:r>
            </a:p>
          </p:txBody>
        </p:sp>
        <p:sp>
          <p:nvSpPr>
            <p:cNvPr id="99" name="tx99"/>
            <p:cNvSpPr/>
            <p:nvPr/>
          </p:nvSpPr>
          <p:spPr>
            <a:xfrm>
              <a:off x="6587032" y="2921620"/>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54.4</a:t>
              </a:r>
            </a:p>
          </p:txBody>
        </p:sp>
        <p:sp>
          <p:nvSpPr>
            <p:cNvPr id="100" name="tx100"/>
            <p:cNvSpPr/>
            <p:nvPr/>
          </p:nvSpPr>
          <p:spPr>
            <a:xfrm>
              <a:off x="6863714" y="292542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54.1</a:t>
              </a:r>
            </a:p>
          </p:txBody>
        </p:sp>
        <p:sp>
          <p:nvSpPr>
            <p:cNvPr id="101" name="tx101"/>
            <p:cNvSpPr/>
            <p:nvPr/>
          </p:nvSpPr>
          <p:spPr>
            <a:xfrm>
              <a:off x="7140396" y="298612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47.6</a:t>
              </a:r>
            </a:p>
          </p:txBody>
        </p:sp>
        <p:sp>
          <p:nvSpPr>
            <p:cNvPr id="102" name="tx102"/>
            <p:cNvSpPr/>
            <p:nvPr/>
          </p:nvSpPr>
          <p:spPr>
            <a:xfrm>
              <a:off x="7417079" y="274437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58.3</a:t>
              </a:r>
            </a:p>
          </p:txBody>
        </p:sp>
        <p:sp>
          <p:nvSpPr>
            <p:cNvPr id="103" name="tx103"/>
            <p:cNvSpPr/>
            <p:nvPr/>
          </p:nvSpPr>
          <p:spPr>
            <a:xfrm>
              <a:off x="7693761" y="2761448"/>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57.4</a:t>
              </a:r>
            </a:p>
          </p:txBody>
        </p:sp>
        <p:sp>
          <p:nvSpPr>
            <p:cNvPr id="104" name="tx104"/>
            <p:cNvSpPr/>
            <p:nvPr/>
          </p:nvSpPr>
          <p:spPr>
            <a:xfrm>
              <a:off x="7970443" y="276394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57.2</a:t>
              </a:r>
            </a:p>
          </p:txBody>
        </p:sp>
        <p:sp>
          <p:nvSpPr>
            <p:cNvPr id="105" name="tx105"/>
            <p:cNvSpPr/>
            <p:nvPr/>
          </p:nvSpPr>
          <p:spPr>
            <a:xfrm>
              <a:off x="1330067" y="212809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76.2</a:t>
              </a:r>
            </a:p>
          </p:txBody>
        </p:sp>
        <p:sp>
          <p:nvSpPr>
            <p:cNvPr id="106" name="tx106"/>
            <p:cNvSpPr/>
            <p:nvPr/>
          </p:nvSpPr>
          <p:spPr>
            <a:xfrm>
              <a:off x="2713479" y="31664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27.6</a:t>
              </a:r>
            </a:p>
          </p:txBody>
        </p:sp>
        <p:sp>
          <p:nvSpPr>
            <p:cNvPr id="107" name="tx107"/>
            <p:cNvSpPr/>
            <p:nvPr/>
          </p:nvSpPr>
          <p:spPr>
            <a:xfrm>
              <a:off x="4142095" y="31807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108" name="tx108"/>
            <p:cNvSpPr/>
            <p:nvPr/>
          </p:nvSpPr>
          <p:spPr>
            <a:xfrm>
              <a:off x="5480302" y="266407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51.1</a:t>
              </a:r>
            </a:p>
          </p:txBody>
        </p:sp>
        <p:sp>
          <p:nvSpPr>
            <p:cNvPr id="109" name="tx109"/>
            <p:cNvSpPr/>
            <p:nvPr/>
          </p:nvSpPr>
          <p:spPr>
            <a:xfrm>
              <a:off x="6587032" y="226339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69.9</a:t>
              </a:r>
            </a:p>
          </p:txBody>
        </p:sp>
        <p:sp>
          <p:nvSpPr>
            <p:cNvPr id="110" name="tx110"/>
            <p:cNvSpPr/>
            <p:nvPr/>
          </p:nvSpPr>
          <p:spPr>
            <a:xfrm>
              <a:off x="6863714" y="227014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69.6</a:t>
              </a:r>
            </a:p>
          </p:txBody>
        </p:sp>
        <p:sp>
          <p:nvSpPr>
            <p:cNvPr id="111" name="tx111"/>
            <p:cNvSpPr/>
            <p:nvPr/>
          </p:nvSpPr>
          <p:spPr>
            <a:xfrm>
              <a:off x="7140396" y="240022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63.5</a:t>
              </a:r>
            </a:p>
          </p:txBody>
        </p:sp>
        <p:sp>
          <p:nvSpPr>
            <p:cNvPr id="112" name="tx112"/>
            <p:cNvSpPr/>
            <p:nvPr/>
          </p:nvSpPr>
          <p:spPr>
            <a:xfrm>
              <a:off x="7417079" y="204467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80.2</a:t>
              </a:r>
            </a:p>
          </p:txBody>
        </p:sp>
        <p:sp>
          <p:nvSpPr>
            <p:cNvPr id="113" name="tx113"/>
            <p:cNvSpPr/>
            <p:nvPr/>
          </p:nvSpPr>
          <p:spPr>
            <a:xfrm>
              <a:off x="7693761" y="207092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78.9</a:t>
              </a:r>
            </a:p>
          </p:txBody>
        </p:sp>
        <p:sp>
          <p:nvSpPr>
            <p:cNvPr id="114" name="tx114"/>
            <p:cNvSpPr/>
            <p:nvPr/>
          </p:nvSpPr>
          <p:spPr>
            <a:xfrm>
              <a:off x="7970443" y="2075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78.7</a:t>
              </a:r>
            </a:p>
          </p:txBody>
        </p:sp>
        <p:sp>
          <p:nvSpPr>
            <p:cNvPr id="115" name="tx115"/>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655386" y="275414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7" name="tx117"/>
            <p:cNvSpPr/>
            <p:nvPr/>
          </p:nvSpPr>
          <p:spPr>
            <a:xfrm>
              <a:off x="577692" y="168675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8" name="tx118"/>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4" name="tx134"/>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5" name="pl135"/>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6" name="pl136"/>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7" name="tx137"/>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8" name="tx138"/>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9" name="rc139"/>
            <p:cNvSpPr/>
            <p:nvPr/>
          </p:nvSpPr>
          <p:spPr>
            <a:xfrm>
              <a:off x="4670912" y="4778716"/>
              <a:ext cx="201456" cy="201456"/>
            </a:xfrm>
            <a:prstGeom prst="rect">
              <a:avLst/>
            </a:prstGeom>
            <a:solidFill>
              <a:srgbClr val="B3B3B3">
                <a:alpha val="100000"/>
              </a:srgbClr>
            </a:solidFill>
          </p:spPr>
          <p:txBody>
            <a:bodyPr/>
            <a:lstStyle/>
            <a:p/>
          </p:txBody>
        </p:sp>
        <p:sp>
          <p:nvSpPr>
            <p:cNvPr id="140" name="rc140"/>
            <p:cNvSpPr/>
            <p:nvPr/>
          </p:nvSpPr>
          <p:spPr>
            <a:xfrm>
              <a:off x="5573066" y="4778716"/>
              <a:ext cx="201456" cy="201456"/>
            </a:xfrm>
            <a:prstGeom prst="rect">
              <a:avLst/>
            </a:prstGeom>
            <a:solidFill>
              <a:srgbClr val="1CABE2">
                <a:alpha val="100000"/>
              </a:srgbClr>
            </a:solidFill>
          </p:spPr>
          <p:txBody>
            <a:bodyPr/>
            <a:lstStyle/>
            <a:p/>
          </p:txBody>
        </p:sp>
        <p:sp>
          <p:nvSpPr>
            <p:cNvPr id="141" name="tx141"/>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2" name="tx142"/>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3" name="tx143"/>
            <p:cNvSpPr/>
            <p:nvPr/>
          </p:nvSpPr>
          <p:spPr>
            <a:xfrm>
              <a:off x="966584" y="467611"/>
              <a:ext cx="74920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Germany, 2000-2024</a:t>
              </a:r>
            </a:p>
          </p:txBody>
        </p:sp>
        <p:sp>
          <p:nvSpPr>
            <p:cNvPr id="144" name="pl144"/>
            <p:cNvSpPr/>
            <p:nvPr/>
          </p:nvSpPr>
          <p:spPr>
            <a:xfrm>
              <a:off x="218405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393006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567606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742207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9" name="pl149"/>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0" name="pl150"/>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1" name="pl151"/>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05706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80306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654907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829507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311054" y="5650800"/>
              <a:ext cx="1356035" cy="164676"/>
            </a:xfrm>
            <a:prstGeom prst="rect">
              <a:avLst/>
            </a:prstGeom>
            <a:solidFill>
              <a:srgbClr val="1CABE2">
                <a:alpha val="100000"/>
              </a:srgbClr>
            </a:solidFill>
          </p:spPr>
          <p:txBody>
            <a:bodyPr/>
            <a:lstStyle/>
            <a:p/>
          </p:txBody>
        </p:sp>
        <p:sp>
          <p:nvSpPr>
            <p:cNvPr id="157" name="rc157"/>
            <p:cNvSpPr/>
            <p:nvPr/>
          </p:nvSpPr>
          <p:spPr>
            <a:xfrm>
              <a:off x="1311054" y="5444954"/>
              <a:ext cx="1878964" cy="164676"/>
            </a:xfrm>
            <a:prstGeom prst="rect">
              <a:avLst/>
            </a:prstGeom>
            <a:solidFill>
              <a:srgbClr val="1CABE2">
                <a:alpha val="100000"/>
              </a:srgbClr>
            </a:solidFill>
          </p:spPr>
          <p:txBody>
            <a:bodyPr/>
            <a:lstStyle/>
            <a:p/>
          </p:txBody>
        </p:sp>
        <p:sp>
          <p:nvSpPr>
            <p:cNvPr id="158" name="rc158"/>
            <p:cNvSpPr/>
            <p:nvPr/>
          </p:nvSpPr>
          <p:spPr>
            <a:xfrm>
              <a:off x="1311054" y="5239108"/>
              <a:ext cx="1873988" cy="164676"/>
            </a:xfrm>
            <a:prstGeom prst="rect">
              <a:avLst/>
            </a:prstGeom>
            <a:solidFill>
              <a:srgbClr val="1CABE2">
                <a:alpha val="100000"/>
              </a:srgbClr>
            </a:solidFill>
          </p:spPr>
          <p:txBody>
            <a:bodyPr/>
            <a:lstStyle/>
            <a:p/>
          </p:txBody>
        </p:sp>
        <p:sp>
          <p:nvSpPr>
            <p:cNvPr id="159" name="rc159"/>
            <p:cNvSpPr/>
            <p:nvPr/>
          </p:nvSpPr>
          <p:spPr>
            <a:xfrm>
              <a:off x="2667089" y="5650800"/>
              <a:ext cx="4746255" cy="164676"/>
            </a:xfrm>
            <a:prstGeom prst="rect">
              <a:avLst/>
            </a:prstGeom>
            <a:solidFill>
              <a:srgbClr val="B3B3B3">
                <a:alpha val="100000"/>
              </a:srgbClr>
            </a:solidFill>
          </p:spPr>
          <p:txBody>
            <a:bodyPr/>
            <a:lstStyle/>
            <a:p/>
          </p:txBody>
        </p:sp>
        <p:sp>
          <p:nvSpPr>
            <p:cNvPr id="160" name="rc160"/>
            <p:cNvSpPr/>
            <p:nvPr/>
          </p:nvSpPr>
          <p:spPr>
            <a:xfrm>
              <a:off x="3190018" y="5444954"/>
              <a:ext cx="5010425" cy="164676"/>
            </a:xfrm>
            <a:prstGeom prst="rect">
              <a:avLst/>
            </a:prstGeom>
            <a:solidFill>
              <a:srgbClr val="B3B3B3">
                <a:alpha val="100000"/>
              </a:srgbClr>
            </a:solidFill>
          </p:spPr>
          <p:txBody>
            <a:bodyPr/>
            <a:lstStyle/>
            <a:p/>
          </p:txBody>
        </p:sp>
        <p:sp>
          <p:nvSpPr>
            <p:cNvPr id="161" name="rc161"/>
            <p:cNvSpPr/>
            <p:nvPr/>
          </p:nvSpPr>
          <p:spPr>
            <a:xfrm>
              <a:off x="3185042" y="5239108"/>
              <a:ext cx="4997330" cy="164676"/>
            </a:xfrm>
            <a:prstGeom prst="rect">
              <a:avLst/>
            </a:prstGeom>
            <a:solidFill>
              <a:srgbClr val="B3B3B3">
                <a:alpha val="100000"/>
              </a:srgbClr>
            </a:solidFill>
          </p:spPr>
          <p:txBody>
            <a:bodyPr/>
            <a:lstStyle/>
            <a:p/>
          </p:txBody>
        </p:sp>
        <p:sp>
          <p:nvSpPr>
            <p:cNvPr id="162" name="tx162"/>
            <p:cNvSpPr/>
            <p:nvPr/>
          </p:nvSpPr>
          <p:spPr>
            <a:xfrm>
              <a:off x="7525871"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69.9</a:t>
              </a:r>
            </a:p>
          </p:txBody>
        </p:sp>
        <p:sp>
          <p:nvSpPr>
            <p:cNvPr id="163" name="tx163"/>
            <p:cNvSpPr/>
            <p:nvPr/>
          </p:nvSpPr>
          <p:spPr>
            <a:xfrm>
              <a:off x="8312971"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78.9</a:t>
              </a:r>
            </a:p>
          </p:txBody>
        </p:sp>
        <p:sp>
          <p:nvSpPr>
            <p:cNvPr id="164" name="tx164"/>
            <p:cNvSpPr/>
            <p:nvPr/>
          </p:nvSpPr>
          <p:spPr>
            <a:xfrm>
              <a:off x="8294899"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78.7</a:t>
              </a:r>
            </a:p>
          </p:txBody>
        </p:sp>
        <p:sp>
          <p:nvSpPr>
            <p:cNvPr id="165" name="tx165"/>
            <p:cNvSpPr/>
            <p:nvPr/>
          </p:nvSpPr>
          <p:spPr>
            <a:xfrm>
              <a:off x="1876545"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15.5</a:t>
              </a:r>
            </a:p>
          </p:txBody>
        </p:sp>
        <p:sp>
          <p:nvSpPr>
            <p:cNvPr id="166" name="tx166"/>
            <p:cNvSpPr/>
            <p:nvPr/>
          </p:nvSpPr>
          <p:spPr>
            <a:xfrm>
              <a:off x="2138009"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21.5</a:t>
              </a:r>
            </a:p>
          </p:txBody>
        </p:sp>
        <p:sp>
          <p:nvSpPr>
            <p:cNvPr id="167" name="tx167"/>
            <p:cNvSpPr/>
            <p:nvPr/>
          </p:nvSpPr>
          <p:spPr>
            <a:xfrm>
              <a:off x="2135521"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21.5</a:t>
              </a:r>
            </a:p>
          </p:txBody>
        </p:sp>
        <p:sp>
          <p:nvSpPr>
            <p:cNvPr id="168" name="tx168"/>
            <p:cNvSpPr/>
            <p:nvPr/>
          </p:nvSpPr>
          <p:spPr>
            <a:xfrm>
              <a:off x="4927690" y="5690341"/>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54.4</a:t>
              </a:r>
            </a:p>
          </p:txBody>
        </p:sp>
        <p:sp>
          <p:nvSpPr>
            <p:cNvPr id="169" name="tx169"/>
            <p:cNvSpPr/>
            <p:nvPr/>
          </p:nvSpPr>
          <p:spPr>
            <a:xfrm>
              <a:off x="5582704" y="5484495"/>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57.4</a:t>
              </a:r>
            </a:p>
          </p:txBody>
        </p:sp>
        <p:sp>
          <p:nvSpPr>
            <p:cNvPr id="170" name="tx170"/>
            <p:cNvSpPr/>
            <p:nvPr/>
          </p:nvSpPr>
          <p:spPr>
            <a:xfrm>
              <a:off x="5571181"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57.2</a:t>
              </a:r>
            </a:p>
          </p:txBody>
        </p:sp>
        <p:sp>
          <p:nvSpPr>
            <p:cNvPr id="171" name="tx171"/>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2" name="tx172"/>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3" name="tx173"/>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4" name="tx174"/>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5" name="tx175"/>
            <p:cNvSpPr/>
            <p:nvPr/>
          </p:nvSpPr>
          <p:spPr>
            <a:xfrm>
              <a:off x="2932776"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6" name="tx176"/>
            <p:cNvSpPr/>
            <p:nvPr/>
          </p:nvSpPr>
          <p:spPr>
            <a:xfrm>
              <a:off x="4678782"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77" name="tx177"/>
            <p:cNvSpPr/>
            <p:nvPr/>
          </p:nvSpPr>
          <p:spPr>
            <a:xfrm>
              <a:off x="6424788"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78" name="tx178"/>
            <p:cNvSpPr/>
            <p:nvPr/>
          </p:nvSpPr>
          <p:spPr>
            <a:xfrm>
              <a:off x="8170794"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80K</a:t>
              </a:r>
            </a:p>
          </p:txBody>
        </p:sp>
        <p:sp>
          <p:nvSpPr>
            <p:cNvPr id="179" name="tx179"/>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0" name="tx180"/>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1" name="tx181"/>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2" name="tx182"/>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Germany.
In 2024, DTP1 coverage in Germany remained constant 97%. The number of children missing out on any DTP vaccination (zero-dose children) improved from 22,000 in 2023 to 21,000 in 2024.
DTP3 coverage remained constant 89% in 2024, leaving 79,000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85710"/>
            </a:xfrm>
            <a:custGeom>
              <a:avLst/>
              <a:pathLst>
                <a:path w="3418439" h="85710">
                  <a:moveTo>
                    <a:pt x="0" y="85710"/>
                  </a:moveTo>
                  <a:lnTo>
                    <a:pt x="142434" y="57140"/>
                  </a:lnTo>
                  <a:lnTo>
                    <a:pt x="284869" y="57140"/>
                  </a:lnTo>
                  <a:lnTo>
                    <a:pt x="427304" y="57140"/>
                  </a:lnTo>
                  <a:lnTo>
                    <a:pt x="569739" y="28570"/>
                  </a:lnTo>
                  <a:lnTo>
                    <a:pt x="712174" y="28570"/>
                  </a:lnTo>
                  <a:lnTo>
                    <a:pt x="854609" y="0"/>
                  </a:lnTo>
                  <a:lnTo>
                    <a:pt x="997044" y="0"/>
                  </a:lnTo>
                  <a:lnTo>
                    <a:pt x="1139479" y="0"/>
                  </a:lnTo>
                  <a:lnTo>
                    <a:pt x="1281914" y="0"/>
                  </a:lnTo>
                  <a:lnTo>
                    <a:pt x="1424349" y="0"/>
                  </a:lnTo>
                  <a:lnTo>
                    <a:pt x="1566784" y="0"/>
                  </a:lnTo>
                  <a:lnTo>
                    <a:pt x="1709219" y="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57140"/>
                  </a:lnTo>
                  <a:lnTo>
                    <a:pt x="3276004" y="57140"/>
                  </a:lnTo>
                  <a:lnTo>
                    <a:pt x="3418439" y="5714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85710"/>
            </a:xfrm>
            <a:custGeom>
              <a:avLst/>
              <a:pathLst>
                <a:path w="3418439" h="85710">
                  <a:moveTo>
                    <a:pt x="0" y="85710"/>
                  </a:moveTo>
                  <a:lnTo>
                    <a:pt x="142434" y="57140"/>
                  </a:lnTo>
                  <a:lnTo>
                    <a:pt x="284869" y="57140"/>
                  </a:lnTo>
                  <a:lnTo>
                    <a:pt x="427304" y="57140"/>
                  </a:lnTo>
                  <a:lnTo>
                    <a:pt x="569739" y="28570"/>
                  </a:lnTo>
                  <a:lnTo>
                    <a:pt x="712174" y="28570"/>
                  </a:lnTo>
                  <a:lnTo>
                    <a:pt x="854609" y="0"/>
                  </a:lnTo>
                  <a:lnTo>
                    <a:pt x="997044" y="0"/>
                  </a:lnTo>
                  <a:lnTo>
                    <a:pt x="1139479" y="0"/>
                  </a:lnTo>
                  <a:lnTo>
                    <a:pt x="1281914" y="0"/>
                  </a:lnTo>
                  <a:lnTo>
                    <a:pt x="1424349" y="0"/>
                  </a:lnTo>
                  <a:lnTo>
                    <a:pt x="1566784" y="0"/>
                  </a:lnTo>
                  <a:lnTo>
                    <a:pt x="1709219" y="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57140"/>
                  </a:lnTo>
                  <a:lnTo>
                    <a:pt x="3276004" y="57140"/>
                  </a:lnTo>
                  <a:lnTo>
                    <a:pt x="3418439" y="5714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85710"/>
            </a:xfrm>
            <a:custGeom>
              <a:avLst/>
              <a:pathLst>
                <a:path w="3418439" h="85710">
                  <a:moveTo>
                    <a:pt x="0" y="85710"/>
                  </a:moveTo>
                  <a:lnTo>
                    <a:pt x="142434" y="57140"/>
                  </a:lnTo>
                  <a:lnTo>
                    <a:pt x="284869" y="57140"/>
                  </a:lnTo>
                  <a:lnTo>
                    <a:pt x="427304" y="57140"/>
                  </a:lnTo>
                  <a:lnTo>
                    <a:pt x="569739" y="28570"/>
                  </a:lnTo>
                  <a:lnTo>
                    <a:pt x="712174" y="28570"/>
                  </a:lnTo>
                  <a:lnTo>
                    <a:pt x="854609" y="0"/>
                  </a:lnTo>
                  <a:lnTo>
                    <a:pt x="997044" y="0"/>
                  </a:lnTo>
                  <a:lnTo>
                    <a:pt x="1139479" y="0"/>
                  </a:lnTo>
                  <a:lnTo>
                    <a:pt x="1281914" y="0"/>
                  </a:lnTo>
                  <a:lnTo>
                    <a:pt x="1424349" y="0"/>
                  </a:lnTo>
                  <a:lnTo>
                    <a:pt x="1566784" y="0"/>
                  </a:lnTo>
                  <a:lnTo>
                    <a:pt x="1709219" y="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57140"/>
                  </a:lnTo>
                  <a:lnTo>
                    <a:pt x="3276004" y="57140"/>
                  </a:lnTo>
                  <a:lnTo>
                    <a:pt x="3418439" y="5714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5234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5234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8547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4792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19448" y="4802310"/>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Germany</a:t>
              </a:r>
            </a:p>
          </p:txBody>
        </p:sp>
        <p:sp>
          <p:nvSpPr>
            <p:cNvPr id="60" name="tx60"/>
            <p:cNvSpPr/>
            <p:nvPr/>
          </p:nvSpPr>
          <p:spPr>
            <a:xfrm>
              <a:off x="255257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315026"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39376" y="471005"/>
              <a:ext cx="258373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Germany, 2000-2024</a:t>
              </a:r>
            </a:p>
          </p:txBody>
        </p:sp>
        <p:sp>
          <p:nvSpPr>
            <p:cNvPr id="63" name="pl63"/>
            <p:cNvSpPr/>
            <p:nvPr/>
          </p:nvSpPr>
          <p:spPr>
            <a:xfrm>
              <a:off x="5244538" y="378661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99717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0773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41829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3918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60245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81301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0235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15460" y="2444566"/>
              <a:ext cx="3418439" cy="473664"/>
            </a:xfrm>
            <a:custGeom>
              <a:avLst/>
              <a:pathLst>
                <a:path w="3418439" h="473664">
                  <a:moveTo>
                    <a:pt x="0" y="473664"/>
                  </a:moveTo>
                  <a:lnTo>
                    <a:pt x="142434" y="315776"/>
                  </a:lnTo>
                  <a:lnTo>
                    <a:pt x="284869" y="315776"/>
                  </a:lnTo>
                  <a:lnTo>
                    <a:pt x="427304" y="315776"/>
                  </a:lnTo>
                  <a:lnTo>
                    <a:pt x="569739" y="157888"/>
                  </a:lnTo>
                  <a:lnTo>
                    <a:pt x="712174" y="157888"/>
                  </a:lnTo>
                  <a:lnTo>
                    <a:pt x="854609" y="0"/>
                  </a:lnTo>
                  <a:lnTo>
                    <a:pt x="997044" y="0"/>
                  </a:lnTo>
                  <a:lnTo>
                    <a:pt x="1139479" y="0"/>
                  </a:lnTo>
                  <a:lnTo>
                    <a:pt x="1281914" y="0"/>
                  </a:lnTo>
                  <a:lnTo>
                    <a:pt x="1424349" y="0"/>
                  </a:lnTo>
                  <a:lnTo>
                    <a:pt x="1566784" y="0"/>
                  </a:lnTo>
                  <a:lnTo>
                    <a:pt x="1709219" y="0"/>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315776"/>
                  </a:lnTo>
                  <a:lnTo>
                    <a:pt x="3276004" y="315776"/>
                  </a:lnTo>
                  <a:lnTo>
                    <a:pt x="3418439" y="315776"/>
                  </a:lnTo>
                </a:path>
              </a:pathLst>
            </a:custGeom>
            <a:ln w="27101" cap="flat">
              <a:solidFill>
                <a:srgbClr val="0058AB">
                  <a:alpha val="100000"/>
                </a:srgbClr>
              </a:solidFill>
              <a:prstDash val="solid"/>
              <a:round/>
            </a:ln>
          </p:spPr>
          <p:txBody>
            <a:bodyPr/>
            <a:lstStyle/>
            <a:p/>
          </p:txBody>
        </p:sp>
        <p:sp>
          <p:nvSpPr>
            <p:cNvPr id="79" name="pl79"/>
            <p:cNvSpPr/>
            <p:nvPr/>
          </p:nvSpPr>
          <p:spPr>
            <a:xfrm>
              <a:off x="5415460" y="2602454"/>
              <a:ext cx="3418439" cy="1263105"/>
            </a:xfrm>
            <a:custGeom>
              <a:avLst/>
              <a:pathLst>
                <a:path w="3418439" h="1263105">
                  <a:moveTo>
                    <a:pt x="0" y="1263105"/>
                  </a:moveTo>
                  <a:lnTo>
                    <a:pt x="142434" y="1105217"/>
                  </a:lnTo>
                  <a:lnTo>
                    <a:pt x="284869" y="1105217"/>
                  </a:lnTo>
                  <a:lnTo>
                    <a:pt x="427304" y="947329"/>
                  </a:lnTo>
                  <a:lnTo>
                    <a:pt x="569739" y="789441"/>
                  </a:lnTo>
                  <a:lnTo>
                    <a:pt x="712174" y="631552"/>
                  </a:lnTo>
                  <a:lnTo>
                    <a:pt x="854609" y="473664"/>
                  </a:lnTo>
                  <a:lnTo>
                    <a:pt x="997044" y="473664"/>
                  </a:lnTo>
                  <a:lnTo>
                    <a:pt x="1139479" y="315776"/>
                  </a:lnTo>
                  <a:lnTo>
                    <a:pt x="1281914" y="157888"/>
                  </a:lnTo>
                  <a:lnTo>
                    <a:pt x="1424349" y="157888"/>
                  </a:lnTo>
                  <a:lnTo>
                    <a:pt x="1566784" y="157888"/>
                  </a:lnTo>
                  <a:lnTo>
                    <a:pt x="1709219" y="157888"/>
                  </a:lnTo>
                  <a:lnTo>
                    <a:pt x="1851654" y="157888"/>
                  </a:lnTo>
                  <a:lnTo>
                    <a:pt x="1994089" y="157888"/>
                  </a:lnTo>
                  <a:lnTo>
                    <a:pt x="2136524" y="157888"/>
                  </a:lnTo>
                  <a:lnTo>
                    <a:pt x="2278959" y="0"/>
                  </a:lnTo>
                  <a:lnTo>
                    <a:pt x="2421394" y="0"/>
                  </a:lnTo>
                  <a:lnTo>
                    <a:pt x="2563829" y="0"/>
                  </a:lnTo>
                  <a:lnTo>
                    <a:pt x="2706264" y="0"/>
                  </a:lnTo>
                  <a:lnTo>
                    <a:pt x="2848699" y="315776"/>
                  </a:lnTo>
                  <a:lnTo>
                    <a:pt x="2991134" y="473664"/>
                  </a:lnTo>
                  <a:lnTo>
                    <a:pt x="3133569" y="157888"/>
                  </a:lnTo>
                  <a:lnTo>
                    <a:pt x="3276004" y="157888"/>
                  </a:lnTo>
                  <a:lnTo>
                    <a:pt x="3418439" y="157888"/>
                  </a:lnTo>
                </a:path>
              </a:pathLst>
            </a:custGeom>
            <a:ln w="27101" cap="flat">
              <a:solidFill>
                <a:srgbClr val="80BD41">
                  <a:alpha val="100000"/>
                </a:srgbClr>
              </a:solidFill>
              <a:prstDash val="solid"/>
              <a:round/>
            </a:ln>
          </p:spPr>
          <p:txBody>
            <a:bodyPr/>
            <a:lstStyle/>
            <a:p/>
          </p:txBody>
        </p:sp>
        <p:sp>
          <p:nvSpPr>
            <p:cNvPr id="80" name="pl80"/>
            <p:cNvSpPr/>
            <p:nvPr/>
          </p:nvSpPr>
          <p:spPr>
            <a:xfrm>
              <a:off x="5415460" y="2444566"/>
              <a:ext cx="3418439" cy="315776"/>
            </a:xfrm>
            <a:custGeom>
              <a:avLst/>
              <a:pathLst>
                <a:path w="3418439" h="315776">
                  <a:moveTo>
                    <a:pt x="0" y="315776"/>
                  </a:moveTo>
                  <a:lnTo>
                    <a:pt x="142434" y="157888"/>
                  </a:lnTo>
                  <a:lnTo>
                    <a:pt x="284869" y="157888"/>
                  </a:lnTo>
                  <a:lnTo>
                    <a:pt x="427304" y="157888"/>
                  </a:lnTo>
                  <a:lnTo>
                    <a:pt x="569739" y="157888"/>
                  </a:lnTo>
                  <a:lnTo>
                    <a:pt x="712174" y="0"/>
                  </a:lnTo>
                  <a:lnTo>
                    <a:pt x="854609" y="0"/>
                  </a:lnTo>
                  <a:lnTo>
                    <a:pt x="997044" y="0"/>
                  </a:lnTo>
                  <a:lnTo>
                    <a:pt x="1139479" y="0"/>
                  </a:lnTo>
                  <a:lnTo>
                    <a:pt x="1281914" y="157888"/>
                  </a:lnTo>
                  <a:lnTo>
                    <a:pt x="1424349" y="157888"/>
                  </a:lnTo>
                  <a:lnTo>
                    <a:pt x="1566784" y="0"/>
                  </a:lnTo>
                  <a:lnTo>
                    <a:pt x="1709219" y="157888"/>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27101" cap="flat">
              <a:solidFill>
                <a:srgbClr val="961A49">
                  <a:alpha val="100000"/>
                </a:srgbClr>
              </a:solidFill>
              <a:prstDash val="solid"/>
              <a:round/>
            </a:ln>
          </p:spPr>
          <p:txBody>
            <a:bodyPr/>
            <a:lstStyle/>
            <a:p/>
          </p:txBody>
        </p:sp>
        <p:sp>
          <p:nvSpPr>
            <p:cNvPr id="81" name="pl81"/>
            <p:cNvSpPr/>
            <p:nvPr/>
          </p:nvSpPr>
          <p:spPr>
            <a:xfrm>
              <a:off x="5415460" y="2602454"/>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2" name="pl82"/>
            <p:cNvSpPr/>
            <p:nvPr/>
          </p:nvSpPr>
          <p:spPr>
            <a:xfrm>
              <a:off x="5415460" y="2444566"/>
              <a:ext cx="3418439" cy="473664"/>
            </a:xfrm>
            <a:custGeom>
              <a:avLst/>
              <a:pathLst>
                <a:path w="3418439" h="473664">
                  <a:moveTo>
                    <a:pt x="0" y="473664"/>
                  </a:moveTo>
                  <a:lnTo>
                    <a:pt x="142434" y="315776"/>
                  </a:lnTo>
                  <a:lnTo>
                    <a:pt x="284869" y="315776"/>
                  </a:lnTo>
                  <a:lnTo>
                    <a:pt x="427304" y="315776"/>
                  </a:lnTo>
                  <a:lnTo>
                    <a:pt x="569739" y="157888"/>
                  </a:lnTo>
                  <a:lnTo>
                    <a:pt x="712174" y="157888"/>
                  </a:lnTo>
                  <a:lnTo>
                    <a:pt x="854609" y="0"/>
                  </a:lnTo>
                  <a:lnTo>
                    <a:pt x="997044" y="0"/>
                  </a:lnTo>
                  <a:lnTo>
                    <a:pt x="1139479" y="0"/>
                  </a:lnTo>
                  <a:lnTo>
                    <a:pt x="1281914" y="0"/>
                  </a:lnTo>
                  <a:lnTo>
                    <a:pt x="1424349" y="0"/>
                  </a:lnTo>
                  <a:lnTo>
                    <a:pt x="1566784" y="0"/>
                  </a:lnTo>
                  <a:lnTo>
                    <a:pt x="1709219" y="0"/>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315776"/>
                  </a:lnTo>
                  <a:lnTo>
                    <a:pt x="3276004" y="315776"/>
                  </a:lnTo>
                  <a:lnTo>
                    <a:pt x="3418439" y="315776"/>
                  </a:lnTo>
                </a:path>
              </a:pathLst>
            </a:custGeom>
            <a:ln w="43362" cap="flat">
              <a:solidFill>
                <a:srgbClr val="000000">
                  <a:alpha val="100000"/>
                </a:srgbClr>
              </a:solidFill>
              <a:prstDash val="solid"/>
              <a:round/>
            </a:ln>
          </p:spPr>
          <p:txBody>
            <a:bodyPr/>
            <a:lstStyle/>
            <a:p/>
          </p:txBody>
        </p:sp>
        <p:sp>
          <p:nvSpPr>
            <p:cNvPr id="83" name="pl83"/>
            <p:cNvSpPr/>
            <p:nvPr/>
          </p:nvSpPr>
          <p:spPr>
            <a:xfrm>
              <a:off x="5415460" y="2191945"/>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27635" y="2191945"/>
              <a:ext cx="0" cy="410509"/>
            </a:xfrm>
            <a:custGeom>
              <a:avLst/>
              <a:pathLst>
                <a:path w="0" h="410509">
                  <a:moveTo>
                    <a:pt x="0" y="41050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39810" y="2191945"/>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51985" y="2191945"/>
              <a:ext cx="0" cy="410509"/>
            </a:xfrm>
            <a:custGeom>
              <a:avLst/>
              <a:pathLst>
                <a:path w="0" h="410509">
                  <a:moveTo>
                    <a:pt x="0" y="41050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1725" y="2191945"/>
              <a:ext cx="0" cy="410509"/>
            </a:xfrm>
            <a:custGeom>
              <a:avLst/>
              <a:pathLst>
                <a:path w="0" h="410509">
                  <a:moveTo>
                    <a:pt x="0" y="41050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1464" y="2191945"/>
              <a:ext cx="0" cy="568397"/>
            </a:xfrm>
            <a:custGeom>
              <a:avLst/>
              <a:pathLst>
                <a:path w="0" h="568397">
                  <a:moveTo>
                    <a:pt x="0" y="56839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3899" y="2191945"/>
              <a:ext cx="0" cy="568397"/>
            </a:xfrm>
            <a:custGeom>
              <a:avLst/>
              <a:pathLst>
                <a:path w="0" h="568397">
                  <a:moveTo>
                    <a:pt x="0" y="56839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15460" y="2444566"/>
              <a:ext cx="3418439" cy="473664"/>
            </a:xfrm>
            <a:custGeom>
              <a:avLst/>
              <a:pathLst>
                <a:path w="3418439" h="473664">
                  <a:moveTo>
                    <a:pt x="0" y="473664"/>
                  </a:moveTo>
                  <a:lnTo>
                    <a:pt x="142434" y="315776"/>
                  </a:lnTo>
                  <a:lnTo>
                    <a:pt x="284869" y="315776"/>
                  </a:lnTo>
                  <a:lnTo>
                    <a:pt x="427304" y="315776"/>
                  </a:lnTo>
                  <a:lnTo>
                    <a:pt x="569739" y="157888"/>
                  </a:lnTo>
                  <a:lnTo>
                    <a:pt x="712174" y="157888"/>
                  </a:lnTo>
                  <a:lnTo>
                    <a:pt x="854609" y="0"/>
                  </a:lnTo>
                  <a:lnTo>
                    <a:pt x="997044" y="0"/>
                  </a:lnTo>
                  <a:lnTo>
                    <a:pt x="1139479" y="0"/>
                  </a:lnTo>
                  <a:lnTo>
                    <a:pt x="1281914" y="0"/>
                  </a:lnTo>
                  <a:lnTo>
                    <a:pt x="1424349" y="0"/>
                  </a:lnTo>
                  <a:lnTo>
                    <a:pt x="1566784" y="0"/>
                  </a:lnTo>
                  <a:lnTo>
                    <a:pt x="1709219" y="0"/>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315776"/>
                  </a:lnTo>
                  <a:lnTo>
                    <a:pt x="3276004" y="315776"/>
                  </a:lnTo>
                  <a:lnTo>
                    <a:pt x="3418439" y="315776"/>
                  </a:lnTo>
                </a:path>
              </a:pathLst>
            </a:custGeom>
            <a:ln w="27101" cap="flat">
              <a:solidFill>
                <a:srgbClr val="0058AB">
                  <a:alpha val="100000"/>
                </a:srgbClr>
              </a:solidFill>
              <a:prstDash val="solid"/>
              <a:round/>
            </a:ln>
          </p:spPr>
          <p:txBody>
            <a:bodyPr/>
            <a:lstStyle/>
            <a:p/>
          </p:txBody>
        </p:sp>
        <p:sp>
          <p:nvSpPr>
            <p:cNvPr id="91" name="tx91"/>
            <p:cNvSpPr/>
            <p:nvPr/>
          </p:nvSpPr>
          <p:spPr>
            <a:xfrm>
              <a:off x="5367266" y="208967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097490" y="20883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809665" y="208967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521840" y="20883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1580" y="20883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3270" y="208967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785705" y="208967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1372" y="2721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6102" y="25620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57693" y="334155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104214" y="25503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104214" y="176267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026519" y="97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64578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64578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57891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34136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912887" y="4802310"/>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Germany</a:t>
              </a:r>
            </a:p>
          </p:txBody>
        </p:sp>
        <p:sp>
          <p:nvSpPr>
            <p:cNvPr id="117" name="tx117"/>
            <p:cNvSpPr/>
            <p:nvPr/>
          </p:nvSpPr>
          <p:spPr>
            <a:xfrm>
              <a:off x="684601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608464"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16761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86848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56935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27022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97109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01804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71891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41978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12065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5283922" cy="149993"/>
            </a:xfrm>
            <a:prstGeom prst="rect">
              <a:avLst/>
            </a:prstGeom>
            <a:solidFill>
              <a:srgbClr val="1CABE2">
                <a:alpha val="80000"/>
              </a:srgbClr>
            </a:solidFill>
          </p:spPr>
          <p:txBody>
            <a:bodyPr/>
            <a:lstStyle/>
            <a:p/>
          </p:txBody>
        </p:sp>
        <p:sp>
          <p:nvSpPr>
            <p:cNvPr id="134" name="rc134"/>
            <p:cNvSpPr/>
            <p:nvPr/>
          </p:nvSpPr>
          <p:spPr>
            <a:xfrm>
              <a:off x="1317178" y="5637654"/>
              <a:ext cx="7321564" cy="149993"/>
            </a:xfrm>
            <a:prstGeom prst="rect">
              <a:avLst/>
            </a:prstGeom>
            <a:solidFill>
              <a:srgbClr val="1CABE2">
                <a:alpha val="80000"/>
              </a:srgbClr>
            </a:solidFill>
          </p:spPr>
          <p:txBody>
            <a:bodyPr/>
            <a:lstStyle/>
            <a:p/>
          </p:txBody>
        </p:sp>
        <p:sp>
          <p:nvSpPr>
            <p:cNvPr id="135" name="rc135"/>
            <p:cNvSpPr/>
            <p:nvPr/>
          </p:nvSpPr>
          <p:spPr>
            <a:xfrm>
              <a:off x="1317178" y="5450161"/>
              <a:ext cx="7302174" cy="149993"/>
            </a:xfrm>
            <a:prstGeom prst="rect">
              <a:avLst/>
            </a:prstGeom>
            <a:solidFill>
              <a:srgbClr val="1CABE2">
                <a:alpha val="80000"/>
              </a:srgbClr>
            </a:solidFill>
          </p:spPr>
          <p:txBody>
            <a:bodyPr/>
            <a:lstStyle/>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66845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1" name="tx141"/>
            <p:cNvSpPr/>
            <p:nvPr/>
          </p:nvSpPr>
          <p:spPr>
            <a:xfrm>
              <a:off x="429163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599250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3" name="tx143"/>
            <p:cNvSpPr/>
            <p:nvPr/>
          </p:nvSpPr>
          <p:spPr>
            <a:xfrm>
              <a:off x="769337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Germany (97%) was 8 percentage points higher than the global average (89%) and the same the average across all {regn_txt} countries.
National DTP1 coverage was 1 percentage point lower than in 2019 (98%).
This equates to 21,000 zero-dose children in 2024 compared to 16,000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F26A21">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Germany ranked number 14 out of 41 countries for lowest DTP1 coverage (based on tied ranks).
Germany was in the top 10 non-programme countries with the most zero-dose children (rank=6).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F26A21">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Germany ranked number 6 out of 41 countries with 16,000 zero-dose children.
In 2024, Germany ranked number 6 out of 41 countries with 21,000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03788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286257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168726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45022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27492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109961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3662" y="3012671"/>
              <a:ext cx="200644" cy="1612864"/>
            </a:xfrm>
            <a:prstGeom prst="rect">
              <a:avLst/>
            </a:prstGeom>
            <a:solidFill>
              <a:srgbClr val="80BD41">
                <a:alpha val="100000"/>
              </a:srgbClr>
            </a:solidFill>
          </p:spPr>
          <p:txBody>
            <a:bodyPr/>
            <a:lstStyle/>
            <a:p/>
          </p:txBody>
        </p:sp>
        <p:sp>
          <p:nvSpPr>
            <p:cNvPr id="25" name="rc25"/>
            <p:cNvSpPr/>
            <p:nvPr/>
          </p:nvSpPr>
          <p:spPr>
            <a:xfrm>
              <a:off x="1423662" y="2833465"/>
              <a:ext cx="200644" cy="71681"/>
            </a:xfrm>
            <a:prstGeom prst="rect">
              <a:avLst/>
            </a:prstGeom>
            <a:solidFill>
              <a:srgbClr val="0058AB">
                <a:alpha val="100000"/>
              </a:srgbClr>
            </a:solidFill>
          </p:spPr>
          <p:txBody>
            <a:bodyPr/>
            <a:lstStyle/>
            <a:p/>
          </p:txBody>
        </p:sp>
        <p:sp>
          <p:nvSpPr>
            <p:cNvPr id="26" name="rc26"/>
            <p:cNvSpPr/>
            <p:nvPr/>
          </p:nvSpPr>
          <p:spPr>
            <a:xfrm>
              <a:off x="1423662" y="2905147"/>
              <a:ext cx="200644" cy="107524"/>
            </a:xfrm>
            <a:prstGeom prst="rect">
              <a:avLst/>
            </a:prstGeom>
            <a:solidFill>
              <a:srgbClr val="1CABE2">
                <a:alpha val="100000"/>
              </a:srgbClr>
            </a:solidFill>
          </p:spPr>
          <p:txBody>
            <a:bodyPr/>
            <a:lstStyle/>
            <a:p/>
          </p:txBody>
        </p:sp>
        <p:sp>
          <p:nvSpPr>
            <p:cNvPr id="27" name="rc27"/>
            <p:cNvSpPr/>
            <p:nvPr/>
          </p:nvSpPr>
          <p:spPr>
            <a:xfrm>
              <a:off x="1646600" y="3025804"/>
              <a:ext cx="200644" cy="1599731"/>
            </a:xfrm>
            <a:prstGeom prst="rect">
              <a:avLst/>
            </a:prstGeom>
            <a:solidFill>
              <a:srgbClr val="80BD41">
                <a:alpha val="100000"/>
              </a:srgbClr>
            </a:solidFill>
          </p:spPr>
          <p:txBody>
            <a:bodyPr/>
            <a:lstStyle/>
            <a:p/>
          </p:txBody>
        </p:sp>
        <p:sp>
          <p:nvSpPr>
            <p:cNvPr id="28" name="rc28"/>
            <p:cNvSpPr/>
            <p:nvPr/>
          </p:nvSpPr>
          <p:spPr>
            <a:xfrm>
              <a:off x="1646600" y="2905394"/>
              <a:ext cx="200644" cy="51605"/>
            </a:xfrm>
            <a:prstGeom prst="rect">
              <a:avLst/>
            </a:prstGeom>
            <a:solidFill>
              <a:srgbClr val="0058AB">
                <a:alpha val="100000"/>
              </a:srgbClr>
            </a:solidFill>
          </p:spPr>
          <p:txBody>
            <a:bodyPr/>
            <a:lstStyle/>
            <a:p/>
          </p:txBody>
        </p:sp>
        <p:sp>
          <p:nvSpPr>
            <p:cNvPr id="29" name="rc29"/>
            <p:cNvSpPr/>
            <p:nvPr/>
          </p:nvSpPr>
          <p:spPr>
            <a:xfrm>
              <a:off x="1646600" y="2956999"/>
              <a:ext cx="200644" cy="68804"/>
            </a:xfrm>
            <a:prstGeom prst="rect">
              <a:avLst/>
            </a:prstGeom>
            <a:solidFill>
              <a:srgbClr val="1CABE2">
                <a:alpha val="100000"/>
              </a:srgbClr>
            </a:solidFill>
          </p:spPr>
          <p:txBody>
            <a:bodyPr/>
            <a:lstStyle/>
            <a:p/>
          </p:txBody>
        </p:sp>
        <p:sp>
          <p:nvSpPr>
            <p:cNvPr id="30" name="rc30"/>
            <p:cNvSpPr/>
            <p:nvPr/>
          </p:nvSpPr>
          <p:spPr>
            <a:xfrm>
              <a:off x="1869538" y="3057927"/>
              <a:ext cx="200644" cy="1567607"/>
            </a:xfrm>
            <a:prstGeom prst="rect">
              <a:avLst/>
            </a:prstGeom>
            <a:solidFill>
              <a:srgbClr val="80BD41">
                <a:alpha val="100000"/>
              </a:srgbClr>
            </a:solidFill>
          </p:spPr>
          <p:txBody>
            <a:bodyPr/>
            <a:lstStyle/>
            <a:p/>
          </p:txBody>
        </p:sp>
        <p:sp>
          <p:nvSpPr>
            <p:cNvPr id="31" name="rc31"/>
            <p:cNvSpPr/>
            <p:nvPr/>
          </p:nvSpPr>
          <p:spPr>
            <a:xfrm>
              <a:off x="1869538" y="2939936"/>
              <a:ext cx="200644" cy="50568"/>
            </a:xfrm>
            <a:prstGeom prst="rect">
              <a:avLst/>
            </a:prstGeom>
            <a:solidFill>
              <a:srgbClr val="0058AB">
                <a:alpha val="100000"/>
              </a:srgbClr>
            </a:solidFill>
          </p:spPr>
          <p:txBody>
            <a:bodyPr/>
            <a:lstStyle/>
            <a:p/>
          </p:txBody>
        </p:sp>
        <p:sp>
          <p:nvSpPr>
            <p:cNvPr id="32" name="rc32"/>
            <p:cNvSpPr/>
            <p:nvPr/>
          </p:nvSpPr>
          <p:spPr>
            <a:xfrm>
              <a:off x="1869538" y="2990505"/>
              <a:ext cx="200644" cy="67422"/>
            </a:xfrm>
            <a:prstGeom prst="rect">
              <a:avLst/>
            </a:prstGeom>
            <a:solidFill>
              <a:srgbClr val="1CABE2">
                <a:alpha val="100000"/>
              </a:srgbClr>
            </a:solidFill>
          </p:spPr>
          <p:txBody>
            <a:bodyPr/>
            <a:lstStyle/>
            <a:p/>
          </p:txBody>
        </p:sp>
        <p:sp>
          <p:nvSpPr>
            <p:cNvPr id="33" name="rc33"/>
            <p:cNvSpPr/>
            <p:nvPr/>
          </p:nvSpPr>
          <p:spPr>
            <a:xfrm>
              <a:off x="2092476" y="3013971"/>
              <a:ext cx="200644" cy="1611564"/>
            </a:xfrm>
            <a:prstGeom prst="rect">
              <a:avLst/>
            </a:prstGeom>
            <a:solidFill>
              <a:srgbClr val="80BD41">
                <a:alpha val="100000"/>
              </a:srgbClr>
            </a:solidFill>
          </p:spPr>
          <p:txBody>
            <a:bodyPr/>
            <a:lstStyle/>
            <a:p/>
          </p:txBody>
        </p:sp>
        <p:sp>
          <p:nvSpPr>
            <p:cNvPr id="34" name="rc34"/>
            <p:cNvSpPr/>
            <p:nvPr/>
          </p:nvSpPr>
          <p:spPr>
            <a:xfrm>
              <a:off x="2092476" y="2964128"/>
              <a:ext cx="200644" cy="49842"/>
            </a:xfrm>
            <a:prstGeom prst="rect">
              <a:avLst/>
            </a:prstGeom>
            <a:solidFill>
              <a:srgbClr val="0058AB">
                <a:alpha val="100000"/>
              </a:srgbClr>
            </a:solidFill>
          </p:spPr>
          <p:txBody>
            <a:bodyPr/>
            <a:lstStyle/>
            <a:p/>
          </p:txBody>
        </p:sp>
        <p:sp>
          <p:nvSpPr>
            <p:cNvPr id="35" name="rc35"/>
            <p:cNvSpPr/>
            <p:nvPr/>
          </p:nvSpPr>
          <p:spPr>
            <a:xfrm>
              <a:off x="2092476" y="3013971"/>
              <a:ext cx="200644" cy="0"/>
            </a:xfrm>
            <a:prstGeom prst="rect">
              <a:avLst/>
            </a:prstGeom>
            <a:solidFill>
              <a:srgbClr val="1CABE2">
                <a:alpha val="100000"/>
              </a:srgbClr>
            </a:solidFill>
          </p:spPr>
          <p:txBody>
            <a:bodyPr/>
            <a:lstStyle/>
            <a:p/>
          </p:txBody>
        </p:sp>
        <p:sp>
          <p:nvSpPr>
            <p:cNvPr id="36" name="rc36"/>
            <p:cNvSpPr/>
            <p:nvPr/>
          </p:nvSpPr>
          <p:spPr>
            <a:xfrm>
              <a:off x="2315413" y="3027818"/>
              <a:ext cx="200644" cy="1597716"/>
            </a:xfrm>
            <a:prstGeom prst="rect">
              <a:avLst/>
            </a:prstGeom>
            <a:solidFill>
              <a:srgbClr val="80BD41">
                <a:alpha val="100000"/>
              </a:srgbClr>
            </a:solidFill>
          </p:spPr>
          <p:txBody>
            <a:bodyPr/>
            <a:lstStyle/>
            <a:p/>
          </p:txBody>
        </p:sp>
        <p:sp>
          <p:nvSpPr>
            <p:cNvPr id="37" name="rc37"/>
            <p:cNvSpPr/>
            <p:nvPr/>
          </p:nvSpPr>
          <p:spPr>
            <a:xfrm>
              <a:off x="2315413" y="2961247"/>
              <a:ext cx="200644" cy="33284"/>
            </a:xfrm>
            <a:prstGeom prst="rect">
              <a:avLst/>
            </a:prstGeom>
            <a:solidFill>
              <a:srgbClr val="0058AB">
                <a:alpha val="100000"/>
              </a:srgbClr>
            </a:solidFill>
          </p:spPr>
          <p:txBody>
            <a:bodyPr/>
            <a:lstStyle/>
            <a:p/>
          </p:txBody>
        </p:sp>
        <p:sp>
          <p:nvSpPr>
            <p:cNvPr id="38" name="rc38"/>
            <p:cNvSpPr/>
            <p:nvPr/>
          </p:nvSpPr>
          <p:spPr>
            <a:xfrm>
              <a:off x="2315413" y="2994531"/>
              <a:ext cx="200644" cy="33287"/>
            </a:xfrm>
            <a:prstGeom prst="rect">
              <a:avLst/>
            </a:prstGeom>
            <a:solidFill>
              <a:srgbClr val="1CABE2">
                <a:alpha val="100000"/>
              </a:srgbClr>
            </a:solidFill>
          </p:spPr>
          <p:txBody>
            <a:bodyPr/>
            <a:lstStyle/>
            <a:p/>
          </p:txBody>
        </p:sp>
        <p:sp>
          <p:nvSpPr>
            <p:cNvPr id="39" name="rc39"/>
            <p:cNvSpPr/>
            <p:nvPr/>
          </p:nvSpPr>
          <p:spPr>
            <a:xfrm>
              <a:off x="2538351" y="3068604"/>
              <a:ext cx="200644" cy="1556931"/>
            </a:xfrm>
            <a:prstGeom prst="rect">
              <a:avLst/>
            </a:prstGeom>
            <a:solidFill>
              <a:srgbClr val="80BD41">
                <a:alpha val="100000"/>
              </a:srgbClr>
            </a:solidFill>
          </p:spPr>
          <p:txBody>
            <a:bodyPr/>
            <a:lstStyle/>
            <a:p/>
          </p:txBody>
        </p:sp>
        <p:sp>
          <p:nvSpPr>
            <p:cNvPr id="40" name="rc40"/>
            <p:cNvSpPr/>
            <p:nvPr/>
          </p:nvSpPr>
          <p:spPr>
            <a:xfrm>
              <a:off x="2538351" y="3003732"/>
              <a:ext cx="200644" cy="32436"/>
            </a:xfrm>
            <a:prstGeom prst="rect">
              <a:avLst/>
            </a:prstGeom>
            <a:solidFill>
              <a:srgbClr val="0058AB">
                <a:alpha val="100000"/>
              </a:srgbClr>
            </a:solidFill>
          </p:spPr>
          <p:txBody>
            <a:bodyPr/>
            <a:lstStyle/>
            <a:p/>
          </p:txBody>
        </p:sp>
        <p:sp>
          <p:nvSpPr>
            <p:cNvPr id="41" name="rc41"/>
            <p:cNvSpPr/>
            <p:nvPr/>
          </p:nvSpPr>
          <p:spPr>
            <a:xfrm>
              <a:off x="2538351" y="3036168"/>
              <a:ext cx="200644" cy="32436"/>
            </a:xfrm>
            <a:prstGeom prst="rect">
              <a:avLst/>
            </a:prstGeom>
            <a:solidFill>
              <a:srgbClr val="1CABE2">
                <a:alpha val="100000"/>
              </a:srgbClr>
            </a:solidFill>
          </p:spPr>
          <p:txBody>
            <a:bodyPr/>
            <a:lstStyle/>
            <a:p/>
          </p:txBody>
        </p:sp>
        <p:sp>
          <p:nvSpPr>
            <p:cNvPr id="42" name="rc42"/>
            <p:cNvSpPr/>
            <p:nvPr/>
          </p:nvSpPr>
          <p:spPr>
            <a:xfrm>
              <a:off x="2761289" y="3081817"/>
              <a:ext cx="200644" cy="1543718"/>
            </a:xfrm>
            <a:prstGeom prst="rect">
              <a:avLst/>
            </a:prstGeom>
            <a:solidFill>
              <a:srgbClr val="80BD41">
                <a:alpha val="100000"/>
              </a:srgbClr>
            </a:solidFill>
          </p:spPr>
          <p:txBody>
            <a:bodyPr/>
            <a:lstStyle/>
            <a:p/>
          </p:txBody>
        </p:sp>
        <p:sp>
          <p:nvSpPr>
            <p:cNvPr id="43" name="rc43"/>
            <p:cNvSpPr/>
            <p:nvPr/>
          </p:nvSpPr>
          <p:spPr>
            <a:xfrm>
              <a:off x="2761289" y="3017494"/>
              <a:ext cx="200644" cy="16080"/>
            </a:xfrm>
            <a:prstGeom prst="rect">
              <a:avLst/>
            </a:prstGeom>
            <a:solidFill>
              <a:srgbClr val="0058AB">
                <a:alpha val="100000"/>
              </a:srgbClr>
            </a:solidFill>
          </p:spPr>
          <p:txBody>
            <a:bodyPr/>
            <a:lstStyle/>
            <a:p/>
          </p:txBody>
        </p:sp>
        <p:sp>
          <p:nvSpPr>
            <p:cNvPr id="44" name="rc44"/>
            <p:cNvSpPr/>
            <p:nvPr/>
          </p:nvSpPr>
          <p:spPr>
            <a:xfrm>
              <a:off x="2761289" y="3033575"/>
              <a:ext cx="200644" cy="48241"/>
            </a:xfrm>
            <a:prstGeom prst="rect">
              <a:avLst/>
            </a:prstGeom>
            <a:solidFill>
              <a:srgbClr val="1CABE2">
                <a:alpha val="100000"/>
              </a:srgbClr>
            </a:solidFill>
          </p:spPr>
          <p:txBody>
            <a:bodyPr/>
            <a:lstStyle/>
            <a:p/>
          </p:txBody>
        </p:sp>
        <p:sp>
          <p:nvSpPr>
            <p:cNvPr id="45" name="rc45"/>
            <p:cNvSpPr/>
            <p:nvPr/>
          </p:nvSpPr>
          <p:spPr>
            <a:xfrm>
              <a:off x="2984227" y="3098976"/>
              <a:ext cx="200644" cy="1526559"/>
            </a:xfrm>
            <a:prstGeom prst="rect">
              <a:avLst/>
            </a:prstGeom>
            <a:solidFill>
              <a:srgbClr val="80BD41">
                <a:alpha val="100000"/>
              </a:srgbClr>
            </a:solidFill>
          </p:spPr>
          <p:txBody>
            <a:bodyPr/>
            <a:lstStyle/>
            <a:p/>
          </p:txBody>
        </p:sp>
        <p:sp>
          <p:nvSpPr>
            <p:cNvPr id="46" name="rc46"/>
            <p:cNvSpPr/>
            <p:nvPr/>
          </p:nvSpPr>
          <p:spPr>
            <a:xfrm>
              <a:off x="2984227" y="3035368"/>
              <a:ext cx="200644" cy="15901"/>
            </a:xfrm>
            <a:prstGeom prst="rect">
              <a:avLst/>
            </a:prstGeom>
            <a:solidFill>
              <a:srgbClr val="0058AB">
                <a:alpha val="100000"/>
              </a:srgbClr>
            </a:solidFill>
          </p:spPr>
          <p:txBody>
            <a:bodyPr/>
            <a:lstStyle/>
            <a:p/>
          </p:txBody>
        </p:sp>
        <p:sp>
          <p:nvSpPr>
            <p:cNvPr id="47" name="rc47"/>
            <p:cNvSpPr/>
            <p:nvPr/>
          </p:nvSpPr>
          <p:spPr>
            <a:xfrm>
              <a:off x="2984227" y="3051270"/>
              <a:ext cx="200644" cy="47705"/>
            </a:xfrm>
            <a:prstGeom prst="rect">
              <a:avLst/>
            </a:prstGeom>
            <a:solidFill>
              <a:srgbClr val="1CABE2">
                <a:alpha val="100000"/>
              </a:srgbClr>
            </a:solidFill>
          </p:spPr>
          <p:txBody>
            <a:bodyPr/>
            <a:lstStyle/>
            <a:p/>
          </p:txBody>
        </p:sp>
        <p:sp>
          <p:nvSpPr>
            <p:cNvPr id="48" name="rc48"/>
            <p:cNvSpPr/>
            <p:nvPr/>
          </p:nvSpPr>
          <p:spPr>
            <a:xfrm>
              <a:off x="3207165" y="3104298"/>
              <a:ext cx="200644" cy="1521237"/>
            </a:xfrm>
            <a:prstGeom prst="rect">
              <a:avLst/>
            </a:prstGeom>
            <a:solidFill>
              <a:srgbClr val="80BD41">
                <a:alpha val="100000"/>
              </a:srgbClr>
            </a:solidFill>
          </p:spPr>
          <p:txBody>
            <a:bodyPr/>
            <a:lstStyle/>
            <a:p/>
          </p:txBody>
        </p:sp>
        <p:sp>
          <p:nvSpPr>
            <p:cNvPr id="49" name="rc49"/>
            <p:cNvSpPr/>
            <p:nvPr/>
          </p:nvSpPr>
          <p:spPr>
            <a:xfrm>
              <a:off x="3207165" y="3040914"/>
              <a:ext cx="200644" cy="15845"/>
            </a:xfrm>
            <a:prstGeom prst="rect">
              <a:avLst/>
            </a:prstGeom>
            <a:solidFill>
              <a:srgbClr val="0058AB">
                <a:alpha val="100000"/>
              </a:srgbClr>
            </a:solidFill>
          </p:spPr>
          <p:txBody>
            <a:bodyPr/>
            <a:lstStyle/>
            <a:p/>
          </p:txBody>
        </p:sp>
        <p:sp>
          <p:nvSpPr>
            <p:cNvPr id="50" name="rc50"/>
            <p:cNvSpPr/>
            <p:nvPr/>
          </p:nvSpPr>
          <p:spPr>
            <a:xfrm>
              <a:off x="3207165" y="3056759"/>
              <a:ext cx="200644" cy="47538"/>
            </a:xfrm>
            <a:prstGeom prst="rect">
              <a:avLst/>
            </a:prstGeom>
            <a:solidFill>
              <a:srgbClr val="1CABE2">
                <a:alpha val="100000"/>
              </a:srgbClr>
            </a:solidFill>
          </p:spPr>
          <p:txBody>
            <a:bodyPr/>
            <a:lstStyle/>
            <a:p/>
          </p:txBody>
        </p:sp>
        <p:sp>
          <p:nvSpPr>
            <p:cNvPr id="51" name="rc51"/>
            <p:cNvSpPr/>
            <p:nvPr/>
          </p:nvSpPr>
          <p:spPr>
            <a:xfrm>
              <a:off x="3430103" y="3139625"/>
              <a:ext cx="200644" cy="1485909"/>
            </a:xfrm>
            <a:prstGeom prst="rect">
              <a:avLst/>
            </a:prstGeom>
            <a:solidFill>
              <a:srgbClr val="80BD41">
                <a:alpha val="100000"/>
              </a:srgbClr>
            </a:solidFill>
          </p:spPr>
          <p:txBody>
            <a:bodyPr/>
            <a:lstStyle/>
            <a:p/>
          </p:txBody>
        </p:sp>
        <p:sp>
          <p:nvSpPr>
            <p:cNvPr id="52" name="rc52"/>
            <p:cNvSpPr/>
            <p:nvPr/>
          </p:nvSpPr>
          <p:spPr>
            <a:xfrm>
              <a:off x="3430103" y="3077712"/>
              <a:ext cx="200644" cy="15478"/>
            </a:xfrm>
            <a:prstGeom prst="rect">
              <a:avLst/>
            </a:prstGeom>
            <a:solidFill>
              <a:srgbClr val="0058AB">
                <a:alpha val="100000"/>
              </a:srgbClr>
            </a:solidFill>
          </p:spPr>
          <p:txBody>
            <a:bodyPr/>
            <a:lstStyle/>
            <a:p/>
          </p:txBody>
        </p:sp>
        <p:sp>
          <p:nvSpPr>
            <p:cNvPr id="53" name="rc53"/>
            <p:cNvSpPr/>
            <p:nvPr/>
          </p:nvSpPr>
          <p:spPr>
            <a:xfrm>
              <a:off x="3430103" y="3093191"/>
              <a:ext cx="200644" cy="46434"/>
            </a:xfrm>
            <a:prstGeom prst="rect">
              <a:avLst/>
            </a:prstGeom>
            <a:solidFill>
              <a:srgbClr val="1CABE2">
                <a:alpha val="100000"/>
              </a:srgbClr>
            </a:solidFill>
          </p:spPr>
          <p:txBody>
            <a:bodyPr/>
            <a:lstStyle/>
            <a:p/>
          </p:txBody>
        </p:sp>
        <p:sp>
          <p:nvSpPr>
            <p:cNvPr id="54" name="rc54"/>
            <p:cNvSpPr/>
            <p:nvPr/>
          </p:nvSpPr>
          <p:spPr>
            <a:xfrm>
              <a:off x="3653041" y="3102866"/>
              <a:ext cx="200644" cy="1522668"/>
            </a:xfrm>
            <a:prstGeom prst="rect">
              <a:avLst/>
            </a:prstGeom>
            <a:solidFill>
              <a:srgbClr val="80BD41">
                <a:alpha val="100000"/>
              </a:srgbClr>
            </a:solidFill>
          </p:spPr>
          <p:txBody>
            <a:bodyPr/>
            <a:lstStyle/>
            <a:p/>
          </p:txBody>
        </p:sp>
        <p:sp>
          <p:nvSpPr>
            <p:cNvPr id="55" name="rc55"/>
            <p:cNvSpPr/>
            <p:nvPr/>
          </p:nvSpPr>
          <p:spPr>
            <a:xfrm>
              <a:off x="3653041" y="3039421"/>
              <a:ext cx="200644" cy="15861"/>
            </a:xfrm>
            <a:prstGeom prst="rect">
              <a:avLst/>
            </a:prstGeom>
            <a:solidFill>
              <a:srgbClr val="0058AB">
                <a:alpha val="100000"/>
              </a:srgbClr>
            </a:solidFill>
          </p:spPr>
          <p:txBody>
            <a:bodyPr/>
            <a:lstStyle/>
            <a:p/>
          </p:txBody>
        </p:sp>
        <p:sp>
          <p:nvSpPr>
            <p:cNvPr id="56" name="rc56"/>
            <p:cNvSpPr/>
            <p:nvPr/>
          </p:nvSpPr>
          <p:spPr>
            <a:xfrm>
              <a:off x="3653041" y="3055283"/>
              <a:ext cx="200644" cy="47583"/>
            </a:xfrm>
            <a:prstGeom prst="rect">
              <a:avLst/>
            </a:prstGeom>
            <a:solidFill>
              <a:srgbClr val="1CABE2">
                <a:alpha val="100000"/>
              </a:srgbClr>
            </a:solidFill>
          </p:spPr>
          <p:txBody>
            <a:bodyPr/>
            <a:lstStyle/>
            <a:p/>
          </p:txBody>
        </p:sp>
        <p:sp>
          <p:nvSpPr>
            <p:cNvPr id="57" name="rc57"/>
            <p:cNvSpPr/>
            <p:nvPr/>
          </p:nvSpPr>
          <p:spPr>
            <a:xfrm>
              <a:off x="3875979" y="3136560"/>
              <a:ext cx="200644" cy="1488975"/>
            </a:xfrm>
            <a:prstGeom prst="rect">
              <a:avLst/>
            </a:prstGeom>
            <a:solidFill>
              <a:srgbClr val="80BD41">
                <a:alpha val="100000"/>
              </a:srgbClr>
            </a:solidFill>
          </p:spPr>
          <p:txBody>
            <a:bodyPr/>
            <a:lstStyle/>
            <a:p/>
          </p:txBody>
        </p:sp>
        <p:sp>
          <p:nvSpPr>
            <p:cNvPr id="58" name="rc58"/>
            <p:cNvSpPr/>
            <p:nvPr/>
          </p:nvSpPr>
          <p:spPr>
            <a:xfrm>
              <a:off x="3875979" y="3058193"/>
              <a:ext cx="200644" cy="15673"/>
            </a:xfrm>
            <a:prstGeom prst="rect">
              <a:avLst/>
            </a:prstGeom>
            <a:solidFill>
              <a:srgbClr val="0058AB">
                <a:alpha val="100000"/>
              </a:srgbClr>
            </a:solidFill>
          </p:spPr>
          <p:txBody>
            <a:bodyPr/>
            <a:lstStyle/>
            <a:p/>
          </p:txBody>
        </p:sp>
        <p:sp>
          <p:nvSpPr>
            <p:cNvPr id="59" name="rc59"/>
            <p:cNvSpPr/>
            <p:nvPr/>
          </p:nvSpPr>
          <p:spPr>
            <a:xfrm>
              <a:off x="3875979" y="3073867"/>
              <a:ext cx="200644" cy="62693"/>
            </a:xfrm>
            <a:prstGeom prst="rect">
              <a:avLst/>
            </a:prstGeom>
            <a:solidFill>
              <a:srgbClr val="1CABE2">
                <a:alpha val="100000"/>
              </a:srgbClr>
            </a:solidFill>
          </p:spPr>
          <p:txBody>
            <a:bodyPr/>
            <a:lstStyle/>
            <a:p/>
          </p:txBody>
        </p:sp>
        <p:sp>
          <p:nvSpPr>
            <p:cNvPr id="60" name="rc60"/>
            <p:cNvSpPr/>
            <p:nvPr/>
          </p:nvSpPr>
          <p:spPr>
            <a:xfrm>
              <a:off x="4098916" y="3108160"/>
              <a:ext cx="200644" cy="1517375"/>
            </a:xfrm>
            <a:prstGeom prst="rect">
              <a:avLst/>
            </a:prstGeom>
            <a:solidFill>
              <a:srgbClr val="80BD41">
                <a:alpha val="100000"/>
              </a:srgbClr>
            </a:solidFill>
          </p:spPr>
          <p:txBody>
            <a:bodyPr/>
            <a:lstStyle/>
            <a:p/>
          </p:txBody>
        </p:sp>
        <p:sp>
          <p:nvSpPr>
            <p:cNvPr id="61" name="rc61"/>
            <p:cNvSpPr/>
            <p:nvPr/>
          </p:nvSpPr>
          <p:spPr>
            <a:xfrm>
              <a:off x="4098916" y="3028298"/>
              <a:ext cx="200644" cy="15972"/>
            </a:xfrm>
            <a:prstGeom prst="rect">
              <a:avLst/>
            </a:prstGeom>
            <a:solidFill>
              <a:srgbClr val="0058AB">
                <a:alpha val="100000"/>
              </a:srgbClr>
            </a:solidFill>
          </p:spPr>
          <p:txBody>
            <a:bodyPr/>
            <a:lstStyle/>
            <a:p/>
          </p:txBody>
        </p:sp>
        <p:sp>
          <p:nvSpPr>
            <p:cNvPr id="62" name="rc62"/>
            <p:cNvSpPr/>
            <p:nvPr/>
          </p:nvSpPr>
          <p:spPr>
            <a:xfrm>
              <a:off x="4098916" y="3044270"/>
              <a:ext cx="200644" cy="63889"/>
            </a:xfrm>
            <a:prstGeom prst="rect">
              <a:avLst/>
            </a:prstGeom>
            <a:solidFill>
              <a:srgbClr val="1CABE2">
                <a:alpha val="100000"/>
              </a:srgbClr>
            </a:solidFill>
          </p:spPr>
          <p:txBody>
            <a:bodyPr/>
            <a:lstStyle/>
            <a:p/>
          </p:txBody>
        </p:sp>
        <p:sp>
          <p:nvSpPr>
            <p:cNvPr id="63" name="rc63"/>
            <p:cNvSpPr/>
            <p:nvPr/>
          </p:nvSpPr>
          <p:spPr>
            <a:xfrm>
              <a:off x="4321854" y="3143957"/>
              <a:ext cx="200644" cy="1481577"/>
            </a:xfrm>
            <a:prstGeom prst="rect">
              <a:avLst/>
            </a:prstGeom>
            <a:solidFill>
              <a:srgbClr val="80BD41">
                <a:alpha val="100000"/>
              </a:srgbClr>
            </a:solidFill>
          </p:spPr>
          <p:txBody>
            <a:bodyPr/>
            <a:lstStyle/>
            <a:p/>
          </p:txBody>
        </p:sp>
        <p:sp>
          <p:nvSpPr>
            <p:cNvPr id="64" name="rc64"/>
            <p:cNvSpPr/>
            <p:nvPr/>
          </p:nvSpPr>
          <p:spPr>
            <a:xfrm>
              <a:off x="4321854" y="3032442"/>
              <a:ext cx="200644" cy="31862"/>
            </a:xfrm>
            <a:prstGeom prst="rect">
              <a:avLst/>
            </a:prstGeom>
            <a:solidFill>
              <a:srgbClr val="0058AB">
                <a:alpha val="100000"/>
              </a:srgbClr>
            </a:solidFill>
          </p:spPr>
          <p:txBody>
            <a:bodyPr/>
            <a:lstStyle/>
            <a:p/>
          </p:txBody>
        </p:sp>
        <p:sp>
          <p:nvSpPr>
            <p:cNvPr id="65" name="rc65"/>
            <p:cNvSpPr/>
            <p:nvPr/>
          </p:nvSpPr>
          <p:spPr>
            <a:xfrm>
              <a:off x="4321854" y="3064305"/>
              <a:ext cx="200644" cy="79652"/>
            </a:xfrm>
            <a:prstGeom prst="rect">
              <a:avLst/>
            </a:prstGeom>
            <a:solidFill>
              <a:srgbClr val="1CABE2">
                <a:alpha val="100000"/>
              </a:srgbClr>
            </a:solidFill>
          </p:spPr>
          <p:txBody>
            <a:bodyPr/>
            <a:lstStyle/>
            <a:p/>
          </p:txBody>
        </p:sp>
        <p:sp>
          <p:nvSpPr>
            <p:cNvPr id="66" name="rc66"/>
            <p:cNvSpPr/>
            <p:nvPr/>
          </p:nvSpPr>
          <p:spPr>
            <a:xfrm>
              <a:off x="4544792" y="3076102"/>
              <a:ext cx="200644" cy="1549432"/>
            </a:xfrm>
            <a:prstGeom prst="rect">
              <a:avLst/>
            </a:prstGeom>
            <a:solidFill>
              <a:srgbClr val="80BD41">
                <a:alpha val="100000"/>
              </a:srgbClr>
            </a:solidFill>
          </p:spPr>
          <p:txBody>
            <a:bodyPr/>
            <a:lstStyle/>
            <a:p/>
          </p:txBody>
        </p:sp>
        <p:sp>
          <p:nvSpPr>
            <p:cNvPr id="67" name="rc67"/>
            <p:cNvSpPr/>
            <p:nvPr/>
          </p:nvSpPr>
          <p:spPr>
            <a:xfrm>
              <a:off x="4544792" y="2959479"/>
              <a:ext cx="200644" cy="33319"/>
            </a:xfrm>
            <a:prstGeom prst="rect">
              <a:avLst/>
            </a:prstGeom>
            <a:solidFill>
              <a:srgbClr val="0058AB">
                <a:alpha val="100000"/>
              </a:srgbClr>
            </a:solidFill>
          </p:spPr>
          <p:txBody>
            <a:bodyPr/>
            <a:lstStyle/>
            <a:p/>
          </p:txBody>
        </p:sp>
        <p:sp>
          <p:nvSpPr>
            <p:cNvPr id="68" name="rc68"/>
            <p:cNvSpPr/>
            <p:nvPr/>
          </p:nvSpPr>
          <p:spPr>
            <a:xfrm>
              <a:off x="4544792" y="2992799"/>
              <a:ext cx="200644" cy="83303"/>
            </a:xfrm>
            <a:prstGeom prst="rect">
              <a:avLst/>
            </a:prstGeom>
            <a:solidFill>
              <a:srgbClr val="1CABE2">
                <a:alpha val="100000"/>
              </a:srgbClr>
            </a:solidFill>
          </p:spPr>
          <p:txBody>
            <a:bodyPr/>
            <a:lstStyle/>
            <a:p/>
          </p:txBody>
        </p:sp>
        <p:sp>
          <p:nvSpPr>
            <p:cNvPr id="69" name="rc69"/>
            <p:cNvSpPr/>
            <p:nvPr/>
          </p:nvSpPr>
          <p:spPr>
            <a:xfrm>
              <a:off x="4767730" y="3028747"/>
              <a:ext cx="200644" cy="1596788"/>
            </a:xfrm>
            <a:prstGeom prst="rect">
              <a:avLst/>
            </a:prstGeom>
            <a:solidFill>
              <a:srgbClr val="80BD41">
                <a:alpha val="100000"/>
              </a:srgbClr>
            </a:solidFill>
          </p:spPr>
          <p:txBody>
            <a:bodyPr/>
            <a:lstStyle/>
            <a:p/>
          </p:txBody>
        </p:sp>
        <p:sp>
          <p:nvSpPr>
            <p:cNvPr id="70" name="rc70"/>
            <p:cNvSpPr/>
            <p:nvPr/>
          </p:nvSpPr>
          <p:spPr>
            <a:xfrm>
              <a:off x="4767730" y="2908558"/>
              <a:ext cx="200644" cy="34340"/>
            </a:xfrm>
            <a:prstGeom prst="rect">
              <a:avLst/>
            </a:prstGeom>
            <a:solidFill>
              <a:srgbClr val="0058AB">
                <a:alpha val="100000"/>
              </a:srgbClr>
            </a:solidFill>
          </p:spPr>
          <p:txBody>
            <a:bodyPr/>
            <a:lstStyle/>
            <a:p/>
          </p:txBody>
        </p:sp>
        <p:sp>
          <p:nvSpPr>
            <p:cNvPr id="71" name="rc71"/>
            <p:cNvSpPr/>
            <p:nvPr/>
          </p:nvSpPr>
          <p:spPr>
            <a:xfrm>
              <a:off x="4767730" y="2942898"/>
              <a:ext cx="200644" cy="85849"/>
            </a:xfrm>
            <a:prstGeom prst="rect">
              <a:avLst/>
            </a:prstGeom>
            <a:solidFill>
              <a:srgbClr val="1CABE2">
                <a:alpha val="100000"/>
              </a:srgbClr>
            </a:solidFill>
          </p:spPr>
          <p:txBody>
            <a:bodyPr/>
            <a:lstStyle/>
            <a:p/>
          </p:txBody>
        </p:sp>
        <p:sp>
          <p:nvSpPr>
            <p:cNvPr id="72" name="rc72"/>
            <p:cNvSpPr/>
            <p:nvPr/>
          </p:nvSpPr>
          <p:spPr>
            <a:xfrm>
              <a:off x="4990668" y="2944600"/>
              <a:ext cx="200644" cy="1680935"/>
            </a:xfrm>
            <a:prstGeom prst="rect">
              <a:avLst/>
            </a:prstGeom>
            <a:solidFill>
              <a:srgbClr val="80BD41">
                <a:alpha val="100000"/>
              </a:srgbClr>
            </a:solidFill>
          </p:spPr>
          <p:txBody>
            <a:bodyPr/>
            <a:lstStyle/>
            <a:p/>
          </p:txBody>
        </p:sp>
        <p:sp>
          <p:nvSpPr>
            <p:cNvPr id="73" name="rc73"/>
            <p:cNvSpPr/>
            <p:nvPr/>
          </p:nvSpPr>
          <p:spPr>
            <a:xfrm>
              <a:off x="4990668" y="2778352"/>
              <a:ext cx="200644" cy="36944"/>
            </a:xfrm>
            <a:prstGeom prst="rect">
              <a:avLst/>
            </a:prstGeom>
            <a:solidFill>
              <a:srgbClr val="0058AB">
                <a:alpha val="100000"/>
              </a:srgbClr>
            </a:solidFill>
          </p:spPr>
          <p:txBody>
            <a:bodyPr/>
            <a:lstStyle/>
            <a:p/>
          </p:txBody>
        </p:sp>
        <p:sp>
          <p:nvSpPr>
            <p:cNvPr id="74" name="rc74"/>
            <p:cNvSpPr/>
            <p:nvPr/>
          </p:nvSpPr>
          <p:spPr>
            <a:xfrm>
              <a:off x="4990668" y="2815297"/>
              <a:ext cx="200644" cy="129302"/>
            </a:xfrm>
            <a:prstGeom prst="rect">
              <a:avLst/>
            </a:prstGeom>
            <a:solidFill>
              <a:srgbClr val="1CABE2">
                <a:alpha val="100000"/>
              </a:srgbClr>
            </a:solidFill>
          </p:spPr>
          <p:txBody>
            <a:bodyPr/>
            <a:lstStyle/>
            <a:p/>
          </p:txBody>
        </p:sp>
        <p:sp>
          <p:nvSpPr>
            <p:cNvPr id="75" name="rc75"/>
            <p:cNvSpPr/>
            <p:nvPr/>
          </p:nvSpPr>
          <p:spPr>
            <a:xfrm>
              <a:off x="5213606" y="2952310"/>
              <a:ext cx="200644" cy="1673225"/>
            </a:xfrm>
            <a:prstGeom prst="rect">
              <a:avLst/>
            </a:prstGeom>
            <a:solidFill>
              <a:srgbClr val="80BD41">
                <a:alpha val="100000"/>
              </a:srgbClr>
            </a:solidFill>
          </p:spPr>
          <p:txBody>
            <a:bodyPr/>
            <a:lstStyle/>
            <a:p/>
          </p:txBody>
        </p:sp>
        <p:sp>
          <p:nvSpPr>
            <p:cNvPr id="76" name="rc76"/>
            <p:cNvSpPr/>
            <p:nvPr/>
          </p:nvSpPr>
          <p:spPr>
            <a:xfrm>
              <a:off x="5213606" y="2786826"/>
              <a:ext cx="200644" cy="36772"/>
            </a:xfrm>
            <a:prstGeom prst="rect">
              <a:avLst/>
            </a:prstGeom>
            <a:solidFill>
              <a:srgbClr val="0058AB">
                <a:alpha val="100000"/>
              </a:srgbClr>
            </a:solidFill>
          </p:spPr>
          <p:txBody>
            <a:bodyPr/>
            <a:lstStyle/>
            <a:p/>
          </p:txBody>
        </p:sp>
        <p:sp>
          <p:nvSpPr>
            <p:cNvPr id="77" name="rc77"/>
            <p:cNvSpPr/>
            <p:nvPr/>
          </p:nvSpPr>
          <p:spPr>
            <a:xfrm>
              <a:off x="5213606" y="2823599"/>
              <a:ext cx="200644" cy="128710"/>
            </a:xfrm>
            <a:prstGeom prst="rect">
              <a:avLst/>
            </a:prstGeom>
            <a:solidFill>
              <a:srgbClr val="1CABE2">
                <a:alpha val="100000"/>
              </a:srgbClr>
            </a:solidFill>
          </p:spPr>
          <p:txBody>
            <a:bodyPr/>
            <a:lstStyle/>
            <a:p/>
          </p:txBody>
        </p:sp>
        <p:sp>
          <p:nvSpPr>
            <p:cNvPr id="78" name="rc78"/>
            <p:cNvSpPr/>
            <p:nvPr/>
          </p:nvSpPr>
          <p:spPr>
            <a:xfrm>
              <a:off x="5436544" y="2945192"/>
              <a:ext cx="200644" cy="1680343"/>
            </a:xfrm>
            <a:prstGeom prst="rect">
              <a:avLst/>
            </a:prstGeom>
            <a:solidFill>
              <a:srgbClr val="80BD41">
                <a:alpha val="100000"/>
              </a:srgbClr>
            </a:solidFill>
          </p:spPr>
          <p:txBody>
            <a:bodyPr/>
            <a:lstStyle/>
            <a:p/>
          </p:txBody>
        </p:sp>
        <p:sp>
          <p:nvSpPr>
            <p:cNvPr id="79" name="rc79"/>
            <p:cNvSpPr/>
            <p:nvPr/>
          </p:nvSpPr>
          <p:spPr>
            <a:xfrm>
              <a:off x="5436544" y="2779003"/>
              <a:ext cx="200644" cy="36930"/>
            </a:xfrm>
            <a:prstGeom prst="rect">
              <a:avLst/>
            </a:prstGeom>
            <a:solidFill>
              <a:srgbClr val="0058AB">
                <a:alpha val="100000"/>
              </a:srgbClr>
            </a:solidFill>
          </p:spPr>
          <p:txBody>
            <a:bodyPr/>
            <a:lstStyle/>
            <a:p/>
          </p:txBody>
        </p:sp>
        <p:sp>
          <p:nvSpPr>
            <p:cNvPr id="80" name="rc80"/>
            <p:cNvSpPr/>
            <p:nvPr/>
          </p:nvSpPr>
          <p:spPr>
            <a:xfrm>
              <a:off x="5436544" y="2815934"/>
              <a:ext cx="200644" cy="129257"/>
            </a:xfrm>
            <a:prstGeom prst="rect">
              <a:avLst/>
            </a:prstGeom>
            <a:solidFill>
              <a:srgbClr val="1CABE2">
                <a:alpha val="100000"/>
              </a:srgbClr>
            </a:solidFill>
          </p:spPr>
          <p:txBody>
            <a:bodyPr/>
            <a:lstStyle/>
            <a:p/>
          </p:txBody>
        </p:sp>
        <p:sp>
          <p:nvSpPr>
            <p:cNvPr id="81" name="rc81"/>
            <p:cNvSpPr/>
            <p:nvPr/>
          </p:nvSpPr>
          <p:spPr>
            <a:xfrm>
              <a:off x="5659482" y="2964192"/>
              <a:ext cx="200644" cy="1661343"/>
            </a:xfrm>
            <a:prstGeom prst="rect">
              <a:avLst/>
            </a:prstGeom>
            <a:solidFill>
              <a:srgbClr val="80BD41">
                <a:alpha val="100000"/>
              </a:srgbClr>
            </a:solidFill>
          </p:spPr>
          <p:txBody>
            <a:bodyPr/>
            <a:lstStyle/>
            <a:p/>
          </p:txBody>
        </p:sp>
        <p:sp>
          <p:nvSpPr>
            <p:cNvPr id="82" name="rc82"/>
            <p:cNvSpPr/>
            <p:nvPr/>
          </p:nvSpPr>
          <p:spPr>
            <a:xfrm>
              <a:off x="5659482" y="2799884"/>
              <a:ext cx="200644" cy="36512"/>
            </a:xfrm>
            <a:prstGeom prst="rect">
              <a:avLst/>
            </a:prstGeom>
            <a:solidFill>
              <a:srgbClr val="0058AB">
                <a:alpha val="100000"/>
              </a:srgbClr>
            </a:solidFill>
          </p:spPr>
          <p:txBody>
            <a:bodyPr/>
            <a:lstStyle/>
            <a:p/>
          </p:txBody>
        </p:sp>
        <p:sp>
          <p:nvSpPr>
            <p:cNvPr id="83" name="rc83"/>
            <p:cNvSpPr/>
            <p:nvPr/>
          </p:nvSpPr>
          <p:spPr>
            <a:xfrm>
              <a:off x="5659482" y="2836396"/>
              <a:ext cx="200644" cy="127795"/>
            </a:xfrm>
            <a:prstGeom prst="rect">
              <a:avLst/>
            </a:prstGeom>
            <a:solidFill>
              <a:srgbClr val="1CABE2">
                <a:alpha val="100000"/>
              </a:srgbClr>
            </a:solidFill>
          </p:spPr>
          <p:txBody>
            <a:bodyPr/>
            <a:lstStyle/>
            <a:p/>
          </p:txBody>
        </p:sp>
        <p:sp>
          <p:nvSpPr>
            <p:cNvPr id="84" name="rc84"/>
            <p:cNvSpPr/>
            <p:nvPr/>
          </p:nvSpPr>
          <p:spPr>
            <a:xfrm>
              <a:off x="5882419" y="2971697"/>
              <a:ext cx="200644" cy="1653837"/>
            </a:xfrm>
            <a:prstGeom prst="rect">
              <a:avLst/>
            </a:prstGeom>
            <a:solidFill>
              <a:srgbClr val="80BD41">
                <a:alpha val="100000"/>
              </a:srgbClr>
            </a:solidFill>
          </p:spPr>
          <p:txBody>
            <a:bodyPr/>
            <a:lstStyle/>
            <a:p/>
          </p:txBody>
        </p:sp>
        <p:sp>
          <p:nvSpPr>
            <p:cNvPr id="85" name="rc85"/>
            <p:cNvSpPr/>
            <p:nvPr/>
          </p:nvSpPr>
          <p:spPr>
            <a:xfrm>
              <a:off x="5882419" y="2808132"/>
              <a:ext cx="200644" cy="36347"/>
            </a:xfrm>
            <a:prstGeom prst="rect">
              <a:avLst/>
            </a:prstGeom>
            <a:solidFill>
              <a:srgbClr val="0058AB">
                <a:alpha val="100000"/>
              </a:srgbClr>
            </a:solidFill>
          </p:spPr>
          <p:txBody>
            <a:bodyPr/>
            <a:lstStyle/>
            <a:p/>
          </p:txBody>
        </p:sp>
        <p:sp>
          <p:nvSpPr>
            <p:cNvPr id="86" name="rc86"/>
            <p:cNvSpPr/>
            <p:nvPr/>
          </p:nvSpPr>
          <p:spPr>
            <a:xfrm>
              <a:off x="5882419" y="2844480"/>
              <a:ext cx="200644" cy="127217"/>
            </a:xfrm>
            <a:prstGeom prst="rect">
              <a:avLst/>
            </a:prstGeom>
            <a:solidFill>
              <a:srgbClr val="1CABE2">
                <a:alpha val="100000"/>
              </a:srgbClr>
            </a:solidFill>
          </p:spPr>
          <p:txBody>
            <a:bodyPr/>
            <a:lstStyle/>
            <a:p/>
          </p:txBody>
        </p:sp>
        <p:sp>
          <p:nvSpPr>
            <p:cNvPr id="87" name="rc87"/>
            <p:cNvSpPr/>
            <p:nvPr/>
          </p:nvSpPr>
          <p:spPr>
            <a:xfrm>
              <a:off x="6105357" y="2909314"/>
              <a:ext cx="200644" cy="1716220"/>
            </a:xfrm>
            <a:prstGeom prst="rect">
              <a:avLst/>
            </a:prstGeom>
            <a:solidFill>
              <a:srgbClr val="80BD41">
                <a:alpha val="100000"/>
              </a:srgbClr>
            </a:solidFill>
          </p:spPr>
          <p:txBody>
            <a:bodyPr/>
            <a:lstStyle/>
            <a:p/>
          </p:txBody>
        </p:sp>
        <p:sp>
          <p:nvSpPr>
            <p:cNvPr id="88" name="rc88"/>
            <p:cNvSpPr/>
            <p:nvPr/>
          </p:nvSpPr>
          <p:spPr>
            <a:xfrm>
              <a:off x="6105357" y="2760079"/>
              <a:ext cx="200644" cy="37308"/>
            </a:xfrm>
            <a:prstGeom prst="rect">
              <a:avLst/>
            </a:prstGeom>
            <a:solidFill>
              <a:srgbClr val="0058AB">
                <a:alpha val="100000"/>
              </a:srgbClr>
            </a:solidFill>
          </p:spPr>
          <p:txBody>
            <a:bodyPr/>
            <a:lstStyle/>
            <a:p/>
          </p:txBody>
        </p:sp>
        <p:sp>
          <p:nvSpPr>
            <p:cNvPr id="89" name="rc89"/>
            <p:cNvSpPr/>
            <p:nvPr/>
          </p:nvSpPr>
          <p:spPr>
            <a:xfrm>
              <a:off x="6105357" y="2797388"/>
              <a:ext cx="200644" cy="111926"/>
            </a:xfrm>
            <a:prstGeom prst="rect">
              <a:avLst/>
            </a:prstGeom>
            <a:solidFill>
              <a:srgbClr val="1CABE2">
                <a:alpha val="100000"/>
              </a:srgbClr>
            </a:solidFill>
          </p:spPr>
          <p:txBody>
            <a:bodyPr/>
            <a:lstStyle/>
            <a:p/>
          </p:txBody>
        </p:sp>
        <p:sp>
          <p:nvSpPr>
            <p:cNvPr id="90" name="rc90"/>
            <p:cNvSpPr/>
            <p:nvPr/>
          </p:nvSpPr>
          <p:spPr>
            <a:xfrm>
              <a:off x="6328295" y="3101273"/>
              <a:ext cx="200644" cy="1524262"/>
            </a:xfrm>
            <a:prstGeom prst="rect">
              <a:avLst/>
            </a:prstGeom>
            <a:solidFill>
              <a:srgbClr val="80BD41">
                <a:alpha val="100000"/>
              </a:srgbClr>
            </a:solidFill>
          </p:spPr>
          <p:txBody>
            <a:bodyPr/>
            <a:lstStyle/>
            <a:p/>
          </p:txBody>
        </p:sp>
        <p:sp>
          <p:nvSpPr>
            <p:cNvPr id="91" name="rc91"/>
            <p:cNvSpPr/>
            <p:nvPr/>
          </p:nvSpPr>
          <p:spPr>
            <a:xfrm>
              <a:off x="6328295" y="2912880"/>
              <a:ext cx="200644" cy="51379"/>
            </a:xfrm>
            <a:prstGeom prst="rect">
              <a:avLst/>
            </a:prstGeom>
            <a:solidFill>
              <a:srgbClr val="0058AB">
                <a:alpha val="100000"/>
              </a:srgbClr>
            </a:solidFill>
          </p:spPr>
          <p:txBody>
            <a:bodyPr/>
            <a:lstStyle/>
            <a:p/>
          </p:txBody>
        </p:sp>
        <p:sp>
          <p:nvSpPr>
            <p:cNvPr id="92" name="rc92"/>
            <p:cNvSpPr/>
            <p:nvPr/>
          </p:nvSpPr>
          <p:spPr>
            <a:xfrm>
              <a:off x="6328295" y="2964260"/>
              <a:ext cx="200644" cy="137012"/>
            </a:xfrm>
            <a:prstGeom prst="rect">
              <a:avLst/>
            </a:prstGeom>
            <a:solidFill>
              <a:srgbClr val="1CABE2">
                <a:alpha val="100000"/>
              </a:srgbClr>
            </a:solidFill>
          </p:spPr>
          <p:txBody>
            <a:bodyPr/>
            <a:lstStyle/>
            <a:p/>
          </p:txBody>
        </p:sp>
        <p:sp>
          <p:nvSpPr>
            <p:cNvPr id="93" name="rc93"/>
            <p:cNvSpPr/>
            <p:nvPr/>
          </p:nvSpPr>
          <p:spPr>
            <a:xfrm>
              <a:off x="6551233" y="3124659"/>
              <a:ext cx="200644" cy="1500876"/>
            </a:xfrm>
            <a:prstGeom prst="rect">
              <a:avLst/>
            </a:prstGeom>
            <a:solidFill>
              <a:srgbClr val="80BD41">
                <a:alpha val="100000"/>
              </a:srgbClr>
            </a:solidFill>
          </p:spPr>
          <p:txBody>
            <a:bodyPr/>
            <a:lstStyle/>
            <a:p/>
          </p:txBody>
        </p:sp>
        <p:sp>
          <p:nvSpPr>
            <p:cNvPr id="94" name="rc94"/>
            <p:cNvSpPr/>
            <p:nvPr/>
          </p:nvSpPr>
          <p:spPr>
            <a:xfrm>
              <a:off x="6551233" y="2939158"/>
              <a:ext cx="200644" cy="50592"/>
            </a:xfrm>
            <a:prstGeom prst="rect">
              <a:avLst/>
            </a:prstGeom>
            <a:solidFill>
              <a:srgbClr val="0058AB">
                <a:alpha val="100000"/>
              </a:srgbClr>
            </a:solidFill>
          </p:spPr>
          <p:txBody>
            <a:bodyPr/>
            <a:lstStyle/>
            <a:p/>
          </p:txBody>
        </p:sp>
        <p:sp>
          <p:nvSpPr>
            <p:cNvPr id="95" name="rc95"/>
            <p:cNvSpPr/>
            <p:nvPr/>
          </p:nvSpPr>
          <p:spPr>
            <a:xfrm>
              <a:off x="6551233" y="2989750"/>
              <a:ext cx="200644" cy="134908"/>
            </a:xfrm>
            <a:prstGeom prst="rect">
              <a:avLst/>
            </a:prstGeom>
            <a:solidFill>
              <a:srgbClr val="1CABE2">
                <a:alpha val="100000"/>
              </a:srgbClr>
            </a:solidFill>
          </p:spPr>
          <p:txBody>
            <a:bodyPr/>
            <a:lstStyle/>
            <a:p/>
          </p:txBody>
        </p:sp>
        <p:sp>
          <p:nvSpPr>
            <p:cNvPr id="96" name="rc96"/>
            <p:cNvSpPr/>
            <p:nvPr/>
          </p:nvSpPr>
          <p:spPr>
            <a:xfrm>
              <a:off x="6774171" y="3128603"/>
              <a:ext cx="200644" cy="1496931"/>
            </a:xfrm>
            <a:prstGeom prst="rect">
              <a:avLst/>
            </a:prstGeom>
            <a:solidFill>
              <a:srgbClr val="80BD41">
                <a:alpha val="100000"/>
              </a:srgbClr>
            </a:solidFill>
          </p:spPr>
          <p:txBody>
            <a:bodyPr/>
            <a:lstStyle/>
            <a:p/>
          </p:txBody>
        </p:sp>
        <p:sp>
          <p:nvSpPr>
            <p:cNvPr id="97" name="rc97"/>
            <p:cNvSpPr/>
            <p:nvPr/>
          </p:nvSpPr>
          <p:spPr>
            <a:xfrm>
              <a:off x="6774171" y="2943589"/>
              <a:ext cx="200644" cy="50458"/>
            </a:xfrm>
            <a:prstGeom prst="rect">
              <a:avLst/>
            </a:prstGeom>
            <a:solidFill>
              <a:srgbClr val="0058AB">
                <a:alpha val="100000"/>
              </a:srgbClr>
            </a:solidFill>
          </p:spPr>
          <p:txBody>
            <a:bodyPr/>
            <a:lstStyle/>
            <a:p/>
          </p:txBody>
        </p:sp>
        <p:sp>
          <p:nvSpPr>
            <p:cNvPr id="98" name="rc98"/>
            <p:cNvSpPr/>
            <p:nvPr/>
          </p:nvSpPr>
          <p:spPr>
            <a:xfrm>
              <a:off x="6774171" y="2994047"/>
              <a:ext cx="200644" cy="134556"/>
            </a:xfrm>
            <a:prstGeom prst="rect">
              <a:avLst/>
            </a:prstGeom>
            <a:solidFill>
              <a:srgbClr val="1CABE2">
                <a:alpha val="100000"/>
              </a:srgbClr>
            </a:solidFill>
          </p:spPr>
          <p:txBody>
            <a:bodyPr/>
            <a:lstStyle/>
            <a:p/>
          </p:txBody>
        </p:sp>
        <p:sp>
          <p:nvSpPr>
            <p:cNvPr id="99" name="rc99"/>
            <p:cNvSpPr/>
            <p:nvPr/>
          </p:nvSpPr>
          <p:spPr>
            <a:xfrm>
              <a:off x="6997109" y="2965243"/>
              <a:ext cx="200644" cy="42593"/>
            </a:xfrm>
            <a:prstGeom prst="rect">
              <a:avLst/>
            </a:prstGeom>
            <a:solidFill>
              <a:srgbClr val="F26A21">
                <a:alpha val="100000"/>
              </a:srgbClr>
            </a:solidFill>
          </p:spPr>
          <p:txBody>
            <a:bodyPr/>
            <a:lstStyle/>
            <a:p/>
          </p:txBody>
        </p:sp>
        <p:sp>
          <p:nvSpPr>
            <p:cNvPr id="100" name="rc100"/>
            <p:cNvSpPr/>
            <p:nvPr/>
          </p:nvSpPr>
          <p:spPr>
            <a:xfrm>
              <a:off x="6997109" y="3007836"/>
              <a:ext cx="200644" cy="1617698"/>
            </a:xfrm>
            <a:prstGeom prst="rect">
              <a:avLst/>
            </a:prstGeom>
            <a:solidFill>
              <a:srgbClr val="FFC20E">
                <a:alpha val="100000"/>
              </a:srgbClr>
            </a:solidFill>
          </p:spPr>
          <p:txBody>
            <a:bodyPr/>
            <a:lstStyle/>
            <a:p/>
          </p:txBody>
        </p:sp>
        <p:sp>
          <p:nvSpPr>
            <p:cNvPr id="101" name="rc101"/>
            <p:cNvSpPr/>
            <p:nvPr/>
          </p:nvSpPr>
          <p:spPr>
            <a:xfrm>
              <a:off x="7220047" y="3007274"/>
              <a:ext cx="200644" cy="35954"/>
            </a:xfrm>
            <a:prstGeom prst="rect">
              <a:avLst/>
            </a:prstGeom>
            <a:solidFill>
              <a:srgbClr val="F26A21">
                <a:alpha val="100000"/>
              </a:srgbClr>
            </a:solidFill>
          </p:spPr>
          <p:txBody>
            <a:bodyPr/>
            <a:lstStyle/>
            <a:p/>
          </p:txBody>
        </p:sp>
        <p:sp>
          <p:nvSpPr>
            <p:cNvPr id="102" name="rc102"/>
            <p:cNvSpPr/>
            <p:nvPr/>
          </p:nvSpPr>
          <p:spPr>
            <a:xfrm>
              <a:off x="7220047" y="3043229"/>
              <a:ext cx="200644" cy="1582306"/>
            </a:xfrm>
            <a:prstGeom prst="rect">
              <a:avLst/>
            </a:prstGeom>
            <a:solidFill>
              <a:srgbClr val="FFC20E">
                <a:alpha val="100000"/>
              </a:srgbClr>
            </a:solidFill>
          </p:spPr>
          <p:txBody>
            <a:bodyPr/>
            <a:lstStyle/>
            <a:p/>
          </p:txBody>
        </p:sp>
        <p:sp>
          <p:nvSpPr>
            <p:cNvPr id="103" name="rc103"/>
            <p:cNvSpPr/>
            <p:nvPr/>
          </p:nvSpPr>
          <p:spPr>
            <a:xfrm>
              <a:off x="7442985" y="3029694"/>
              <a:ext cx="200644" cy="30350"/>
            </a:xfrm>
            <a:prstGeom prst="rect">
              <a:avLst/>
            </a:prstGeom>
            <a:solidFill>
              <a:srgbClr val="F26A21">
                <a:alpha val="100000"/>
              </a:srgbClr>
            </a:solidFill>
          </p:spPr>
          <p:txBody>
            <a:bodyPr/>
            <a:lstStyle/>
            <a:p/>
          </p:txBody>
        </p:sp>
        <p:sp>
          <p:nvSpPr>
            <p:cNvPr id="104" name="rc104"/>
            <p:cNvSpPr/>
            <p:nvPr/>
          </p:nvSpPr>
          <p:spPr>
            <a:xfrm>
              <a:off x="7442985" y="3060045"/>
              <a:ext cx="200644" cy="1565490"/>
            </a:xfrm>
            <a:prstGeom prst="rect">
              <a:avLst/>
            </a:prstGeom>
            <a:solidFill>
              <a:srgbClr val="FFC20E">
                <a:alpha val="100000"/>
              </a:srgbClr>
            </a:solidFill>
          </p:spPr>
          <p:txBody>
            <a:bodyPr/>
            <a:lstStyle/>
            <a:p/>
          </p:txBody>
        </p:sp>
        <p:sp>
          <p:nvSpPr>
            <p:cNvPr id="105" name="rc105"/>
            <p:cNvSpPr/>
            <p:nvPr/>
          </p:nvSpPr>
          <p:spPr>
            <a:xfrm>
              <a:off x="7665922" y="3047834"/>
              <a:ext cx="200644" cy="25620"/>
            </a:xfrm>
            <a:prstGeom prst="rect">
              <a:avLst/>
            </a:prstGeom>
            <a:solidFill>
              <a:srgbClr val="F26A21">
                <a:alpha val="100000"/>
              </a:srgbClr>
            </a:solidFill>
          </p:spPr>
          <p:txBody>
            <a:bodyPr/>
            <a:lstStyle/>
            <a:p/>
          </p:txBody>
        </p:sp>
        <p:sp>
          <p:nvSpPr>
            <p:cNvPr id="106" name="rc106"/>
            <p:cNvSpPr/>
            <p:nvPr/>
          </p:nvSpPr>
          <p:spPr>
            <a:xfrm>
              <a:off x="7665922" y="3073454"/>
              <a:ext cx="200644" cy="1552081"/>
            </a:xfrm>
            <a:prstGeom prst="rect">
              <a:avLst/>
            </a:prstGeom>
            <a:solidFill>
              <a:srgbClr val="FFC20E">
                <a:alpha val="100000"/>
              </a:srgbClr>
            </a:solidFill>
          </p:spPr>
          <p:txBody>
            <a:bodyPr/>
            <a:lstStyle/>
            <a:p/>
          </p:txBody>
        </p:sp>
        <p:sp>
          <p:nvSpPr>
            <p:cNvPr id="107" name="rc107"/>
            <p:cNvSpPr/>
            <p:nvPr/>
          </p:nvSpPr>
          <p:spPr>
            <a:xfrm>
              <a:off x="7888860" y="3067920"/>
              <a:ext cx="200644" cy="21626"/>
            </a:xfrm>
            <a:prstGeom prst="rect">
              <a:avLst/>
            </a:prstGeom>
            <a:solidFill>
              <a:srgbClr val="F26A21">
                <a:alpha val="100000"/>
              </a:srgbClr>
            </a:solidFill>
          </p:spPr>
          <p:txBody>
            <a:bodyPr/>
            <a:lstStyle/>
            <a:p/>
          </p:txBody>
        </p:sp>
        <p:sp>
          <p:nvSpPr>
            <p:cNvPr id="108" name="rc108"/>
            <p:cNvSpPr/>
            <p:nvPr/>
          </p:nvSpPr>
          <p:spPr>
            <a:xfrm>
              <a:off x="7888860" y="3089547"/>
              <a:ext cx="200644" cy="1535988"/>
            </a:xfrm>
            <a:prstGeom prst="rect">
              <a:avLst/>
            </a:prstGeom>
            <a:solidFill>
              <a:srgbClr val="FFC20E">
                <a:alpha val="100000"/>
              </a:srgbClr>
            </a:solidFill>
          </p:spPr>
          <p:txBody>
            <a:bodyPr/>
            <a:lstStyle/>
            <a:p/>
          </p:txBody>
        </p:sp>
        <p:sp>
          <p:nvSpPr>
            <p:cNvPr id="109" name="rc109"/>
            <p:cNvSpPr/>
            <p:nvPr/>
          </p:nvSpPr>
          <p:spPr>
            <a:xfrm>
              <a:off x="8111798" y="3087190"/>
              <a:ext cx="200644" cy="18256"/>
            </a:xfrm>
            <a:prstGeom prst="rect">
              <a:avLst/>
            </a:prstGeom>
            <a:solidFill>
              <a:srgbClr val="F26A21">
                <a:alpha val="100000"/>
              </a:srgbClr>
            </a:solidFill>
          </p:spPr>
          <p:txBody>
            <a:bodyPr/>
            <a:lstStyle/>
            <a:p/>
          </p:txBody>
        </p:sp>
        <p:sp>
          <p:nvSpPr>
            <p:cNvPr id="110" name="rc110"/>
            <p:cNvSpPr/>
            <p:nvPr/>
          </p:nvSpPr>
          <p:spPr>
            <a:xfrm>
              <a:off x="8111798" y="3105446"/>
              <a:ext cx="200644" cy="1520088"/>
            </a:xfrm>
            <a:prstGeom prst="rect">
              <a:avLst/>
            </a:prstGeom>
            <a:solidFill>
              <a:srgbClr val="FFC20E">
                <a:alpha val="100000"/>
              </a:srgbClr>
            </a:solidFill>
          </p:spPr>
          <p:txBody>
            <a:bodyPr/>
            <a:lstStyle/>
            <a:p/>
          </p:txBody>
        </p:sp>
        <p:sp>
          <p:nvSpPr>
            <p:cNvPr id="111" name="pl111"/>
            <p:cNvSpPr/>
            <p:nvPr/>
          </p:nvSpPr>
          <p:spPr>
            <a:xfrm>
              <a:off x="1523984" y="1227418"/>
              <a:ext cx="5350508" cy="102973"/>
            </a:xfrm>
            <a:custGeom>
              <a:avLst/>
              <a:pathLst>
                <a:path w="5350508" h="102973">
                  <a:moveTo>
                    <a:pt x="0" y="102973"/>
                  </a:moveTo>
                  <a:lnTo>
                    <a:pt x="222937" y="68648"/>
                  </a:lnTo>
                  <a:lnTo>
                    <a:pt x="445875" y="68648"/>
                  </a:lnTo>
                  <a:lnTo>
                    <a:pt x="668813" y="68648"/>
                  </a:lnTo>
                  <a:lnTo>
                    <a:pt x="891751" y="34324"/>
                  </a:lnTo>
                  <a:lnTo>
                    <a:pt x="1114689" y="34324"/>
                  </a:lnTo>
                  <a:lnTo>
                    <a:pt x="1337627" y="0"/>
                  </a:lnTo>
                  <a:lnTo>
                    <a:pt x="1560565" y="0"/>
                  </a:lnTo>
                  <a:lnTo>
                    <a:pt x="1783502" y="0"/>
                  </a:lnTo>
                  <a:lnTo>
                    <a:pt x="2006440" y="0"/>
                  </a:lnTo>
                  <a:lnTo>
                    <a:pt x="2229378" y="0"/>
                  </a:lnTo>
                  <a:lnTo>
                    <a:pt x="2452316" y="0"/>
                  </a:lnTo>
                  <a:lnTo>
                    <a:pt x="2675254" y="0"/>
                  </a:lnTo>
                  <a:lnTo>
                    <a:pt x="2898192" y="34324"/>
                  </a:lnTo>
                  <a:lnTo>
                    <a:pt x="3121130" y="34324"/>
                  </a:lnTo>
                  <a:lnTo>
                    <a:pt x="3344068" y="34324"/>
                  </a:lnTo>
                  <a:lnTo>
                    <a:pt x="3567005" y="34324"/>
                  </a:lnTo>
                  <a:lnTo>
                    <a:pt x="3789943" y="34324"/>
                  </a:lnTo>
                  <a:lnTo>
                    <a:pt x="4012881" y="34324"/>
                  </a:lnTo>
                  <a:lnTo>
                    <a:pt x="4235819" y="34324"/>
                  </a:lnTo>
                  <a:lnTo>
                    <a:pt x="4458757" y="34324"/>
                  </a:lnTo>
                  <a:lnTo>
                    <a:pt x="4681695" y="34324"/>
                  </a:lnTo>
                  <a:lnTo>
                    <a:pt x="4904633" y="68648"/>
                  </a:lnTo>
                  <a:lnTo>
                    <a:pt x="5127571" y="68648"/>
                  </a:lnTo>
                  <a:lnTo>
                    <a:pt x="5350508" y="68648"/>
                  </a:lnTo>
                </a:path>
              </a:pathLst>
            </a:custGeom>
            <a:ln w="27101" cap="flat">
              <a:solidFill>
                <a:srgbClr val="0058AB">
                  <a:alpha val="100000"/>
                </a:srgbClr>
              </a:solidFill>
              <a:prstDash val="solid"/>
              <a:round/>
            </a:ln>
          </p:spPr>
          <p:txBody>
            <a:bodyPr/>
            <a:lstStyle/>
            <a:p/>
          </p:txBody>
        </p:sp>
        <p:sp>
          <p:nvSpPr>
            <p:cNvPr id="112" name="pl112"/>
            <p:cNvSpPr/>
            <p:nvPr/>
          </p:nvSpPr>
          <p:spPr>
            <a:xfrm>
              <a:off x="1523984" y="1296067"/>
              <a:ext cx="5350508" cy="274595"/>
            </a:xfrm>
            <a:custGeom>
              <a:avLst/>
              <a:pathLst>
                <a:path w="5350508" h="274595">
                  <a:moveTo>
                    <a:pt x="0" y="240270"/>
                  </a:moveTo>
                  <a:lnTo>
                    <a:pt x="222937" y="137297"/>
                  </a:lnTo>
                  <a:lnTo>
                    <a:pt x="445875" y="137297"/>
                  </a:lnTo>
                  <a:lnTo>
                    <a:pt x="668813" y="0"/>
                  </a:lnTo>
                  <a:lnTo>
                    <a:pt x="891751" y="34324"/>
                  </a:lnTo>
                  <a:lnTo>
                    <a:pt x="1114689" y="34324"/>
                  </a:lnTo>
                  <a:lnTo>
                    <a:pt x="1337627" y="34324"/>
                  </a:lnTo>
                  <a:lnTo>
                    <a:pt x="1560565" y="34324"/>
                  </a:lnTo>
                  <a:lnTo>
                    <a:pt x="1783502" y="34324"/>
                  </a:lnTo>
                  <a:lnTo>
                    <a:pt x="2006440" y="34324"/>
                  </a:lnTo>
                  <a:lnTo>
                    <a:pt x="2229378" y="34324"/>
                  </a:lnTo>
                  <a:lnTo>
                    <a:pt x="2452316" y="68648"/>
                  </a:lnTo>
                  <a:lnTo>
                    <a:pt x="2675254" y="68648"/>
                  </a:lnTo>
                  <a:lnTo>
                    <a:pt x="2898192" y="137297"/>
                  </a:lnTo>
                  <a:lnTo>
                    <a:pt x="3121130" y="137297"/>
                  </a:lnTo>
                  <a:lnTo>
                    <a:pt x="3344068" y="137297"/>
                  </a:lnTo>
                  <a:lnTo>
                    <a:pt x="3567005" y="205946"/>
                  </a:lnTo>
                  <a:lnTo>
                    <a:pt x="3789943" y="205946"/>
                  </a:lnTo>
                  <a:lnTo>
                    <a:pt x="4012881" y="205946"/>
                  </a:lnTo>
                  <a:lnTo>
                    <a:pt x="4235819" y="205946"/>
                  </a:lnTo>
                  <a:lnTo>
                    <a:pt x="4458757" y="205946"/>
                  </a:lnTo>
                  <a:lnTo>
                    <a:pt x="4681695" y="171622"/>
                  </a:lnTo>
                  <a:lnTo>
                    <a:pt x="4904633" y="274595"/>
                  </a:lnTo>
                  <a:lnTo>
                    <a:pt x="5127571" y="274595"/>
                  </a:lnTo>
                  <a:lnTo>
                    <a:pt x="5350508" y="274595"/>
                  </a:lnTo>
                </a:path>
              </a:pathLst>
            </a:custGeom>
            <a:ln w="27101" cap="flat">
              <a:solidFill>
                <a:srgbClr val="80BD41">
                  <a:alpha val="100000"/>
                </a:srgbClr>
              </a:solidFill>
              <a:prstDash val="solid"/>
              <a:round/>
            </a:ln>
          </p:spPr>
          <p:txBody>
            <a:bodyPr/>
            <a:lstStyle/>
            <a:p/>
          </p:txBody>
        </p:sp>
        <p:sp>
          <p:nvSpPr>
            <p:cNvPr id="113" name="tx113"/>
            <p:cNvSpPr/>
            <p:nvPr/>
          </p:nvSpPr>
          <p:spPr>
            <a:xfrm>
              <a:off x="1455656"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4" name="tx114"/>
            <p:cNvSpPr/>
            <p:nvPr/>
          </p:nvSpPr>
          <p:spPr>
            <a:xfrm>
              <a:off x="2570345"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5" name="tx115"/>
            <p:cNvSpPr/>
            <p:nvPr/>
          </p:nvSpPr>
          <p:spPr>
            <a:xfrm>
              <a:off x="3685034"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4799724"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5691475"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591441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6137351"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6360289"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1" name="tx121"/>
            <p:cNvSpPr/>
            <p:nvPr/>
          </p:nvSpPr>
          <p:spPr>
            <a:xfrm>
              <a:off x="6583227"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6806165"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3" name="tx123"/>
            <p:cNvSpPr/>
            <p:nvPr/>
          </p:nvSpPr>
          <p:spPr>
            <a:xfrm>
              <a:off x="1455656"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4" name="tx124"/>
            <p:cNvSpPr/>
            <p:nvPr/>
          </p:nvSpPr>
          <p:spPr>
            <a:xfrm>
              <a:off x="2570345"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5" name="tx125"/>
            <p:cNvSpPr/>
            <p:nvPr/>
          </p:nvSpPr>
          <p:spPr>
            <a:xfrm>
              <a:off x="3685034"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6" name="tx126"/>
            <p:cNvSpPr/>
            <p:nvPr/>
          </p:nvSpPr>
          <p:spPr>
            <a:xfrm>
              <a:off x="4799724"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7" name="tx127"/>
            <p:cNvSpPr/>
            <p:nvPr/>
          </p:nvSpPr>
          <p:spPr>
            <a:xfrm>
              <a:off x="5691475"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8" name="tx128"/>
            <p:cNvSpPr/>
            <p:nvPr/>
          </p:nvSpPr>
          <p:spPr>
            <a:xfrm>
              <a:off x="5914413"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9" name="tx129"/>
            <p:cNvSpPr/>
            <p:nvPr/>
          </p:nvSpPr>
          <p:spPr>
            <a:xfrm>
              <a:off x="6137351"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0" name="tx130"/>
            <p:cNvSpPr/>
            <p:nvPr/>
          </p:nvSpPr>
          <p:spPr>
            <a:xfrm>
              <a:off x="6360289"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1" name="tx131"/>
            <p:cNvSpPr/>
            <p:nvPr/>
          </p:nvSpPr>
          <p:spPr>
            <a:xfrm>
              <a:off x="6583227"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2" name="tx132"/>
            <p:cNvSpPr/>
            <p:nvPr/>
          </p:nvSpPr>
          <p:spPr>
            <a:xfrm>
              <a:off x="6806165"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3" name="tx133"/>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603427" y="339279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5" name="tx135"/>
            <p:cNvSpPr/>
            <p:nvPr/>
          </p:nvSpPr>
          <p:spPr>
            <a:xfrm>
              <a:off x="508103" y="221749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6" name="tx136"/>
            <p:cNvSpPr/>
            <p:nvPr/>
          </p:nvSpPr>
          <p:spPr>
            <a:xfrm>
              <a:off x="508103" y="104218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63486" y="5504603"/>
              <a:ext cx="201456" cy="201456"/>
            </a:xfrm>
            <a:prstGeom prst="rect">
              <a:avLst/>
            </a:prstGeom>
            <a:solidFill>
              <a:srgbClr val="80BD41">
                <a:alpha val="100000"/>
              </a:srgbClr>
            </a:solidFill>
          </p:spPr>
          <p:txBody>
            <a:bodyPr/>
            <a:lstStyle/>
            <a:p/>
          </p:txBody>
        </p:sp>
        <p:sp>
          <p:nvSpPr>
            <p:cNvPr id="158" name="rc158"/>
            <p:cNvSpPr/>
            <p:nvPr/>
          </p:nvSpPr>
          <p:spPr>
            <a:xfrm>
              <a:off x="2665435" y="5504603"/>
              <a:ext cx="201456" cy="201456"/>
            </a:xfrm>
            <a:prstGeom prst="rect">
              <a:avLst/>
            </a:prstGeom>
            <a:solidFill>
              <a:srgbClr val="1CABE2">
                <a:alpha val="100000"/>
              </a:srgbClr>
            </a:solidFill>
          </p:spPr>
          <p:txBody>
            <a:bodyPr/>
            <a:lstStyle/>
            <a:p/>
          </p:txBody>
        </p:sp>
        <p:sp>
          <p:nvSpPr>
            <p:cNvPr id="159" name="rc159"/>
            <p:cNvSpPr/>
            <p:nvPr/>
          </p:nvSpPr>
          <p:spPr>
            <a:xfrm>
              <a:off x="3738259" y="5504603"/>
              <a:ext cx="201456" cy="201456"/>
            </a:xfrm>
            <a:prstGeom prst="rect">
              <a:avLst/>
            </a:prstGeom>
            <a:solidFill>
              <a:srgbClr val="0058AB">
                <a:alpha val="100000"/>
              </a:srgbClr>
            </a:solidFill>
          </p:spPr>
          <p:txBody>
            <a:bodyPr/>
            <a:lstStyle/>
            <a:p/>
          </p:txBody>
        </p:sp>
        <p:sp>
          <p:nvSpPr>
            <p:cNvPr id="160" name="rc160"/>
            <p:cNvSpPr/>
            <p:nvPr/>
          </p:nvSpPr>
          <p:spPr>
            <a:xfrm>
              <a:off x="4733592" y="5504603"/>
              <a:ext cx="201456" cy="201456"/>
            </a:xfrm>
            <a:prstGeom prst="rect">
              <a:avLst/>
            </a:prstGeom>
            <a:solidFill>
              <a:srgbClr val="FFC20E">
                <a:alpha val="100000"/>
              </a:srgbClr>
            </a:solidFill>
          </p:spPr>
          <p:txBody>
            <a:bodyPr/>
            <a:lstStyle/>
            <a:p/>
          </p:txBody>
        </p:sp>
        <p:sp>
          <p:nvSpPr>
            <p:cNvPr id="161" name="rc161"/>
            <p:cNvSpPr/>
            <p:nvPr/>
          </p:nvSpPr>
          <p:spPr>
            <a:xfrm>
              <a:off x="6637725" y="5504603"/>
              <a:ext cx="201455" cy="201456"/>
            </a:xfrm>
            <a:prstGeom prst="rect">
              <a:avLst/>
            </a:prstGeom>
            <a:solidFill>
              <a:srgbClr val="F26A21">
                <a:alpha val="100000"/>
              </a:srgbClr>
            </a:solidFill>
          </p:spPr>
          <p:txBody>
            <a:bodyPr/>
            <a:lstStyle/>
            <a:p/>
          </p:txBody>
        </p:sp>
        <p:sp>
          <p:nvSpPr>
            <p:cNvPr id="162" name="tx162"/>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1079223" y="579074"/>
              <a:ext cx="43615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Germany</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Germany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1453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296207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60961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63830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28584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93338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866434"/>
              <a:ext cx="215906" cy="4124325"/>
            </a:xfrm>
            <a:prstGeom prst="rect">
              <a:avLst/>
            </a:prstGeom>
            <a:solidFill>
              <a:srgbClr val="0058AB">
                <a:alpha val="100000"/>
              </a:srgbClr>
            </a:solidFill>
          </p:spPr>
          <p:txBody>
            <a:bodyPr/>
            <a:lstStyle/>
            <a:p/>
          </p:txBody>
        </p:sp>
        <p:sp>
          <p:nvSpPr>
            <p:cNvPr id="39" name="rc39"/>
            <p:cNvSpPr/>
            <p:nvPr/>
          </p:nvSpPr>
          <p:spPr>
            <a:xfrm>
              <a:off x="1530867" y="2021570"/>
              <a:ext cx="215906" cy="2969190"/>
            </a:xfrm>
            <a:prstGeom prst="rect">
              <a:avLst/>
            </a:prstGeom>
            <a:solidFill>
              <a:srgbClr val="0058AB">
                <a:alpha val="100000"/>
              </a:srgbClr>
            </a:solidFill>
          </p:spPr>
          <p:txBody>
            <a:bodyPr/>
            <a:lstStyle/>
            <a:p/>
          </p:txBody>
        </p:sp>
        <p:sp>
          <p:nvSpPr>
            <p:cNvPr id="40" name="rc40"/>
            <p:cNvSpPr/>
            <p:nvPr/>
          </p:nvSpPr>
          <p:spPr>
            <a:xfrm>
              <a:off x="1770763" y="2081213"/>
              <a:ext cx="215906" cy="2909546"/>
            </a:xfrm>
            <a:prstGeom prst="rect">
              <a:avLst/>
            </a:prstGeom>
            <a:solidFill>
              <a:srgbClr val="0058AB">
                <a:alpha val="100000"/>
              </a:srgbClr>
            </a:solidFill>
          </p:spPr>
          <p:txBody>
            <a:bodyPr/>
            <a:lstStyle/>
            <a:p/>
          </p:txBody>
        </p:sp>
        <p:sp>
          <p:nvSpPr>
            <p:cNvPr id="41" name="rc41"/>
            <p:cNvSpPr/>
            <p:nvPr/>
          </p:nvSpPr>
          <p:spPr>
            <a:xfrm>
              <a:off x="2010660" y="2123004"/>
              <a:ext cx="215906" cy="2867755"/>
            </a:xfrm>
            <a:prstGeom prst="rect">
              <a:avLst/>
            </a:prstGeom>
            <a:solidFill>
              <a:srgbClr val="0058AB">
                <a:alpha val="100000"/>
              </a:srgbClr>
            </a:solidFill>
          </p:spPr>
          <p:txBody>
            <a:bodyPr/>
            <a:lstStyle/>
            <a:p/>
          </p:txBody>
        </p:sp>
        <p:sp>
          <p:nvSpPr>
            <p:cNvPr id="42" name="rc42"/>
            <p:cNvSpPr/>
            <p:nvPr/>
          </p:nvSpPr>
          <p:spPr>
            <a:xfrm>
              <a:off x="2250556" y="3075677"/>
              <a:ext cx="215906" cy="1915082"/>
            </a:xfrm>
            <a:prstGeom prst="rect">
              <a:avLst/>
            </a:prstGeom>
            <a:solidFill>
              <a:srgbClr val="0058AB">
                <a:alpha val="100000"/>
              </a:srgbClr>
            </a:solidFill>
          </p:spPr>
          <p:txBody>
            <a:bodyPr/>
            <a:lstStyle/>
            <a:p/>
          </p:txBody>
        </p:sp>
        <p:sp>
          <p:nvSpPr>
            <p:cNvPr id="43" name="rc43"/>
            <p:cNvSpPr/>
            <p:nvPr/>
          </p:nvSpPr>
          <p:spPr>
            <a:xfrm>
              <a:off x="2490453" y="3124500"/>
              <a:ext cx="215906" cy="1866259"/>
            </a:xfrm>
            <a:prstGeom prst="rect">
              <a:avLst/>
            </a:prstGeom>
            <a:solidFill>
              <a:srgbClr val="0058AB">
                <a:alpha val="100000"/>
              </a:srgbClr>
            </a:solidFill>
          </p:spPr>
          <p:txBody>
            <a:bodyPr/>
            <a:lstStyle/>
            <a:p/>
          </p:txBody>
        </p:sp>
        <p:sp>
          <p:nvSpPr>
            <p:cNvPr id="44" name="rc44"/>
            <p:cNvSpPr/>
            <p:nvPr/>
          </p:nvSpPr>
          <p:spPr>
            <a:xfrm>
              <a:off x="2730349" y="4065542"/>
              <a:ext cx="215906" cy="925217"/>
            </a:xfrm>
            <a:prstGeom prst="rect">
              <a:avLst/>
            </a:prstGeom>
            <a:solidFill>
              <a:srgbClr val="0058AB">
                <a:alpha val="100000"/>
              </a:srgbClr>
            </a:solidFill>
          </p:spPr>
          <p:txBody>
            <a:bodyPr/>
            <a:lstStyle/>
            <a:p/>
          </p:txBody>
        </p:sp>
        <p:sp>
          <p:nvSpPr>
            <p:cNvPr id="45" name="rc45"/>
            <p:cNvSpPr/>
            <p:nvPr/>
          </p:nvSpPr>
          <p:spPr>
            <a:xfrm>
              <a:off x="2970245" y="4075821"/>
              <a:ext cx="215906" cy="914938"/>
            </a:xfrm>
            <a:prstGeom prst="rect">
              <a:avLst/>
            </a:prstGeom>
            <a:solidFill>
              <a:srgbClr val="0058AB">
                <a:alpha val="100000"/>
              </a:srgbClr>
            </a:solidFill>
          </p:spPr>
          <p:txBody>
            <a:bodyPr/>
            <a:lstStyle/>
            <a:p/>
          </p:txBody>
        </p:sp>
        <p:sp>
          <p:nvSpPr>
            <p:cNvPr id="46" name="rc46"/>
            <p:cNvSpPr/>
            <p:nvPr/>
          </p:nvSpPr>
          <p:spPr>
            <a:xfrm>
              <a:off x="3210142" y="4079066"/>
              <a:ext cx="215906" cy="911693"/>
            </a:xfrm>
            <a:prstGeom prst="rect">
              <a:avLst/>
            </a:prstGeom>
            <a:solidFill>
              <a:srgbClr val="0058AB">
                <a:alpha val="100000"/>
              </a:srgbClr>
            </a:solidFill>
          </p:spPr>
          <p:txBody>
            <a:bodyPr/>
            <a:lstStyle/>
            <a:p/>
          </p:txBody>
        </p:sp>
        <p:sp>
          <p:nvSpPr>
            <p:cNvPr id="47" name="rc47"/>
            <p:cNvSpPr/>
            <p:nvPr/>
          </p:nvSpPr>
          <p:spPr>
            <a:xfrm>
              <a:off x="3450038" y="4100165"/>
              <a:ext cx="215906" cy="890594"/>
            </a:xfrm>
            <a:prstGeom prst="rect">
              <a:avLst/>
            </a:prstGeom>
            <a:solidFill>
              <a:srgbClr val="0058AB">
                <a:alpha val="100000"/>
              </a:srgbClr>
            </a:solidFill>
          </p:spPr>
          <p:txBody>
            <a:bodyPr/>
            <a:lstStyle/>
            <a:p/>
          </p:txBody>
        </p:sp>
        <p:sp>
          <p:nvSpPr>
            <p:cNvPr id="48" name="rc48"/>
            <p:cNvSpPr/>
            <p:nvPr/>
          </p:nvSpPr>
          <p:spPr>
            <a:xfrm>
              <a:off x="3689935" y="4078120"/>
              <a:ext cx="215906" cy="912639"/>
            </a:xfrm>
            <a:prstGeom prst="rect">
              <a:avLst/>
            </a:prstGeom>
            <a:solidFill>
              <a:srgbClr val="0058AB">
                <a:alpha val="100000"/>
              </a:srgbClr>
            </a:solidFill>
          </p:spPr>
          <p:txBody>
            <a:bodyPr/>
            <a:lstStyle/>
            <a:p/>
          </p:txBody>
        </p:sp>
        <p:sp>
          <p:nvSpPr>
            <p:cNvPr id="49" name="rc49"/>
            <p:cNvSpPr/>
            <p:nvPr/>
          </p:nvSpPr>
          <p:spPr>
            <a:xfrm>
              <a:off x="3929831" y="4088939"/>
              <a:ext cx="215906" cy="901820"/>
            </a:xfrm>
            <a:prstGeom prst="rect">
              <a:avLst/>
            </a:prstGeom>
            <a:solidFill>
              <a:srgbClr val="0058AB">
                <a:alpha val="100000"/>
              </a:srgbClr>
            </a:solidFill>
          </p:spPr>
          <p:txBody>
            <a:bodyPr/>
            <a:lstStyle/>
            <a:p/>
          </p:txBody>
        </p:sp>
        <p:sp>
          <p:nvSpPr>
            <p:cNvPr id="50" name="rc50"/>
            <p:cNvSpPr/>
            <p:nvPr/>
          </p:nvSpPr>
          <p:spPr>
            <a:xfrm>
              <a:off x="4169728" y="4071763"/>
              <a:ext cx="215906" cy="918996"/>
            </a:xfrm>
            <a:prstGeom prst="rect">
              <a:avLst/>
            </a:prstGeom>
            <a:solidFill>
              <a:srgbClr val="0058AB">
                <a:alpha val="100000"/>
              </a:srgbClr>
            </a:solidFill>
          </p:spPr>
          <p:txBody>
            <a:bodyPr/>
            <a:lstStyle/>
            <a:p/>
          </p:txBody>
        </p:sp>
        <p:sp>
          <p:nvSpPr>
            <p:cNvPr id="51" name="rc51"/>
            <p:cNvSpPr/>
            <p:nvPr/>
          </p:nvSpPr>
          <p:spPr>
            <a:xfrm>
              <a:off x="4409624" y="3157500"/>
              <a:ext cx="215906" cy="1833259"/>
            </a:xfrm>
            <a:prstGeom prst="rect">
              <a:avLst/>
            </a:prstGeom>
            <a:solidFill>
              <a:srgbClr val="0058AB">
                <a:alpha val="100000"/>
              </a:srgbClr>
            </a:solidFill>
          </p:spPr>
          <p:txBody>
            <a:bodyPr/>
            <a:lstStyle/>
            <a:p/>
          </p:txBody>
        </p:sp>
        <p:sp>
          <p:nvSpPr>
            <p:cNvPr id="52" name="rc52"/>
            <p:cNvSpPr/>
            <p:nvPr/>
          </p:nvSpPr>
          <p:spPr>
            <a:xfrm>
              <a:off x="4649521" y="3073648"/>
              <a:ext cx="215906" cy="1917111"/>
            </a:xfrm>
            <a:prstGeom prst="rect">
              <a:avLst/>
            </a:prstGeom>
            <a:solidFill>
              <a:srgbClr val="0058AB">
                <a:alpha val="100000"/>
              </a:srgbClr>
            </a:solidFill>
          </p:spPr>
          <p:txBody>
            <a:bodyPr/>
            <a:lstStyle/>
            <a:p/>
          </p:txBody>
        </p:sp>
        <p:sp>
          <p:nvSpPr>
            <p:cNvPr id="53" name="rc53"/>
            <p:cNvSpPr/>
            <p:nvPr/>
          </p:nvSpPr>
          <p:spPr>
            <a:xfrm>
              <a:off x="4889417" y="3014951"/>
              <a:ext cx="215906" cy="1975808"/>
            </a:xfrm>
            <a:prstGeom prst="rect">
              <a:avLst/>
            </a:prstGeom>
            <a:solidFill>
              <a:srgbClr val="0058AB">
                <a:alpha val="100000"/>
              </a:srgbClr>
            </a:solidFill>
          </p:spPr>
          <p:txBody>
            <a:bodyPr/>
            <a:lstStyle/>
            <a:p/>
          </p:txBody>
        </p:sp>
        <p:sp>
          <p:nvSpPr>
            <p:cNvPr id="54" name="rc54"/>
            <p:cNvSpPr/>
            <p:nvPr/>
          </p:nvSpPr>
          <p:spPr>
            <a:xfrm>
              <a:off x="5129313" y="2865099"/>
              <a:ext cx="215906" cy="2125660"/>
            </a:xfrm>
            <a:prstGeom prst="rect">
              <a:avLst/>
            </a:prstGeom>
            <a:solidFill>
              <a:srgbClr val="0058AB">
                <a:alpha val="100000"/>
              </a:srgbClr>
            </a:solidFill>
          </p:spPr>
          <p:txBody>
            <a:bodyPr/>
            <a:lstStyle/>
            <a:p/>
          </p:txBody>
        </p:sp>
        <p:sp>
          <p:nvSpPr>
            <p:cNvPr id="55" name="rc55"/>
            <p:cNvSpPr/>
            <p:nvPr/>
          </p:nvSpPr>
          <p:spPr>
            <a:xfrm>
              <a:off x="5369210" y="2874972"/>
              <a:ext cx="215906" cy="2115787"/>
            </a:xfrm>
            <a:prstGeom prst="rect">
              <a:avLst/>
            </a:prstGeom>
            <a:solidFill>
              <a:srgbClr val="0058AB">
                <a:alpha val="100000"/>
              </a:srgbClr>
            </a:solidFill>
          </p:spPr>
          <p:txBody>
            <a:bodyPr/>
            <a:lstStyle/>
            <a:p/>
          </p:txBody>
        </p:sp>
        <p:sp>
          <p:nvSpPr>
            <p:cNvPr id="56" name="rc56"/>
            <p:cNvSpPr/>
            <p:nvPr/>
          </p:nvSpPr>
          <p:spPr>
            <a:xfrm>
              <a:off x="5609106" y="2865910"/>
              <a:ext cx="215906" cy="2124849"/>
            </a:xfrm>
            <a:prstGeom prst="rect">
              <a:avLst/>
            </a:prstGeom>
            <a:solidFill>
              <a:srgbClr val="0058AB">
                <a:alpha val="100000"/>
              </a:srgbClr>
            </a:solidFill>
          </p:spPr>
          <p:txBody>
            <a:bodyPr/>
            <a:lstStyle/>
            <a:p/>
          </p:txBody>
        </p:sp>
        <p:sp>
          <p:nvSpPr>
            <p:cNvPr id="57" name="rc57"/>
            <p:cNvSpPr/>
            <p:nvPr/>
          </p:nvSpPr>
          <p:spPr>
            <a:xfrm>
              <a:off x="5849003" y="2889984"/>
              <a:ext cx="215906" cy="2100775"/>
            </a:xfrm>
            <a:prstGeom prst="rect">
              <a:avLst/>
            </a:prstGeom>
            <a:solidFill>
              <a:srgbClr val="0058AB">
                <a:alpha val="100000"/>
              </a:srgbClr>
            </a:solidFill>
          </p:spPr>
          <p:txBody>
            <a:bodyPr/>
            <a:lstStyle/>
            <a:p/>
          </p:txBody>
        </p:sp>
        <p:sp>
          <p:nvSpPr>
            <p:cNvPr id="58" name="rc58"/>
            <p:cNvSpPr/>
            <p:nvPr/>
          </p:nvSpPr>
          <p:spPr>
            <a:xfrm>
              <a:off x="6088899" y="2899451"/>
              <a:ext cx="215906" cy="2091308"/>
            </a:xfrm>
            <a:prstGeom prst="rect">
              <a:avLst/>
            </a:prstGeom>
            <a:solidFill>
              <a:srgbClr val="0058AB">
                <a:alpha val="100000"/>
              </a:srgbClr>
            </a:solidFill>
          </p:spPr>
          <p:txBody>
            <a:bodyPr/>
            <a:lstStyle/>
            <a:p/>
          </p:txBody>
        </p:sp>
        <p:sp>
          <p:nvSpPr>
            <p:cNvPr id="59" name="rc59"/>
            <p:cNvSpPr/>
            <p:nvPr/>
          </p:nvSpPr>
          <p:spPr>
            <a:xfrm>
              <a:off x="6328796" y="2844136"/>
              <a:ext cx="215906" cy="2146624"/>
            </a:xfrm>
            <a:prstGeom prst="rect">
              <a:avLst/>
            </a:prstGeom>
            <a:solidFill>
              <a:srgbClr val="0058AB">
                <a:alpha val="100000"/>
              </a:srgbClr>
            </a:solidFill>
          </p:spPr>
          <p:txBody>
            <a:bodyPr/>
            <a:lstStyle/>
            <a:p/>
          </p:txBody>
        </p:sp>
        <p:sp>
          <p:nvSpPr>
            <p:cNvPr id="60" name="rc60"/>
            <p:cNvSpPr/>
            <p:nvPr/>
          </p:nvSpPr>
          <p:spPr>
            <a:xfrm>
              <a:off x="6568692" y="2034553"/>
              <a:ext cx="215906" cy="2956206"/>
            </a:xfrm>
            <a:prstGeom prst="rect">
              <a:avLst/>
            </a:prstGeom>
            <a:solidFill>
              <a:srgbClr val="0058AB">
                <a:alpha val="100000"/>
              </a:srgbClr>
            </a:solidFill>
          </p:spPr>
          <p:txBody>
            <a:bodyPr/>
            <a:lstStyle/>
            <a:p/>
          </p:txBody>
        </p:sp>
        <p:sp>
          <p:nvSpPr>
            <p:cNvPr id="61" name="rc61"/>
            <p:cNvSpPr/>
            <p:nvPr/>
          </p:nvSpPr>
          <p:spPr>
            <a:xfrm>
              <a:off x="6808589" y="2079861"/>
              <a:ext cx="215906" cy="2910899"/>
            </a:xfrm>
            <a:prstGeom prst="rect">
              <a:avLst/>
            </a:prstGeom>
            <a:solidFill>
              <a:srgbClr val="0058AB">
                <a:alpha val="100000"/>
              </a:srgbClr>
            </a:solidFill>
          </p:spPr>
          <p:txBody>
            <a:bodyPr/>
            <a:lstStyle/>
            <a:p/>
          </p:txBody>
        </p:sp>
        <p:sp>
          <p:nvSpPr>
            <p:cNvPr id="62" name="rc62"/>
            <p:cNvSpPr/>
            <p:nvPr/>
          </p:nvSpPr>
          <p:spPr>
            <a:xfrm>
              <a:off x="7048485" y="2087570"/>
              <a:ext cx="215906" cy="2903190"/>
            </a:xfrm>
            <a:prstGeom prst="rect">
              <a:avLst/>
            </a:prstGeom>
            <a:solidFill>
              <a:srgbClr val="0058AB">
                <a:alpha val="100000"/>
              </a:srgbClr>
            </a:solidFill>
          </p:spPr>
          <p:txBody>
            <a:bodyPr/>
            <a:lstStyle/>
            <a:p/>
          </p:txBody>
        </p:sp>
        <p:sp>
          <p:nvSpPr>
            <p:cNvPr id="63" name="rc63"/>
            <p:cNvSpPr/>
            <p:nvPr/>
          </p:nvSpPr>
          <p:spPr>
            <a:xfrm>
              <a:off x="8487864" y="3940439"/>
              <a:ext cx="215906" cy="1050320"/>
            </a:xfrm>
            <a:prstGeom prst="rect">
              <a:avLst/>
            </a:prstGeom>
            <a:solidFill>
              <a:srgbClr val="69DBFF">
                <a:alpha val="100000"/>
              </a:srgbClr>
            </a:solidFill>
          </p:spPr>
          <p:txBody>
            <a:bodyPr/>
            <a:lstStyle/>
            <a:p/>
          </p:txBody>
        </p:sp>
        <p:sp>
          <p:nvSpPr>
            <p:cNvPr id="64" name="pl64"/>
            <p:cNvSpPr/>
            <p:nvPr/>
          </p:nvSpPr>
          <p:spPr>
            <a:xfrm>
              <a:off x="6196853" y="2889984"/>
              <a:ext cx="2398964" cy="1050387"/>
            </a:xfrm>
            <a:custGeom>
              <a:avLst/>
              <a:pathLst>
                <a:path w="2398964" h="1050387">
                  <a:moveTo>
                    <a:pt x="0" y="0"/>
                  </a:moveTo>
                  <a:lnTo>
                    <a:pt x="239896" y="105038"/>
                  </a:lnTo>
                  <a:lnTo>
                    <a:pt x="479792" y="210077"/>
                  </a:lnTo>
                  <a:lnTo>
                    <a:pt x="719689" y="315116"/>
                  </a:lnTo>
                  <a:lnTo>
                    <a:pt x="959585" y="420155"/>
                  </a:lnTo>
                  <a:lnTo>
                    <a:pt x="1199482" y="525193"/>
                  </a:lnTo>
                  <a:lnTo>
                    <a:pt x="1439378" y="630232"/>
                  </a:lnTo>
                  <a:lnTo>
                    <a:pt x="1679275" y="735271"/>
                  </a:lnTo>
                  <a:lnTo>
                    <a:pt x="1919171" y="840310"/>
                  </a:lnTo>
                  <a:lnTo>
                    <a:pt x="2159067" y="945349"/>
                  </a:lnTo>
                  <a:lnTo>
                    <a:pt x="2398964" y="1050387"/>
                  </a:lnTo>
                </a:path>
              </a:pathLst>
            </a:custGeom>
            <a:ln w="13550" cap="flat">
              <a:solidFill>
                <a:srgbClr val="000000">
                  <a:alpha val="100000"/>
                </a:srgbClr>
              </a:solidFill>
              <a:prstDash val="solid"/>
              <a:round/>
            </a:ln>
          </p:spPr>
          <p:txBody>
            <a:bodyPr/>
            <a:lstStyle/>
            <a:p/>
          </p:txBody>
        </p:sp>
        <p:sp>
          <p:nvSpPr>
            <p:cNvPr id="65" name="pt65"/>
            <p:cNvSpPr/>
            <p:nvPr/>
          </p:nvSpPr>
          <p:spPr>
            <a:xfrm>
              <a:off x="6172027" y="28651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11923" y="29701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51820" y="30752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91716" y="31802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31612" y="32853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71509" y="33903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11405" y="34953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51302" y="36004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1198" y="37054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1095" y="38105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0991" y="39155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58087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8" name="tx78"/>
            <p:cNvSpPr/>
            <p:nvPr/>
          </p:nvSpPr>
          <p:spPr>
            <a:xfrm>
              <a:off x="508103" y="222841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79" name="tx79"/>
            <p:cNvSpPr/>
            <p:nvPr/>
          </p:nvSpPr>
          <p:spPr>
            <a:xfrm>
              <a:off x="508103" y="87595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0" name="tx80"/>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61384" y="5881714"/>
              <a:ext cx="201456" cy="201456"/>
            </a:xfrm>
            <a:prstGeom prst="rect">
              <a:avLst/>
            </a:prstGeom>
            <a:solidFill>
              <a:srgbClr val="0058AB">
                <a:alpha val="100000"/>
              </a:srgbClr>
            </a:solidFill>
          </p:spPr>
          <p:txBody>
            <a:bodyPr/>
            <a:lstStyle/>
            <a:p/>
          </p:txBody>
        </p:sp>
        <p:sp>
          <p:nvSpPr>
            <p:cNvPr id="109" name="rc109"/>
            <p:cNvSpPr/>
            <p:nvPr/>
          </p:nvSpPr>
          <p:spPr>
            <a:xfrm>
              <a:off x="4563470" y="5881714"/>
              <a:ext cx="201456" cy="201456"/>
            </a:xfrm>
            <a:prstGeom prst="rect">
              <a:avLst/>
            </a:prstGeom>
            <a:solidFill>
              <a:srgbClr val="69DBFF">
                <a:alpha val="100000"/>
              </a:srgbClr>
            </a:solidFill>
          </p:spPr>
          <p:txBody>
            <a:bodyPr/>
            <a:lstStyle/>
            <a:p/>
          </p:txBody>
        </p:sp>
        <p:sp>
          <p:nvSpPr>
            <p:cNvPr id="110" name="tx110"/>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950137" y="398022"/>
              <a:ext cx="60944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Germany</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73%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55549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46108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36667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00828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191387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33322" y="2500722"/>
              <a:ext cx="248247" cy="1601974"/>
            </a:xfrm>
            <a:prstGeom prst="rect">
              <a:avLst/>
            </a:prstGeom>
            <a:solidFill>
              <a:srgbClr val="80BD41">
                <a:alpha val="100000"/>
              </a:srgbClr>
            </a:solidFill>
          </p:spPr>
          <p:txBody>
            <a:bodyPr/>
            <a:lstStyle/>
            <a:p/>
          </p:txBody>
        </p:sp>
        <p:sp>
          <p:nvSpPr>
            <p:cNvPr id="22" name="rc22"/>
            <p:cNvSpPr/>
            <p:nvPr/>
          </p:nvSpPr>
          <p:spPr>
            <a:xfrm>
              <a:off x="1333322" y="2433963"/>
              <a:ext cx="248247" cy="66758"/>
            </a:xfrm>
            <a:prstGeom prst="rect">
              <a:avLst/>
            </a:prstGeom>
            <a:solidFill>
              <a:srgbClr val="1CABE2">
                <a:alpha val="100000"/>
              </a:srgbClr>
            </a:solidFill>
          </p:spPr>
          <p:txBody>
            <a:bodyPr/>
            <a:lstStyle/>
            <a:p/>
          </p:txBody>
        </p:sp>
        <p:sp>
          <p:nvSpPr>
            <p:cNvPr id="23" name="rc23"/>
            <p:cNvSpPr/>
            <p:nvPr/>
          </p:nvSpPr>
          <p:spPr>
            <a:xfrm>
              <a:off x="1609153" y="2549008"/>
              <a:ext cx="248247" cy="1553689"/>
            </a:xfrm>
            <a:prstGeom prst="rect">
              <a:avLst/>
            </a:prstGeom>
            <a:solidFill>
              <a:srgbClr val="80BD41">
                <a:alpha val="100000"/>
              </a:srgbClr>
            </a:solidFill>
          </p:spPr>
          <p:txBody>
            <a:bodyPr/>
            <a:lstStyle/>
            <a:p/>
          </p:txBody>
        </p:sp>
        <p:sp>
          <p:nvSpPr>
            <p:cNvPr id="24" name="rc24"/>
            <p:cNvSpPr/>
            <p:nvPr/>
          </p:nvSpPr>
          <p:spPr>
            <a:xfrm>
              <a:off x="1609153" y="2500963"/>
              <a:ext cx="248247" cy="48044"/>
            </a:xfrm>
            <a:prstGeom prst="rect">
              <a:avLst/>
            </a:prstGeom>
            <a:solidFill>
              <a:srgbClr val="1CABE2">
                <a:alpha val="100000"/>
              </a:srgbClr>
            </a:solidFill>
          </p:spPr>
          <p:txBody>
            <a:bodyPr/>
            <a:lstStyle/>
            <a:p/>
          </p:txBody>
        </p:sp>
        <p:sp>
          <p:nvSpPr>
            <p:cNvPr id="25" name="rc25"/>
            <p:cNvSpPr/>
            <p:nvPr/>
          </p:nvSpPr>
          <p:spPr>
            <a:xfrm>
              <a:off x="1884983" y="2580198"/>
              <a:ext cx="248247" cy="1522498"/>
            </a:xfrm>
            <a:prstGeom prst="rect">
              <a:avLst/>
            </a:prstGeom>
            <a:solidFill>
              <a:srgbClr val="80BD41">
                <a:alpha val="100000"/>
              </a:srgbClr>
            </a:solidFill>
          </p:spPr>
          <p:txBody>
            <a:bodyPr/>
            <a:lstStyle/>
            <a:p/>
          </p:txBody>
        </p:sp>
        <p:sp>
          <p:nvSpPr>
            <p:cNvPr id="26" name="rc26"/>
            <p:cNvSpPr/>
            <p:nvPr/>
          </p:nvSpPr>
          <p:spPr>
            <a:xfrm>
              <a:off x="1884983" y="2533117"/>
              <a:ext cx="248247" cy="47081"/>
            </a:xfrm>
            <a:prstGeom prst="rect">
              <a:avLst/>
            </a:prstGeom>
            <a:solidFill>
              <a:srgbClr val="1CABE2">
                <a:alpha val="100000"/>
              </a:srgbClr>
            </a:solidFill>
          </p:spPr>
          <p:txBody>
            <a:bodyPr/>
            <a:lstStyle/>
            <a:p/>
          </p:txBody>
        </p:sp>
        <p:sp>
          <p:nvSpPr>
            <p:cNvPr id="27" name="rc27"/>
            <p:cNvSpPr/>
            <p:nvPr/>
          </p:nvSpPr>
          <p:spPr>
            <a:xfrm>
              <a:off x="2160814" y="2602065"/>
              <a:ext cx="248247" cy="1500632"/>
            </a:xfrm>
            <a:prstGeom prst="rect">
              <a:avLst/>
            </a:prstGeom>
            <a:solidFill>
              <a:srgbClr val="80BD41">
                <a:alpha val="100000"/>
              </a:srgbClr>
            </a:solidFill>
          </p:spPr>
          <p:txBody>
            <a:bodyPr/>
            <a:lstStyle/>
            <a:p/>
          </p:txBody>
        </p:sp>
        <p:sp>
          <p:nvSpPr>
            <p:cNvPr id="28" name="rc28"/>
            <p:cNvSpPr/>
            <p:nvPr/>
          </p:nvSpPr>
          <p:spPr>
            <a:xfrm>
              <a:off x="2160814" y="2555662"/>
              <a:ext cx="248247" cy="46402"/>
            </a:xfrm>
            <a:prstGeom prst="rect">
              <a:avLst/>
            </a:prstGeom>
            <a:solidFill>
              <a:srgbClr val="1CABE2">
                <a:alpha val="100000"/>
              </a:srgbClr>
            </a:solidFill>
          </p:spPr>
          <p:txBody>
            <a:bodyPr/>
            <a:lstStyle/>
            <a:p/>
          </p:txBody>
        </p:sp>
        <p:sp>
          <p:nvSpPr>
            <p:cNvPr id="29" name="rc29"/>
            <p:cNvSpPr/>
            <p:nvPr/>
          </p:nvSpPr>
          <p:spPr>
            <a:xfrm>
              <a:off x="2436645" y="2583963"/>
              <a:ext cx="248247" cy="1518733"/>
            </a:xfrm>
            <a:prstGeom prst="rect">
              <a:avLst/>
            </a:prstGeom>
            <a:solidFill>
              <a:srgbClr val="80BD41">
                <a:alpha val="100000"/>
              </a:srgbClr>
            </a:solidFill>
          </p:spPr>
          <p:txBody>
            <a:bodyPr/>
            <a:lstStyle/>
            <a:p/>
          </p:txBody>
        </p:sp>
        <p:sp>
          <p:nvSpPr>
            <p:cNvPr id="30" name="rc30"/>
            <p:cNvSpPr/>
            <p:nvPr/>
          </p:nvSpPr>
          <p:spPr>
            <a:xfrm>
              <a:off x="2436645" y="2552969"/>
              <a:ext cx="248247" cy="30993"/>
            </a:xfrm>
            <a:prstGeom prst="rect">
              <a:avLst/>
            </a:prstGeom>
            <a:solidFill>
              <a:srgbClr val="1CABE2">
                <a:alpha val="100000"/>
              </a:srgbClr>
            </a:solidFill>
          </p:spPr>
          <p:txBody>
            <a:bodyPr/>
            <a:lstStyle/>
            <a:p/>
          </p:txBody>
        </p:sp>
        <p:sp>
          <p:nvSpPr>
            <p:cNvPr id="31" name="rc31"/>
            <p:cNvSpPr/>
            <p:nvPr/>
          </p:nvSpPr>
          <p:spPr>
            <a:xfrm>
              <a:off x="2712475" y="2622727"/>
              <a:ext cx="248247" cy="1479969"/>
            </a:xfrm>
            <a:prstGeom prst="rect">
              <a:avLst/>
            </a:prstGeom>
            <a:solidFill>
              <a:srgbClr val="80BD41">
                <a:alpha val="100000"/>
              </a:srgbClr>
            </a:solidFill>
          </p:spPr>
          <p:txBody>
            <a:bodyPr/>
            <a:lstStyle/>
            <a:p/>
          </p:txBody>
        </p:sp>
        <p:sp>
          <p:nvSpPr>
            <p:cNvPr id="32" name="rc32"/>
            <p:cNvSpPr/>
            <p:nvPr/>
          </p:nvSpPr>
          <p:spPr>
            <a:xfrm>
              <a:off x="2712475" y="2592521"/>
              <a:ext cx="248247" cy="30205"/>
            </a:xfrm>
            <a:prstGeom prst="rect">
              <a:avLst/>
            </a:prstGeom>
            <a:solidFill>
              <a:srgbClr val="1CABE2">
                <a:alpha val="100000"/>
              </a:srgbClr>
            </a:solidFill>
          </p:spPr>
          <p:txBody>
            <a:bodyPr/>
            <a:lstStyle/>
            <a:p/>
          </p:txBody>
        </p:sp>
        <p:sp>
          <p:nvSpPr>
            <p:cNvPr id="33" name="rc33"/>
            <p:cNvSpPr/>
            <p:nvPr/>
          </p:nvSpPr>
          <p:spPr>
            <a:xfrm>
              <a:off x="2988306" y="2620319"/>
              <a:ext cx="248247" cy="1482377"/>
            </a:xfrm>
            <a:prstGeom prst="rect">
              <a:avLst/>
            </a:prstGeom>
            <a:solidFill>
              <a:srgbClr val="80BD41">
                <a:alpha val="100000"/>
              </a:srgbClr>
            </a:solidFill>
          </p:spPr>
          <p:txBody>
            <a:bodyPr/>
            <a:lstStyle/>
            <a:p/>
          </p:txBody>
        </p:sp>
        <p:sp>
          <p:nvSpPr>
            <p:cNvPr id="34" name="rc34"/>
            <p:cNvSpPr/>
            <p:nvPr/>
          </p:nvSpPr>
          <p:spPr>
            <a:xfrm>
              <a:off x="2988306" y="2605348"/>
              <a:ext cx="248247" cy="14971"/>
            </a:xfrm>
            <a:prstGeom prst="rect">
              <a:avLst/>
            </a:prstGeom>
            <a:solidFill>
              <a:srgbClr val="1CABE2">
                <a:alpha val="100000"/>
              </a:srgbClr>
            </a:solidFill>
          </p:spPr>
          <p:txBody>
            <a:bodyPr/>
            <a:lstStyle/>
            <a:p/>
          </p:txBody>
        </p:sp>
        <p:sp>
          <p:nvSpPr>
            <p:cNvPr id="35" name="rc35"/>
            <p:cNvSpPr/>
            <p:nvPr/>
          </p:nvSpPr>
          <p:spPr>
            <a:xfrm>
              <a:off x="3264137" y="2636801"/>
              <a:ext cx="248247" cy="1465895"/>
            </a:xfrm>
            <a:prstGeom prst="rect">
              <a:avLst/>
            </a:prstGeom>
            <a:solidFill>
              <a:srgbClr val="80BD41">
                <a:alpha val="100000"/>
              </a:srgbClr>
            </a:solidFill>
          </p:spPr>
          <p:txBody>
            <a:bodyPr/>
            <a:lstStyle/>
            <a:p/>
          </p:txBody>
        </p:sp>
        <p:sp>
          <p:nvSpPr>
            <p:cNvPr id="36" name="rc36"/>
            <p:cNvSpPr/>
            <p:nvPr/>
          </p:nvSpPr>
          <p:spPr>
            <a:xfrm>
              <a:off x="3264137" y="2622005"/>
              <a:ext cx="248247" cy="14796"/>
            </a:xfrm>
            <a:prstGeom prst="rect">
              <a:avLst/>
            </a:prstGeom>
            <a:solidFill>
              <a:srgbClr val="1CABE2">
                <a:alpha val="100000"/>
              </a:srgbClr>
            </a:solidFill>
          </p:spPr>
          <p:txBody>
            <a:bodyPr/>
            <a:lstStyle/>
            <a:p/>
          </p:txBody>
        </p:sp>
        <p:sp>
          <p:nvSpPr>
            <p:cNvPr id="37" name="rc37"/>
            <p:cNvSpPr/>
            <p:nvPr/>
          </p:nvSpPr>
          <p:spPr>
            <a:xfrm>
              <a:off x="3539967" y="2641901"/>
              <a:ext cx="248247" cy="1460795"/>
            </a:xfrm>
            <a:prstGeom prst="rect">
              <a:avLst/>
            </a:prstGeom>
            <a:solidFill>
              <a:srgbClr val="80BD41">
                <a:alpha val="100000"/>
              </a:srgbClr>
            </a:solidFill>
          </p:spPr>
          <p:txBody>
            <a:bodyPr/>
            <a:lstStyle/>
            <a:p/>
          </p:txBody>
        </p:sp>
        <p:sp>
          <p:nvSpPr>
            <p:cNvPr id="38" name="rc38"/>
            <p:cNvSpPr/>
            <p:nvPr/>
          </p:nvSpPr>
          <p:spPr>
            <a:xfrm>
              <a:off x="3539967" y="2627148"/>
              <a:ext cx="248247" cy="14752"/>
            </a:xfrm>
            <a:prstGeom prst="rect">
              <a:avLst/>
            </a:prstGeom>
            <a:solidFill>
              <a:srgbClr val="1CABE2">
                <a:alpha val="100000"/>
              </a:srgbClr>
            </a:solidFill>
          </p:spPr>
          <p:txBody>
            <a:bodyPr/>
            <a:lstStyle/>
            <a:p/>
          </p:txBody>
        </p:sp>
        <p:sp>
          <p:nvSpPr>
            <p:cNvPr id="39" name="rc39"/>
            <p:cNvSpPr/>
            <p:nvPr/>
          </p:nvSpPr>
          <p:spPr>
            <a:xfrm>
              <a:off x="3815798" y="2675828"/>
              <a:ext cx="248247" cy="1426869"/>
            </a:xfrm>
            <a:prstGeom prst="rect">
              <a:avLst/>
            </a:prstGeom>
            <a:solidFill>
              <a:srgbClr val="80BD41">
                <a:alpha val="100000"/>
              </a:srgbClr>
            </a:solidFill>
          </p:spPr>
          <p:txBody>
            <a:bodyPr/>
            <a:lstStyle/>
            <a:p/>
          </p:txBody>
        </p:sp>
        <p:sp>
          <p:nvSpPr>
            <p:cNvPr id="40" name="rc40"/>
            <p:cNvSpPr/>
            <p:nvPr/>
          </p:nvSpPr>
          <p:spPr>
            <a:xfrm>
              <a:off x="3815798" y="2661425"/>
              <a:ext cx="248247" cy="14402"/>
            </a:xfrm>
            <a:prstGeom prst="rect">
              <a:avLst/>
            </a:prstGeom>
            <a:solidFill>
              <a:srgbClr val="1CABE2">
                <a:alpha val="100000"/>
              </a:srgbClr>
            </a:solidFill>
          </p:spPr>
          <p:txBody>
            <a:bodyPr/>
            <a:lstStyle/>
            <a:p/>
          </p:txBody>
        </p:sp>
        <p:sp>
          <p:nvSpPr>
            <p:cNvPr id="41" name="rc41"/>
            <p:cNvSpPr/>
            <p:nvPr/>
          </p:nvSpPr>
          <p:spPr>
            <a:xfrm>
              <a:off x="4091628" y="2640522"/>
              <a:ext cx="248247" cy="1462174"/>
            </a:xfrm>
            <a:prstGeom prst="rect">
              <a:avLst/>
            </a:prstGeom>
            <a:solidFill>
              <a:srgbClr val="80BD41">
                <a:alpha val="100000"/>
              </a:srgbClr>
            </a:solidFill>
          </p:spPr>
          <p:txBody>
            <a:bodyPr/>
            <a:lstStyle/>
            <a:p/>
          </p:txBody>
        </p:sp>
        <p:sp>
          <p:nvSpPr>
            <p:cNvPr id="42" name="rc42"/>
            <p:cNvSpPr/>
            <p:nvPr/>
          </p:nvSpPr>
          <p:spPr>
            <a:xfrm>
              <a:off x="4091628" y="2625748"/>
              <a:ext cx="248247" cy="14774"/>
            </a:xfrm>
            <a:prstGeom prst="rect">
              <a:avLst/>
            </a:prstGeom>
            <a:solidFill>
              <a:srgbClr val="1CABE2">
                <a:alpha val="100000"/>
              </a:srgbClr>
            </a:solidFill>
          </p:spPr>
          <p:txBody>
            <a:bodyPr/>
            <a:lstStyle/>
            <a:p/>
          </p:txBody>
        </p:sp>
        <p:sp>
          <p:nvSpPr>
            <p:cNvPr id="43" name="rc43"/>
            <p:cNvSpPr/>
            <p:nvPr/>
          </p:nvSpPr>
          <p:spPr>
            <a:xfrm>
              <a:off x="4367459" y="2657836"/>
              <a:ext cx="248247" cy="1444861"/>
            </a:xfrm>
            <a:prstGeom prst="rect">
              <a:avLst/>
            </a:prstGeom>
            <a:solidFill>
              <a:srgbClr val="80BD41">
                <a:alpha val="100000"/>
              </a:srgbClr>
            </a:solidFill>
          </p:spPr>
          <p:txBody>
            <a:bodyPr/>
            <a:lstStyle/>
            <a:p/>
          </p:txBody>
        </p:sp>
        <p:sp>
          <p:nvSpPr>
            <p:cNvPr id="44" name="rc44"/>
            <p:cNvSpPr/>
            <p:nvPr/>
          </p:nvSpPr>
          <p:spPr>
            <a:xfrm>
              <a:off x="4367459" y="2643236"/>
              <a:ext cx="248247" cy="14599"/>
            </a:xfrm>
            <a:prstGeom prst="rect">
              <a:avLst/>
            </a:prstGeom>
            <a:solidFill>
              <a:srgbClr val="1CABE2">
                <a:alpha val="100000"/>
              </a:srgbClr>
            </a:solidFill>
          </p:spPr>
          <p:txBody>
            <a:bodyPr/>
            <a:lstStyle/>
            <a:p/>
          </p:txBody>
        </p:sp>
        <p:sp>
          <p:nvSpPr>
            <p:cNvPr id="45" name="rc45"/>
            <p:cNvSpPr/>
            <p:nvPr/>
          </p:nvSpPr>
          <p:spPr>
            <a:xfrm>
              <a:off x="4643290" y="2630278"/>
              <a:ext cx="248247" cy="1472418"/>
            </a:xfrm>
            <a:prstGeom prst="rect">
              <a:avLst/>
            </a:prstGeom>
            <a:solidFill>
              <a:srgbClr val="80BD41">
                <a:alpha val="100000"/>
              </a:srgbClr>
            </a:solidFill>
          </p:spPr>
          <p:txBody>
            <a:bodyPr/>
            <a:lstStyle/>
            <a:p/>
          </p:txBody>
        </p:sp>
        <p:sp>
          <p:nvSpPr>
            <p:cNvPr id="46" name="rc46"/>
            <p:cNvSpPr/>
            <p:nvPr/>
          </p:nvSpPr>
          <p:spPr>
            <a:xfrm>
              <a:off x="4643290" y="2615394"/>
              <a:ext cx="248247" cy="14883"/>
            </a:xfrm>
            <a:prstGeom prst="rect">
              <a:avLst/>
            </a:prstGeom>
            <a:solidFill>
              <a:srgbClr val="1CABE2">
                <a:alpha val="100000"/>
              </a:srgbClr>
            </a:solidFill>
          </p:spPr>
          <p:txBody>
            <a:bodyPr/>
            <a:lstStyle/>
            <a:p/>
          </p:txBody>
        </p:sp>
        <p:sp>
          <p:nvSpPr>
            <p:cNvPr id="47" name="rc47"/>
            <p:cNvSpPr/>
            <p:nvPr/>
          </p:nvSpPr>
          <p:spPr>
            <a:xfrm>
              <a:off x="4919120" y="2648927"/>
              <a:ext cx="248247" cy="1453769"/>
            </a:xfrm>
            <a:prstGeom prst="rect">
              <a:avLst/>
            </a:prstGeom>
            <a:solidFill>
              <a:srgbClr val="80BD41">
                <a:alpha val="100000"/>
              </a:srgbClr>
            </a:solidFill>
          </p:spPr>
          <p:txBody>
            <a:bodyPr/>
            <a:lstStyle/>
            <a:p/>
          </p:txBody>
        </p:sp>
        <p:sp>
          <p:nvSpPr>
            <p:cNvPr id="48" name="rc48"/>
            <p:cNvSpPr/>
            <p:nvPr/>
          </p:nvSpPr>
          <p:spPr>
            <a:xfrm>
              <a:off x="4919120" y="2619269"/>
              <a:ext cx="248247" cy="29658"/>
            </a:xfrm>
            <a:prstGeom prst="rect">
              <a:avLst/>
            </a:prstGeom>
            <a:solidFill>
              <a:srgbClr val="1CABE2">
                <a:alpha val="100000"/>
              </a:srgbClr>
            </a:solidFill>
          </p:spPr>
          <p:txBody>
            <a:bodyPr/>
            <a:lstStyle/>
            <a:p/>
          </p:txBody>
        </p:sp>
        <p:sp>
          <p:nvSpPr>
            <p:cNvPr id="49" name="rc49"/>
            <p:cNvSpPr/>
            <p:nvPr/>
          </p:nvSpPr>
          <p:spPr>
            <a:xfrm>
              <a:off x="5194951" y="2582343"/>
              <a:ext cx="248247" cy="1520353"/>
            </a:xfrm>
            <a:prstGeom prst="rect">
              <a:avLst/>
            </a:prstGeom>
            <a:solidFill>
              <a:srgbClr val="80BD41">
                <a:alpha val="100000"/>
              </a:srgbClr>
            </a:solidFill>
          </p:spPr>
          <p:txBody>
            <a:bodyPr/>
            <a:lstStyle/>
            <a:p/>
          </p:txBody>
        </p:sp>
        <p:sp>
          <p:nvSpPr>
            <p:cNvPr id="50" name="rc50"/>
            <p:cNvSpPr/>
            <p:nvPr/>
          </p:nvSpPr>
          <p:spPr>
            <a:xfrm>
              <a:off x="5194951" y="2551306"/>
              <a:ext cx="248247" cy="31037"/>
            </a:xfrm>
            <a:prstGeom prst="rect">
              <a:avLst/>
            </a:prstGeom>
            <a:solidFill>
              <a:srgbClr val="1CABE2">
                <a:alpha val="100000"/>
              </a:srgbClr>
            </a:solidFill>
          </p:spPr>
          <p:txBody>
            <a:bodyPr/>
            <a:lstStyle/>
            <a:p/>
          </p:txBody>
        </p:sp>
        <p:sp>
          <p:nvSpPr>
            <p:cNvPr id="51" name="rc51"/>
            <p:cNvSpPr/>
            <p:nvPr/>
          </p:nvSpPr>
          <p:spPr>
            <a:xfrm>
              <a:off x="5470781" y="2535875"/>
              <a:ext cx="248247" cy="1566822"/>
            </a:xfrm>
            <a:prstGeom prst="rect">
              <a:avLst/>
            </a:prstGeom>
            <a:solidFill>
              <a:srgbClr val="80BD41">
                <a:alpha val="100000"/>
              </a:srgbClr>
            </a:solidFill>
          </p:spPr>
          <p:txBody>
            <a:bodyPr/>
            <a:lstStyle/>
            <a:p/>
          </p:txBody>
        </p:sp>
        <p:sp>
          <p:nvSpPr>
            <p:cNvPr id="52" name="rc52"/>
            <p:cNvSpPr/>
            <p:nvPr/>
          </p:nvSpPr>
          <p:spPr>
            <a:xfrm>
              <a:off x="5470781" y="2503896"/>
              <a:ext cx="248247" cy="31978"/>
            </a:xfrm>
            <a:prstGeom prst="rect">
              <a:avLst/>
            </a:prstGeom>
            <a:solidFill>
              <a:srgbClr val="1CABE2">
                <a:alpha val="100000"/>
              </a:srgbClr>
            </a:solidFill>
          </p:spPr>
          <p:txBody>
            <a:bodyPr/>
            <a:lstStyle/>
            <a:p/>
          </p:txBody>
        </p:sp>
        <p:sp>
          <p:nvSpPr>
            <p:cNvPr id="53" name="rc53"/>
            <p:cNvSpPr/>
            <p:nvPr/>
          </p:nvSpPr>
          <p:spPr>
            <a:xfrm>
              <a:off x="5746612" y="2417066"/>
              <a:ext cx="248247" cy="1685631"/>
            </a:xfrm>
            <a:prstGeom prst="rect">
              <a:avLst/>
            </a:prstGeom>
            <a:solidFill>
              <a:srgbClr val="80BD41">
                <a:alpha val="100000"/>
              </a:srgbClr>
            </a:solidFill>
          </p:spPr>
          <p:txBody>
            <a:bodyPr/>
            <a:lstStyle/>
            <a:p/>
          </p:txBody>
        </p:sp>
        <p:sp>
          <p:nvSpPr>
            <p:cNvPr id="54" name="rc54"/>
            <p:cNvSpPr/>
            <p:nvPr/>
          </p:nvSpPr>
          <p:spPr>
            <a:xfrm>
              <a:off x="5746612" y="2382657"/>
              <a:ext cx="248247" cy="34408"/>
            </a:xfrm>
            <a:prstGeom prst="rect">
              <a:avLst/>
            </a:prstGeom>
            <a:solidFill>
              <a:srgbClr val="1CABE2">
                <a:alpha val="100000"/>
              </a:srgbClr>
            </a:solidFill>
          </p:spPr>
          <p:txBody>
            <a:bodyPr/>
            <a:lstStyle/>
            <a:p/>
          </p:txBody>
        </p:sp>
        <p:sp>
          <p:nvSpPr>
            <p:cNvPr id="55" name="rc55"/>
            <p:cNvSpPr/>
            <p:nvPr/>
          </p:nvSpPr>
          <p:spPr>
            <a:xfrm>
              <a:off x="6022443" y="2424792"/>
              <a:ext cx="248247" cy="1677904"/>
            </a:xfrm>
            <a:prstGeom prst="rect">
              <a:avLst/>
            </a:prstGeom>
            <a:solidFill>
              <a:srgbClr val="80BD41">
                <a:alpha val="100000"/>
              </a:srgbClr>
            </a:solidFill>
          </p:spPr>
          <p:txBody>
            <a:bodyPr/>
            <a:lstStyle/>
            <a:p/>
          </p:txBody>
        </p:sp>
        <p:sp>
          <p:nvSpPr>
            <p:cNvPr id="56" name="rc56"/>
            <p:cNvSpPr/>
            <p:nvPr/>
          </p:nvSpPr>
          <p:spPr>
            <a:xfrm>
              <a:off x="6022443" y="2390559"/>
              <a:ext cx="248247" cy="34233"/>
            </a:xfrm>
            <a:prstGeom prst="rect">
              <a:avLst/>
            </a:prstGeom>
            <a:solidFill>
              <a:srgbClr val="1CABE2">
                <a:alpha val="100000"/>
              </a:srgbClr>
            </a:solidFill>
          </p:spPr>
          <p:txBody>
            <a:bodyPr/>
            <a:lstStyle/>
            <a:p/>
          </p:txBody>
        </p:sp>
        <p:sp>
          <p:nvSpPr>
            <p:cNvPr id="57" name="rc57"/>
            <p:cNvSpPr/>
            <p:nvPr/>
          </p:nvSpPr>
          <p:spPr>
            <a:xfrm>
              <a:off x="6298273" y="2417657"/>
              <a:ext cx="248247" cy="1685040"/>
            </a:xfrm>
            <a:prstGeom prst="rect">
              <a:avLst/>
            </a:prstGeom>
            <a:solidFill>
              <a:srgbClr val="80BD41">
                <a:alpha val="100000"/>
              </a:srgbClr>
            </a:solidFill>
          </p:spPr>
          <p:txBody>
            <a:bodyPr/>
            <a:lstStyle/>
            <a:p/>
          </p:txBody>
        </p:sp>
        <p:sp>
          <p:nvSpPr>
            <p:cNvPr id="58" name="rc58"/>
            <p:cNvSpPr/>
            <p:nvPr/>
          </p:nvSpPr>
          <p:spPr>
            <a:xfrm>
              <a:off x="6298273" y="2383270"/>
              <a:ext cx="248247" cy="34386"/>
            </a:xfrm>
            <a:prstGeom prst="rect">
              <a:avLst/>
            </a:prstGeom>
            <a:solidFill>
              <a:srgbClr val="1CABE2">
                <a:alpha val="100000"/>
              </a:srgbClr>
            </a:solidFill>
          </p:spPr>
          <p:txBody>
            <a:bodyPr/>
            <a:lstStyle/>
            <a:p/>
          </p:txBody>
        </p:sp>
        <p:sp>
          <p:nvSpPr>
            <p:cNvPr id="59" name="rc59"/>
            <p:cNvSpPr/>
            <p:nvPr/>
          </p:nvSpPr>
          <p:spPr>
            <a:xfrm>
              <a:off x="6574104" y="2436699"/>
              <a:ext cx="248247" cy="1665997"/>
            </a:xfrm>
            <a:prstGeom prst="rect">
              <a:avLst/>
            </a:prstGeom>
            <a:solidFill>
              <a:srgbClr val="80BD41">
                <a:alpha val="100000"/>
              </a:srgbClr>
            </a:solidFill>
          </p:spPr>
          <p:txBody>
            <a:bodyPr/>
            <a:lstStyle/>
            <a:p/>
          </p:txBody>
        </p:sp>
        <p:sp>
          <p:nvSpPr>
            <p:cNvPr id="60" name="rc60"/>
            <p:cNvSpPr/>
            <p:nvPr/>
          </p:nvSpPr>
          <p:spPr>
            <a:xfrm>
              <a:off x="6574104" y="2402707"/>
              <a:ext cx="248247" cy="33992"/>
            </a:xfrm>
            <a:prstGeom prst="rect">
              <a:avLst/>
            </a:prstGeom>
            <a:solidFill>
              <a:srgbClr val="1CABE2">
                <a:alpha val="100000"/>
              </a:srgbClr>
            </a:solidFill>
          </p:spPr>
          <p:txBody>
            <a:bodyPr/>
            <a:lstStyle/>
            <a:p/>
          </p:txBody>
        </p:sp>
        <p:sp>
          <p:nvSpPr>
            <p:cNvPr id="61" name="rc61"/>
            <p:cNvSpPr/>
            <p:nvPr/>
          </p:nvSpPr>
          <p:spPr>
            <a:xfrm>
              <a:off x="6849934" y="2444229"/>
              <a:ext cx="248247" cy="1658467"/>
            </a:xfrm>
            <a:prstGeom prst="rect">
              <a:avLst/>
            </a:prstGeom>
            <a:solidFill>
              <a:srgbClr val="80BD41">
                <a:alpha val="100000"/>
              </a:srgbClr>
            </a:solidFill>
          </p:spPr>
          <p:txBody>
            <a:bodyPr/>
            <a:lstStyle/>
            <a:p/>
          </p:txBody>
        </p:sp>
        <p:sp>
          <p:nvSpPr>
            <p:cNvPr id="62" name="rc62"/>
            <p:cNvSpPr/>
            <p:nvPr/>
          </p:nvSpPr>
          <p:spPr>
            <a:xfrm>
              <a:off x="6849934" y="2410390"/>
              <a:ext cx="248247" cy="33839"/>
            </a:xfrm>
            <a:prstGeom prst="rect">
              <a:avLst/>
            </a:prstGeom>
            <a:solidFill>
              <a:srgbClr val="1CABE2">
                <a:alpha val="100000"/>
              </a:srgbClr>
            </a:solidFill>
          </p:spPr>
          <p:txBody>
            <a:bodyPr/>
            <a:lstStyle/>
            <a:p/>
          </p:txBody>
        </p:sp>
        <p:sp>
          <p:nvSpPr>
            <p:cNvPr id="63" name="rc63"/>
            <p:cNvSpPr/>
            <p:nvPr/>
          </p:nvSpPr>
          <p:spPr>
            <a:xfrm>
              <a:off x="7125765" y="2400387"/>
              <a:ext cx="248247" cy="1702310"/>
            </a:xfrm>
            <a:prstGeom prst="rect">
              <a:avLst/>
            </a:prstGeom>
            <a:solidFill>
              <a:srgbClr val="80BD41">
                <a:alpha val="100000"/>
              </a:srgbClr>
            </a:solidFill>
          </p:spPr>
          <p:txBody>
            <a:bodyPr/>
            <a:lstStyle/>
            <a:p/>
          </p:txBody>
        </p:sp>
        <p:sp>
          <p:nvSpPr>
            <p:cNvPr id="64" name="rc64"/>
            <p:cNvSpPr/>
            <p:nvPr/>
          </p:nvSpPr>
          <p:spPr>
            <a:xfrm>
              <a:off x="7125765" y="2365650"/>
              <a:ext cx="248247" cy="34736"/>
            </a:xfrm>
            <a:prstGeom prst="rect">
              <a:avLst/>
            </a:prstGeom>
            <a:solidFill>
              <a:srgbClr val="1CABE2">
                <a:alpha val="100000"/>
              </a:srgbClr>
            </a:solidFill>
          </p:spPr>
          <p:txBody>
            <a:bodyPr/>
            <a:lstStyle/>
            <a:p/>
          </p:txBody>
        </p:sp>
        <p:sp>
          <p:nvSpPr>
            <p:cNvPr id="65" name="rc65"/>
            <p:cNvSpPr/>
            <p:nvPr/>
          </p:nvSpPr>
          <p:spPr>
            <a:xfrm>
              <a:off x="7401596" y="2555771"/>
              <a:ext cx="248247" cy="1546925"/>
            </a:xfrm>
            <a:prstGeom prst="rect">
              <a:avLst/>
            </a:prstGeom>
            <a:solidFill>
              <a:srgbClr val="80BD41">
                <a:alpha val="100000"/>
              </a:srgbClr>
            </a:solidFill>
          </p:spPr>
          <p:txBody>
            <a:bodyPr/>
            <a:lstStyle/>
            <a:p/>
          </p:txBody>
        </p:sp>
        <p:sp>
          <p:nvSpPr>
            <p:cNvPr id="66" name="rc66"/>
            <p:cNvSpPr/>
            <p:nvPr/>
          </p:nvSpPr>
          <p:spPr>
            <a:xfrm>
              <a:off x="7401596" y="2507923"/>
              <a:ext cx="248247" cy="47847"/>
            </a:xfrm>
            <a:prstGeom prst="rect">
              <a:avLst/>
            </a:prstGeom>
            <a:solidFill>
              <a:srgbClr val="1CABE2">
                <a:alpha val="100000"/>
              </a:srgbClr>
            </a:solidFill>
          </p:spPr>
          <p:txBody>
            <a:bodyPr/>
            <a:lstStyle/>
            <a:p/>
          </p:txBody>
        </p:sp>
        <p:sp>
          <p:nvSpPr>
            <p:cNvPr id="67" name="rc67"/>
            <p:cNvSpPr/>
            <p:nvPr/>
          </p:nvSpPr>
          <p:spPr>
            <a:xfrm>
              <a:off x="7677426" y="2579498"/>
              <a:ext cx="248247" cy="1523198"/>
            </a:xfrm>
            <a:prstGeom prst="rect">
              <a:avLst/>
            </a:prstGeom>
            <a:solidFill>
              <a:srgbClr val="80BD41">
                <a:alpha val="100000"/>
              </a:srgbClr>
            </a:solidFill>
          </p:spPr>
          <p:txBody>
            <a:bodyPr/>
            <a:lstStyle/>
            <a:p/>
          </p:txBody>
        </p:sp>
        <p:sp>
          <p:nvSpPr>
            <p:cNvPr id="68" name="rc68"/>
            <p:cNvSpPr/>
            <p:nvPr/>
          </p:nvSpPr>
          <p:spPr>
            <a:xfrm>
              <a:off x="7677426" y="2532394"/>
              <a:ext cx="248247" cy="47103"/>
            </a:xfrm>
            <a:prstGeom prst="rect">
              <a:avLst/>
            </a:prstGeom>
            <a:solidFill>
              <a:srgbClr val="1CABE2">
                <a:alpha val="100000"/>
              </a:srgbClr>
            </a:solidFill>
          </p:spPr>
          <p:txBody>
            <a:bodyPr/>
            <a:lstStyle/>
            <a:p/>
          </p:txBody>
        </p:sp>
        <p:sp>
          <p:nvSpPr>
            <p:cNvPr id="69" name="rc69"/>
            <p:cNvSpPr/>
            <p:nvPr/>
          </p:nvSpPr>
          <p:spPr>
            <a:xfrm>
              <a:off x="7953257" y="2583503"/>
              <a:ext cx="248247" cy="1519193"/>
            </a:xfrm>
            <a:prstGeom prst="rect">
              <a:avLst/>
            </a:prstGeom>
            <a:solidFill>
              <a:srgbClr val="80BD41">
                <a:alpha val="100000"/>
              </a:srgbClr>
            </a:solidFill>
          </p:spPr>
          <p:txBody>
            <a:bodyPr/>
            <a:lstStyle/>
            <a:p/>
          </p:txBody>
        </p:sp>
        <p:sp>
          <p:nvSpPr>
            <p:cNvPr id="70" name="rc70"/>
            <p:cNvSpPr/>
            <p:nvPr/>
          </p:nvSpPr>
          <p:spPr>
            <a:xfrm>
              <a:off x="7953257" y="2536509"/>
              <a:ext cx="248247" cy="46993"/>
            </a:xfrm>
            <a:prstGeom prst="rect">
              <a:avLst/>
            </a:prstGeom>
            <a:solidFill>
              <a:srgbClr val="1CABE2">
                <a:alpha val="100000"/>
              </a:srgbClr>
            </a:solidFill>
          </p:spPr>
          <p:txBody>
            <a:bodyPr/>
            <a:lstStyle/>
            <a:p/>
          </p:txBody>
        </p:sp>
        <p:sp>
          <p:nvSpPr>
            <p:cNvPr id="71" name="pl71"/>
            <p:cNvSpPr/>
            <p:nvPr/>
          </p:nvSpPr>
          <p:spPr>
            <a:xfrm>
              <a:off x="1457446" y="1236556"/>
              <a:ext cx="6619934" cy="86852"/>
            </a:xfrm>
            <a:custGeom>
              <a:avLst/>
              <a:pathLst>
                <a:path w="6619934" h="86852">
                  <a:moveTo>
                    <a:pt x="0" y="86852"/>
                  </a:moveTo>
                  <a:lnTo>
                    <a:pt x="275830" y="57901"/>
                  </a:lnTo>
                  <a:lnTo>
                    <a:pt x="551661" y="57901"/>
                  </a:lnTo>
                  <a:lnTo>
                    <a:pt x="827491" y="57901"/>
                  </a:lnTo>
                  <a:lnTo>
                    <a:pt x="1103322" y="28950"/>
                  </a:lnTo>
                  <a:lnTo>
                    <a:pt x="1379153" y="28950"/>
                  </a:lnTo>
                  <a:lnTo>
                    <a:pt x="1654983" y="0"/>
                  </a:lnTo>
                  <a:lnTo>
                    <a:pt x="1930814" y="0"/>
                  </a:lnTo>
                  <a:lnTo>
                    <a:pt x="2206644" y="0"/>
                  </a:lnTo>
                  <a:lnTo>
                    <a:pt x="2482475" y="0"/>
                  </a:lnTo>
                  <a:lnTo>
                    <a:pt x="2758306" y="0"/>
                  </a:lnTo>
                  <a:lnTo>
                    <a:pt x="3034136" y="0"/>
                  </a:lnTo>
                  <a:lnTo>
                    <a:pt x="3309967" y="0"/>
                  </a:lnTo>
                  <a:lnTo>
                    <a:pt x="3585797" y="28950"/>
                  </a:lnTo>
                  <a:lnTo>
                    <a:pt x="3861628" y="28950"/>
                  </a:lnTo>
                  <a:lnTo>
                    <a:pt x="4137459" y="28950"/>
                  </a:lnTo>
                  <a:lnTo>
                    <a:pt x="4413289" y="28950"/>
                  </a:lnTo>
                  <a:lnTo>
                    <a:pt x="4689120" y="28950"/>
                  </a:lnTo>
                  <a:lnTo>
                    <a:pt x="4964950" y="28950"/>
                  </a:lnTo>
                  <a:lnTo>
                    <a:pt x="5240781" y="28950"/>
                  </a:lnTo>
                  <a:lnTo>
                    <a:pt x="5516612" y="28950"/>
                  </a:lnTo>
                  <a:lnTo>
                    <a:pt x="5792442" y="28950"/>
                  </a:lnTo>
                  <a:lnTo>
                    <a:pt x="6068273" y="57901"/>
                  </a:lnTo>
                  <a:lnTo>
                    <a:pt x="6344103" y="57901"/>
                  </a:lnTo>
                  <a:lnTo>
                    <a:pt x="6619934" y="57901"/>
                  </a:lnTo>
                </a:path>
              </a:pathLst>
            </a:custGeom>
            <a:ln w="27101" cap="flat">
              <a:solidFill>
                <a:srgbClr val="0058AB">
                  <a:alpha val="100000"/>
                </a:srgbClr>
              </a:solidFill>
              <a:prstDash val="solid"/>
              <a:round/>
            </a:ln>
          </p:spPr>
          <p:txBody>
            <a:bodyPr/>
            <a:lstStyle/>
            <a:p/>
          </p:txBody>
        </p:sp>
        <p:sp>
          <p:nvSpPr>
            <p:cNvPr id="72" name="tx72"/>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3" name="tx73"/>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4" name="tx74"/>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1339893" y="22980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762.4</a:t>
              </a:r>
            </a:p>
          </p:txBody>
        </p:sp>
        <p:sp>
          <p:nvSpPr>
            <p:cNvPr id="83" name="tx83"/>
            <p:cNvSpPr/>
            <p:nvPr/>
          </p:nvSpPr>
          <p:spPr>
            <a:xfrm>
              <a:off x="2758222" y="245659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690</a:t>
              </a:r>
            </a:p>
          </p:txBody>
        </p:sp>
        <p:sp>
          <p:nvSpPr>
            <p:cNvPr id="84" name="tx84"/>
            <p:cNvSpPr/>
            <p:nvPr/>
          </p:nvSpPr>
          <p:spPr>
            <a:xfrm>
              <a:off x="4098199" y="24898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674.8</a:t>
              </a:r>
            </a:p>
          </p:txBody>
        </p:sp>
        <p:sp>
          <p:nvSpPr>
            <p:cNvPr id="85" name="tx85"/>
            <p:cNvSpPr/>
            <p:nvPr/>
          </p:nvSpPr>
          <p:spPr>
            <a:xfrm>
              <a:off x="5477352" y="23679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730.4</a:t>
              </a:r>
            </a:p>
          </p:txBody>
        </p:sp>
        <p:sp>
          <p:nvSpPr>
            <p:cNvPr id="86" name="tx86"/>
            <p:cNvSpPr/>
            <p:nvPr/>
          </p:nvSpPr>
          <p:spPr>
            <a:xfrm>
              <a:off x="6580674" y="22667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776.7</a:t>
              </a:r>
            </a:p>
          </p:txBody>
        </p:sp>
        <p:sp>
          <p:nvSpPr>
            <p:cNvPr id="87" name="tx87"/>
            <p:cNvSpPr/>
            <p:nvPr/>
          </p:nvSpPr>
          <p:spPr>
            <a:xfrm>
              <a:off x="6856505" y="22744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773.2</a:t>
              </a:r>
            </a:p>
          </p:txBody>
        </p:sp>
        <p:sp>
          <p:nvSpPr>
            <p:cNvPr id="88" name="tx88"/>
            <p:cNvSpPr/>
            <p:nvPr/>
          </p:nvSpPr>
          <p:spPr>
            <a:xfrm>
              <a:off x="7132335" y="22296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793.6</a:t>
              </a:r>
            </a:p>
          </p:txBody>
        </p:sp>
        <p:sp>
          <p:nvSpPr>
            <p:cNvPr id="89" name="tx89"/>
            <p:cNvSpPr/>
            <p:nvPr/>
          </p:nvSpPr>
          <p:spPr>
            <a:xfrm>
              <a:off x="7408166" y="23719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728.6</a:t>
              </a:r>
            </a:p>
          </p:txBody>
        </p:sp>
        <p:sp>
          <p:nvSpPr>
            <p:cNvPr id="90" name="tx90"/>
            <p:cNvSpPr/>
            <p:nvPr/>
          </p:nvSpPr>
          <p:spPr>
            <a:xfrm>
              <a:off x="7683997" y="239761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717.4</a:t>
              </a:r>
            </a:p>
          </p:txBody>
        </p:sp>
        <p:sp>
          <p:nvSpPr>
            <p:cNvPr id="91" name="tx91"/>
            <p:cNvSpPr/>
            <p:nvPr/>
          </p:nvSpPr>
          <p:spPr>
            <a:xfrm>
              <a:off x="7959827" y="24005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715.5</a:t>
              </a:r>
            </a:p>
          </p:txBody>
        </p:sp>
        <p:sp>
          <p:nvSpPr>
            <p:cNvPr id="92" name="pl92"/>
            <p:cNvSpPr/>
            <p:nvPr/>
          </p:nvSpPr>
          <p:spPr>
            <a:xfrm>
              <a:off x="1457446"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3659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215752"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9490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9822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7405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988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571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8015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738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39893" y="32666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731.9</a:t>
              </a:r>
            </a:p>
          </p:txBody>
        </p:sp>
        <p:sp>
          <p:nvSpPr>
            <p:cNvPr id="103" name="tx103"/>
            <p:cNvSpPr/>
            <p:nvPr/>
          </p:nvSpPr>
          <p:spPr>
            <a:xfrm>
              <a:off x="1366018" y="24322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a:t>
              </a:r>
            </a:p>
          </p:txBody>
        </p:sp>
        <p:sp>
          <p:nvSpPr>
            <p:cNvPr id="104" name="tx104"/>
            <p:cNvSpPr/>
            <p:nvPr/>
          </p:nvSpPr>
          <p:spPr>
            <a:xfrm>
              <a:off x="2719046" y="33276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676.1</a:t>
              </a:r>
            </a:p>
          </p:txBody>
        </p:sp>
        <p:sp>
          <p:nvSpPr>
            <p:cNvPr id="105" name="tx105"/>
            <p:cNvSpPr/>
            <p:nvPr/>
          </p:nvSpPr>
          <p:spPr>
            <a:xfrm>
              <a:off x="2745171" y="25725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a:t>
              </a:r>
            </a:p>
          </p:txBody>
        </p:sp>
        <p:sp>
          <p:nvSpPr>
            <p:cNvPr id="106" name="tx106"/>
            <p:cNvSpPr/>
            <p:nvPr/>
          </p:nvSpPr>
          <p:spPr>
            <a:xfrm>
              <a:off x="4137375" y="333656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668</a:t>
              </a:r>
            </a:p>
          </p:txBody>
        </p:sp>
        <p:sp>
          <p:nvSpPr>
            <p:cNvPr id="107" name="tx107"/>
            <p:cNvSpPr/>
            <p:nvPr/>
          </p:nvSpPr>
          <p:spPr>
            <a:xfrm>
              <a:off x="4150450" y="25980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08" name="tx108"/>
            <p:cNvSpPr/>
            <p:nvPr/>
          </p:nvSpPr>
          <p:spPr>
            <a:xfrm>
              <a:off x="5477352" y="32842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715.8</a:t>
              </a:r>
            </a:p>
          </p:txBody>
        </p:sp>
        <p:sp>
          <p:nvSpPr>
            <p:cNvPr id="109" name="tx109"/>
            <p:cNvSpPr/>
            <p:nvPr/>
          </p:nvSpPr>
          <p:spPr>
            <a:xfrm>
              <a:off x="5503477" y="24848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a:t>
              </a:r>
            </a:p>
          </p:txBody>
        </p:sp>
        <p:sp>
          <p:nvSpPr>
            <p:cNvPr id="110" name="tx110"/>
            <p:cNvSpPr/>
            <p:nvPr/>
          </p:nvSpPr>
          <p:spPr>
            <a:xfrm>
              <a:off x="6580674" y="32346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761.1</a:t>
              </a:r>
            </a:p>
          </p:txBody>
        </p:sp>
        <p:sp>
          <p:nvSpPr>
            <p:cNvPr id="111" name="tx111"/>
            <p:cNvSpPr/>
            <p:nvPr/>
          </p:nvSpPr>
          <p:spPr>
            <a:xfrm>
              <a:off x="6606800" y="23846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a:t>
              </a:r>
            </a:p>
          </p:txBody>
        </p:sp>
        <p:sp>
          <p:nvSpPr>
            <p:cNvPr id="112" name="tx112"/>
            <p:cNvSpPr/>
            <p:nvPr/>
          </p:nvSpPr>
          <p:spPr>
            <a:xfrm>
              <a:off x="6856505" y="323956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757.7</a:t>
              </a:r>
            </a:p>
          </p:txBody>
        </p:sp>
        <p:sp>
          <p:nvSpPr>
            <p:cNvPr id="113" name="tx113"/>
            <p:cNvSpPr/>
            <p:nvPr/>
          </p:nvSpPr>
          <p:spPr>
            <a:xfrm>
              <a:off x="6882630" y="23922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a:t>
              </a:r>
            </a:p>
          </p:txBody>
        </p:sp>
        <p:sp>
          <p:nvSpPr>
            <p:cNvPr id="114" name="tx114"/>
            <p:cNvSpPr/>
            <p:nvPr/>
          </p:nvSpPr>
          <p:spPr>
            <a:xfrm>
              <a:off x="7132335" y="3218787"/>
              <a:ext cx="235106"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777.7</a:t>
              </a:r>
            </a:p>
          </p:txBody>
        </p:sp>
        <p:sp>
          <p:nvSpPr>
            <p:cNvPr id="115" name="tx115"/>
            <p:cNvSpPr/>
            <p:nvPr/>
          </p:nvSpPr>
          <p:spPr>
            <a:xfrm>
              <a:off x="7158461" y="23479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16" name="tx116"/>
            <p:cNvSpPr/>
            <p:nvPr/>
          </p:nvSpPr>
          <p:spPr>
            <a:xfrm>
              <a:off x="7408166" y="32941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706.7</a:t>
              </a:r>
            </a:p>
          </p:txBody>
        </p:sp>
        <p:sp>
          <p:nvSpPr>
            <p:cNvPr id="117" name="tx117"/>
            <p:cNvSpPr/>
            <p:nvPr/>
          </p:nvSpPr>
          <p:spPr>
            <a:xfrm>
              <a:off x="7434291" y="24967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18" name="tx118"/>
            <p:cNvSpPr/>
            <p:nvPr/>
          </p:nvSpPr>
          <p:spPr>
            <a:xfrm>
              <a:off x="7683997" y="33060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695.9</a:t>
              </a:r>
            </a:p>
          </p:txBody>
        </p:sp>
        <p:sp>
          <p:nvSpPr>
            <p:cNvPr id="119" name="tx119"/>
            <p:cNvSpPr/>
            <p:nvPr/>
          </p:nvSpPr>
          <p:spPr>
            <a:xfrm>
              <a:off x="7710122" y="25208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a:t>
              </a:r>
            </a:p>
          </p:txBody>
        </p:sp>
        <p:sp>
          <p:nvSpPr>
            <p:cNvPr id="120" name="tx120"/>
            <p:cNvSpPr/>
            <p:nvPr/>
          </p:nvSpPr>
          <p:spPr>
            <a:xfrm>
              <a:off x="7959827" y="33080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694.1</a:t>
              </a:r>
            </a:p>
          </p:txBody>
        </p:sp>
        <p:sp>
          <p:nvSpPr>
            <p:cNvPr id="121" name="tx121"/>
            <p:cNvSpPr/>
            <p:nvPr/>
          </p:nvSpPr>
          <p:spPr>
            <a:xfrm>
              <a:off x="7985953" y="25249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a:t>
              </a:r>
            </a:p>
          </p:txBody>
        </p:sp>
        <p:sp>
          <p:nvSpPr>
            <p:cNvPr id="122" name="tx122"/>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94200" y="29561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4" name="tx124"/>
            <p:cNvSpPr/>
            <p:nvPr/>
          </p:nvSpPr>
          <p:spPr>
            <a:xfrm>
              <a:off x="577692" y="184368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551155"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818255"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76212" y="5010059"/>
              <a:ext cx="201456" cy="201456"/>
            </a:xfrm>
            <a:prstGeom prst="rect">
              <a:avLst/>
            </a:prstGeom>
            <a:solidFill>
              <a:srgbClr val="1CABE2">
                <a:alpha val="100000"/>
              </a:srgbClr>
            </a:solidFill>
          </p:spPr>
          <p:txBody>
            <a:bodyPr/>
            <a:lstStyle/>
            <a:p/>
          </p:txBody>
        </p:sp>
        <p:sp>
          <p:nvSpPr>
            <p:cNvPr id="145" name="rc145"/>
            <p:cNvSpPr/>
            <p:nvPr/>
          </p:nvSpPr>
          <p:spPr>
            <a:xfrm>
              <a:off x="6034370" y="5010059"/>
              <a:ext cx="201456" cy="201456"/>
            </a:xfrm>
            <a:prstGeom prst="rect">
              <a:avLst/>
            </a:prstGeom>
            <a:solidFill>
              <a:srgbClr val="80BD41">
                <a:alpha val="100000"/>
              </a:srgbClr>
            </a:solidFill>
          </p:spPr>
          <p:txBody>
            <a:bodyPr/>
            <a:lstStyle/>
            <a:p/>
          </p:txBody>
        </p:sp>
        <p:sp>
          <p:nvSpPr>
            <p:cNvPr id="146" name="tx146"/>
            <p:cNvSpPr/>
            <p:nvPr/>
          </p:nvSpPr>
          <p:spPr>
            <a:xfrm>
              <a:off x="4356257"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314416"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89913" y="648663"/>
              <a:ext cx="1584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Germany, 2000-2024</a:t>
              </a:r>
            </a:p>
          </p:txBody>
        </p:sp>
        <p:sp>
          <p:nvSpPr>
            <p:cNvPr id="150" name="pl150"/>
            <p:cNvSpPr/>
            <p:nvPr/>
          </p:nvSpPr>
          <p:spPr>
            <a:xfrm>
              <a:off x="217552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8599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54432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22873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5" name="pl155"/>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6" name="pl156"/>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01772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70212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38653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07093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333322" y="5889059"/>
              <a:ext cx="6410331" cy="167191"/>
            </a:xfrm>
            <a:prstGeom prst="rect">
              <a:avLst/>
            </a:prstGeom>
            <a:solidFill>
              <a:srgbClr val="80BD41">
                <a:alpha val="100000"/>
              </a:srgbClr>
            </a:solidFill>
          </p:spPr>
          <p:txBody>
            <a:bodyPr/>
            <a:lstStyle/>
            <a:p/>
          </p:txBody>
        </p:sp>
        <p:sp>
          <p:nvSpPr>
            <p:cNvPr id="163" name="rc163"/>
            <p:cNvSpPr/>
            <p:nvPr/>
          </p:nvSpPr>
          <p:spPr>
            <a:xfrm>
              <a:off x="7743654" y="5889059"/>
              <a:ext cx="130793" cy="167191"/>
            </a:xfrm>
            <a:prstGeom prst="rect">
              <a:avLst/>
            </a:prstGeom>
            <a:solidFill>
              <a:srgbClr val="1CABE2">
                <a:alpha val="100000"/>
              </a:srgbClr>
            </a:solidFill>
          </p:spPr>
          <p:txBody>
            <a:bodyPr/>
            <a:lstStyle/>
            <a:p/>
          </p:txBody>
        </p:sp>
        <p:sp>
          <p:nvSpPr>
            <p:cNvPr id="164" name="rc164"/>
            <p:cNvSpPr/>
            <p:nvPr/>
          </p:nvSpPr>
          <p:spPr>
            <a:xfrm>
              <a:off x="1333322" y="5680069"/>
              <a:ext cx="5860879" cy="167191"/>
            </a:xfrm>
            <a:prstGeom prst="rect">
              <a:avLst/>
            </a:prstGeom>
            <a:solidFill>
              <a:srgbClr val="80BD41">
                <a:alpha val="100000"/>
              </a:srgbClr>
            </a:solidFill>
          </p:spPr>
          <p:txBody>
            <a:bodyPr/>
            <a:lstStyle/>
            <a:p/>
          </p:txBody>
        </p:sp>
        <p:sp>
          <p:nvSpPr>
            <p:cNvPr id="165" name="rc165"/>
            <p:cNvSpPr/>
            <p:nvPr/>
          </p:nvSpPr>
          <p:spPr>
            <a:xfrm>
              <a:off x="7194202" y="5680069"/>
              <a:ext cx="181241" cy="167191"/>
            </a:xfrm>
            <a:prstGeom prst="rect">
              <a:avLst/>
            </a:prstGeom>
            <a:solidFill>
              <a:srgbClr val="1CABE2">
                <a:alpha val="100000"/>
              </a:srgbClr>
            </a:solidFill>
          </p:spPr>
          <p:txBody>
            <a:bodyPr/>
            <a:lstStyle/>
            <a:p/>
          </p:txBody>
        </p:sp>
        <p:sp>
          <p:nvSpPr>
            <p:cNvPr id="166" name="rc166"/>
            <p:cNvSpPr/>
            <p:nvPr/>
          </p:nvSpPr>
          <p:spPr>
            <a:xfrm>
              <a:off x="1333322" y="5471080"/>
              <a:ext cx="5845467" cy="167191"/>
            </a:xfrm>
            <a:prstGeom prst="rect">
              <a:avLst/>
            </a:prstGeom>
            <a:solidFill>
              <a:srgbClr val="80BD41">
                <a:alpha val="100000"/>
              </a:srgbClr>
            </a:solidFill>
          </p:spPr>
          <p:txBody>
            <a:bodyPr/>
            <a:lstStyle/>
            <a:p/>
          </p:txBody>
        </p:sp>
        <p:sp>
          <p:nvSpPr>
            <p:cNvPr id="167" name="rc167"/>
            <p:cNvSpPr/>
            <p:nvPr/>
          </p:nvSpPr>
          <p:spPr>
            <a:xfrm>
              <a:off x="7178790" y="5471080"/>
              <a:ext cx="180820" cy="167191"/>
            </a:xfrm>
            <a:prstGeom prst="rect">
              <a:avLst/>
            </a:prstGeom>
            <a:solidFill>
              <a:srgbClr val="1CABE2">
                <a:alpha val="100000"/>
              </a:srgbClr>
            </a:solidFill>
          </p:spPr>
          <p:txBody>
            <a:bodyPr/>
            <a:lstStyle/>
            <a:p/>
          </p:txBody>
        </p:sp>
        <p:sp>
          <p:nvSpPr>
            <p:cNvPr id="168" name="tx168"/>
            <p:cNvSpPr/>
            <p:nvPr/>
          </p:nvSpPr>
          <p:spPr>
            <a:xfrm>
              <a:off x="8056823"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776.7</a:t>
              </a:r>
            </a:p>
          </p:txBody>
        </p:sp>
        <p:sp>
          <p:nvSpPr>
            <p:cNvPr id="169" name="tx169"/>
            <p:cNvSpPr/>
            <p:nvPr/>
          </p:nvSpPr>
          <p:spPr>
            <a:xfrm>
              <a:off x="7532869" y="5721940"/>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717.4</a:t>
              </a:r>
            </a:p>
          </p:txBody>
        </p:sp>
        <p:sp>
          <p:nvSpPr>
            <p:cNvPr id="170" name="tx170"/>
            <p:cNvSpPr/>
            <p:nvPr/>
          </p:nvSpPr>
          <p:spPr>
            <a:xfrm>
              <a:off x="7516244"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715.5</a:t>
              </a:r>
            </a:p>
          </p:txBody>
        </p:sp>
        <p:sp>
          <p:nvSpPr>
            <p:cNvPr id="171" name="tx171"/>
            <p:cNvSpPr/>
            <p:nvPr/>
          </p:nvSpPr>
          <p:spPr>
            <a:xfrm>
              <a:off x="4402850"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761.1</a:t>
              </a:r>
            </a:p>
          </p:txBody>
        </p:sp>
        <p:sp>
          <p:nvSpPr>
            <p:cNvPr id="172" name="tx172"/>
            <p:cNvSpPr/>
            <p:nvPr/>
          </p:nvSpPr>
          <p:spPr>
            <a:xfrm>
              <a:off x="7703557"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a:t>
              </a:r>
            </a:p>
          </p:txBody>
        </p:sp>
        <p:sp>
          <p:nvSpPr>
            <p:cNvPr id="173" name="tx173"/>
            <p:cNvSpPr/>
            <p:nvPr/>
          </p:nvSpPr>
          <p:spPr>
            <a:xfrm>
              <a:off x="4128124"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695.9</a:t>
              </a:r>
            </a:p>
          </p:txBody>
        </p:sp>
        <p:sp>
          <p:nvSpPr>
            <p:cNvPr id="174" name="tx174"/>
            <p:cNvSpPr/>
            <p:nvPr/>
          </p:nvSpPr>
          <p:spPr>
            <a:xfrm>
              <a:off x="7179329"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21.5</a:t>
              </a:r>
            </a:p>
          </p:txBody>
        </p:sp>
        <p:sp>
          <p:nvSpPr>
            <p:cNvPr id="175" name="tx175"/>
            <p:cNvSpPr/>
            <p:nvPr/>
          </p:nvSpPr>
          <p:spPr>
            <a:xfrm>
              <a:off x="4120417"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694.1</a:t>
              </a:r>
            </a:p>
          </p:txBody>
        </p:sp>
        <p:sp>
          <p:nvSpPr>
            <p:cNvPr id="176" name="tx176"/>
            <p:cNvSpPr/>
            <p:nvPr/>
          </p:nvSpPr>
          <p:spPr>
            <a:xfrm>
              <a:off x="7163706"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21.5</a:t>
              </a:r>
            </a:p>
          </p:txBody>
        </p:sp>
        <p:sp>
          <p:nvSpPr>
            <p:cNvPr id="177" name="tx177"/>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2901183"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2" name="tx182"/>
            <p:cNvSpPr/>
            <p:nvPr/>
          </p:nvSpPr>
          <p:spPr>
            <a:xfrm>
              <a:off x="458558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3" name="tx183"/>
            <p:cNvSpPr/>
            <p:nvPr/>
          </p:nvSpPr>
          <p:spPr>
            <a:xfrm>
              <a:off x="626998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4" name="tx184"/>
            <p:cNvSpPr/>
            <p:nvPr/>
          </p:nvSpPr>
          <p:spPr>
            <a:xfrm>
              <a:off x="795439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85" name="tx185"/>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(97%) was relatively constant within 1% compared to 2019 (98%).
The number of children vaccinated with DTP1 decreased 9% compared to in 2019.
The number of surviving infants decreased approximately 8% compared to in 2019.
In 2024, 100,000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Germany</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228562"/>
            </a:xfrm>
            <a:custGeom>
              <a:avLst/>
              <a:pathLst>
                <a:path w="3397293" h="228562">
                  <a:moveTo>
                    <a:pt x="0" y="199991"/>
                  </a:moveTo>
                  <a:lnTo>
                    <a:pt x="141553" y="114281"/>
                  </a:lnTo>
                  <a:lnTo>
                    <a:pt x="283107" y="114281"/>
                  </a:lnTo>
                  <a:lnTo>
                    <a:pt x="424661" y="0"/>
                  </a:lnTo>
                  <a:lnTo>
                    <a:pt x="566215" y="28570"/>
                  </a:lnTo>
                  <a:lnTo>
                    <a:pt x="707769" y="28570"/>
                  </a:lnTo>
                  <a:lnTo>
                    <a:pt x="849323" y="28570"/>
                  </a:lnTo>
                  <a:lnTo>
                    <a:pt x="990877" y="28570"/>
                  </a:lnTo>
                  <a:lnTo>
                    <a:pt x="1132431" y="28570"/>
                  </a:lnTo>
                  <a:lnTo>
                    <a:pt x="1273984" y="28570"/>
                  </a:lnTo>
                  <a:lnTo>
                    <a:pt x="1415538" y="28570"/>
                  </a:lnTo>
                  <a:lnTo>
                    <a:pt x="1557092" y="57140"/>
                  </a:lnTo>
                  <a:lnTo>
                    <a:pt x="1698646" y="57140"/>
                  </a:lnTo>
                  <a:lnTo>
                    <a:pt x="1840200" y="114281"/>
                  </a:lnTo>
                  <a:lnTo>
                    <a:pt x="1981754" y="114281"/>
                  </a:lnTo>
                  <a:lnTo>
                    <a:pt x="2123308" y="114281"/>
                  </a:lnTo>
                  <a:lnTo>
                    <a:pt x="2264862" y="171421"/>
                  </a:lnTo>
                  <a:lnTo>
                    <a:pt x="2406416" y="171421"/>
                  </a:lnTo>
                  <a:lnTo>
                    <a:pt x="2547969" y="171421"/>
                  </a:lnTo>
                  <a:lnTo>
                    <a:pt x="2689523" y="171421"/>
                  </a:lnTo>
                  <a:lnTo>
                    <a:pt x="2831077" y="171421"/>
                  </a:lnTo>
                  <a:lnTo>
                    <a:pt x="2972631" y="142851"/>
                  </a:lnTo>
                  <a:lnTo>
                    <a:pt x="3114185" y="228562"/>
                  </a:lnTo>
                  <a:lnTo>
                    <a:pt x="3255739" y="228562"/>
                  </a:lnTo>
                  <a:lnTo>
                    <a:pt x="3397293" y="22856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228562"/>
            </a:xfrm>
            <a:custGeom>
              <a:avLst/>
              <a:pathLst>
                <a:path w="3397293" h="228562">
                  <a:moveTo>
                    <a:pt x="0" y="199991"/>
                  </a:moveTo>
                  <a:lnTo>
                    <a:pt x="141553" y="114281"/>
                  </a:lnTo>
                  <a:lnTo>
                    <a:pt x="283107" y="114281"/>
                  </a:lnTo>
                  <a:lnTo>
                    <a:pt x="424661" y="0"/>
                  </a:lnTo>
                  <a:lnTo>
                    <a:pt x="566215" y="28570"/>
                  </a:lnTo>
                  <a:lnTo>
                    <a:pt x="707769" y="28570"/>
                  </a:lnTo>
                  <a:lnTo>
                    <a:pt x="849323" y="28570"/>
                  </a:lnTo>
                  <a:lnTo>
                    <a:pt x="990877" y="28570"/>
                  </a:lnTo>
                  <a:lnTo>
                    <a:pt x="1132431" y="28570"/>
                  </a:lnTo>
                  <a:lnTo>
                    <a:pt x="1273984" y="28570"/>
                  </a:lnTo>
                  <a:lnTo>
                    <a:pt x="1415538" y="28570"/>
                  </a:lnTo>
                  <a:lnTo>
                    <a:pt x="1557092" y="57140"/>
                  </a:lnTo>
                  <a:lnTo>
                    <a:pt x="1698646" y="57140"/>
                  </a:lnTo>
                  <a:lnTo>
                    <a:pt x="1840200" y="114281"/>
                  </a:lnTo>
                  <a:lnTo>
                    <a:pt x="1981754" y="114281"/>
                  </a:lnTo>
                  <a:lnTo>
                    <a:pt x="2123308" y="114281"/>
                  </a:lnTo>
                  <a:lnTo>
                    <a:pt x="2264862" y="171421"/>
                  </a:lnTo>
                  <a:lnTo>
                    <a:pt x="2406416" y="171421"/>
                  </a:lnTo>
                  <a:lnTo>
                    <a:pt x="2547969" y="171421"/>
                  </a:lnTo>
                  <a:lnTo>
                    <a:pt x="2689523" y="171421"/>
                  </a:lnTo>
                  <a:lnTo>
                    <a:pt x="2831077" y="171421"/>
                  </a:lnTo>
                  <a:lnTo>
                    <a:pt x="2972631" y="142851"/>
                  </a:lnTo>
                  <a:lnTo>
                    <a:pt x="3114185" y="228562"/>
                  </a:lnTo>
                  <a:lnTo>
                    <a:pt x="3255739" y="228562"/>
                  </a:lnTo>
                  <a:lnTo>
                    <a:pt x="3397293" y="22856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228562"/>
            </a:xfrm>
            <a:custGeom>
              <a:avLst/>
              <a:pathLst>
                <a:path w="3397293" h="228562">
                  <a:moveTo>
                    <a:pt x="0" y="199991"/>
                  </a:moveTo>
                  <a:lnTo>
                    <a:pt x="141553" y="114281"/>
                  </a:lnTo>
                  <a:lnTo>
                    <a:pt x="283107" y="114281"/>
                  </a:lnTo>
                  <a:lnTo>
                    <a:pt x="424661" y="0"/>
                  </a:lnTo>
                  <a:lnTo>
                    <a:pt x="566215" y="28570"/>
                  </a:lnTo>
                  <a:lnTo>
                    <a:pt x="707769" y="28570"/>
                  </a:lnTo>
                  <a:lnTo>
                    <a:pt x="849323" y="28570"/>
                  </a:lnTo>
                  <a:lnTo>
                    <a:pt x="990877" y="28570"/>
                  </a:lnTo>
                  <a:lnTo>
                    <a:pt x="1132431" y="28570"/>
                  </a:lnTo>
                  <a:lnTo>
                    <a:pt x="1273984" y="28570"/>
                  </a:lnTo>
                  <a:lnTo>
                    <a:pt x="1415538" y="28570"/>
                  </a:lnTo>
                  <a:lnTo>
                    <a:pt x="1557092" y="57140"/>
                  </a:lnTo>
                  <a:lnTo>
                    <a:pt x="1698646" y="57140"/>
                  </a:lnTo>
                  <a:lnTo>
                    <a:pt x="1840200" y="114281"/>
                  </a:lnTo>
                  <a:lnTo>
                    <a:pt x="1981754" y="114281"/>
                  </a:lnTo>
                  <a:lnTo>
                    <a:pt x="2123308" y="114281"/>
                  </a:lnTo>
                  <a:lnTo>
                    <a:pt x="2264862" y="171421"/>
                  </a:lnTo>
                  <a:lnTo>
                    <a:pt x="2406416" y="171421"/>
                  </a:lnTo>
                  <a:lnTo>
                    <a:pt x="2547969" y="171421"/>
                  </a:lnTo>
                  <a:lnTo>
                    <a:pt x="2689523" y="171421"/>
                  </a:lnTo>
                  <a:lnTo>
                    <a:pt x="2831077" y="171421"/>
                  </a:lnTo>
                  <a:lnTo>
                    <a:pt x="2972631" y="142851"/>
                  </a:lnTo>
                  <a:lnTo>
                    <a:pt x="3114185" y="228562"/>
                  </a:lnTo>
                  <a:lnTo>
                    <a:pt x="3255739" y="228562"/>
                  </a:lnTo>
                  <a:lnTo>
                    <a:pt x="3397293" y="22856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4071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4071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7384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3629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07818" y="4802310"/>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Germany</a:t>
              </a:r>
            </a:p>
          </p:txBody>
        </p:sp>
        <p:sp>
          <p:nvSpPr>
            <p:cNvPr id="60" name="tx60"/>
            <p:cNvSpPr/>
            <p:nvPr/>
          </p:nvSpPr>
          <p:spPr>
            <a:xfrm>
              <a:off x="254094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30339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27746" y="471005"/>
              <a:ext cx="258373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Germany, 2000-2024</a:t>
              </a:r>
            </a:p>
          </p:txBody>
        </p:sp>
        <p:sp>
          <p:nvSpPr>
            <p:cNvPr id="63" name="pl63"/>
            <p:cNvSpPr/>
            <p:nvPr/>
          </p:nvSpPr>
          <p:spPr>
            <a:xfrm>
              <a:off x="5267799" y="39655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655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656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9656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6557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656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46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65643"/>
              <a:ext cx="3397293" cy="799967"/>
            </a:xfrm>
            <a:custGeom>
              <a:avLst/>
              <a:pathLst>
                <a:path w="3397293" h="799967">
                  <a:moveTo>
                    <a:pt x="0" y="699971"/>
                  </a:moveTo>
                  <a:lnTo>
                    <a:pt x="141553" y="399983"/>
                  </a:lnTo>
                  <a:lnTo>
                    <a:pt x="283107" y="399983"/>
                  </a:lnTo>
                  <a:lnTo>
                    <a:pt x="424661" y="0"/>
                  </a:lnTo>
                  <a:lnTo>
                    <a:pt x="566215" y="99995"/>
                  </a:lnTo>
                  <a:lnTo>
                    <a:pt x="707769" y="99995"/>
                  </a:lnTo>
                  <a:lnTo>
                    <a:pt x="849323" y="99995"/>
                  </a:lnTo>
                  <a:lnTo>
                    <a:pt x="990877" y="99995"/>
                  </a:lnTo>
                  <a:lnTo>
                    <a:pt x="1132431" y="99995"/>
                  </a:lnTo>
                  <a:lnTo>
                    <a:pt x="1273984" y="99995"/>
                  </a:lnTo>
                  <a:lnTo>
                    <a:pt x="1415538" y="99995"/>
                  </a:lnTo>
                  <a:lnTo>
                    <a:pt x="1557092" y="199991"/>
                  </a:lnTo>
                  <a:lnTo>
                    <a:pt x="1698646" y="199991"/>
                  </a:lnTo>
                  <a:lnTo>
                    <a:pt x="1840200" y="399983"/>
                  </a:lnTo>
                  <a:lnTo>
                    <a:pt x="1981754" y="399983"/>
                  </a:lnTo>
                  <a:lnTo>
                    <a:pt x="2123308" y="399983"/>
                  </a:lnTo>
                  <a:lnTo>
                    <a:pt x="2264862" y="599975"/>
                  </a:lnTo>
                  <a:lnTo>
                    <a:pt x="2406416" y="599975"/>
                  </a:lnTo>
                  <a:lnTo>
                    <a:pt x="2547969" y="599975"/>
                  </a:lnTo>
                  <a:lnTo>
                    <a:pt x="2689523" y="599975"/>
                  </a:lnTo>
                  <a:lnTo>
                    <a:pt x="2831077" y="599975"/>
                  </a:lnTo>
                  <a:lnTo>
                    <a:pt x="2972631" y="499979"/>
                  </a:lnTo>
                  <a:lnTo>
                    <a:pt x="3114185" y="799967"/>
                  </a:lnTo>
                  <a:lnTo>
                    <a:pt x="3255739" y="799967"/>
                  </a:lnTo>
                  <a:lnTo>
                    <a:pt x="3397293" y="799967"/>
                  </a:lnTo>
                </a:path>
              </a:pathLst>
            </a:custGeom>
            <a:ln w="27101" cap="flat">
              <a:solidFill>
                <a:srgbClr val="0058AB">
                  <a:alpha val="100000"/>
                </a:srgbClr>
              </a:solidFill>
              <a:prstDash val="solid"/>
              <a:round/>
            </a:ln>
          </p:spPr>
          <p:txBody>
            <a:bodyPr/>
            <a:lstStyle/>
            <a:p/>
          </p:txBody>
        </p:sp>
        <p:sp>
          <p:nvSpPr>
            <p:cNvPr id="78" name="pl78"/>
            <p:cNvSpPr/>
            <p:nvPr/>
          </p:nvSpPr>
          <p:spPr>
            <a:xfrm>
              <a:off x="5437664" y="2465618"/>
              <a:ext cx="3397293" cy="1399942"/>
            </a:xfrm>
            <a:custGeom>
              <a:avLst/>
              <a:pathLst>
                <a:path w="3397293" h="1399942">
                  <a:moveTo>
                    <a:pt x="0" y="1399942"/>
                  </a:moveTo>
                  <a:lnTo>
                    <a:pt x="141553" y="1399942"/>
                  </a:lnTo>
                  <a:lnTo>
                    <a:pt x="283107" y="1399942"/>
                  </a:lnTo>
                  <a:lnTo>
                    <a:pt x="424661" y="1199950"/>
                  </a:lnTo>
                  <a:lnTo>
                    <a:pt x="566215" y="999958"/>
                  </a:lnTo>
                  <a:lnTo>
                    <a:pt x="707769" y="899962"/>
                  </a:lnTo>
                  <a:lnTo>
                    <a:pt x="849323" y="799967"/>
                  </a:lnTo>
                  <a:lnTo>
                    <a:pt x="990877" y="799967"/>
                  </a:lnTo>
                  <a:lnTo>
                    <a:pt x="1132431" y="499979"/>
                  </a:lnTo>
                  <a:lnTo>
                    <a:pt x="1273984" y="299987"/>
                  </a:lnTo>
                  <a:lnTo>
                    <a:pt x="1415538" y="299987"/>
                  </a:lnTo>
                  <a:lnTo>
                    <a:pt x="1557092" y="199991"/>
                  </a:lnTo>
                  <a:lnTo>
                    <a:pt x="1698646" y="199991"/>
                  </a:lnTo>
                  <a:lnTo>
                    <a:pt x="1840200" y="299987"/>
                  </a:lnTo>
                  <a:lnTo>
                    <a:pt x="1981754" y="199991"/>
                  </a:lnTo>
                  <a:lnTo>
                    <a:pt x="2123308" y="99995"/>
                  </a:lnTo>
                  <a:lnTo>
                    <a:pt x="2264862" y="0"/>
                  </a:lnTo>
                  <a:lnTo>
                    <a:pt x="2406416" y="0"/>
                  </a:lnTo>
                  <a:lnTo>
                    <a:pt x="2547969" y="0"/>
                  </a:lnTo>
                  <a:lnTo>
                    <a:pt x="2689523" y="0"/>
                  </a:lnTo>
                  <a:lnTo>
                    <a:pt x="2831077" y="299987"/>
                  </a:lnTo>
                  <a:lnTo>
                    <a:pt x="2972631" y="399983"/>
                  </a:lnTo>
                  <a:lnTo>
                    <a:pt x="3114185" y="99995"/>
                  </a:lnTo>
                  <a:lnTo>
                    <a:pt x="3255739" y="199991"/>
                  </a:lnTo>
                  <a:lnTo>
                    <a:pt x="3397293" y="99995"/>
                  </a:lnTo>
                </a:path>
              </a:pathLst>
            </a:custGeom>
            <a:ln w="27101" cap="flat">
              <a:solidFill>
                <a:srgbClr val="80BD41">
                  <a:alpha val="100000"/>
                </a:srgbClr>
              </a:solidFill>
              <a:prstDash val="solid"/>
              <a:round/>
            </a:ln>
          </p:spPr>
          <p:txBody>
            <a:bodyPr/>
            <a:lstStyle/>
            <a:p/>
          </p:txBody>
        </p:sp>
        <p:sp>
          <p:nvSpPr>
            <p:cNvPr id="79" name="pl79"/>
            <p:cNvSpPr/>
            <p:nvPr/>
          </p:nvSpPr>
          <p:spPr>
            <a:xfrm>
              <a:off x="5437664" y="2365622"/>
              <a:ext cx="3397293" cy="299987"/>
            </a:xfrm>
            <a:custGeom>
              <a:avLst/>
              <a:pathLst>
                <a:path w="3397293" h="299987">
                  <a:moveTo>
                    <a:pt x="0" y="299987"/>
                  </a:moveTo>
                  <a:lnTo>
                    <a:pt x="141553" y="199991"/>
                  </a:lnTo>
                  <a:lnTo>
                    <a:pt x="283107" y="99995"/>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99995"/>
                  </a:lnTo>
                  <a:lnTo>
                    <a:pt x="1981754" y="99995"/>
                  </a:lnTo>
                  <a:lnTo>
                    <a:pt x="2123308" y="99995"/>
                  </a:lnTo>
                  <a:lnTo>
                    <a:pt x="2264862" y="99995"/>
                  </a:lnTo>
                  <a:lnTo>
                    <a:pt x="2406416" y="99995"/>
                  </a:lnTo>
                  <a:lnTo>
                    <a:pt x="2547969" y="99995"/>
                  </a:lnTo>
                  <a:lnTo>
                    <a:pt x="2689523" y="99995"/>
                  </a:lnTo>
                  <a:lnTo>
                    <a:pt x="2831077" y="199991"/>
                  </a:lnTo>
                  <a:lnTo>
                    <a:pt x="2972631" y="99995"/>
                  </a:lnTo>
                  <a:lnTo>
                    <a:pt x="3114185" y="99995"/>
                  </a:lnTo>
                  <a:lnTo>
                    <a:pt x="3255739" y="199991"/>
                  </a:lnTo>
                  <a:lnTo>
                    <a:pt x="3397293" y="199991"/>
                  </a:lnTo>
                </a:path>
              </a:pathLst>
            </a:custGeom>
            <a:ln w="27101" cap="flat">
              <a:solidFill>
                <a:srgbClr val="961A49">
                  <a:alpha val="100000"/>
                </a:srgbClr>
              </a:solidFill>
              <a:prstDash val="solid"/>
              <a:round/>
            </a:ln>
          </p:spPr>
          <p:txBody>
            <a:bodyPr/>
            <a:lstStyle/>
            <a:p/>
          </p:txBody>
        </p:sp>
        <p:sp>
          <p:nvSpPr>
            <p:cNvPr id="80" name="pl80"/>
            <p:cNvSpPr/>
            <p:nvPr/>
          </p:nvSpPr>
          <p:spPr>
            <a:xfrm>
              <a:off x="5437664" y="246561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65643"/>
              <a:ext cx="3397293" cy="799967"/>
            </a:xfrm>
            <a:custGeom>
              <a:avLst/>
              <a:pathLst>
                <a:path w="3397293" h="799967">
                  <a:moveTo>
                    <a:pt x="0" y="699971"/>
                  </a:moveTo>
                  <a:lnTo>
                    <a:pt x="141553" y="399983"/>
                  </a:lnTo>
                  <a:lnTo>
                    <a:pt x="283107" y="399983"/>
                  </a:lnTo>
                  <a:lnTo>
                    <a:pt x="424661" y="0"/>
                  </a:lnTo>
                  <a:lnTo>
                    <a:pt x="566215" y="99995"/>
                  </a:lnTo>
                  <a:lnTo>
                    <a:pt x="707769" y="99995"/>
                  </a:lnTo>
                  <a:lnTo>
                    <a:pt x="849323" y="99995"/>
                  </a:lnTo>
                  <a:lnTo>
                    <a:pt x="990877" y="99995"/>
                  </a:lnTo>
                  <a:lnTo>
                    <a:pt x="1132431" y="99995"/>
                  </a:lnTo>
                  <a:lnTo>
                    <a:pt x="1273984" y="99995"/>
                  </a:lnTo>
                  <a:lnTo>
                    <a:pt x="1415538" y="99995"/>
                  </a:lnTo>
                  <a:lnTo>
                    <a:pt x="1557092" y="199991"/>
                  </a:lnTo>
                  <a:lnTo>
                    <a:pt x="1698646" y="199991"/>
                  </a:lnTo>
                  <a:lnTo>
                    <a:pt x="1840200" y="399983"/>
                  </a:lnTo>
                  <a:lnTo>
                    <a:pt x="1981754" y="399983"/>
                  </a:lnTo>
                  <a:lnTo>
                    <a:pt x="2123308" y="399983"/>
                  </a:lnTo>
                  <a:lnTo>
                    <a:pt x="2264862" y="599975"/>
                  </a:lnTo>
                  <a:lnTo>
                    <a:pt x="2406416" y="599975"/>
                  </a:lnTo>
                  <a:lnTo>
                    <a:pt x="2547969" y="599975"/>
                  </a:lnTo>
                  <a:lnTo>
                    <a:pt x="2689523" y="599975"/>
                  </a:lnTo>
                  <a:lnTo>
                    <a:pt x="2831077" y="599975"/>
                  </a:lnTo>
                  <a:lnTo>
                    <a:pt x="2972631" y="499979"/>
                  </a:lnTo>
                  <a:lnTo>
                    <a:pt x="3114185" y="799967"/>
                  </a:lnTo>
                  <a:lnTo>
                    <a:pt x="3255739" y="799967"/>
                  </a:lnTo>
                  <a:lnTo>
                    <a:pt x="3397293" y="799967"/>
                  </a:lnTo>
                </a:path>
              </a:pathLst>
            </a:custGeom>
            <a:ln w="43362" cap="flat">
              <a:solidFill>
                <a:srgbClr val="000000">
                  <a:alpha val="100000"/>
                </a:srgbClr>
              </a:solidFill>
              <a:prstDash val="solid"/>
              <a:round/>
            </a:ln>
          </p:spPr>
          <p:txBody>
            <a:bodyPr/>
            <a:lstStyle/>
            <a:p/>
          </p:txBody>
        </p:sp>
        <p:sp>
          <p:nvSpPr>
            <p:cNvPr id="82" name="pl82"/>
            <p:cNvSpPr/>
            <p:nvPr/>
          </p:nvSpPr>
          <p:spPr>
            <a:xfrm>
              <a:off x="5437664" y="2205629"/>
              <a:ext cx="0" cy="359985"/>
            </a:xfrm>
            <a:custGeom>
              <a:avLst/>
              <a:pathLst>
                <a:path w="0" h="359985">
                  <a:moveTo>
                    <a:pt x="0" y="35998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965639"/>
              <a:ext cx="0" cy="239990"/>
            </a:xfrm>
            <a:custGeom>
              <a:avLst/>
              <a:pathLst>
                <a:path w="0" h="239990">
                  <a:moveTo>
                    <a:pt x="0" y="0"/>
                  </a:moveTo>
                  <a:lnTo>
                    <a:pt x="0" y="239990"/>
                  </a:lnTo>
                </a:path>
              </a:pathLst>
            </a:custGeom>
            <a:ln w="13550" cap="flat">
              <a:solidFill>
                <a:srgbClr val="0058AB">
                  <a:alpha val="100000"/>
                </a:srgbClr>
              </a:solidFill>
              <a:prstDash val="dot"/>
              <a:round/>
            </a:ln>
          </p:spPr>
          <p:txBody>
            <a:bodyPr/>
            <a:lstStyle/>
            <a:p/>
          </p:txBody>
        </p:sp>
        <p:sp>
          <p:nvSpPr>
            <p:cNvPr id="84" name="pl84"/>
            <p:cNvSpPr/>
            <p:nvPr/>
          </p:nvSpPr>
          <p:spPr>
            <a:xfrm>
              <a:off x="6853202" y="1965639"/>
              <a:ext cx="0" cy="239990"/>
            </a:xfrm>
            <a:custGeom>
              <a:avLst/>
              <a:pathLst>
                <a:path w="0" h="239990">
                  <a:moveTo>
                    <a:pt x="0" y="0"/>
                  </a:moveTo>
                  <a:lnTo>
                    <a:pt x="0" y="239990"/>
                  </a:lnTo>
                </a:path>
              </a:pathLst>
            </a:custGeom>
            <a:ln w="13550" cap="flat">
              <a:solidFill>
                <a:srgbClr val="0058AB">
                  <a:alpha val="100000"/>
                </a:srgbClr>
              </a:solidFill>
              <a:prstDash val="dot"/>
              <a:round/>
            </a:ln>
          </p:spPr>
          <p:txBody>
            <a:bodyPr/>
            <a:lstStyle/>
            <a:p/>
          </p:txBody>
        </p:sp>
        <p:sp>
          <p:nvSpPr>
            <p:cNvPr id="85" name="pl85"/>
            <p:cNvSpPr/>
            <p:nvPr/>
          </p:nvSpPr>
          <p:spPr>
            <a:xfrm>
              <a:off x="7560972" y="2205629"/>
              <a:ext cx="0" cy="59997"/>
            </a:xfrm>
            <a:custGeom>
              <a:avLst/>
              <a:pathLst>
                <a:path w="0" h="59997">
                  <a:moveTo>
                    <a:pt x="0" y="5999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2205629"/>
              <a:ext cx="0" cy="259989"/>
            </a:xfrm>
            <a:custGeom>
              <a:avLst/>
              <a:pathLst>
                <a:path w="0" h="259989">
                  <a:moveTo>
                    <a:pt x="0" y="25998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2205629"/>
              <a:ext cx="0" cy="459981"/>
            </a:xfrm>
            <a:custGeom>
              <a:avLst/>
              <a:pathLst>
                <a:path w="0" h="459981">
                  <a:moveTo>
                    <a:pt x="0" y="45998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205629"/>
              <a:ext cx="0" cy="459981"/>
            </a:xfrm>
            <a:custGeom>
              <a:avLst/>
              <a:pathLst>
                <a:path w="0" h="459981">
                  <a:moveTo>
                    <a:pt x="0" y="45998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865643"/>
              <a:ext cx="3397293" cy="799967"/>
            </a:xfrm>
            <a:custGeom>
              <a:avLst/>
              <a:pathLst>
                <a:path w="3397293" h="799967">
                  <a:moveTo>
                    <a:pt x="0" y="699971"/>
                  </a:moveTo>
                  <a:lnTo>
                    <a:pt x="141553" y="399983"/>
                  </a:lnTo>
                  <a:lnTo>
                    <a:pt x="283107" y="399983"/>
                  </a:lnTo>
                  <a:lnTo>
                    <a:pt x="424661" y="0"/>
                  </a:lnTo>
                  <a:lnTo>
                    <a:pt x="566215" y="99995"/>
                  </a:lnTo>
                  <a:lnTo>
                    <a:pt x="707769" y="99995"/>
                  </a:lnTo>
                  <a:lnTo>
                    <a:pt x="849323" y="99995"/>
                  </a:lnTo>
                  <a:lnTo>
                    <a:pt x="990877" y="99995"/>
                  </a:lnTo>
                  <a:lnTo>
                    <a:pt x="1132431" y="99995"/>
                  </a:lnTo>
                  <a:lnTo>
                    <a:pt x="1273984" y="99995"/>
                  </a:lnTo>
                  <a:lnTo>
                    <a:pt x="1415538" y="99995"/>
                  </a:lnTo>
                  <a:lnTo>
                    <a:pt x="1557092" y="199991"/>
                  </a:lnTo>
                  <a:lnTo>
                    <a:pt x="1698646" y="199991"/>
                  </a:lnTo>
                  <a:lnTo>
                    <a:pt x="1840200" y="399983"/>
                  </a:lnTo>
                  <a:lnTo>
                    <a:pt x="1981754" y="399983"/>
                  </a:lnTo>
                  <a:lnTo>
                    <a:pt x="2123308" y="399983"/>
                  </a:lnTo>
                  <a:lnTo>
                    <a:pt x="2264862" y="599975"/>
                  </a:lnTo>
                  <a:lnTo>
                    <a:pt x="2406416" y="599975"/>
                  </a:lnTo>
                  <a:lnTo>
                    <a:pt x="2547969" y="599975"/>
                  </a:lnTo>
                  <a:lnTo>
                    <a:pt x="2689523" y="599975"/>
                  </a:lnTo>
                  <a:lnTo>
                    <a:pt x="2831077" y="599975"/>
                  </a:lnTo>
                  <a:lnTo>
                    <a:pt x="2972631" y="499979"/>
                  </a:lnTo>
                  <a:lnTo>
                    <a:pt x="3114185" y="799967"/>
                  </a:lnTo>
                  <a:lnTo>
                    <a:pt x="3255739" y="799967"/>
                  </a:lnTo>
                  <a:lnTo>
                    <a:pt x="3397293" y="799967"/>
                  </a:lnTo>
                </a:path>
              </a:pathLst>
            </a:custGeom>
            <a:ln w="27101" cap="flat">
              <a:solidFill>
                <a:srgbClr val="0058AB">
                  <a:alpha val="100000"/>
                </a:srgbClr>
              </a:solidFill>
              <a:prstDash val="solid"/>
              <a:round/>
            </a:ln>
          </p:spPr>
          <p:txBody>
            <a:bodyPr/>
            <a:lstStyle/>
            <a:p/>
          </p:txBody>
        </p:sp>
        <p:sp>
          <p:nvSpPr>
            <p:cNvPr id="90" name="tx90"/>
            <p:cNvSpPr/>
            <p:nvPr/>
          </p:nvSpPr>
          <p:spPr>
            <a:xfrm>
              <a:off x="5389469" y="212651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115288" y="212656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823058" y="212656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7530827" y="21265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8097042" y="21251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212651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786762" y="212651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902429" y="252649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52649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41346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41350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4135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65741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65741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59054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35299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5924517" y="4802310"/>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Germany</a:t>
              </a:r>
            </a:p>
          </p:txBody>
        </p:sp>
        <p:sp>
          <p:nvSpPr>
            <p:cNvPr id="115" name="tx115"/>
            <p:cNvSpPr/>
            <p:nvPr/>
          </p:nvSpPr>
          <p:spPr>
            <a:xfrm>
              <a:off x="685764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620094"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2449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10047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95601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81154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17271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02824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88377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73931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6485090" cy="149993"/>
            </a:xfrm>
            <a:prstGeom prst="rect">
              <a:avLst/>
            </a:prstGeom>
            <a:solidFill>
              <a:srgbClr val="1CABE2">
                <a:alpha val="80000"/>
              </a:srgbClr>
            </a:solidFill>
          </p:spPr>
          <p:txBody>
            <a:bodyPr/>
            <a:lstStyle/>
            <a:p/>
          </p:txBody>
        </p:sp>
        <p:sp>
          <p:nvSpPr>
            <p:cNvPr id="131" name="rc131"/>
            <p:cNvSpPr/>
            <p:nvPr/>
          </p:nvSpPr>
          <p:spPr>
            <a:xfrm>
              <a:off x="1317178" y="5637654"/>
              <a:ext cx="7321564" cy="149993"/>
            </a:xfrm>
            <a:prstGeom prst="rect">
              <a:avLst/>
            </a:prstGeom>
            <a:solidFill>
              <a:srgbClr val="1CABE2">
                <a:alpha val="80000"/>
              </a:srgbClr>
            </a:solidFill>
          </p:spPr>
          <p:txBody>
            <a:bodyPr/>
            <a:lstStyle/>
            <a:p/>
          </p:txBody>
        </p:sp>
        <p:sp>
          <p:nvSpPr>
            <p:cNvPr id="132" name="rc132"/>
            <p:cNvSpPr/>
            <p:nvPr/>
          </p:nvSpPr>
          <p:spPr>
            <a:xfrm>
              <a:off x="1317178" y="5450161"/>
              <a:ext cx="7302360" cy="149993"/>
            </a:xfrm>
            <a:prstGeom prst="rect">
              <a:avLst/>
            </a:prstGeom>
            <a:solidFill>
              <a:srgbClr val="1CABE2">
                <a:alpha val="80000"/>
              </a:srgbClr>
            </a:solidFill>
          </p:spPr>
          <p:txBody>
            <a:bodyPr/>
            <a:lstStyle/>
            <a:p/>
          </p:txBody>
        </p:sp>
        <p:sp>
          <p:nvSpPr>
            <p:cNvPr id="133" name="tx133"/>
            <p:cNvSpPr/>
            <p:nvPr/>
          </p:nvSpPr>
          <p:spPr>
            <a:xfrm>
              <a:off x="7371232"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70,000</a:t>
              </a:r>
            </a:p>
          </p:txBody>
        </p:sp>
        <p:sp>
          <p:nvSpPr>
            <p:cNvPr id="134" name="tx134"/>
            <p:cNvSpPr/>
            <p:nvPr/>
          </p:nvSpPr>
          <p:spPr>
            <a:xfrm>
              <a:off x="8207706"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79,000</a:t>
              </a:r>
            </a:p>
          </p:txBody>
        </p:sp>
        <p:sp>
          <p:nvSpPr>
            <p:cNvPr id="135" name="tx135"/>
            <p:cNvSpPr/>
            <p:nvPr/>
          </p:nvSpPr>
          <p:spPr>
            <a:xfrm>
              <a:off x="8188501"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79,000</a:t>
              </a:r>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74542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1" name="tx141"/>
            <p:cNvSpPr/>
            <p:nvPr/>
          </p:nvSpPr>
          <p:spPr>
            <a:xfrm>
              <a:off x="460096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2" name="tx142"/>
            <p:cNvSpPr/>
            <p:nvPr/>
          </p:nvSpPr>
          <p:spPr>
            <a:xfrm>
              <a:off x="645649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3" name="tx143"/>
            <p:cNvSpPr/>
            <p:nvPr/>
          </p:nvSpPr>
          <p:spPr>
            <a:xfrm>
              <a:off x="831202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a:t>
              </a:r>
            </a:p>
          </p:txBody>
        </p:sp>
        <p:sp>
          <p:nvSpPr>
            <p:cNvPr id="144" name="tx144"/>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Germany (89%) was 4 percentage points higher than the global average (85%) and 5 percentage points lower than the average across all non-programme countries (94%).
National DTP3 coverage was 2 percentage points lower than in 2019 (91%).
This equates to 79,000 un- and undervaccinated children in 2024 compared to 70,000 un- and undervaccinated children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F26A21">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Germany ranked number 5 out of 41 countries for lowest DTP3 coverage (based on tied ranks).
Germany was in the top 10 non-programme countries with the most un- and undervaccinated children (rank=2).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47594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41445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35296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294519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188370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33322" y="2550003"/>
              <a:ext cx="248247" cy="1456681"/>
            </a:xfrm>
            <a:prstGeom prst="rect">
              <a:avLst/>
            </a:prstGeom>
            <a:solidFill>
              <a:srgbClr val="80BD41">
                <a:alpha val="100000"/>
              </a:srgbClr>
            </a:solidFill>
          </p:spPr>
          <p:txBody>
            <a:bodyPr/>
            <a:lstStyle/>
            <a:p/>
          </p:txBody>
        </p:sp>
        <p:sp>
          <p:nvSpPr>
            <p:cNvPr id="22" name="rc22"/>
            <p:cNvSpPr/>
            <p:nvPr/>
          </p:nvSpPr>
          <p:spPr>
            <a:xfrm>
              <a:off x="1333322" y="2388148"/>
              <a:ext cx="248247" cy="161855"/>
            </a:xfrm>
            <a:prstGeom prst="rect">
              <a:avLst/>
            </a:prstGeom>
            <a:solidFill>
              <a:srgbClr val="1CABE2">
                <a:alpha val="100000"/>
              </a:srgbClr>
            </a:solidFill>
          </p:spPr>
          <p:txBody>
            <a:bodyPr/>
            <a:lstStyle/>
            <a:p/>
          </p:txBody>
        </p:sp>
        <p:sp>
          <p:nvSpPr>
            <p:cNvPr id="23" name="rc23"/>
            <p:cNvSpPr/>
            <p:nvPr/>
          </p:nvSpPr>
          <p:spPr>
            <a:xfrm>
              <a:off x="1609153" y="2561871"/>
              <a:ext cx="248247" cy="1444813"/>
            </a:xfrm>
            <a:prstGeom prst="rect">
              <a:avLst/>
            </a:prstGeom>
            <a:solidFill>
              <a:srgbClr val="80BD41">
                <a:alpha val="100000"/>
              </a:srgbClr>
            </a:solidFill>
          </p:spPr>
          <p:txBody>
            <a:bodyPr/>
            <a:lstStyle/>
            <a:p/>
          </p:txBody>
        </p:sp>
        <p:sp>
          <p:nvSpPr>
            <p:cNvPr id="24" name="rc24"/>
            <p:cNvSpPr/>
            <p:nvPr/>
          </p:nvSpPr>
          <p:spPr>
            <a:xfrm>
              <a:off x="1609153" y="2453111"/>
              <a:ext cx="248247" cy="108760"/>
            </a:xfrm>
            <a:prstGeom prst="rect">
              <a:avLst/>
            </a:prstGeom>
            <a:solidFill>
              <a:srgbClr val="1CABE2">
                <a:alpha val="100000"/>
              </a:srgbClr>
            </a:solidFill>
          </p:spPr>
          <p:txBody>
            <a:bodyPr/>
            <a:lstStyle/>
            <a:p/>
          </p:txBody>
        </p:sp>
        <p:sp>
          <p:nvSpPr>
            <p:cNvPr id="25" name="rc25"/>
            <p:cNvSpPr/>
            <p:nvPr/>
          </p:nvSpPr>
          <p:spPr>
            <a:xfrm>
              <a:off x="1884983" y="2590892"/>
              <a:ext cx="248247" cy="1415792"/>
            </a:xfrm>
            <a:prstGeom prst="rect">
              <a:avLst/>
            </a:prstGeom>
            <a:solidFill>
              <a:srgbClr val="80BD41">
                <a:alpha val="100000"/>
              </a:srgbClr>
            </a:solidFill>
          </p:spPr>
          <p:txBody>
            <a:bodyPr/>
            <a:lstStyle/>
            <a:p/>
          </p:txBody>
        </p:sp>
        <p:sp>
          <p:nvSpPr>
            <p:cNvPr id="26" name="rc26"/>
            <p:cNvSpPr/>
            <p:nvPr/>
          </p:nvSpPr>
          <p:spPr>
            <a:xfrm>
              <a:off x="1884983" y="2484318"/>
              <a:ext cx="248247" cy="106573"/>
            </a:xfrm>
            <a:prstGeom prst="rect">
              <a:avLst/>
            </a:prstGeom>
            <a:solidFill>
              <a:srgbClr val="1CABE2">
                <a:alpha val="100000"/>
              </a:srgbClr>
            </a:solidFill>
          </p:spPr>
          <p:txBody>
            <a:bodyPr/>
            <a:lstStyle/>
            <a:p/>
          </p:txBody>
        </p:sp>
        <p:sp>
          <p:nvSpPr>
            <p:cNvPr id="27" name="rc27"/>
            <p:cNvSpPr/>
            <p:nvPr/>
          </p:nvSpPr>
          <p:spPr>
            <a:xfrm>
              <a:off x="2160814" y="2551192"/>
              <a:ext cx="248247" cy="1455492"/>
            </a:xfrm>
            <a:prstGeom prst="rect">
              <a:avLst/>
            </a:prstGeom>
            <a:solidFill>
              <a:srgbClr val="80BD41">
                <a:alpha val="100000"/>
              </a:srgbClr>
            </a:solidFill>
          </p:spPr>
          <p:txBody>
            <a:bodyPr/>
            <a:lstStyle/>
            <a:p/>
          </p:txBody>
        </p:sp>
        <p:sp>
          <p:nvSpPr>
            <p:cNvPr id="28" name="rc28"/>
            <p:cNvSpPr/>
            <p:nvPr/>
          </p:nvSpPr>
          <p:spPr>
            <a:xfrm>
              <a:off x="2160814" y="2506185"/>
              <a:ext cx="248247" cy="45007"/>
            </a:xfrm>
            <a:prstGeom prst="rect">
              <a:avLst/>
            </a:prstGeom>
            <a:solidFill>
              <a:srgbClr val="1CABE2">
                <a:alpha val="100000"/>
              </a:srgbClr>
            </a:solidFill>
          </p:spPr>
          <p:txBody>
            <a:bodyPr/>
            <a:lstStyle/>
            <a:p/>
          </p:txBody>
        </p:sp>
        <p:sp>
          <p:nvSpPr>
            <p:cNvPr id="29" name="rc29"/>
            <p:cNvSpPr/>
            <p:nvPr/>
          </p:nvSpPr>
          <p:spPr>
            <a:xfrm>
              <a:off x="2436645" y="2563697"/>
              <a:ext cx="248247" cy="1442988"/>
            </a:xfrm>
            <a:prstGeom prst="rect">
              <a:avLst/>
            </a:prstGeom>
            <a:solidFill>
              <a:srgbClr val="80BD41">
                <a:alpha val="100000"/>
              </a:srgbClr>
            </a:solidFill>
          </p:spPr>
          <p:txBody>
            <a:bodyPr/>
            <a:lstStyle/>
            <a:p/>
          </p:txBody>
        </p:sp>
        <p:sp>
          <p:nvSpPr>
            <p:cNvPr id="30" name="rc30"/>
            <p:cNvSpPr/>
            <p:nvPr/>
          </p:nvSpPr>
          <p:spPr>
            <a:xfrm>
              <a:off x="2436645" y="2503574"/>
              <a:ext cx="248247" cy="60122"/>
            </a:xfrm>
            <a:prstGeom prst="rect">
              <a:avLst/>
            </a:prstGeom>
            <a:solidFill>
              <a:srgbClr val="1CABE2">
                <a:alpha val="100000"/>
              </a:srgbClr>
            </a:solidFill>
          </p:spPr>
          <p:txBody>
            <a:bodyPr/>
            <a:lstStyle/>
            <a:p/>
          </p:txBody>
        </p:sp>
        <p:sp>
          <p:nvSpPr>
            <p:cNvPr id="31" name="rc31"/>
            <p:cNvSpPr/>
            <p:nvPr/>
          </p:nvSpPr>
          <p:spPr>
            <a:xfrm>
              <a:off x="2712475" y="2600530"/>
              <a:ext cx="248247" cy="1406154"/>
            </a:xfrm>
            <a:prstGeom prst="rect">
              <a:avLst/>
            </a:prstGeom>
            <a:solidFill>
              <a:srgbClr val="80BD41">
                <a:alpha val="100000"/>
              </a:srgbClr>
            </a:solidFill>
          </p:spPr>
          <p:txBody>
            <a:bodyPr/>
            <a:lstStyle/>
            <a:p/>
          </p:txBody>
        </p:sp>
        <p:sp>
          <p:nvSpPr>
            <p:cNvPr id="32" name="rc32"/>
            <p:cNvSpPr/>
            <p:nvPr/>
          </p:nvSpPr>
          <p:spPr>
            <a:xfrm>
              <a:off x="2712475" y="2541936"/>
              <a:ext cx="248247" cy="58594"/>
            </a:xfrm>
            <a:prstGeom prst="rect">
              <a:avLst/>
            </a:prstGeom>
            <a:solidFill>
              <a:srgbClr val="1CABE2">
                <a:alpha val="100000"/>
              </a:srgbClr>
            </a:solidFill>
          </p:spPr>
          <p:txBody>
            <a:bodyPr/>
            <a:lstStyle/>
            <a:p/>
          </p:txBody>
        </p:sp>
        <p:sp>
          <p:nvSpPr>
            <p:cNvPr id="33" name="rc33"/>
            <p:cNvSpPr/>
            <p:nvPr/>
          </p:nvSpPr>
          <p:spPr>
            <a:xfrm>
              <a:off x="2988306" y="2612461"/>
              <a:ext cx="248247" cy="1394223"/>
            </a:xfrm>
            <a:prstGeom prst="rect">
              <a:avLst/>
            </a:prstGeom>
            <a:solidFill>
              <a:srgbClr val="80BD41">
                <a:alpha val="100000"/>
              </a:srgbClr>
            </a:solidFill>
          </p:spPr>
          <p:txBody>
            <a:bodyPr/>
            <a:lstStyle/>
            <a:p/>
          </p:txBody>
        </p:sp>
        <p:sp>
          <p:nvSpPr>
            <p:cNvPr id="34" name="rc34"/>
            <p:cNvSpPr/>
            <p:nvPr/>
          </p:nvSpPr>
          <p:spPr>
            <a:xfrm>
              <a:off x="2988306" y="2554377"/>
              <a:ext cx="248247" cy="58084"/>
            </a:xfrm>
            <a:prstGeom prst="rect">
              <a:avLst/>
            </a:prstGeom>
            <a:solidFill>
              <a:srgbClr val="1CABE2">
                <a:alpha val="100000"/>
              </a:srgbClr>
            </a:solidFill>
          </p:spPr>
          <p:txBody>
            <a:bodyPr/>
            <a:lstStyle/>
            <a:p/>
          </p:txBody>
        </p:sp>
        <p:sp>
          <p:nvSpPr>
            <p:cNvPr id="35" name="rc35"/>
            <p:cNvSpPr/>
            <p:nvPr/>
          </p:nvSpPr>
          <p:spPr>
            <a:xfrm>
              <a:off x="3264137" y="2627959"/>
              <a:ext cx="248247" cy="1378725"/>
            </a:xfrm>
            <a:prstGeom prst="rect">
              <a:avLst/>
            </a:prstGeom>
            <a:solidFill>
              <a:srgbClr val="80BD41">
                <a:alpha val="100000"/>
              </a:srgbClr>
            </a:solidFill>
          </p:spPr>
          <p:txBody>
            <a:bodyPr/>
            <a:lstStyle/>
            <a:p/>
          </p:txBody>
        </p:sp>
        <p:sp>
          <p:nvSpPr>
            <p:cNvPr id="36" name="rc36"/>
            <p:cNvSpPr/>
            <p:nvPr/>
          </p:nvSpPr>
          <p:spPr>
            <a:xfrm>
              <a:off x="3264137" y="2570511"/>
              <a:ext cx="248247" cy="57447"/>
            </a:xfrm>
            <a:prstGeom prst="rect">
              <a:avLst/>
            </a:prstGeom>
            <a:solidFill>
              <a:srgbClr val="1CABE2">
                <a:alpha val="100000"/>
              </a:srgbClr>
            </a:solidFill>
          </p:spPr>
          <p:txBody>
            <a:bodyPr/>
            <a:lstStyle/>
            <a:p/>
          </p:txBody>
        </p:sp>
        <p:sp>
          <p:nvSpPr>
            <p:cNvPr id="37" name="rc37"/>
            <p:cNvSpPr/>
            <p:nvPr/>
          </p:nvSpPr>
          <p:spPr>
            <a:xfrm>
              <a:off x="3539967" y="2632757"/>
              <a:ext cx="248247" cy="1373927"/>
            </a:xfrm>
            <a:prstGeom prst="rect">
              <a:avLst/>
            </a:prstGeom>
            <a:solidFill>
              <a:srgbClr val="80BD41">
                <a:alpha val="100000"/>
              </a:srgbClr>
            </a:solidFill>
          </p:spPr>
          <p:txBody>
            <a:bodyPr/>
            <a:lstStyle/>
            <a:p/>
          </p:txBody>
        </p:sp>
        <p:sp>
          <p:nvSpPr>
            <p:cNvPr id="38" name="rc38"/>
            <p:cNvSpPr/>
            <p:nvPr/>
          </p:nvSpPr>
          <p:spPr>
            <a:xfrm>
              <a:off x="3539967" y="2575522"/>
              <a:ext cx="248247" cy="57235"/>
            </a:xfrm>
            <a:prstGeom prst="rect">
              <a:avLst/>
            </a:prstGeom>
            <a:solidFill>
              <a:srgbClr val="1CABE2">
                <a:alpha val="100000"/>
              </a:srgbClr>
            </a:solidFill>
          </p:spPr>
          <p:txBody>
            <a:bodyPr/>
            <a:lstStyle/>
            <a:p/>
          </p:txBody>
        </p:sp>
        <p:sp>
          <p:nvSpPr>
            <p:cNvPr id="39" name="rc39"/>
            <p:cNvSpPr/>
            <p:nvPr/>
          </p:nvSpPr>
          <p:spPr>
            <a:xfrm>
              <a:off x="3815798" y="2664665"/>
              <a:ext cx="248247" cy="1342019"/>
            </a:xfrm>
            <a:prstGeom prst="rect">
              <a:avLst/>
            </a:prstGeom>
            <a:solidFill>
              <a:srgbClr val="80BD41">
                <a:alpha val="100000"/>
              </a:srgbClr>
            </a:solidFill>
          </p:spPr>
          <p:txBody>
            <a:bodyPr/>
            <a:lstStyle/>
            <a:p/>
          </p:txBody>
        </p:sp>
        <p:sp>
          <p:nvSpPr>
            <p:cNvPr id="40" name="rc40"/>
            <p:cNvSpPr/>
            <p:nvPr/>
          </p:nvSpPr>
          <p:spPr>
            <a:xfrm>
              <a:off x="3815798" y="2608746"/>
              <a:ext cx="248247" cy="55919"/>
            </a:xfrm>
            <a:prstGeom prst="rect">
              <a:avLst/>
            </a:prstGeom>
            <a:solidFill>
              <a:srgbClr val="1CABE2">
                <a:alpha val="100000"/>
              </a:srgbClr>
            </a:solidFill>
          </p:spPr>
          <p:txBody>
            <a:bodyPr/>
            <a:lstStyle/>
            <a:p/>
          </p:txBody>
        </p:sp>
        <p:sp>
          <p:nvSpPr>
            <p:cNvPr id="41" name="rc41"/>
            <p:cNvSpPr/>
            <p:nvPr/>
          </p:nvSpPr>
          <p:spPr>
            <a:xfrm>
              <a:off x="4091628" y="2631462"/>
              <a:ext cx="248247" cy="1375222"/>
            </a:xfrm>
            <a:prstGeom prst="rect">
              <a:avLst/>
            </a:prstGeom>
            <a:solidFill>
              <a:srgbClr val="80BD41">
                <a:alpha val="100000"/>
              </a:srgbClr>
            </a:solidFill>
          </p:spPr>
          <p:txBody>
            <a:bodyPr/>
            <a:lstStyle/>
            <a:p/>
          </p:txBody>
        </p:sp>
        <p:sp>
          <p:nvSpPr>
            <p:cNvPr id="42" name="rc42"/>
            <p:cNvSpPr/>
            <p:nvPr/>
          </p:nvSpPr>
          <p:spPr>
            <a:xfrm>
              <a:off x="4091628" y="2574163"/>
              <a:ext cx="248247" cy="57299"/>
            </a:xfrm>
            <a:prstGeom prst="rect">
              <a:avLst/>
            </a:prstGeom>
            <a:solidFill>
              <a:srgbClr val="1CABE2">
                <a:alpha val="100000"/>
              </a:srgbClr>
            </a:solidFill>
          </p:spPr>
          <p:txBody>
            <a:bodyPr/>
            <a:lstStyle/>
            <a:p/>
          </p:txBody>
        </p:sp>
        <p:sp>
          <p:nvSpPr>
            <p:cNvPr id="43" name="rc43"/>
            <p:cNvSpPr/>
            <p:nvPr/>
          </p:nvSpPr>
          <p:spPr>
            <a:xfrm>
              <a:off x="4367459" y="2661906"/>
              <a:ext cx="248247" cy="1344779"/>
            </a:xfrm>
            <a:prstGeom prst="rect">
              <a:avLst/>
            </a:prstGeom>
            <a:solidFill>
              <a:srgbClr val="80BD41">
                <a:alpha val="100000"/>
              </a:srgbClr>
            </a:solidFill>
          </p:spPr>
          <p:txBody>
            <a:bodyPr/>
            <a:lstStyle/>
            <a:p/>
          </p:txBody>
        </p:sp>
        <p:sp>
          <p:nvSpPr>
            <p:cNvPr id="44" name="rc44"/>
            <p:cNvSpPr/>
            <p:nvPr/>
          </p:nvSpPr>
          <p:spPr>
            <a:xfrm>
              <a:off x="4367459" y="2591125"/>
              <a:ext cx="248247" cy="70780"/>
            </a:xfrm>
            <a:prstGeom prst="rect">
              <a:avLst/>
            </a:prstGeom>
            <a:solidFill>
              <a:srgbClr val="1CABE2">
                <a:alpha val="100000"/>
              </a:srgbClr>
            </a:solidFill>
          </p:spPr>
          <p:txBody>
            <a:bodyPr/>
            <a:lstStyle/>
            <a:p/>
          </p:txBody>
        </p:sp>
        <p:sp>
          <p:nvSpPr>
            <p:cNvPr id="45" name="rc45"/>
            <p:cNvSpPr/>
            <p:nvPr/>
          </p:nvSpPr>
          <p:spPr>
            <a:xfrm>
              <a:off x="4643290" y="2636260"/>
              <a:ext cx="248247" cy="1370424"/>
            </a:xfrm>
            <a:prstGeom prst="rect">
              <a:avLst/>
            </a:prstGeom>
            <a:solidFill>
              <a:srgbClr val="80BD41">
                <a:alpha val="100000"/>
              </a:srgbClr>
            </a:solidFill>
          </p:spPr>
          <p:txBody>
            <a:bodyPr/>
            <a:lstStyle/>
            <a:p/>
          </p:txBody>
        </p:sp>
        <p:sp>
          <p:nvSpPr>
            <p:cNvPr id="46" name="rc46"/>
            <p:cNvSpPr/>
            <p:nvPr/>
          </p:nvSpPr>
          <p:spPr>
            <a:xfrm>
              <a:off x="4643290" y="2564121"/>
              <a:ext cx="248247" cy="72138"/>
            </a:xfrm>
            <a:prstGeom prst="rect">
              <a:avLst/>
            </a:prstGeom>
            <a:solidFill>
              <a:srgbClr val="1CABE2">
                <a:alpha val="100000"/>
              </a:srgbClr>
            </a:solidFill>
          </p:spPr>
          <p:txBody>
            <a:bodyPr/>
            <a:lstStyle/>
            <a:p/>
          </p:txBody>
        </p:sp>
        <p:sp>
          <p:nvSpPr>
            <p:cNvPr id="47" name="rc47"/>
            <p:cNvSpPr/>
            <p:nvPr/>
          </p:nvSpPr>
          <p:spPr>
            <a:xfrm>
              <a:off x="4919120" y="2668593"/>
              <a:ext cx="248247" cy="1338091"/>
            </a:xfrm>
            <a:prstGeom prst="rect">
              <a:avLst/>
            </a:prstGeom>
            <a:solidFill>
              <a:srgbClr val="80BD41">
                <a:alpha val="100000"/>
              </a:srgbClr>
            </a:solidFill>
          </p:spPr>
          <p:txBody>
            <a:bodyPr/>
            <a:lstStyle/>
            <a:p/>
          </p:txBody>
        </p:sp>
        <p:sp>
          <p:nvSpPr>
            <p:cNvPr id="48" name="rc48"/>
            <p:cNvSpPr/>
            <p:nvPr/>
          </p:nvSpPr>
          <p:spPr>
            <a:xfrm>
              <a:off x="4919120" y="2567879"/>
              <a:ext cx="248247" cy="100714"/>
            </a:xfrm>
            <a:prstGeom prst="rect">
              <a:avLst/>
            </a:prstGeom>
            <a:solidFill>
              <a:srgbClr val="1CABE2">
                <a:alpha val="100000"/>
              </a:srgbClr>
            </a:solidFill>
          </p:spPr>
          <p:txBody>
            <a:bodyPr/>
            <a:lstStyle/>
            <a:p/>
          </p:txBody>
        </p:sp>
        <p:sp>
          <p:nvSpPr>
            <p:cNvPr id="49" name="rc49"/>
            <p:cNvSpPr/>
            <p:nvPr/>
          </p:nvSpPr>
          <p:spPr>
            <a:xfrm>
              <a:off x="5194951" y="2607303"/>
              <a:ext cx="248247" cy="1399382"/>
            </a:xfrm>
            <a:prstGeom prst="rect">
              <a:avLst/>
            </a:prstGeom>
            <a:solidFill>
              <a:srgbClr val="80BD41">
                <a:alpha val="100000"/>
              </a:srgbClr>
            </a:solidFill>
          </p:spPr>
          <p:txBody>
            <a:bodyPr/>
            <a:lstStyle/>
            <a:p/>
          </p:txBody>
        </p:sp>
        <p:sp>
          <p:nvSpPr>
            <p:cNvPr id="50" name="rc50"/>
            <p:cNvSpPr/>
            <p:nvPr/>
          </p:nvSpPr>
          <p:spPr>
            <a:xfrm>
              <a:off x="5194951" y="2501982"/>
              <a:ext cx="248247" cy="105320"/>
            </a:xfrm>
            <a:prstGeom prst="rect">
              <a:avLst/>
            </a:prstGeom>
            <a:solidFill>
              <a:srgbClr val="1CABE2">
                <a:alpha val="100000"/>
              </a:srgbClr>
            </a:solidFill>
          </p:spPr>
          <p:txBody>
            <a:bodyPr/>
            <a:lstStyle/>
            <a:p/>
          </p:txBody>
        </p:sp>
        <p:sp>
          <p:nvSpPr>
            <p:cNvPr id="51" name="rc51"/>
            <p:cNvSpPr/>
            <p:nvPr/>
          </p:nvSpPr>
          <p:spPr>
            <a:xfrm>
              <a:off x="5470781" y="2564525"/>
              <a:ext cx="248247" cy="1442160"/>
            </a:xfrm>
            <a:prstGeom prst="rect">
              <a:avLst/>
            </a:prstGeom>
            <a:solidFill>
              <a:srgbClr val="80BD41">
                <a:alpha val="100000"/>
              </a:srgbClr>
            </a:solidFill>
          </p:spPr>
          <p:txBody>
            <a:bodyPr/>
            <a:lstStyle/>
            <a:p/>
          </p:txBody>
        </p:sp>
        <p:sp>
          <p:nvSpPr>
            <p:cNvPr id="52" name="rc52"/>
            <p:cNvSpPr/>
            <p:nvPr/>
          </p:nvSpPr>
          <p:spPr>
            <a:xfrm>
              <a:off x="5470781" y="2455977"/>
              <a:ext cx="248247" cy="108547"/>
            </a:xfrm>
            <a:prstGeom prst="rect">
              <a:avLst/>
            </a:prstGeom>
            <a:solidFill>
              <a:srgbClr val="1CABE2">
                <a:alpha val="100000"/>
              </a:srgbClr>
            </a:solidFill>
          </p:spPr>
          <p:txBody>
            <a:bodyPr/>
            <a:lstStyle/>
            <a:p/>
          </p:txBody>
        </p:sp>
        <p:sp>
          <p:nvSpPr>
            <p:cNvPr id="53" name="rc53"/>
            <p:cNvSpPr/>
            <p:nvPr/>
          </p:nvSpPr>
          <p:spPr>
            <a:xfrm>
              <a:off x="5746612" y="2488543"/>
              <a:ext cx="248247" cy="1518141"/>
            </a:xfrm>
            <a:prstGeom prst="rect">
              <a:avLst/>
            </a:prstGeom>
            <a:solidFill>
              <a:srgbClr val="80BD41">
                <a:alpha val="100000"/>
              </a:srgbClr>
            </a:solidFill>
          </p:spPr>
          <p:txBody>
            <a:bodyPr/>
            <a:lstStyle/>
            <a:p/>
          </p:txBody>
        </p:sp>
        <p:sp>
          <p:nvSpPr>
            <p:cNvPr id="54" name="rc54"/>
            <p:cNvSpPr/>
            <p:nvPr/>
          </p:nvSpPr>
          <p:spPr>
            <a:xfrm>
              <a:off x="5746612" y="2338406"/>
              <a:ext cx="248247" cy="150137"/>
            </a:xfrm>
            <a:prstGeom prst="rect">
              <a:avLst/>
            </a:prstGeom>
            <a:solidFill>
              <a:srgbClr val="1CABE2">
                <a:alpha val="100000"/>
              </a:srgbClr>
            </a:solidFill>
          </p:spPr>
          <p:txBody>
            <a:bodyPr/>
            <a:lstStyle/>
            <a:p/>
          </p:txBody>
        </p:sp>
        <p:sp>
          <p:nvSpPr>
            <p:cNvPr id="55" name="rc55"/>
            <p:cNvSpPr/>
            <p:nvPr/>
          </p:nvSpPr>
          <p:spPr>
            <a:xfrm>
              <a:off x="6022443" y="2495507"/>
              <a:ext cx="248247" cy="1511178"/>
            </a:xfrm>
            <a:prstGeom prst="rect">
              <a:avLst/>
            </a:prstGeom>
            <a:solidFill>
              <a:srgbClr val="80BD41">
                <a:alpha val="100000"/>
              </a:srgbClr>
            </a:solidFill>
          </p:spPr>
          <p:txBody>
            <a:bodyPr/>
            <a:lstStyle/>
            <a:p/>
          </p:txBody>
        </p:sp>
        <p:sp>
          <p:nvSpPr>
            <p:cNvPr id="56" name="rc56"/>
            <p:cNvSpPr/>
            <p:nvPr/>
          </p:nvSpPr>
          <p:spPr>
            <a:xfrm>
              <a:off x="6022443" y="2346049"/>
              <a:ext cx="248247" cy="149457"/>
            </a:xfrm>
            <a:prstGeom prst="rect">
              <a:avLst/>
            </a:prstGeom>
            <a:solidFill>
              <a:srgbClr val="1CABE2">
                <a:alpha val="100000"/>
              </a:srgbClr>
            </a:solidFill>
          </p:spPr>
          <p:txBody>
            <a:bodyPr/>
            <a:lstStyle/>
            <a:p/>
          </p:txBody>
        </p:sp>
        <p:sp>
          <p:nvSpPr>
            <p:cNvPr id="57" name="rc57"/>
            <p:cNvSpPr/>
            <p:nvPr/>
          </p:nvSpPr>
          <p:spPr>
            <a:xfrm>
              <a:off x="6298273" y="2489074"/>
              <a:ext cx="248247" cy="1517610"/>
            </a:xfrm>
            <a:prstGeom prst="rect">
              <a:avLst/>
            </a:prstGeom>
            <a:solidFill>
              <a:srgbClr val="80BD41">
                <a:alpha val="100000"/>
              </a:srgbClr>
            </a:solidFill>
          </p:spPr>
          <p:txBody>
            <a:bodyPr/>
            <a:lstStyle/>
            <a:p/>
          </p:txBody>
        </p:sp>
        <p:sp>
          <p:nvSpPr>
            <p:cNvPr id="58" name="rc58"/>
            <p:cNvSpPr/>
            <p:nvPr/>
          </p:nvSpPr>
          <p:spPr>
            <a:xfrm>
              <a:off x="6298273" y="2338979"/>
              <a:ext cx="248247" cy="150094"/>
            </a:xfrm>
            <a:prstGeom prst="rect">
              <a:avLst/>
            </a:prstGeom>
            <a:solidFill>
              <a:srgbClr val="1CABE2">
                <a:alpha val="100000"/>
              </a:srgbClr>
            </a:solidFill>
          </p:spPr>
          <p:txBody>
            <a:bodyPr/>
            <a:lstStyle/>
            <a:p/>
          </p:txBody>
        </p:sp>
        <p:sp>
          <p:nvSpPr>
            <p:cNvPr id="59" name="rc59"/>
            <p:cNvSpPr/>
            <p:nvPr/>
          </p:nvSpPr>
          <p:spPr>
            <a:xfrm>
              <a:off x="6574104" y="2506228"/>
              <a:ext cx="248247" cy="1500457"/>
            </a:xfrm>
            <a:prstGeom prst="rect">
              <a:avLst/>
            </a:prstGeom>
            <a:solidFill>
              <a:srgbClr val="80BD41">
                <a:alpha val="100000"/>
              </a:srgbClr>
            </a:solidFill>
          </p:spPr>
          <p:txBody>
            <a:bodyPr/>
            <a:lstStyle/>
            <a:p/>
          </p:txBody>
        </p:sp>
        <p:sp>
          <p:nvSpPr>
            <p:cNvPr id="60" name="rc60"/>
            <p:cNvSpPr/>
            <p:nvPr/>
          </p:nvSpPr>
          <p:spPr>
            <a:xfrm>
              <a:off x="6574104" y="2357831"/>
              <a:ext cx="248247" cy="148396"/>
            </a:xfrm>
            <a:prstGeom prst="rect">
              <a:avLst/>
            </a:prstGeom>
            <a:solidFill>
              <a:srgbClr val="1CABE2">
                <a:alpha val="100000"/>
              </a:srgbClr>
            </a:solidFill>
          </p:spPr>
          <p:txBody>
            <a:bodyPr/>
            <a:lstStyle/>
            <a:p/>
          </p:txBody>
        </p:sp>
        <p:sp>
          <p:nvSpPr>
            <p:cNvPr id="61" name="rc61"/>
            <p:cNvSpPr/>
            <p:nvPr/>
          </p:nvSpPr>
          <p:spPr>
            <a:xfrm>
              <a:off x="6849934" y="2513000"/>
              <a:ext cx="248247" cy="1493684"/>
            </a:xfrm>
            <a:prstGeom prst="rect">
              <a:avLst/>
            </a:prstGeom>
            <a:solidFill>
              <a:srgbClr val="80BD41">
                <a:alpha val="100000"/>
              </a:srgbClr>
            </a:solidFill>
          </p:spPr>
          <p:txBody>
            <a:bodyPr/>
            <a:lstStyle/>
            <a:p/>
          </p:txBody>
        </p:sp>
        <p:sp>
          <p:nvSpPr>
            <p:cNvPr id="62" name="rc62"/>
            <p:cNvSpPr/>
            <p:nvPr/>
          </p:nvSpPr>
          <p:spPr>
            <a:xfrm>
              <a:off x="6849934" y="2365283"/>
              <a:ext cx="248247" cy="147716"/>
            </a:xfrm>
            <a:prstGeom prst="rect">
              <a:avLst/>
            </a:prstGeom>
            <a:solidFill>
              <a:srgbClr val="1CABE2">
                <a:alpha val="100000"/>
              </a:srgbClr>
            </a:solidFill>
          </p:spPr>
          <p:txBody>
            <a:bodyPr/>
            <a:lstStyle/>
            <a:p/>
          </p:txBody>
        </p:sp>
        <p:sp>
          <p:nvSpPr>
            <p:cNvPr id="63" name="rc63"/>
            <p:cNvSpPr/>
            <p:nvPr/>
          </p:nvSpPr>
          <p:spPr>
            <a:xfrm>
              <a:off x="7125765" y="2456656"/>
              <a:ext cx="248247" cy="1550028"/>
            </a:xfrm>
            <a:prstGeom prst="rect">
              <a:avLst/>
            </a:prstGeom>
            <a:solidFill>
              <a:srgbClr val="80BD41">
                <a:alpha val="100000"/>
              </a:srgbClr>
            </a:solidFill>
          </p:spPr>
          <p:txBody>
            <a:bodyPr/>
            <a:lstStyle/>
            <a:p/>
          </p:txBody>
        </p:sp>
        <p:sp>
          <p:nvSpPr>
            <p:cNvPr id="64" name="rc64"/>
            <p:cNvSpPr/>
            <p:nvPr/>
          </p:nvSpPr>
          <p:spPr>
            <a:xfrm>
              <a:off x="7125765" y="2321868"/>
              <a:ext cx="248247" cy="134787"/>
            </a:xfrm>
            <a:prstGeom prst="rect">
              <a:avLst/>
            </a:prstGeom>
            <a:solidFill>
              <a:srgbClr val="1CABE2">
                <a:alpha val="100000"/>
              </a:srgbClr>
            </a:solidFill>
          </p:spPr>
          <p:txBody>
            <a:bodyPr/>
            <a:lstStyle/>
            <a:p/>
          </p:txBody>
        </p:sp>
        <p:sp>
          <p:nvSpPr>
            <p:cNvPr id="65" name="rc65"/>
            <p:cNvSpPr/>
            <p:nvPr/>
          </p:nvSpPr>
          <p:spPr>
            <a:xfrm>
              <a:off x="7401596" y="2630040"/>
              <a:ext cx="248247" cy="1376645"/>
            </a:xfrm>
            <a:prstGeom prst="rect">
              <a:avLst/>
            </a:prstGeom>
            <a:solidFill>
              <a:srgbClr val="80BD41">
                <a:alpha val="100000"/>
              </a:srgbClr>
            </a:solidFill>
          </p:spPr>
          <p:txBody>
            <a:bodyPr/>
            <a:lstStyle/>
            <a:p/>
          </p:txBody>
        </p:sp>
        <p:sp>
          <p:nvSpPr>
            <p:cNvPr id="66" name="rc66"/>
            <p:cNvSpPr/>
            <p:nvPr/>
          </p:nvSpPr>
          <p:spPr>
            <a:xfrm>
              <a:off x="7401596" y="2459883"/>
              <a:ext cx="248247" cy="170156"/>
            </a:xfrm>
            <a:prstGeom prst="rect">
              <a:avLst/>
            </a:prstGeom>
            <a:solidFill>
              <a:srgbClr val="1CABE2">
                <a:alpha val="100000"/>
              </a:srgbClr>
            </a:solidFill>
          </p:spPr>
          <p:txBody>
            <a:bodyPr/>
            <a:lstStyle/>
            <a:p/>
          </p:txBody>
        </p:sp>
        <p:sp>
          <p:nvSpPr>
            <p:cNvPr id="67" name="rc67"/>
            <p:cNvSpPr/>
            <p:nvPr/>
          </p:nvSpPr>
          <p:spPr>
            <a:xfrm>
              <a:off x="7677426" y="2651163"/>
              <a:ext cx="248247" cy="1355521"/>
            </a:xfrm>
            <a:prstGeom prst="rect">
              <a:avLst/>
            </a:prstGeom>
            <a:solidFill>
              <a:srgbClr val="80BD41">
                <a:alpha val="100000"/>
              </a:srgbClr>
            </a:solidFill>
          </p:spPr>
          <p:txBody>
            <a:bodyPr/>
            <a:lstStyle/>
            <a:p/>
          </p:txBody>
        </p:sp>
        <p:sp>
          <p:nvSpPr>
            <p:cNvPr id="68" name="rc68"/>
            <p:cNvSpPr/>
            <p:nvPr/>
          </p:nvSpPr>
          <p:spPr>
            <a:xfrm>
              <a:off x="7677426" y="2483618"/>
              <a:ext cx="248247" cy="167545"/>
            </a:xfrm>
            <a:prstGeom prst="rect">
              <a:avLst/>
            </a:prstGeom>
            <a:solidFill>
              <a:srgbClr val="1CABE2">
                <a:alpha val="100000"/>
              </a:srgbClr>
            </a:solidFill>
          </p:spPr>
          <p:txBody>
            <a:bodyPr/>
            <a:lstStyle/>
            <a:p/>
          </p:txBody>
        </p:sp>
        <p:sp>
          <p:nvSpPr>
            <p:cNvPr id="69" name="rc69"/>
            <p:cNvSpPr/>
            <p:nvPr/>
          </p:nvSpPr>
          <p:spPr>
            <a:xfrm>
              <a:off x="7953257" y="2654709"/>
              <a:ext cx="248247" cy="1351976"/>
            </a:xfrm>
            <a:prstGeom prst="rect">
              <a:avLst/>
            </a:prstGeom>
            <a:solidFill>
              <a:srgbClr val="80BD41">
                <a:alpha val="100000"/>
              </a:srgbClr>
            </a:solidFill>
          </p:spPr>
          <p:txBody>
            <a:bodyPr/>
            <a:lstStyle/>
            <a:p/>
          </p:txBody>
        </p:sp>
        <p:sp>
          <p:nvSpPr>
            <p:cNvPr id="70" name="rc70"/>
            <p:cNvSpPr/>
            <p:nvPr/>
          </p:nvSpPr>
          <p:spPr>
            <a:xfrm>
              <a:off x="7953257" y="2487609"/>
              <a:ext cx="248247" cy="167099"/>
            </a:xfrm>
            <a:prstGeom prst="rect">
              <a:avLst/>
            </a:prstGeom>
            <a:solidFill>
              <a:srgbClr val="1CABE2">
                <a:alpha val="100000"/>
              </a:srgbClr>
            </a:solidFill>
          </p:spPr>
          <p:txBody>
            <a:bodyPr/>
            <a:lstStyle/>
            <a:p/>
          </p:txBody>
        </p:sp>
        <p:sp>
          <p:nvSpPr>
            <p:cNvPr id="71" name="pl71"/>
            <p:cNvSpPr/>
            <p:nvPr/>
          </p:nvSpPr>
          <p:spPr>
            <a:xfrm>
              <a:off x="1457446" y="1282919"/>
              <a:ext cx="6619934" cy="224640"/>
            </a:xfrm>
            <a:custGeom>
              <a:avLst/>
              <a:pathLst>
                <a:path w="6619934" h="224640">
                  <a:moveTo>
                    <a:pt x="0" y="196560"/>
                  </a:moveTo>
                  <a:lnTo>
                    <a:pt x="275830" y="112320"/>
                  </a:lnTo>
                  <a:lnTo>
                    <a:pt x="551661" y="112320"/>
                  </a:lnTo>
                  <a:lnTo>
                    <a:pt x="827491" y="0"/>
                  </a:lnTo>
                  <a:lnTo>
                    <a:pt x="1103322" y="28080"/>
                  </a:lnTo>
                  <a:lnTo>
                    <a:pt x="1379153" y="28080"/>
                  </a:lnTo>
                  <a:lnTo>
                    <a:pt x="1654983" y="28080"/>
                  </a:lnTo>
                  <a:lnTo>
                    <a:pt x="1930814" y="28080"/>
                  </a:lnTo>
                  <a:lnTo>
                    <a:pt x="2206644" y="28080"/>
                  </a:lnTo>
                  <a:lnTo>
                    <a:pt x="2482475" y="28080"/>
                  </a:lnTo>
                  <a:lnTo>
                    <a:pt x="2758306" y="28080"/>
                  </a:lnTo>
                  <a:lnTo>
                    <a:pt x="3034136" y="56160"/>
                  </a:lnTo>
                  <a:lnTo>
                    <a:pt x="3309967" y="56160"/>
                  </a:lnTo>
                  <a:lnTo>
                    <a:pt x="3585797" y="112320"/>
                  </a:lnTo>
                  <a:lnTo>
                    <a:pt x="3861628" y="112320"/>
                  </a:lnTo>
                  <a:lnTo>
                    <a:pt x="4137459" y="112320"/>
                  </a:lnTo>
                  <a:lnTo>
                    <a:pt x="4413289" y="168480"/>
                  </a:lnTo>
                  <a:lnTo>
                    <a:pt x="4689120" y="168480"/>
                  </a:lnTo>
                  <a:lnTo>
                    <a:pt x="4964950" y="168480"/>
                  </a:lnTo>
                  <a:lnTo>
                    <a:pt x="5240781" y="168480"/>
                  </a:lnTo>
                  <a:lnTo>
                    <a:pt x="5516612" y="168480"/>
                  </a:lnTo>
                  <a:lnTo>
                    <a:pt x="5792442" y="140400"/>
                  </a:lnTo>
                  <a:lnTo>
                    <a:pt x="6068273" y="224640"/>
                  </a:lnTo>
                  <a:lnTo>
                    <a:pt x="6344103" y="224640"/>
                  </a:lnTo>
                  <a:lnTo>
                    <a:pt x="6619934" y="224640"/>
                  </a:lnTo>
                </a:path>
              </a:pathLst>
            </a:custGeom>
            <a:ln w="27101" cap="flat">
              <a:solidFill>
                <a:srgbClr val="0058AB">
                  <a:alpha val="100000"/>
                </a:srgbClr>
              </a:solidFill>
              <a:prstDash val="solid"/>
              <a:round/>
            </a:ln>
          </p:spPr>
          <p:txBody>
            <a:bodyPr/>
            <a:lstStyle/>
            <a:p/>
          </p:txBody>
        </p:sp>
        <p:sp>
          <p:nvSpPr>
            <p:cNvPr id="72" name="tx72"/>
            <p:cNvSpPr/>
            <p:nvPr/>
          </p:nvSpPr>
          <p:spPr>
            <a:xfrm>
              <a:off x="139715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3" name="tx73"/>
            <p:cNvSpPr/>
            <p:nvPr/>
          </p:nvSpPr>
          <p:spPr>
            <a:xfrm>
              <a:off x="277630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4" name="tx74"/>
            <p:cNvSpPr/>
            <p:nvPr/>
          </p:nvSpPr>
          <p:spPr>
            <a:xfrm>
              <a:off x="415546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5" name="tx75"/>
            <p:cNvSpPr/>
            <p:nvPr/>
          </p:nvSpPr>
          <p:spPr>
            <a:xfrm>
              <a:off x="5534615"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663793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691376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8" name="tx78"/>
            <p:cNvSpPr/>
            <p:nvPr/>
          </p:nvSpPr>
          <p:spPr>
            <a:xfrm>
              <a:off x="718959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746543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77412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801709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1339893" y="22522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762.4</a:t>
              </a:r>
            </a:p>
          </p:txBody>
        </p:sp>
        <p:sp>
          <p:nvSpPr>
            <p:cNvPr id="83" name="tx83"/>
            <p:cNvSpPr/>
            <p:nvPr/>
          </p:nvSpPr>
          <p:spPr>
            <a:xfrm>
              <a:off x="2758222" y="240601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690</a:t>
              </a:r>
            </a:p>
          </p:txBody>
        </p:sp>
        <p:sp>
          <p:nvSpPr>
            <p:cNvPr id="84" name="tx84"/>
            <p:cNvSpPr/>
            <p:nvPr/>
          </p:nvSpPr>
          <p:spPr>
            <a:xfrm>
              <a:off x="4098199" y="24382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674.8</a:t>
              </a:r>
            </a:p>
          </p:txBody>
        </p:sp>
        <p:sp>
          <p:nvSpPr>
            <p:cNvPr id="85" name="tx85"/>
            <p:cNvSpPr/>
            <p:nvPr/>
          </p:nvSpPr>
          <p:spPr>
            <a:xfrm>
              <a:off x="5477352" y="23200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730.4</a:t>
              </a:r>
            </a:p>
          </p:txBody>
        </p:sp>
        <p:sp>
          <p:nvSpPr>
            <p:cNvPr id="86" name="tx86"/>
            <p:cNvSpPr/>
            <p:nvPr/>
          </p:nvSpPr>
          <p:spPr>
            <a:xfrm>
              <a:off x="6580674" y="22219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776.7</a:t>
              </a:r>
            </a:p>
          </p:txBody>
        </p:sp>
        <p:sp>
          <p:nvSpPr>
            <p:cNvPr id="87" name="tx87"/>
            <p:cNvSpPr/>
            <p:nvPr/>
          </p:nvSpPr>
          <p:spPr>
            <a:xfrm>
              <a:off x="6856505" y="22293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773.2</a:t>
              </a:r>
            </a:p>
          </p:txBody>
        </p:sp>
        <p:sp>
          <p:nvSpPr>
            <p:cNvPr id="88" name="tx88"/>
            <p:cNvSpPr/>
            <p:nvPr/>
          </p:nvSpPr>
          <p:spPr>
            <a:xfrm>
              <a:off x="7132335" y="21859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793.6</a:t>
              </a:r>
            </a:p>
          </p:txBody>
        </p:sp>
        <p:sp>
          <p:nvSpPr>
            <p:cNvPr id="89" name="tx89"/>
            <p:cNvSpPr/>
            <p:nvPr/>
          </p:nvSpPr>
          <p:spPr>
            <a:xfrm>
              <a:off x="7408166" y="23239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728.6</a:t>
              </a:r>
            </a:p>
          </p:txBody>
        </p:sp>
        <p:sp>
          <p:nvSpPr>
            <p:cNvPr id="90" name="tx90"/>
            <p:cNvSpPr/>
            <p:nvPr/>
          </p:nvSpPr>
          <p:spPr>
            <a:xfrm>
              <a:off x="7683997" y="234883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717.4</a:t>
              </a:r>
            </a:p>
          </p:txBody>
        </p:sp>
        <p:sp>
          <p:nvSpPr>
            <p:cNvPr id="91" name="tx91"/>
            <p:cNvSpPr/>
            <p:nvPr/>
          </p:nvSpPr>
          <p:spPr>
            <a:xfrm>
              <a:off x="7959827" y="23516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715.5</a:t>
              </a:r>
            </a:p>
          </p:txBody>
        </p:sp>
        <p:sp>
          <p:nvSpPr>
            <p:cNvPr id="92" name="pl92"/>
            <p:cNvSpPr/>
            <p:nvPr/>
          </p:nvSpPr>
          <p:spPr>
            <a:xfrm>
              <a:off x="1457446"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36599"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215752"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94905"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98228"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74058"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9889"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5719"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801550"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7381"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39893" y="32432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686.1</a:t>
              </a:r>
            </a:p>
          </p:txBody>
        </p:sp>
        <p:sp>
          <p:nvSpPr>
            <p:cNvPr id="103" name="tx103"/>
            <p:cNvSpPr/>
            <p:nvPr/>
          </p:nvSpPr>
          <p:spPr>
            <a:xfrm>
              <a:off x="1366018" y="24340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76.2</a:t>
              </a:r>
            </a:p>
          </p:txBody>
        </p:sp>
        <p:sp>
          <p:nvSpPr>
            <p:cNvPr id="104" name="tx104"/>
            <p:cNvSpPr/>
            <p:nvPr/>
          </p:nvSpPr>
          <p:spPr>
            <a:xfrm>
              <a:off x="2719046" y="32685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662.4</a:t>
              </a:r>
            </a:p>
          </p:txBody>
        </p:sp>
        <p:sp>
          <p:nvSpPr>
            <p:cNvPr id="105" name="tx105"/>
            <p:cNvSpPr/>
            <p:nvPr/>
          </p:nvSpPr>
          <p:spPr>
            <a:xfrm>
              <a:off x="2745171" y="25361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a:t>
              </a:r>
            </a:p>
          </p:txBody>
        </p:sp>
        <p:sp>
          <p:nvSpPr>
            <p:cNvPr id="106" name="tx106"/>
            <p:cNvSpPr/>
            <p:nvPr/>
          </p:nvSpPr>
          <p:spPr>
            <a:xfrm>
              <a:off x="4098199" y="32840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647.8</a:t>
              </a:r>
            </a:p>
          </p:txBody>
        </p:sp>
        <p:sp>
          <p:nvSpPr>
            <p:cNvPr id="107" name="tx107"/>
            <p:cNvSpPr/>
            <p:nvPr/>
          </p:nvSpPr>
          <p:spPr>
            <a:xfrm>
              <a:off x="4163501" y="2568911"/>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08" name="tx108"/>
            <p:cNvSpPr/>
            <p:nvPr/>
          </p:nvSpPr>
          <p:spPr>
            <a:xfrm>
              <a:off x="5477352" y="32505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679.3</a:t>
              </a:r>
            </a:p>
          </p:txBody>
        </p:sp>
        <p:sp>
          <p:nvSpPr>
            <p:cNvPr id="109" name="tx109"/>
            <p:cNvSpPr/>
            <p:nvPr/>
          </p:nvSpPr>
          <p:spPr>
            <a:xfrm>
              <a:off x="5503477" y="24752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51.1</a:t>
              </a:r>
            </a:p>
          </p:txBody>
        </p:sp>
        <p:sp>
          <p:nvSpPr>
            <p:cNvPr id="110" name="tx110"/>
            <p:cNvSpPr/>
            <p:nvPr/>
          </p:nvSpPr>
          <p:spPr>
            <a:xfrm>
              <a:off x="6580674" y="32214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706.8</a:t>
              </a:r>
            </a:p>
          </p:txBody>
        </p:sp>
        <p:sp>
          <p:nvSpPr>
            <p:cNvPr id="111" name="tx111"/>
            <p:cNvSpPr/>
            <p:nvPr/>
          </p:nvSpPr>
          <p:spPr>
            <a:xfrm>
              <a:off x="6606800" y="23969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69.9</a:t>
              </a:r>
            </a:p>
          </p:txBody>
        </p:sp>
        <p:sp>
          <p:nvSpPr>
            <p:cNvPr id="112" name="tx112"/>
            <p:cNvSpPr/>
            <p:nvPr/>
          </p:nvSpPr>
          <p:spPr>
            <a:xfrm>
              <a:off x="6856505" y="32247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703.6</a:t>
              </a:r>
            </a:p>
          </p:txBody>
        </p:sp>
        <p:sp>
          <p:nvSpPr>
            <p:cNvPr id="113" name="tx113"/>
            <p:cNvSpPr/>
            <p:nvPr/>
          </p:nvSpPr>
          <p:spPr>
            <a:xfrm>
              <a:off x="6882630" y="24040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69.6</a:t>
              </a:r>
            </a:p>
          </p:txBody>
        </p:sp>
        <p:sp>
          <p:nvSpPr>
            <p:cNvPr id="114" name="tx114"/>
            <p:cNvSpPr/>
            <p:nvPr/>
          </p:nvSpPr>
          <p:spPr>
            <a:xfrm>
              <a:off x="7132335" y="31965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730.1</a:t>
              </a:r>
            </a:p>
          </p:txBody>
        </p:sp>
        <p:sp>
          <p:nvSpPr>
            <p:cNvPr id="115" name="tx115"/>
            <p:cNvSpPr/>
            <p:nvPr/>
          </p:nvSpPr>
          <p:spPr>
            <a:xfrm>
              <a:off x="7158461" y="23541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63.5</a:t>
              </a:r>
            </a:p>
          </p:txBody>
        </p:sp>
        <p:sp>
          <p:nvSpPr>
            <p:cNvPr id="116" name="tx116"/>
            <p:cNvSpPr/>
            <p:nvPr/>
          </p:nvSpPr>
          <p:spPr>
            <a:xfrm>
              <a:off x="7408166" y="32833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648.5</a:t>
              </a:r>
            </a:p>
          </p:txBody>
        </p:sp>
        <p:sp>
          <p:nvSpPr>
            <p:cNvPr id="117" name="tx117"/>
            <p:cNvSpPr/>
            <p:nvPr/>
          </p:nvSpPr>
          <p:spPr>
            <a:xfrm>
              <a:off x="7434291" y="25099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80.2</a:t>
              </a:r>
            </a:p>
          </p:txBody>
        </p:sp>
        <p:sp>
          <p:nvSpPr>
            <p:cNvPr id="118" name="tx118"/>
            <p:cNvSpPr/>
            <p:nvPr/>
          </p:nvSpPr>
          <p:spPr>
            <a:xfrm>
              <a:off x="7683997" y="32938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638.5</a:t>
              </a:r>
            </a:p>
          </p:txBody>
        </p:sp>
        <p:sp>
          <p:nvSpPr>
            <p:cNvPr id="119" name="tx119"/>
            <p:cNvSpPr/>
            <p:nvPr/>
          </p:nvSpPr>
          <p:spPr>
            <a:xfrm>
              <a:off x="7710122" y="25323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78.9</a:t>
              </a:r>
            </a:p>
          </p:txBody>
        </p:sp>
        <p:sp>
          <p:nvSpPr>
            <p:cNvPr id="120" name="tx120"/>
            <p:cNvSpPr/>
            <p:nvPr/>
          </p:nvSpPr>
          <p:spPr>
            <a:xfrm>
              <a:off x="7959827" y="32956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636.8</a:t>
              </a:r>
            </a:p>
          </p:txBody>
        </p:sp>
        <p:sp>
          <p:nvSpPr>
            <p:cNvPr id="121" name="tx121"/>
            <p:cNvSpPr/>
            <p:nvPr/>
          </p:nvSpPr>
          <p:spPr>
            <a:xfrm>
              <a:off x="7985953" y="25361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78.7</a:t>
              </a:r>
            </a:p>
          </p:txBody>
        </p:sp>
        <p:sp>
          <p:nvSpPr>
            <p:cNvPr id="122" name="tx122"/>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94200" y="28930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4" name="tx124"/>
            <p:cNvSpPr/>
            <p:nvPr/>
          </p:nvSpPr>
          <p:spPr>
            <a:xfrm>
              <a:off x="577692" y="181351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2769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94790"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52747" y="4909475"/>
              <a:ext cx="201456" cy="201456"/>
            </a:xfrm>
            <a:prstGeom prst="rect">
              <a:avLst/>
            </a:prstGeom>
            <a:solidFill>
              <a:srgbClr val="1CABE2">
                <a:alpha val="100000"/>
              </a:srgbClr>
            </a:solidFill>
          </p:spPr>
          <p:txBody>
            <a:bodyPr/>
            <a:lstStyle/>
            <a:p/>
          </p:txBody>
        </p:sp>
        <p:sp>
          <p:nvSpPr>
            <p:cNvPr id="145" name="rc145"/>
            <p:cNvSpPr/>
            <p:nvPr/>
          </p:nvSpPr>
          <p:spPr>
            <a:xfrm>
              <a:off x="5657835" y="4909475"/>
              <a:ext cx="201456" cy="201456"/>
            </a:xfrm>
            <a:prstGeom prst="rect">
              <a:avLst/>
            </a:prstGeom>
            <a:solidFill>
              <a:srgbClr val="80BD41">
                <a:alpha val="100000"/>
              </a:srgbClr>
            </a:solidFill>
          </p:spPr>
          <p:txBody>
            <a:bodyPr/>
            <a:lstStyle/>
            <a:p/>
          </p:txBody>
        </p:sp>
        <p:sp>
          <p:nvSpPr>
            <p:cNvPr id="146" name="tx146"/>
            <p:cNvSpPr/>
            <p:nvPr/>
          </p:nvSpPr>
          <p:spPr>
            <a:xfrm>
              <a:off x="4732793"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7880"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89913" y="648663"/>
              <a:ext cx="1584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Germany, 2000-2024</a:t>
              </a:r>
            </a:p>
          </p:txBody>
        </p:sp>
        <p:sp>
          <p:nvSpPr>
            <p:cNvPr id="150" name="pl150"/>
            <p:cNvSpPr/>
            <p:nvPr/>
          </p:nvSpPr>
          <p:spPr>
            <a:xfrm>
              <a:off x="217552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85992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54432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22873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5" name="pl155"/>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6" name="pl156"/>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01772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70212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38653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07093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333322" y="5774644"/>
              <a:ext cx="5952427" cy="162162"/>
            </a:xfrm>
            <a:prstGeom prst="rect">
              <a:avLst/>
            </a:prstGeom>
            <a:solidFill>
              <a:srgbClr val="80BD41">
                <a:alpha val="100000"/>
              </a:srgbClr>
            </a:solidFill>
          </p:spPr>
          <p:txBody>
            <a:bodyPr/>
            <a:lstStyle/>
            <a:p/>
          </p:txBody>
        </p:sp>
        <p:sp>
          <p:nvSpPr>
            <p:cNvPr id="163" name="rc163"/>
            <p:cNvSpPr/>
            <p:nvPr/>
          </p:nvSpPr>
          <p:spPr>
            <a:xfrm>
              <a:off x="7285749" y="5774644"/>
              <a:ext cx="588698" cy="162162"/>
            </a:xfrm>
            <a:prstGeom prst="rect">
              <a:avLst/>
            </a:prstGeom>
            <a:solidFill>
              <a:srgbClr val="1CABE2">
                <a:alpha val="100000"/>
              </a:srgbClr>
            </a:solidFill>
          </p:spPr>
          <p:txBody>
            <a:bodyPr/>
            <a:lstStyle/>
            <a:p/>
          </p:txBody>
        </p:sp>
        <p:sp>
          <p:nvSpPr>
            <p:cNvPr id="164" name="rc164"/>
            <p:cNvSpPr/>
            <p:nvPr/>
          </p:nvSpPr>
          <p:spPr>
            <a:xfrm>
              <a:off x="1333322" y="5571941"/>
              <a:ext cx="5377456" cy="162162"/>
            </a:xfrm>
            <a:prstGeom prst="rect">
              <a:avLst/>
            </a:prstGeom>
            <a:solidFill>
              <a:srgbClr val="80BD41">
                <a:alpha val="100000"/>
              </a:srgbClr>
            </a:solidFill>
          </p:spPr>
          <p:txBody>
            <a:bodyPr/>
            <a:lstStyle/>
            <a:p/>
          </p:txBody>
        </p:sp>
        <p:sp>
          <p:nvSpPr>
            <p:cNvPr id="165" name="rc165"/>
            <p:cNvSpPr/>
            <p:nvPr/>
          </p:nvSpPr>
          <p:spPr>
            <a:xfrm>
              <a:off x="6710778" y="5571941"/>
              <a:ext cx="664665" cy="162162"/>
            </a:xfrm>
            <a:prstGeom prst="rect">
              <a:avLst/>
            </a:prstGeom>
            <a:solidFill>
              <a:srgbClr val="1CABE2">
                <a:alpha val="100000"/>
              </a:srgbClr>
            </a:solidFill>
          </p:spPr>
          <p:txBody>
            <a:bodyPr/>
            <a:lstStyle/>
            <a:p/>
          </p:txBody>
        </p:sp>
        <p:sp>
          <p:nvSpPr>
            <p:cNvPr id="166" name="rc166"/>
            <p:cNvSpPr/>
            <p:nvPr/>
          </p:nvSpPr>
          <p:spPr>
            <a:xfrm>
              <a:off x="1333322" y="5369238"/>
              <a:ext cx="5363391" cy="162162"/>
            </a:xfrm>
            <a:prstGeom prst="rect">
              <a:avLst/>
            </a:prstGeom>
            <a:solidFill>
              <a:srgbClr val="80BD41">
                <a:alpha val="100000"/>
              </a:srgbClr>
            </a:solidFill>
          </p:spPr>
          <p:txBody>
            <a:bodyPr/>
            <a:lstStyle/>
            <a:p/>
          </p:txBody>
        </p:sp>
        <p:sp>
          <p:nvSpPr>
            <p:cNvPr id="167" name="rc167"/>
            <p:cNvSpPr/>
            <p:nvPr/>
          </p:nvSpPr>
          <p:spPr>
            <a:xfrm>
              <a:off x="6696714" y="5369238"/>
              <a:ext cx="662896" cy="162162"/>
            </a:xfrm>
            <a:prstGeom prst="rect">
              <a:avLst/>
            </a:prstGeom>
            <a:solidFill>
              <a:srgbClr val="1CABE2">
                <a:alpha val="100000"/>
              </a:srgbClr>
            </a:solidFill>
          </p:spPr>
          <p:txBody>
            <a:bodyPr/>
            <a:lstStyle/>
            <a:p/>
          </p:txBody>
        </p:sp>
        <p:sp>
          <p:nvSpPr>
            <p:cNvPr id="168" name="tx168"/>
            <p:cNvSpPr/>
            <p:nvPr/>
          </p:nvSpPr>
          <p:spPr>
            <a:xfrm>
              <a:off x="8056823"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776.7</a:t>
              </a:r>
            </a:p>
          </p:txBody>
        </p:sp>
        <p:sp>
          <p:nvSpPr>
            <p:cNvPr id="169" name="tx169"/>
            <p:cNvSpPr/>
            <p:nvPr/>
          </p:nvSpPr>
          <p:spPr>
            <a:xfrm>
              <a:off x="7532869" y="5611298"/>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717.4</a:t>
              </a:r>
            </a:p>
          </p:txBody>
        </p:sp>
        <p:sp>
          <p:nvSpPr>
            <p:cNvPr id="170" name="tx170"/>
            <p:cNvSpPr/>
            <p:nvPr/>
          </p:nvSpPr>
          <p:spPr>
            <a:xfrm>
              <a:off x="7516244"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715.5</a:t>
              </a:r>
            </a:p>
          </p:txBody>
        </p:sp>
        <p:sp>
          <p:nvSpPr>
            <p:cNvPr id="171" name="tx171"/>
            <p:cNvSpPr/>
            <p:nvPr/>
          </p:nvSpPr>
          <p:spPr>
            <a:xfrm>
              <a:off x="4173897"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706.8</a:t>
              </a:r>
            </a:p>
          </p:txBody>
        </p:sp>
        <p:sp>
          <p:nvSpPr>
            <p:cNvPr id="172" name="tx172"/>
            <p:cNvSpPr/>
            <p:nvPr/>
          </p:nvSpPr>
          <p:spPr>
            <a:xfrm>
              <a:off x="7474605"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69.9</a:t>
              </a:r>
            </a:p>
          </p:txBody>
        </p:sp>
        <p:sp>
          <p:nvSpPr>
            <p:cNvPr id="173" name="tx173"/>
            <p:cNvSpPr/>
            <p:nvPr/>
          </p:nvSpPr>
          <p:spPr>
            <a:xfrm>
              <a:off x="3886412"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638.5</a:t>
              </a:r>
            </a:p>
          </p:txBody>
        </p:sp>
        <p:sp>
          <p:nvSpPr>
            <p:cNvPr id="174" name="tx174"/>
            <p:cNvSpPr/>
            <p:nvPr/>
          </p:nvSpPr>
          <p:spPr>
            <a:xfrm>
              <a:off x="6937617"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78.9</a:t>
              </a:r>
            </a:p>
          </p:txBody>
        </p:sp>
        <p:sp>
          <p:nvSpPr>
            <p:cNvPr id="175" name="tx175"/>
            <p:cNvSpPr/>
            <p:nvPr/>
          </p:nvSpPr>
          <p:spPr>
            <a:xfrm>
              <a:off x="3879379"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636.8</a:t>
              </a:r>
            </a:p>
          </p:txBody>
        </p:sp>
        <p:sp>
          <p:nvSpPr>
            <p:cNvPr id="176" name="tx176"/>
            <p:cNvSpPr/>
            <p:nvPr/>
          </p:nvSpPr>
          <p:spPr>
            <a:xfrm>
              <a:off x="6922668"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78.7</a:t>
              </a:r>
            </a:p>
          </p:txBody>
        </p:sp>
        <p:sp>
          <p:nvSpPr>
            <p:cNvPr id="177" name="tx177"/>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2901183"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2" name="tx182"/>
            <p:cNvSpPr/>
            <p:nvPr/>
          </p:nvSpPr>
          <p:spPr>
            <a:xfrm>
              <a:off x="458558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3" name="tx183"/>
            <p:cNvSpPr/>
            <p:nvPr/>
          </p:nvSpPr>
          <p:spPr>
            <a:xfrm>
              <a:off x="626998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4" name="tx184"/>
            <p:cNvSpPr/>
            <p:nvPr/>
          </p:nvSpPr>
          <p:spPr>
            <a:xfrm>
              <a:off x="795439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85" name="tx185"/>
            <p:cNvSpPr/>
            <p:nvPr/>
          </p:nvSpPr>
          <p:spPr>
            <a:xfrm>
              <a:off x="4037467"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(89%) was lower than in 2019 (91%).
The number of children vaccinated with DTP3 decreased 10% compared to in 2019.
The number of surviving infants decreased approximately 8% compared to in 2019.
In 2024, 100,000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4144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61097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68050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07621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14574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21527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439181"/>
              <a:ext cx="249014" cy="567503"/>
            </a:xfrm>
            <a:prstGeom prst="rect">
              <a:avLst/>
            </a:prstGeom>
            <a:solidFill>
              <a:srgbClr val="E2231A">
                <a:alpha val="100000"/>
              </a:srgbClr>
            </a:solidFill>
          </p:spPr>
          <p:txBody>
            <a:bodyPr/>
            <a:lstStyle/>
            <a:p/>
          </p:txBody>
        </p:sp>
        <p:sp>
          <p:nvSpPr>
            <p:cNvPr id="23" name="rc23"/>
            <p:cNvSpPr/>
            <p:nvPr/>
          </p:nvSpPr>
          <p:spPr>
            <a:xfrm>
              <a:off x="1587736" y="3598143"/>
              <a:ext cx="249014" cy="408541"/>
            </a:xfrm>
            <a:prstGeom prst="rect">
              <a:avLst/>
            </a:prstGeom>
            <a:solidFill>
              <a:srgbClr val="E2231A">
                <a:alpha val="100000"/>
              </a:srgbClr>
            </a:solidFill>
          </p:spPr>
          <p:txBody>
            <a:bodyPr/>
            <a:lstStyle/>
            <a:p/>
          </p:txBody>
        </p:sp>
        <p:sp>
          <p:nvSpPr>
            <p:cNvPr id="24" name="rc24"/>
            <p:cNvSpPr/>
            <p:nvPr/>
          </p:nvSpPr>
          <p:spPr>
            <a:xfrm>
              <a:off x="1864419" y="3606350"/>
              <a:ext cx="249014" cy="400335"/>
            </a:xfrm>
            <a:prstGeom prst="rect">
              <a:avLst/>
            </a:prstGeom>
            <a:solidFill>
              <a:srgbClr val="E2231A">
                <a:alpha val="100000"/>
              </a:srgbClr>
            </a:solidFill>
          </p:spPr>
          <p:txBody>
            <a:bodyPr/>
            <a:lstStyle/>
            <a:p/>
          </p:txBody>
        </p:sp>
        <p:sp>
          <p:nvSpPr>
            <p:cNvPr id="25" name="rc25"/>
            <p:cNvSpPr/>
            <p:nvPr/>
          </p:nvSpPr>
          <p:spPr>
            <a:xfrm>
              <a:off x="2141101" y="3677856"/>
              <a:ext cx="249014" cy="328828"/>
            </a:xfrm>
            <a:prstGeom prst="rect">
              <a:avLst/>
            </a:prstGeom>
            <a:solidFill>
              <a:srgbClr val="E2231A">
                <a:alpha val="100000"/>
              </a:srgbClr>
            </a:solidFill>
          </p:spPr>
          <p:txBody>
            <a:bodyPr/>
            <a:lstStyle/>
            <a:p/>
          </p:txBody>
        </p:sp>
        <p:sp>
          <p:nvSpPr>
            <p:cNvPr id="26" name="rc26"/>
            <p:cNvSpPr/>
            <p:nvPr/>
          </p:nvSpPr>
          <p:spPr>
            <a:xfrm>
              <a:off x="2417783" y="3743166"/>
              <a:ext cx="249014" cy="263518"/>
            </a:xfrm>
            <a:prstGeom prst="rect">
              <a:avLst/>
            </a:prstGeom>
            <a:solidFill>
              <a:srgbClr val="E2231A">
                <a:alpha val="100000"/>
              </a:srgbClr>
            </a:solidFill>
          </p:spPr>
          <p:txBody>
            <a:bodyPr/>
            <a:lstStyle/>
            <a:p/>
          </p:txBody>
        </p:sp>
        <p:sp>
          <p:nvSpPr>
            <p:cNvPr id="27" name="rc27"/>
            <p:cNvSpPr/>
            <p:nvPr/>
          </p:nvSpPr>
          <p:spPr>
            <a:xfrm>
              <a:off x="2694466" y="3749893"/>
              <a:ext cx="249014" cy="256791"/>
            </a:xfrm>
            <a:prstGeom prst="rect">
              <a:avLst/>
            </a:prstGeom>
            <a:solidFill>
              <a:srgbClr val="E2231A">
                <a:alpha val="100000"/>
              </a:srgbClr>
            </a:solidFill>
          </p:spPr>
          <p:txBody>
            <a:bodyPr/>
            <a:lstStyle/>
            <a:p/>
          </p:txBody>
        </p:sp>
        <p:sp>
          <p:nvSpPr>
            <p:cNvPr id="28" name="rc28"/>
            <p:cNvSpPr/>
            <p:nvPr/>
          </p:nvSpPr>
          <p:spPr>
            <a:xfrm>
              <a:off x="2971148" y="3752071"/>
              <a:ext cx="249014" cy="254614"/>
            </a:xfrm>
            <a:prstGeom prst="rect">
              <a:avLst/>
            </a:prstGeom>
            <a:solidFill>
              <a:srgbClr val="E2231A">
                <a:alpha val="100000"/>
              </a:srgbClr>
            </a:solidFill>
          </p:spPr>
          <p:txBody>
            <a:bodyPr/>
            <a:lstStyle/>
            <a:p/>
          </p:txBody>
        </p:sp>
        <p:sp>
          <p:nvSpPr>
            <p:cNvPr id="29" name="rc29"/>
            <p:cNvSpPr/>
            <p:nvPr/>
          </p:nvSpPr>
          <p:spPr>
            <a:xfrm>
              <a:off x="3247830" y="3817846"/>
              <a:ext cx="249014" cy="188839"/>
            </a:xfrm>
            <a:prstGeom prst="rect">
              <a:avLst/>
            </a:prstGeom>
            <a:solidFill>
              <a:srgbClr val="E2231A">
                <a:alpha val="100000"/>
              </a:srgbClr>
            </a:solidFill>
          </p:spPr>
          <p:txBody>
            <a:bodyPr/>
            <a:lstStyle/>
            <a:p/>
          </p:txBody>
        </p:sp>
        <p:sp>
          <p:nvSpPr>
            <p:cNvPr id="30" name="rc30"/>
            <p:cNvSpPr/>
            <p:nvPr/>
          </p:nvSpPr>
          <p:spPr>
            <a:xfrm>
              <a:off x="3524513" y="3818506"/>
              <a:ext cx="249014" cy="188178"/>
            </a:xfrm>
            <a:prstGeom prst="rect">
              <a:avLst/>
            </a:prstGeom>
            <a:solidFill>
              <a:srgbClr val="E2231A">
                <a:alpha val="100000"/>
              </a:srgbClr>
            </a:solidFill>
          </p:spPr>
          <p:txBody>
            <a:bodyPr/>
            <a:lstStyle/>
            <a:p/>
          </p:txBody>
        </p:sp>
        <p:sp>
          <p:nvSpPr>
            <p:cNvPr id="31" name="rc31"/>
            <p:cNvSpPr/>
            <p:nvPr/>
          </p:nvSpPr>
          <p:spPr>
            <a:xfrm>
              <a:off x="3801195" y="3822880"/>
              <a:ext cx="249014" cy="183805"/>
            </a:xfrm>
            <a:prstGeom prst="rect">
              <a:avLst/>
            </a:prstGeom>
            <a:solidFill>
              <a:srgbClr val="E2231A">
                <a:alpha val="100000"/>
              </a:srgbClr>
            </a:solidFill>
          </p:spPr>
          <p:txBody>
            <a:bodyPr/>
            <a:lstStyle/>
            <a:p/>
          </p:txBody>
        </p:sp>
        <p:sp>
          <p:nvSpPr>
            <p:cNvPr id="32" name="rc32"/>
            <p:cNvSpPr/>
            <p:nvPr/>
          </p:nvSpPr>
          <p:spPr>
            <a:xfrm>
              <a:off x="4077877" y="3818330"/>
              <a:ext cx="249014" cy="188355"/>
            </a:xfrm>
            <a:prstGeom prst="rect">
              <a:avLst/>
            </a:prstGeom>
            <a:solidFill>
              <a:srgbClr val="E2231A">
                <a:alpha val="100000"/>
              </a:srgbClr>
            </a:solidFill>
          </p:spPr>
          <p:txBody>
            <a:bodyPr/>
            <a:lstStyle/>
            <a:p/>
          </p:txBody>
        </p:sp>
        <p:sp>
          <p:nvSpPr>
            <p:cNvPr id="33" name="rc33"/>
            <p:cNvSpPr/>
            <p:nvPr/>
          </p:nvSpPr>
          <p:spPr>
            <a:xfrm>
              <a:off x="4354560" y="3820563"/>
              <a:ext cx="249014" cy="186122"/>
            </a:xfrm>
            <a:prstGeom prst="rect">
              <a:avLst/>
            </a:prstGeom>
            <a:solidFill>
              <a:srgbClr val="E2231A">
                <a:alpha val="100000"/>
              </a:srgbClr>
            </a:solidFill>
          </p:spPr>
          <p:txBody>
            <a:bodyPr/>
            <a:lstStyle/>
            <a:p/>
          </p:txBody>
        </p:sp>
        <p:sp>
          <p:nvSpPr>
            <p:cNvPr id="34" name="rc34"/>
            <p:cNvSpPr/>
            <p:nvPr/>
          </p:nvSpPr>
          <p:spPr>
            <a:xfrm>
              <a:off x="4631242" y="3817008"/>
              <a:ext cx="249014" cy="189676"/>
            </a:xfrm>
            <a:prstGeom prst="rect">
              <a:avLst/>
            </a:prstGeom>
            <a:solidFill>
              <a:srgbClr val="E2231A">
                <a:alpha val="100000"/>
              </a:srgbClr>
            </a:solidFill>
          </p:spPr>
          <p:txBody>
            <a:bodyPr/>
            <a:lstStyle/>
            <a:p/>
          </p:txBody>
        </p:sp>
        <p:sp>
          <p:nvSpPr>
            <p:cNvPr id="35" name="rc35"/>
            <p:cNvSpPr/>
            <p:nvPr/>
          </p:nvSpPr>
          <p:spPr>
            <a:xfrm>
              <a:off x="4907924" y="3817501"/>
              <a:ext cx="249014" cy="189183"/>
            </a:xfrm>
            <a:prstGeom prst="rect">
              <a:avLst/>
            </a:prstGeom>
            <a:solidFill>
              <a:srgbClr val="E2231A">
                <a:alpha val="100000"/>
              </a:srgbClr>
            </a:solidFill>
          </p:spPr>
          <p:txBody>
            <a:bodyPr/>
            <a:lstStyle/>
            <a:p/>
          </p:txBody>
        </p:sp>
        <p:sp>
          <p:nvSpPr>
            <p:cNvPr id="36" name="rc36"/>
            <p:cNvSpPr/>
            <p:nvPr/>
          </p:nvSpPr>
          <p:spPr>
            <a:xfrm>
              <a:off x="5184607" y="3808839"/>
              <a:ext cx="249014" cy="197846"/>
            </a:xfrm>
            <a:prstGeom prst="rect">
              <a:avLst/>
            </a:prstGeom>
            <a:solidFill>
              <a:srgbClr val="E2231A">
                <a:alpha val="100000"/>
              </a:srgbClr>
            </a:solidFill>
          </p:spPr>
          <p:txBody>
            <a:bodyPr/>
            <a:lstStyle/>
            <a:p/>
          </p:txBody>
        </p:sp>
        <p:sp>
          <p:nvSpPr>
            <p:cNvPr id="37" name="rc37"/>
            <p:cNvSpPr/>
            <p:nvPr/>
          </p:nvSpPr>
          <p:spPr>
            <a:xfrm>
              <a:off x="5461289" y="3802791"/>
              <a:ext cx="249014" cy="203894"/>
            </a:xfrm>
            <a:prstGeom prst="rect">
              <a:avLst/>
            </a:prstGeom>
            <a:solidFill>
              <a:srgbClr val="E2231A">
                <a:alpha val="100000"/>
              </a:srgbClr>
            </a:solidFill>
          </p:spPr>
          <p:txBody>
            <a:bodyPr/>
            <a:lstStyle/>
            <a:p/>
          </p:txBody>
        </p:sp>
        <p:sp>
          <p:nvSpPr>
            <p:cNvPr id="38" name="rc38"/>
            <p:cNvSpPr/>
            <p:nvPr/>
          </p:nvSpPr>
          <p:spPr>
            <a:xfrm>
              <a:off x="5737971" y="3787326"/>
              <a:ext cx="249014" cy="219358"/>
            </a:xfrm>
            <a:prstGeom prst="rect">
              <a:avLst/>
            </a:prstGeom>
            <a:solidFill>
              <a:srgbClr val="E2231A">
                <a:alpha val="100000"/>
              </a:srgbClr>
            </a:solidFill>
          </p:spPr>
          <p:txBody>
            <a:bodyPr/>
            <a:lstStyle/>
            <a:p/>
          </p:txBody>
        </p:sp>
        <p:sp>
          <p:nvSpPr>
            <p:cNvPr id="39" name="rc39"/>
            <p:cNvSpPr/>
            <p:nvPr/>
          </p:nvSpPr>
          <p:spPr>
            <a:xfrm>
              <a:off x="6014654" y="3788331"/>
              <a:ext cx="249014" cy="218353"/>
            </a:xfrm>
            <a:prstGeom prst="rect">
              <a:avLst/>
            </a:prstGeom>
            <a:solidFill>
              <a:srgbClr val="E2231A">
                <a:alpha val="100000"/>
              </a:srgbClr>
            </a:solidFill>
          </p:spPr>
          <p:txBody>
            <a:bodyPr/>
            <a:lstStyle/>
            <a:p/>
          </p:txBody>
        </p:sp>
        <p:sp>
          <p:nvSpPr>
            <p:cNvPr id="40" name="rc40"/>
            <p:cNvSpPr/>
            <p:nvPr/>
          </p:nvSpPr>
          <p:spPr>
            <a:xfrm>
              <a:off x="6291336" y="3787401"/>
              <a:ext cx="249014" cy="219284"/>
            </a:xfrm>
            <a:prstGeom prst="rect">
              <a:avLst/>
            </a:prstGeom>
            <a:solidFill>
              <a:srgbClr val="E2231A">
                <a:alpha val="100000"/>
              </a:srgbClr>
            </a:solidFill>
          </p:spPr>
          <p:txBody>
            <a:bodyPr/>
            <a:lstStyle/>
            <a:p/>
          </p:txBody>
        </p:sp>
        <p:sp>
          <p:nvSpPr>
            <p:cNvPr id="41" name="rc41"/>
            <p:cNvSpPr/>
            <p:nvPr/>
          </p:nvSpPr>
          <p:spPr>
            <a:xfrm>
              <a:off x="6568018" y="3789885"/>
              <a:ext cx="249014" cy="216799"/>
            </a:xfrm>
            <a:prstGeom prst="rect">
              <a:avLst/>
            </a:prstGeom>
            <a:solidFill>
              <a:srgbClr val="E2231A">
                <a:alpha val="100000"/>
              </a:srgbClr>
            </a:solidFill>
          </p:spPr>
          <p:txBody>
            <a:bodyPr/>
            <a:lstStyle/>
            <a:p/>
          </p:txBody>
        </p:sp>
        <p:sp>
          <p:nvSpPr>
            <p:cNvPr id="42" name="rc42"/>
            <p:cNvSpPr/>
            <p:nvPr/>
          </p:nvSpPr>
          <p:spPr>
            <a:xfrm>
              <a:off x="6844701" y="3790862"/>
              <a:ext cx="249014" cy="215822"/>
            </a:xfrm>
            <a:prstGeom prst="rect">
              <a:avLst/>
            </a:prstGeom>
            <a:solidFill>
              <a:srgbClr val="E2231A">
                <a:alpha val="100000"/>
              </a:srgbClr>
            </a:solidFill>
          </p:spPr>
          <p:txBody>
            <a:bodyPr/>
            <a:lstStyle/>
            <a:p/>
          </p:txBody>
        </p:sp>
        <p:sp>
          <p:nvSpPr>
            <p:cNvPr id="43" name="rc43"/>
            <p:cNvSpPr/>
            <p:nvPr/>
          </p:nvSpPr>
          <p:spPr>
            <a:xfrm>
              <a:off x="7121383" y="3859000"/>
              <a:ext cx="249014" cy="147684"/>
            </a:xfrm>
            <a:prstGeom prst="rect">
              <a:avLst/>
            </a:prstGeom>
            <a:solidFill>
              <a:srgbClr val="E2231A">
                <a:alpha val="100000"/>
              </a:srgbClr>
            </a:solidFill>
          </p:spPr>
          <p:txBody>
            <a:bodyPr/>
            <a:lstStyle/>
            <a:p/>
          </p:txBody>
        </p:sp>
        <p:sp>
          <p:nvSpPr>
            <p:cNvPr id="44" name="rc44"/>
            <p:cNvSpPr/>
            <p:nvPr/>
          </p:nvSpPr>
          <p:spPr>
            <a:xfrm>
              <a:off x="7398065" y="3735508"/>
              <a:ext cx="249014" cy="271176"/>
            </a:xfrm>
            <a:prstGeom prst="rect">
              <a:avLst/>
            </a:prstGeom>
            <a:solidFill>
              <a:srgbClr val="E2231A">
                <a:alpha val="100000"/>
              </a:srgbClr>
            </a:solidFill>
          </p:spPr>
          <p:txBody>
            <a:bodyPr/>
            <a:lstStyle/>
            <a:p/>
          </p:txBody>
        </p:sp>
        <p:sp>
          <p:nvSpPr>
            <p:cNvPr id="45" name="rc45"/>
            <p:cNvSpPr/>
            <p:nvPr/>
          </p:nvSpPr>
          <p:spPr>
            <a:xfrm>
              <a:off x="7674748" y="3739668"/>
              <a:ext cx="249014" cy="267017"/>
            </a:xfrm>
            <a:prstGeom prst="rect">
              <a:avLst/>
            </a:prstGeom>
            <a:solidFill>
              <a:srgbClr val="E2231A">
                <a:alpha val="100000"/>
              </a:srgbClr>
            </a:solidFill>
          </p:spPr>
          <p:txBody>
            <a:bodyPr/>
            <a:lstStyle/>
            <a:p/>
          </p:txBody>
        </p:sp>
        <p:sp>
          <p:nvSpPr>
            <p:cNvPr id="46" name="rc46"/>
            <p:cNvSpPr/>
            <p:nvPr/>
          </p:nvSpPr>
          <p:spPr>
            <a:xfrm>
              <a:off x="7951430" y="3740375"/>
              <a:ext cx="249014" cy="266310"/>
            </a:xfrm>
            <a:prstGeom prst="rect">
              <a:avLst/>
            </a:prstGeom>
            <a:solidFill>
              <a:srgbClr val="E2231A">
                <a:alpha val="100000"/>
              </a:srgbClr>
            </a:solidFill>
          </p:spPr>
          <p:txBody>
            <a:bodyPr/>
            <a:lstStyle/>
            <a:p/>
          </p:txBody>
        </p:sp>
        <p:sp>
          <p:nvSpPr>
            <p:cNvPr id="47" name="rc47"/>
            <p:cNvSpPr/>
            <p:nvPr/>
          </p:nvSpPr>
          <p:spPr>
            <a:xfrm>
              <a:off x="1864419" y="2321881"/>
              <a:ext cx="249014" cy="1284468"/>
            </a:xfrm>
            <a:prstGeom prst="rect">
              <a:avLst/>
            </a:prstGeom>
            <a:solidFill>
              <a:srgbClr val="B3B3B3">
                <a:alpha val="100000"/>
              </a:srgbClr>
            </a:solidFill>
          </p:spPr>
          <p:txBody>
            <a:bodyPr/>
            <a:lstStyle/>
            <a:p/>
          </p:txBody>
        </p:sp>
        <p:sp>
          <p:nvSpPr>
            <p:cNvPr id="48" name="rc48"/>
            <p:cNvSpPr/>
            <p:nvPr/>
          </p:nvSpPr>
          <p:spPr>
            <a:xfrm>
              <a:off x="2141101" y="2785963"/>
              <a:ext cx="249014" cy="891893"/>
            </a:xfrm>
            <a:prstGeom prst="rect">
              <a:avLst/>
            </a:prstGeom>
            <a:solidFill>
              <a:srgbClr val="B3B3B3">
                <a:alpha val="100000"/>
              </a:srgbClr>
            </a:solidFill>
          </p:spPr>
          <p:txBody>
            <a:bodyPr/>
            <a:lstStyle/>
            <a:p/>
          </p:txBody>
        </p:sp>
        <p:sp>
          <p:nvSpPr>
            <p:cNvPr id="49" name="rc49"/>
            <p:cNvSpPr/>
            <p:nvPr/>
          </p:nvSpPr>
          <p:spPr>
            <a:xfrm>
              <a:off x="2417783" y="3240833"/>
              <a:ext cx="249014" cy="502333"/>
            </a:xfrm>
            <a:prstGeom prst="rect">
              <a:avLst/>
            </a:prstGeom>
            <a:solidFill>
              <a:srgbClr val="B3B3B3">
                <a:alpha val="100000"/>
              </a:srgbClr>
            </a:solidFill>
          </p:spPr>
          <p:txBody>
            <a:bodyPr/>
            <a:lstStyle/>
            <a:p/>
          </p:txBody>
        </p:sp>
        <p:sp>
          <p:nvSpPr>
            <p:cNvPr id="50" name="rc50"/>
            <p:cNvSpPr/>
            <p:nvPr/>
          </p:nvSpPr>
          <p:spPr>
            <a:xfrm>
              <a:off x="2694466" y="3389503"/>
              <a:ext cx="249014" cy="360390"/>
            </a:xfrm>
            <a:prstGeom prst="rect">
              <a:avLst/>
            </a:prstGeom>
            <a:solidFill>
              <a:srgbClr val="B3B3B3">
                <a:alpha val="100000"/>
              </a:srgbClr>
            </a:solidFill>
          </p:spPr>
          <p:txBody>
            <a:bodyPr/>
            <a:lstStyle/>
            <a:p/>
          </p:txBody>
        </p:sp>
        <p:sp>
          <p:nvSpPr>
            <p:cNvPr id="51" name="rc51"/>
            <p:cNvSpPr/>
            <p:nvPr/>
          </p:nvSpPr>
          <p:spPr>
            <a:xfrm>
              <a:off x="2971148" y="3335006"/>
              <a:ext cx="249014" cy="417065"/>
            </a:xfrm>
            <a:prstGeom prst="rect">
              <a:avLst/>
            </a:prstGeom>
            <a:solidFill>
              <a:srgbClr val="B3B3B3">
                <a:alpha val="100000"/>
              </a:srgbClr>
            </a:solidFill>
          </p:spPr>
          <p:txBody>
            <a:bodyPr/>
            <a:lstStyle/>
            <a:p/>
          </p:txBody>
        </p:sp>
        <p:sp>
          <p:nvSpPr>
            <p:cNvPr id="52" name="rc52"/>
            <p:cNvSpPr/>
            <p:nvPr/>
          </p:nvSpPr>
          <p:spPr>
            <a:xfrm>
              <a:off x="3247830" y="3484691"/>
              <a:ext cx="249014" cy="333155"/>
            </a:xfrm>
            <a:prstGeom prst="rect">
              <a:avLst/>
            </a:prstGeom>
            <a:solidFill>
              <a:srgbClr val="B3B3B3">
                <a:alpha val="100000"/>
              </a:srgbClr>
            </a:solidFill>
          </p:spPr>
          <p:txBody>
            <a:bodyPr/>
            <a:lstStyle/>
            <a:p/>
          </p:txBody>
        </p:sp>
        <p:sp>
          <p:nvSpPr>
            <p:cNvPr id="53" name="rc53"/>
            <p:cNvSpPr/>
            <p:nvPr/>
          </p:nvSpPr>
          <p:spPr>
            <a:xfrm>
              <a:off x="3524513" y="3496591"/>
              <a:ext cx="249014" cy="321915"/>
            </a:xfrm>
            <a:prstGeom prst="rect">
              <a:avLst/>
            </a:prstGeom>
            <a:solidFill>
              <a:srgbClr val="B3B3B3">
                <a:alpha val="100000"/>
              </a:srgbClr>
            </a:solidFill>
          </p:spPr>
          <p:txBody>
            <a:bodyPr/>
            <a:lstStyle/>
            <a:p/>
          </p:txBody>
        </p:sp>
        <p:sp>
          <p:nvSpPr>
            <p:cNvPr id="54" name="rc54"/>
            <p:cNvSpPr/>
            <p:nvPr/>
          </p:nvSpPr>
          <p:spPr>
            <a:xfrm>
              <a:off x="3801195" y="3559091"/>
              <a:ext cx="249014" cy="263788"/>
            </a:xfrm>
            <a:prstGeom prst="rect">
              <a:avLst/>
            </a:prstGeom>
            <a:solidFill>
              <a:srgbClr val="B3B3B3">
                <a:alpha val="100000"/>
              </a:srgbClr>
            </a:solidFill>
          </p:spPr>
          <p:txBody>
            <a:bodyPr/>
            <a:lstStyle/>
            <a:p/>
          </p:txBody>
        </p:sp>
        <p:sp>
          <p:nvSpPr>
            <p:cNvPr id="55" name="rc55"/>
            <p:cNvSpPr/>
            <p:nvPr/>
          </p:nvSpPr>
          <p:spPr>
            <a:xfrm>
              <a:off x="4077877" y="3548595"/>
              <a:ext cx="249014" cy="269734"/>
            </a:xfrm>
            <a:prstGeom prst="rect">
              <a:avLst/>
            </a:prstGeom>
            <a:solidFill>
              <a:srgbClr val="B3B3B3">
                <a:alpha val="100000"/>
              </a:srgbClr>
            </a:solidFill>
          </p:spPr>
          <p:txBody>
            <a:bodyPr/>
            <a:lstStyle/>
            <a:p/>
          </p:txBody>
        </p:sp>
        <p:sp>
          <p:nvSpPr>
            <p:cNvPr id="56" name="rc56"/>
            <p:cNvSpPr/>
            <p:nvPr/>
          </p:nvSpPr>
          <p:spPr>
            <a:xfrm>
              <a:off x="4354560" y="3540156"/>
              <a:ext cx="249014" cy="280406"/>
            </a:xfrm>
            <a:prstGeom prst="rect">
              <a:avLst/>
            </a:prstGeom>
            <a:solidFill>
              <a:srgbClr val="B3B3B3">
                <a:alpha val="100000"/>
              </a:srgbClr>
            </a:solidFill>
          </p:spPr>
          <p:txBody>
            <a:bodyPr/>
            <a:lstStyle/>
            <a:p/>
          </p:txBody>
        </p:sp>
        <p:sp>
          <p:nvSpPr>
            <p:cNvPr id="57" name="rc57"/>
            <p:cNvSpPr/>
            <p:nvPr/>
          </p:nvSpPr>
          <p:spPr>
            <a:xfrm>
              <a:off x="4631242" y="3547786"/>
              <a:ext cx="249014" cy="269222"/>
            </a:xfrm>
            <a:prstGeom prst="rect">
              <a:avLst/>
            </a:prstGeom>
            <a:solidFill>
              <a:srgbClr val="B3B3B3">
                <a:alpha val="100000"/>
              </a:srgbClr>
            </a:solidFill>
          </p:spPr>
          <p:txBody>
            <a:bodyPr/>
            <a:lstStyle/>
            <a:p/>
          </p:txBody>
        </p:sp>
        <p:sp>
          <p:nvSpPr>
            <p:cNvPr id="58" name="rc58"/>
            <p:cNvSpPr/>
            <p:nvPr/>
          </p:nvSpPr>
          <p:spPr>
            <a:xfrm>
              <a:off x="4907924" y="3562469"/>
              <a:ext cx="249014" cy="255032"/>
            </a:xfrm>
            <a:prstGeom prst="rect">
              <a:avLst/>
            </a:prstGeom>
            <a:solidFill>
              <a:srgbClr val="B3B3B3">
                <a:alpha val="100000"/>
              </a:srgbClr>
            </a:solidFill>
          </p:spPr>
          <p:txBody>
            <a:bodyPr/>
            <a:lstStyle/>
            <a:p/>
          </p:txBody>
        </p:sp>
        <p:sp>
          <p:nvSpPr>
            <p:cNvPr id="59" name="rc59"/>
            <p:cNvSpPr/>
            <p:nvPr/>
          </p:nvSpPr>
          <p:spPr>
            <a:xfrm>
              <a:off x="5184607" y="3559277"/>
              <a:ext cx="249014" cy="249561"/>
            </a:xfrm>
            <a:prstGeom prst="rect">
              <a:avLst/>
            </a:prstGeom>
            <a:solidFill>
              <a:srgbClr val="B3B3B3">
                <a:alpha val="100000"/>
              </a:srgbClr>
            </a:solidFill>
          </p:spPr>
          <p:txBody>
            <a:bodyPr/>
            <a:lstStyle/>
            <a:p/>
          </p:txBody>
        </p:sp>
        <p:sp>
          <p:nvSpPr>
            <p:cNvPr id="60" name="rc60"/>
            <p:cNvSpPr/>
            <p:nvPr/>
          </p:nvSpPr>
          <p:spPr>
            <a:xfrm>
              <a:off x="5461289" y="3545255"/>
              <a:ext cx="249014" cy="257535"/>
            </a:xfrm>
            <a:prstGeom prst="rect">
              <a:avLst/>
            </a:prstGeom>
            <a:solidFill>
              <a:srgbClr val="B3B3B3">
                <a:alpha val="100000"/>
              </a:srgbClr>
            </a:solidFill>
          </p:spPr>
          <p:txBody>
            <a:bodyPr/>
            <a:lstStyle/>
            <a:p/>
          </p:txBody>
        </p:sp>
        <p:sp>
          <p:nvSpPr>
            <p:cNvPr id="61" name="rc61"/>
            <p:cNvSpPr/>
            <p:nvPr/>
          </p:nvSpPr>
          <p:spPr>
            <a:xfrm>
              <a:off x="5737971" y="3525743"/>
              <a:ext cx="249014" cy="261583"/>
            </a:xfrm>
            <a:prstGeom prst="rect">
              <a:avLst/>
            </a:prstGeom>
            <a:solidFill>
              <a:srgbClr val="B3B3B3">
                <a:alpha val="100000"/>
              </a:srgbClr>
            </a:solidFill>
          </p:spPr>
          <p:txBody>
            <a:bodyPr/>
            <a:lstStyle/>
            <a:p/>
          </p:txBody>
        </p:sp>
        <p:sp>
          <p:nvSpPr>
            <p:cNvPr id="62" name="rc62"/>
            <p:cNvSpPr/>
            <p:nvPr/>
          </p:nvSpPr>
          <p:spPr>
            <a:xfrm>
              <a:off x="6014654" y="3507152"/>
              <a:ext cx="249014" cy="281179"/>
            </a:xfrm>
            <a:prstGeom prst="rect">
              <a:avLst/>
            </a:prstGeom>
            <a:solidFill>
              <a:srgbClr val="B3B3B3">
                <a:alpha val="100000"/>
              </a:srgbClr>
            </a:solidFill>
          </p:spPr>
          <p:txBody>
            <a:bodyPr/>
            <a:lstStyle/>
            <a:p/>
          </p:txBody>
        </p:sp>
        <p:sp>
          <p:nvSpPr>
            <p:cNvPr id="63" name="rc63"/>
            <p:cNvSpPr/>
            <p:nvPr/>
          </p:nvSpPr>
          <p:spPr>
            <a:xfrm>
              <a:off x="6291336" y="3491092"/>
              <a:ext cx="249014" cy="296308"/>
            </a:xfrm>
            <a:prstGeom prst="rect">
              <a:avLst/>
            </a:prstGeom>
            <a:solidFill>
              <a:srgbClr val="B3B3B3">
                <a:alpha val="100000"/>
              </a:srgbClr>
            </a:solidFill>
          </p:spPr>
          <p:txBody>
            <a:bodyPr/>
            <a:lstStyle/>
            <a:p/>
          </p:txBody>
        </p:sp>
        <p:sp>
          <p:nvSpPr>
            <p:cNvPr id="64" name="rc64"/>
            <p:cNvSpPr/>
            <p:nvPr/>
          </p:nvSpPr>
          <p:spPr>
            <a:xfrm>
              <a:off x="6568018" y="3481043"/>
              <a:ext cx="249014" cy="308841"/>
            </a:xfrm>
            <a:prstGeom prst="rect">
              <a:avLst/>
            </a:prstGeom>
            <a:solidFill>
              <a:srgbClr val="B3B3B3">
                <a:alpha val="100000"/>
              </a:srgbClr>
            </a:solidFill>
          </p:spPr>
          <p:txBody>
            <a:bodyPr/>
            <a:lstStyle/>
            <a:p/>
          </p:txBody>
        </p:sp>
        <p:sp>
          <p:nvSpPr>
            <p:cNvPr id="65" name="rc65"/>
            <p:cNvSpPr/>
            <p:nvPr/>
          </p:nvSpPr>
          <p:spPr>
            <a:xfrm>
              <a:off x="6844701" y="3482439"/>
              <a:ext cx="249014" cy="308423"/>
            </a:xfrm>
            <a:prstGeom prst="rect">
              <a:avLst/>
            </a:prstGeom>
            <a:solidFill>
              <a:srgbClr val="B3B3B3">
                <a:alpha val="100000"/>
              </a:srgbClr>
            </a:solidFill>
          </p:spPr>
          <p:txBody>
            <a:bodyPr/>
            <a:lstStyle/>
            <a:p/>
          </p:txBody>
        </p:sp>
        <p:sp>
          <p:nvSpPr>
            <p:cNvPr id="66" name="rc66"/>
            <p:cNvSpPr/>
            <p:nvPr/>
          </p:nvSpPr>
          <p:spPr>
            <a:xfrm>
              <a:off x="7121383" y="3487724"/>
              <a:ext cx="249014" cy="371276"/>
            </a:xfrm>
            <a:prstGeom prst="rect">
              <a:avLst/>
            </a:prstGeom>
            <a:solidFill>
              <a:srgbClr val="B3B3B3">
                <a:alpha val="100000"/>
              </a:srgbClr>
            </a:solidFill>
          </p:spPr>
          <p:txBody>
            <a:bodyPr/>
            <a:lstStyle/>
            <a:p/>
          </p:txBody>
        </p:sp>
        <p:sp>
          <p:nvSpPr>
            <p:cNvPr id="67" name="rc67"/>
            <p:cNvSpPr/>
            <p:nvPr/>
          </p:nvSpPr>
          <p:spPr>
            <a:xfrm>
              <a:off x="7398065" y="3273436"/>
              <a:ext cx="249014" cy="462071"/>
            </a:xfrm>
            <a:prstGeom prst="rect">
              <a:avLst/>
            </a:prstGeom>
            <a:solidFill>
              <a:srgbClr val="B3B3B3">
                <a:alpha val="100000"/>
              </a:srgbClr>
            </a:solidFill>
          </p:spPr>
          <p:txBody>
            <a:bodyPr/>
            <a:lstStyle/>
            <a:p/>
          </p:txBody>
        </p:sp>
        <p:sp>
          <p:nvSpPr>
            <p:cNvPr id="68" name="rc68"/>
            <p:cNvSpPr/>
            <p:nvPr/>
          </p:nvSpPr>
          <p:spPr>
            <a:xfrm>
              <a:off x="7674748" y="3338421"/>
              <a:ext cx="249014" cy="401247"/>
            </a:xfrm>
            <a:prstGeom prst="rect">
              <a:avLst/>
            </a:prstGeom>
            <a:solidFill>
              <a:srgbClr val="B3B3B3">
                <a:alpha val="100000"/>
              </a:srgbClr>
            </a:solidFill>
          </p:spPr>
          <p:txBody>
            <a:bodyPr/>
            <a:lstStyle/>
            <a:p/>
          </p:txBody>
        </p:sp>
        <p:sp>
          <p:nvSpPr>
            <p:cNvPr id="69" name="rc69"/>
            <p:cNvSpPr/>
            <p:nvPr/>
          </p:nvSpPr>
          <p:spPr>
            <a:xfrm>
              <a:off x="7951430" y="3428081"/>
              <a:ext cx="249014" cy="312293"/>
            </a:xfrm>
            <a:prstGeom prst="rect">
              <a:avLst/>
            </a:prstGeom>
            <a:solidFill>
              <a:srgbClr val="B3B3B3">
                <a:alpha val="100000"/>
              </a:srgbClr>
            </a:solidFill>
          </p:spPr>
          <p:txBody>
            <a:bodyPr/>
            <a:lstStyle/>
            <a:p/>
          </p:txBody>
        </p:sp>
        <p:sp>
          <p:nvSpPr>
            <p:cNvPr id="70" name="pl70"/>
            <p:cNvSpPr/>
            <p:nvPr/>
          </p:nvSpPr>
          <p:spPr>
            <a:xfrm>
              <a:off x="1435561" y="1254838"/>
              <a:ext cx="6640376" cy="168480"/>
            </a:xfrm>
            <a:custGeom>
              <a:avLst/>
              <a:pathLst>
                <a:path w="6640376" h="168480">
                  <a:moveTo>
                    <a:pt x="0" y="168480"/>
                  </a:moveTo>
                  <a:lnTo>
                    <a:pt x="276682" y="112320"/>
                  </a:lnTo>
                  <a:lnTo>
                    <a:pt x="553364" y="112320"/>
                  </a:lnTo>
                  <a:lnTo>
                    <a:pt x="830047" y="84240"/>
                  </a:lnTo>
                  <a:lnTo>
                    <a:pt x="1106729" y="56160"/>
                  </a:lnTo>
                  <a:lnTo>
                    <a:pt x="1383411" y="56160"/>
                  </a:lnTo>
                  <a:lnTo>
                    <a:pt x="1660094" y="56160"/>
                  </a:lnTo>
                  <a:lnTo>
                    <a:pt x="1936776" y="28080"/>
                  </a:lnTo>
                  <a:lnTo>
                    <a:pt x="2213458" y="28080"/>
                  </a:lnTo>
                  <a:lnTo>
                    <a:pt x="2490141" y="28080"/>
                  </a:lnTo>
                  <a:lnTo>
                    <a:pt x="2766823" y="28080"/>
                  </a:lnTo>
                  <a:lnTo>
                    <a:pt x="3043505" y="28080"/>
                  </a:lnTo>
                  <a:lnTo>
                    <a:pt x="3320188" y="28080"/>
                  </a:lnTo>
                  <a:lnTo>
                    <a:pt x="3596870" y="28080"/>
                  </a:lnTo>
                  <a:lnTo>
                    <a:pt x="3873552" y="28080"/>
                  </a:lnTo>
                  <a:lnTo>
                    <a:pt x="4150235" y="28080"/>
                  </a:lnTo>
                  <a:lnTo>
                    <a:pt x="4426917" y="28080"/>
                  </a:lnTo>
                  <a:lnTo>
                    <a:pt x="4703599" y="28080"/>
                  </a:lnTo>
                  <a:lnTo>
                    <a:pt x="4980282" y="28080"/>
                  </a:lnTo>
                  <a:lnTo>
                    <a:pt x="5256964" y="28080"/>
                  </a:lnTo>
                  <a:lnTo>
                    <a:pt x="5533646" y="28080"/>
                  </a:lnTo>
                  <a:lnTo>
                    <a:pt x="5810329" y="0"/>
                  </a:lnTo>
                  <a:lnTo>
                    <a:pt x="6087011" y="56160"/>
                  </a:lnTo>
                  <a:lnTo>
                    <a:pt x="6363693" y="56160"/>
                  </a:lnTo>
                  <a:lnTo>
                    <a:pt x="6640376" y="56160"/>
                  </a:lnTo>
                </a:path>
              </a:pathLst>
            </a:custGeom>
            <a:ln w="27101" cap="flat">
              <a:solidFill>
                <a:srgbClr val="0058AB">
                  <a:alpha val="100000"/>
                </a:srgbClr>
              </a:solidFill>
              <a:prstDash val="solid"/>
              <a:round/>
            </a:ln>
          </p:spPr>
          <p:txBody>
            <a:bodyPr/>
            <a:lstStyle/>
            <a:p/>
          </p:txBody>
        </p:sp>
        <p:sp>
          <p:nvSpPr>
            <p:cNvPr id="71" name="pl71"/>
            <p:cNvSpPr/>
            <p:nvPr/>
          </p:nvSpPr>
          <p:spPr>
            <a:xfrm>
              <a:off x="1988926" y="1395239"/>
              <a:ext cx="6087011" cy="449281"/>
            </a:xfrm>
            <a:custGeom>
              <a:avLst/>
              <a:pathLst>
                <a:path w="6087011" h="449281">
                  <a:moveTo>
                    <a:pt x="0" y="449281"/>
                  </a:moveTo>
                  <a:lnTo>
                    <a:pt x="276682" y="280800"/>
                  </a:lnTo>
                  <a:lnTo>
                    <a:pt x="553364" y="112320"/>
                  </a:lnTo>
                  <a:lnTo>
                    <a:pt x="830047" y="56160"/>
                  </a:lnTo>
                  <a:lnTo>
                    <a:pt x="1106729" y="84240"/>
                  </a:lnTo>
                  <a:lnTo>
                    <a:pt x="1383411" y="28080"/>
                  </a:lnTo>
                  <a:lnTo>
                    <a:pt x="1660094" y="28080"/>
                  </a:lnTo>
                  <a:lnTo>
                    <a:pt x="1936776" y="0"/>
                  </a:lnTo>
                  <a:lnTo>
                    <a:pt x="2213458" y="0"/>
                  </a:lnTo>
                  <a:lnTo>
                    <a:pt x="2490141" y="0"/>
                  </a:lnTo>
                  <a:lnTo>
                    <a:pt x="2766823" y="0"/>
                  </a:lnTo>
                  <a:lnTo>
                    <a:pt x="3043505" y="0"/>
                  </a:lnTo>
                  <a:lnTo>
                    <a:pt x="3320188" y="0"/>
                  </a:lnTo>
                  <a:lnTo>
                    <a:pt x="3596870" y="0"/>
                  </a:lnTo>
                  <a:lnTo>
                    <a:pt x="3873552" y="0"/>
                  </a:lnTo>
                  <a:lnTo>
                    <a:pt x="4150235" y="0"/>
                  </a:lnTo>
                  <a:lnTo>
                    <a:pt x="4426917" y="0"/>
                  </a:lnTo>
                  <a:lnTo>
                    <a:pt x="4703599" y="0"/>
                  </a:lnTo>
                  <a:lnTo>
                    <a:pt x="4980282" y="0"/>
                  </a:lnTo>
                  <a:lnTo>
                    <a:pt x="5256964" y="0"/>
                  </a:lnTo>
                  <a:lnTo>
                    <a:pt x="5533646" y="84240"/>
                  </a:lnTo>
                  <a:lnTo>
                    <a:pt x="5810329" y="56160"/>
                  </a:lnTo>
                  <a:lnTo>
                    <a:pt x="6087011" y="28080"/>
                  </a:lnTo>
                </a:path>
              </a:pathLst>
            </a:custGeom>
            <a:ln w="27101" cap="flat">
              <a:solidFill>
                <a:srgbClr val="333333">
                  <a:alpha val="100000"/>
                </a:srgbClr>
              </a:solidFill>
              <a:prstDash val="solid"/>
              <a:round/>
            </a:ln>
          </p:spPr>
          <p:txBody>
            <a:bodyPr/>
            <a:lstStyle/>
            <a:p/>
          </p:txBody>
        </p:sp>
        <p:sp>
          <p:nvSpPr>
            <p:cNvPr id="72" name="tx72"/>
            <p:cNvSpPr/>
            <p:nvPr/>
          </p:nvSpPr>
          <p:spPr>
            <a:xfrm>
              <a:off x="6622187"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3" name="tx73"/>
            <p:cNvSpPr/>
            <p:nvPr/>
          </p:nvSpPr>
          <p:spPr>
            <a:xfrm>
              <a:off x="6898870"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4" name="tx74"/>
            <p:cNvSpPr/>
            <p:nvPr/>
          </p:nvSpPr>
          <p:spPr>
            <a:xfrm>
              <a:off x="7175552"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5" name="tx75"/>
            <p:cNvSpPr/>
            <p:nvPr/>
          </p:nvSpPr>
          <p:spPr>
            <a:xfrm>
              <a:off x="7452234"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6" name="tx76"/>
            <p:cNvSpPr/>
            <p:nvPr/>
          </p:nvSpPr>
          <p:spPr>
            <a:xfrm>
              <a:off x="7728917"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7" name="tx77"/>
            <p:cNvSpPr/>
            <p:nvPr/>
          </p:nvSpPr>
          <p:spPr>
            <a:xfrm>
              <a:off x="8005599"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8" name="tx78"/>
            <p:cNvSpPr/>
            <p:nvPr/>
          </p:nvSpPr>
          <p:spPr>
            <a:xfrm>
              <a:off x="6622187"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9" name="tx79"/>
            <p:cNvSpPr/>
            <p:nvPr/>
          </p:nvSpPr>
          <p:spPr>
            <a:xfrm>
              <a:off x="6898870"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80" name="tx80"/>
            <p:cNvSpPr/>
            <p:nvPr/>
          </p:nvSpPr>
          <p:spPr>
            <a:xfrm>
              <a:off x="7175552"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81" name="tx81"/>
            <p:cNvSpPr/>
            <p:nvPr/>
          </p:nvSpPr>
          <p:spPr>
            <a:xfrm>
              <a:off x="7452234" y="15409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90</a:t>
              </a:r>
            </a:p>
          </p:txBody>
        </p:sp>
        <p:sp>
          <p:nvSpPr>
            <p:cNvPr id="82" name="tx82"/>
            <p:cNvSpPr/>
            <p:nvPr/>
          </p:nvSpPr>
          <p:spPr>
            <a:xfrm>
              <a:off x="7728917"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83" name="tx83"/>
            <p:cNvSpPr/>
            <p:nvPr/>
          </p:nvSpPr>
          <p:spPr>
            <a:xfrm>
              <a:off x="8005599"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84" name="tx84"/>
            <p:cNvSpPr/>
            <p:nvPr/>
          </p:nvSpPr>
          <p:spPr>
            <a:xfrm>
              <a:off x="1375271" y="3682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85" name="tx85"/>
            <p:cNvSpPr/>
            <p:nvPr/>
          </p:nvSpPr>
          <p:spPr>
            <a:xfrm>
              <a:off x="2758683" y="3837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86" name="tx86"/>
            <p:cNvSpPr/>
            <p:nvPr/>
          </p:nvSpPr>
          <p:spPr>
            <a:xfrm>
              <a:off x="4142095" y="38720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87" name="tx87"/>
            <p:cNvSpPr/>
            <p:nvPr/>
          </p:nvSpPr>
          <p:spPr>
            <a:xfrm>
              <a:off x="5525506" y="38656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88" name="tx88"/>
            <p:cNvSpPr/>
            <p:nvPr/>
          </p:nvSpPr>
          <p:spPr>
            <a:xfrm>
              <a:off x="6632236" y="38577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89" name="tx89"/>
            <p:cNvSpPr/>
            <p:nvPr/>
          </p:nvSpPr>
          <p:spPr>
            <a:xfrm>
              <a:off x="6908918" y="385828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0" name="tx90"/>
            <p:cNvSpPr/>
            <p:nvPr/>
          </p:nvSpPr>
          <p:spPr>
            <a:xfrm>
              <a:off x="7185600" y="38924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1" name="tx91"/>
            <p:cNvSpPr/>
            <p:nvPr/>
          </p:nvSpPr>
          <p:spPr>
            <a:xfrm>
              <a:off x="7462283" y="38306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92" name="tx92"/>
            <p:cNvSpPr/>
            <p:nvPr/>
          </p:nvSpPr>
          <p:spPr>
            <a:xfrm>
              <a:off x="7738965" y="383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93" name="tx93"/>
            <p:cNvSpPr/>
            <p:nvPr/>
          </p:nvSpPr>
          <p:spPr>
            <a:xfrm>
              <a:off x="8015647" y="3833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94" name="tx94"/>
            <p:cNvSpPr/>
            <p:nvPr/>
          </p:nvSpPr>
          <p:spPr>
            <a:xfrm>
              <a:off x="2758683" y="35292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95" name="tx95"/>
            <p:cNvSpPr/>
            <p:nvPr/>
          </p:nvSpPr>
          <p:spPr>
            <a:xfrm>
              <a:off x="4142095" y="36430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96" name="tx96"/>
            <p:cNvSpPr/>
            <p:nvPr/>
          </p:nvSpPr>
          <p:spPr>
            <a:xfrm>
              <a:off x="5525506" y="36335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7" name="tx97"/>
            <p:cNvSpPr/>
            <p:nvPr/>
          </p:nvSpPr>
          <p:spPr>
            <a:xfrm>
              <a:off x="6632236" y="359497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8" name="tx98"/>
            <p:cNvSpPr/>
            <p:nvPr/>
          </p:nvSpPr>
          <p:spPr>
            <a:xfrm>
              <a:off x="6908918" y="35961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9" name="tx99"/>
            <p:cNvSpPr/>
            <p:nvPr/>
          </p:nvSpPr>
          <p:spPr>
            <a:xfrm>
              <a:off x="7185600" y="36329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00" name="tx100"/>
            <p:cNvSpPr/>
            <p:nvPr/>
          </p:nvSpPr>
          <p:spPr>
            <a:xfrm>
              <a:off x="7462283" y="34640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01" name="tx101"/>
            <p:cNvSpPr/>
            <p:nvPr/>
          </p:nvSpPr>
          <p:spPr>
            <a:xfrm>
              <a:off x="7738965" y="34985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2" name="tx102"/>
            <p:cNvSpPr/>
            <p:nvPr/>
          </p:nvSpPr>
          <p:spPr>
            <a:xfrm>
              <a:off x="8015647" y="354373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3" name="tx103"/>
            <p:cNvSpPr/>
            <p:nvPr/>
          </p:nvSpPr>
          <p:spPr>
            <a:xfrm>
              <a:off x="2764712" y="32832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04" name="tx104"/>
            <p:cNvSpPr/>
            <p:nvPr/>
          </p:nvSpPr>
          <p:spPr>
            <a:xfrm>
              <a:off x="4148124" y="34423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105" name="tx105"/>
            <p:cNvSpPr/>
            <p:nvPr/>
          </p:nvSpPr>
          <p:spPr>
            <a:xfrm>
              <a:off x="5531535" y="34390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106" name="tx106"/>
            <p:cNvSpPr/>
            <p:nvPr/>
          </p:nvSpPr>
          <p:spPr>
            <a:xfrm>
              <a:off x="6638265" y="33748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07" name="tx107"/>
            <p:cNvSpPr/>
            <p:nvPr/>
          </p:nvSpPr>
          <p:spPr>
            <a:xfrm>
              <a:off x="6914947" y="33762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08" name="tx108"/>
            <p:cNvSpPr/>
            <p:nvPr/>
          </p:nvSpPr>
          <p:spPr>
            <a:xfrm>
              <a:off x="7191629" y="33814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09" name="tx109"/>
            <p:cNvSpPr/>
            <p:nvPr/>
          </p:nvSpPr>
          <p:spPr>
            <a:xfrm>
              <a:off x="7468312" y="31672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10" name="tx110"/>
            <p:cNvSpPr/>
            <p:nvPr/>
          </p:nvSpPr>
          <p:spPr>
            <a:xfrm>
              <a:off x="7744994" y="323337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11" name="tx111"/>
            <p:cNvSpPr/>
            <p:nvPr/>
          </p:nvSpPr>
          <p:spPr>
            <a:xfrm>
              <a:off x="8021676" y="33218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12" name="tx112"/>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3" name="tx113"/>
            <p:cNvSpPr/>
            <p:nvPr/>
          </p:nvSpPr>
          <p:spPr>
            <a:xfrm>
              <a:off x="577692" y="302409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4" name="tx114"/>
            <p:cNvSpPr/>
            <p:nvPr/>
          </p:nvSpPr>
          <p:spPr>
            <a:xfrm>
              <a:off x="577692" y="209362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5" name="tx115"/>
            <p:cNvSpPr/>
            <p:nvPr/>
          </p:nvSpPr>
          <p:spPr>
            <a:xfrm>
              <a:off x="577692" y="1163089"/>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16" name="tx116"/>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7" name="tx117"/>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8" name="tx118"/>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9" name="tx119"/>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0" name="tx120"/>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1" name="tx121"/>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7" name="tx127"/>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8" name="tx128"/>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9" name="tx129"/>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0" name="tx130"/>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2" name="tx132"/>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3" name="pl133"/>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4" name="pl134"/>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5" name="tx135"/>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6" name="tx136"/>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7" name="rc137"/>
            <p:cNvSpPr/>
            <p:nvPr/>
          </p:nvSpPr>
          <p:spPr>
            <a:xfrm>
              <a:off x="4686533" y="4909475"/>
              <a:ext cx="201456" cy="201456"/>
            </a:xfrm>
            <a:prstGeom prst="rect">
              <a:avLst/>
            </a:prstGeom>
            <a:solidFill>
              <a:srgbClr val="E2231A">
                <a:alpha val="100000"/>
              </a:srgbClr>
            </a:solidFill>
          </p:spPr>
          <p:txBody>
            <a:bodyPr/>
            <a:lstStyle/>
            <a:p/>
          </p:txBody>
        </p:sp>
        <p:sp>
          <p:nvSpPr>
            <p:cNvPr id="138" name="rc138"/>
            <p:cNvSpPr/>
            <p:nvPr/>
          </p:nvSpPr>
          <p:spPr>
            <a:xfrm>
              <a:off x="5650692" y="4909475"/>
              <a:ext cx="201456" cy="201456"/>
            </a:xfrm>
            <a:prstGeom prst="rect">
              <a:avLst/>
            </a:prstGeom>
            <a:solidFill>
              <a:srgbClr val="B3B3B3">
                <a:alpha val="100000"/>
              </a:srgbClr>
            </a:solidFill>
          </p:spPr>
          <p:txBody>
            <a:bodyPr/>
            <a:lstStyle/>
            <a:p/>
          </p:txBody>
        </p:sp>
        <p:sp>
          <p:nvSpPr>
            <p:cNvPr id="139" name="tx139"/>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0" name="tx140"/>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1" name="tx141"/>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2" name="tx142"/>
            <p:cNvSpPr/>
            <p:nvPr/>
          </p:nvSpPr>
          <p:spPr>
            <a:xfrm>
              <a:off x="966584" y="648663"/>
              <a:ext cx="1584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Germany, 2000-2024</a:t>
              </a:r>
            </a:p>
          </p:txBody>
        </p:sp>
        <p:sp>
          <p:nvSpPr>
            <p:cNvPr id="143" name="pl143"/>
            <p:cNvSpPr/>
            <p:nvPr/>
          </p:nvSpPr>
          <p:spPr>
            <a:xfrm>
              <a:off x="227031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418882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610734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802585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8" name="pl148"/>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9" name="pl149"/>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0" name="pl150"/>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322957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514808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706660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4" name="rc154"/>
            <p:cNvSpPr/>
            <p:nvPr/>
          </p:nvSpPr>
          <p:spPr>
            <a:xfrm>
              <a:off x="1311054" y="5774644"/>
              <a:ext cx="2235070" cy="162162"/>
            </a:xfrm>
            <a:prstGeom prst="rect">
              <a:avLst/>
            </a:prstGeom>
            <a:solidFill>
              <a:srgbClr val="E2231A">
                <a:alpha val="100000"/>
              </a:srgbClr>
            </a:solidFill>
          </p:spPr>
          <p:txBody>
            <a:bodyPr/>
            <a:lstStyle/>
            <a:p/>
          </p:txBody>
        </p:sp>
        <p:sp>
          <p:nvSpPr>
            <p:cNvPr id="155" name="rc155"/>
            <p:cNvSpPr/>
            <p:nvPr/>
          </p:nvSpPr>
          <p:spPr>
            <a:xfrm>
              <a:off x="1311054" y="5571941"/>
              <a:ext cx="2752782" cy="162162"/>
            </a:xfrm>
            <a:prstGeom prst="rect">
              <a:avLst/>
            </a:prstGeom>
            <a:solidFill>
              <a:srgbClr val="E2231A">
                <a:alpha val="100000"/>
              </a:srgbClr>
            </a:solidFill>
          </p:spPr>
          <p:txBody>
            <a:bodyPr/>
            <a:lstStyle/>
            <a:p/>
          </p:txBody>
        </p:sp>
        <p:sp>
          <p:nvSpPr>
            <p:cNvPr id="156" name="rc156"/>
            <p:cNvSpPr/>
            <p:nvPr/>
          </p:nvSpPr>
          <p:spPr>
            <a:xfrm>
              <a:off x="1311054" y="5369238"/>
              <a:ext cx="2745491" cy="162162"/>
            </a:xfrm>
            <a:prstGeom prst="rect">
              <a:avLst/>
            </a:prstGeom>
            <a:solidFill>
              <a:srgbClr val="E2231A">
                <a:alpha val="100000"/>
              </a:srgbClr>
            </a:solidFill>
          </p:spPr>
          <p:txBody>
            <a:bodyPr/>
            <a:lstStyle/>
            <a:p/>
          </p:txBody>
        </p:sp>
        <p:sp>
          <p:nvSpPr>
            <p:cNvPr id="157" name="rc157"/>
            <p:cNvSpPr/>
            <p:nvPr/>
          </p:nvSpPr>
          <p:spPr>
            <a:xfrm>
              <a:off x="3546125" y="5774644"/>
              <a:ext cx="3183968" cy="162162"/>
            </a:xfrm>
            <a:prstGeom prst="rect">
              <a:avLst/>
            </a:prstGeom>
            <a:solidFill>
              <a:srgbClr val="B3B3B3">
                <a:alpha val="100000"/>
              </a:srgbClr>
            </a:solidFill>
          </p:spPr>
          <p:txBody>
            <a:bodyPr/>
            <a:lstStyle/>
            <a:p/>
          </p:txBody>
        </p:sp>
        <p:sp>
          <p:nvSpPr>
            <p:cNvPr id="158" name="rc158"/>
            <p:cNvSpPr/>
            <p:nvPr/>
          </p:nvSpPr>
          <p:spPr>
            <a:xfrm>
              <a:off x="4063836" y="5571941"/>
              <a:ext cx="4136607" cy="162162"/>
            </a:xfrm>
            <a:prstGeom prst="rect">
              <a:avLst/>
            </a:prstGeom>
            <a:solidFill>
              <a:srgbClr val="B3B3B3">
                <a:alpha val="100000"/>
              </a:srgbClr>
            </a:solidFill>
          </p:spPr>
          <p:txBody>
            <a:bodyPr/>
            <a:lstStyle/>
            <a:p/>
          </p:txBody>
        </p:sp>
        <p:sp>
          <p:nvSpPr>
            <p:cNvPr id="159" name="rc159"/>
            <p:cNvSpPr/>
            <p:nvPr/>
          </p:nvSpPr>
          <p:spPr>
            <a:xfrm>
              <a:off x="4056546" y="5369238"/>
              <a:ext cx="3219557" cy="162162"/>
            </a:xfrm>
            <a:prstGeom prst="rect">
              <a:avLst/>
            </a:prstGeom>
            <a:solidFill>
              <a:srgbClr val="B3B3B3">
                <a:alpha val="100000"/>
              </a:srgbClr>
            </a:solidFill>
          </p:spPr>
          <p:txBody>
            <a:bodyPr/>
            <a:lstStyle/>
            <a:p/>
          </p:txBody>
        </p:sp>
        <p:sp>
          <p:nvSpPr>
            <p:cNvPr id="160" name="tx160"/>
            <p:cNvSpPr/>
            <p:nvPr/>
          </p:nvSpPr>
          <p:spPr>
            <a:xfrm>
              <a:off x="6842620"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56.5</a:t>
              </a:r>
            </a:p>
          </p:txBody>
        </p:sp>
        <p:sp>
          <p:nvSpPr>
            <p:cNvPr id="161" name="tx161"/>
            <p:cNvSpPr/>
            <p:nvPr/>
          </p:nvSpPr>
          <p:spPr>
            <a:xfrm>
              <a:off x="8312971"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71.8</a:t>
              </a:r>
            </a:p>
          </p:txBody>
        </p:sp>
        <p:sp>
          <p:nvSpPr>
            <p:cNvPr id="162" name="tx162"/>
            <p:cNvSpPr/>
            <p:nvPr/>
          </p:nvSpPr>
          <p:spPr>
            <a:xfrm>
              <a:off x="7388630"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62.2</a:t>
              </a:r>
            </a:p>
          </p:txBody>
        </p:sp>
        <p:sp>
          <p:nvSpPr>
            <p:cNvPr id="163" name="tx163"/>
            <p:cNvSpPr/>
            <p:nvPr/>
          </p:nvSpPr>
          <p:spPr>
            <a:xfrm>
              <a:off x="2316063"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23.3</a:t>
              </a:r>
            </a:p>
          </p:txBody>
        </p:sp>
        <p:sp>
          <p:nvSpPr>
            <p:cNvPr id="164" name="tx164"/>
            <p:cNvSpPr/>
            <p:nvPr/>
          </p:nvSpPr>
          <p:spPr>
            <a:xfrm>
              <a:off x="2574918"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28.7</a:t>
              </a:r>
            </a:p>
          </p:txBody>
        </p:sp>
        <p:sp>
          <p:nvSpPr>
            <p:cNvPr id="165" name="tx165"/>
            <p:cNvSpPr/>
            <p:nvPr/>
          </p:nvSpPr>
          <p:spPr>
            <a:xfrm>
              <a:off x="257127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28.6</a:t>
              </a:r>
            </a:p>
          </p:txBody>
        </p:sp>
        <p:sp>
          <p:nvSpPr>
            <p:cNvPr id="166" name="tx166"/>
            <p:cNvSpPr/>
            <p:nvPr/>
          </p:nvSpPr>
          <p:spPr>
            <a:xfrm>
              <a:off x="5025582"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33.2</a:t>
              </a:r>
            </a:p>
          </p:txBody>
        </p:sp>
        <p:sp>
          <p:nvSpPr>
            <p:cNvPr id="167" name="tx167"/>
            <p:cNvSpPr/>
            <p:nvPr/>
          </p:nvSpPr>
          <p:spPr>
            <a:xfrm>
              <a:off x="6019613"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43.1</a:t>
              </a:r>
            </a:p>
          </p:txBody>
        </p:sp>
        <p:sp>
          <p:nvSpPr>
            <p:cNvPr id="168" name="tx168"/>
            <p:cNvSpPr/>
            <p:nvPr/>
          </p:nvSpPr>
          <p:spPr>
            <a:xfrm>
              <a:off x="5553798"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33.6</a:t>
              </a:r>
            </a:p>
          </p:txBody>
        </p:sp>
        <p:sp>
          <p:nvSpPr>
            <p:cNvPr id="169" name="tx169"/>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0" name="tx170"/>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1" name="tx171"/>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2" name="tx172"/>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3" name="tx173"/>
            <p:cNvSpPr/>
            <p:nvPr/>
          </p:nvSpPr>
          <p:spPr>
            <a:xfrm>
              <a:off x="3105286"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4" name="tx174"/>
            <p:cNvSpPr/>
            <p:nvPr/>
          </p:nvSpPr>
          <p:spPr>
            <a:xfrm>
              <a:off x="5023801"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75" name="tx175"/>
            <p:cNvSpPr/>
            <p:nvPr/>
          </p:nvSpPr>
          <p:spPr>
            <a:xfrm>
              <a:off x="6942317"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76" name="tx176"/>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7" name="tx17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8" name="tx178"/>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96%. This is similar to in 2019, where coverage was 97%.
29,000 children missed their routine first dose of measles vaccine.
MCV2 is typically administered to children between 18 months and five years old. MCV2 coverage remained relatively constant (within 1%) at 92%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171421"/>
            </a:xfrm>
            <a:custGeom>
              <a:avLst/>
              <a:pathLst>
                <a:path w="3397293" h="171421">
                  <a:moveTo>
                    <a:pt x="0" y="171421"/>
                  </a:moveTo>
                  <a:lnTo>
                    <a:pt x="141553" y="114281"/>
                  </a:lnTo>
                  <a:lnTo>
                    <a:pt x="283107" y="114281"/>
                  </a:lnTo>
                  <a:lnTo>
                    <a:pt x="424661" y="85710"/>
                  </a:lnTo>
                  <a:lnTo>
                    <a:pt x="566215" y="57140"/>
                  </a:lnTo>
                  <a:lnTo>
                    <a:pt x="707769" y="57140"/>
                  </a:lnTo>
                  <a:lnTo>
                    <a:pt x="849323" y="57140"/>
                  </a:lnTo>
                  <a:lnTo>
                    <a:pt x="990877" y="28570"/>
                  </a:lnTo>
                  <a:lnTo>
                    <a:pt x="1132431" y="28570"/>
                  </a:lnTo>
                  <a:lnTo>
                    <a:pt x="1273984" y="28570"/>
                  </a:lnTo>
                  <a:lnTo>
                    <a:pt x="1415538" y="28570"/>
                  </a:lnTo>
                  <a:lnTo>
                    <a:pt x="1557092" y="28570"/>
                  </a:lnTo>
                  <a:lnTo>
                    <a:pt x="1698646" y="28570"/>
                  </a:lnTo>
                  <a:lnTo>
                    <a:pt x="1840200" y="28570"/>
                  </a:lnTo>
                  <a:lnTo>
                    <a:pt x="1981754" y="28570"/>
                  </a:lnTo>
                  <a:lnTo>
                    <a:pt x="2123308" y="28570"/>
                  </a:lnTo>
                  <a:lnTo>
                    <a:pt x="2264862" y="28570"/>
                  </a:lnTo>
                  <a:lnTo>
                    <a:pt x="2406416" y="28570"/>
                  </a:lnTo>
                  <a:lnTo>
                    <a:pt x="2547969" y="28570"/>
                  </a:lnTo>
                  <a:lnTo>
                    <a:pt x="2689523" y="28570"/>
                  </a:lnTo>
                  <a:lnTo>
                    <a:pt x="2831077" y="28570"/>
                  </a:lnTo>
                  <a:lnTo>
                    <a:pt x="2972631" y="0"/>
                  </a:lnTo>
                  <a:lnTo>
                    <a:pt x="3114185" y="57140"/>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171421"/>
            </a:xfrm>
            <a:custGeom>
              <a:avLst/>
              <a:pathLst>
                <a:path w="3397293" h="171421">
                  <a:moveTo>
                    <a:pt x="0" y="171421"/>
                  </a:moveTo>
                  <a:lnTo>
                    <a:pt x="141553" y="114281"/>
                  </a:lnTo>
                  <a:lnTo>
                    <a:pt x="283107" y="114281"/>
                  </a:lnTo>
                  <a:lnTo>
                    <a:pt x="424661" y="85710"/>
                  </a:lnTo>
                  <a:lnTo>
                    <a:pt x="566215" y="57140"/>
                  </a:lnTo>
                  <a:lnTo>
                    <a:pt x="707769" y="57140"/>
                  </a:lnTo>
                  <a:lnTo>
                    <a:pt x="849323" y="57140"/>
                  </a:lnTo>
                  <a:lnTo>
                    <a:pt x="990877" y="28570"/>
                  </a:lnTo>
                  <a:lnTo>
                    <a:pt x="1132431" y="28570"/>
                  </a:lnTo>
                  <a:lnTo>
                    <a:pt x="1273984" y="28570"/>
                  </a:lnTo>
                  <a:lnTo>
                    <a:pt x="1415538" y="28570"/>
                  </a:lnTo>
                  <a:lnTo>
                    <a:pt x="1557092" y="28570"/>
                  </a:lnTo>
                  <a:lnTo>
                    <a:pt x="1698646" y="28570"/>
                  </a:lnTo>
                  <a:lnTo>
                    <a:pt x="1840200" y="28570"/>
                  </a:lnTo>
                  <a:lnTo>
                    <a:pt x="1981754" y="28570"/>
                  </a:lnTo>
                  <a:lnTo>
                    <a:pt x="2123308" y="28570"/>
                  </a:lnTo>
                  <a:lnTo>
                    <a:pt x="2264862" y="28570"/>
                  </a:lnTo>
                  <a:lnTo>
                    <a:pt x="2406416" y="28570"/>
                  </a:lnTo>
                  <a:lnTo>
                    <a:pt x="2547969" y="28570"/>
                  </a:lnTo>
                  <a:lnTo>
                    <a:pt x="2689523" y="28570"/>
                  </a:lnTo>
                  <a:lnTo>
                    <a:pt x="2831077" y="28570"/>
                  </a:lnTo>
                  <a:lnTo>
                    <a:pt x="2972631" y="0"/>
                  </a:lnTo>
                  <a:lnTo>
                    <a:pt x="3114185" y="57140"/>
                  </a:lnTo>
                  <a:lnTo>
                    <a:pt x="3255739" y="5714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171421"/>
            </a:xfrm>
            <a:custGeom>
              <a:avLst/>
              <a:pathLst>
                <a:path w="3397293" h="171421">
                  <a:moveTo>
                    <a:pt x="0" y="171421"/>
                  </a:moveTo>
                  <a:lnTo>
                    <a:pt x="141553" y="114281"/>
                  </a:lnTo>
                  <a:lnTo>
                    <a:pt x="283107" y="114281"/>
                  </a:lnTo>
                  <a:lnTo>
                    <a:pt x="424661" y="85710"/>
                  </a:lnTo>
                  <a:lnTo>
                    <a:pt x="566215" y="57140"/>
                  </a:lnTo>
                  <a:lnTo>
                    <a:pt x="707769" y="57140"/>
                  </a:lnTo>
                  <a:lnTo>
                    <a:pt x="849323" y="57140"/>
                  </a:lnTo>
                  <a:lnTo>
                    <a:pt x="990877" y="28570"/>
                  </a:lnTo>
                  <a:lnTo>
                    <a:pt x="1132431" y="28570"/>
                  </a:lnTo>
                  <a:lnTo>
                    <a:pt x="1273984" y="28570"/>
                  </a:lnTo>
                  <a:lnTo>
                    <a:pt x="1415538" y="28570"/>
                  </a:lnTo>
                  <a:lnTo>
                    <a:pt x="1557092" y="28570"/>
                  </a:lnTo>
                  <a:lnTo>
                    <a:pt x="1698646" y="28570"/>
                  </a:lnTo>
                  <a:lnTo>
                    <a:pt x="1840200" y="28570"/>
                  </a:lnTo>
                  <a:lnTo>
                    <a:pt x="1981754" y="28570"/>
                  </a:lnTo>
                  <a:lnTo>
                    <a:pt x="2123308" y="28570"/>
                  </a:lnTo>
                  <a:lnTo>
                    <a:pt x="2264862" y="28570"/>
                  </a:lnTo>
                  <a:lnTo>
                    <a:pt x="2406416" y="28570"/>
                  </a:lnTo>
                  <a:lnTo>
                    <a:pt x="2547969" y="28570"/>
                  </a:lnTo>
                  <a:lnTo>
                    <a:pt x="2689523" y="28570"/>
                  </a:lnTo>
                  <a:lnTo>
                    <a:pt x="2831077" y="28570"/>
                  </a:lnTo>
                  <a:lnTo>
                    <a:pt x="2972631" y="0"/>
                  </a:lnTo>
                  <a:lnTo>
                    <a:pt x="3114185" y="57140"/>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4071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4071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7384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3629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07818" y="4802310"/>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Germany</a:t>
              </a:r>
            </a:p>
          </p:txBody>
        </p:sp>
        <p:sp>
          <p:nvSpPr>
            <p:cNvPr id="60" name="tx60"/>
            <p:cNvSpPr/>
            <p:nvPr/>
          </p:nvSpPr>
          <p:spPr>
            <a:xfrm>
              <a:off x="254094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30339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10817" y="471005"/>
              <a:ext cx="261758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Germany, 2000-2024</a:t>
              </a:r>
            </a:p>
          </p:txBody>
        </p:sp>
        <p:sp>
          <p:nvSpPr>
            <p:cNvPr id="63" name="pl63"/>
            <p:cNvSpPr/>
            <p:nvPr/>
          </p:nvSpPr>
          <p:spPr>
            <a:xfrm>
              <a:off x="5267799" y="35771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002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233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464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695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886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117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348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579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10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19483"/>
              <a:ext cx="3397293" cy="692279"/>
            </a:xfrm>
            <a:custGeom>
              <a:avLst/>
              <a:pathLst>
                <a:path w="3397293" h="692279">
                  <a:moveTo>
                    <a:pt x="0" y="692279"/>
                  </a:moveTo>
                  <a:lnTo>
                    <a:pt x="141553" y="461519"/>
                  </a:lnTo>
                  <a:lnTo>
                    <a:pt x="283107" y="461519"/>
                  </a:lnTo>
                  <a:lnTo>
                    <a:pt x="424661" y="346139"/>
                  </a:lnTo>
                  <a:lnTo>
                    <a:pt x="566215" y="230759"/>
                  </a:lnTo>
                  <a:lnTo>
                    <a:pt x="707769" y="230759"/>
                  </a:lnTo>
                  <a:lnTo>
                    <a:pt x="849323" y="230759"/>
                  </a:lnTo>
                  <a:lnTo>
                    <a:pt x="990877" y="115379"/>
                  </a:lnTo>
                  <a:lnTo>
                    <a:pt x="1132431" y="115379"/>
                  </a:lnTo>
                  <a:lnTo>
                    <a:pt x="1273984" y="115379"/>
                  </a:lnTo>
                  <a:lnTo>
                    <a:pt x="1415538" y="115379"/>
                  </a:lnTo>
                  <a:lnTo>
                    <a:pt x="1557092" y="115379"/>
                  </a:lnTo>
                  <a:lnTo>
                    <a:pt x="1698646" y="115379"/>
                  </a:lnTo>
                  <a:lnTo>
                    <a:pt x="1840200" y="115379"/>
                  </a:lnTo>
                  <a:lnTo>
                    <a:pt x="1981754" y="115379"/>
                  </a:lnTo>
                  <a:lnTo>
                    <a:pt x="2123308" y="115379"/>
                  </a:lnTo>
                  <a:lnTo>
                    <a:pt x="2264862" y="115379"/>
                  </a:lnTo>
                  <a:lnTo>
                    <a:pt x="2406416" y="115379"/>
                  </a:lnTo>
                  <a:lnTo>
                    <a:pt x="2547969" y="115379"/>
                  </a:lnTo>
                  <a:lnTo>
                    <a:pt x="2689523" y="115379"/>
                  </a:lnTo>
                  <a:lnTo>
                    <a:pt x="2831077" y="115379"/>
                  </a:lnTo>
                  <a:lnTo>
                    <a:pt x="2972631" y="0"/>
                  </a:lnTo>
                  <a:lnTo>
                    <a:pt x="3114185" y="230759"/>
                  </a:lnTo>
                  <a:lnTo>
                    <a:pt x="3255739" y="230759"/>
                  </a:lnTo>
                  <a:lnTo>
                    <a:pt x="3397293" y="23075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34862"/>
              <a:ext cx="3397293" cy="1730697"/>
            </a:xfrm>
            <a:custGeom>
              <a:avLst/>
              <a:pathLst>
                <a:path w="3397293" h="1730697">
                  <a:moveTo>
                    <a:pt x="0" y="1730697"/>
                  </a:moveTo>
                  <a:lnTo>
                    <a:pt x="141553" y="1615318"/>
                  </a:lnTo>
                  <a:lnTo>
                    <a:pt x="283107" y="1615318"/>
                  </a:lnTo>
                  <a:lnTo>
                    <a:pt x="424661" y="1499938"/>
                  </a:lnTo>
                  <a:lnTo>
                    <a:pt x="566215" y="1269178"/>
                  </a:lnTo>
                  <a:lnTo>
                    <a:pt x="707769" y="1038418"/>
                  </a:lnTo>
                  <a:lnTo>
                    <a:pt x="849323" y="807659"/>
                  </a:lnTo>
                  <a:lnTo>
                    <a:pt x="990877" y="807659"/>
                  </a:lnTo>
                  <a:lnTo>
                    <a:pt x="1132431" y="576899"/>
                  </a:lnTo>
                  <a:lnTo>
                    <a:pt x="1273984" y="346139"/>
                  </a:lnTo>
                  <a:lnTo>
                    <a:pt x="1415538" y="230759"/>
                  </a:lnTo>
                  <a:lnTo>
                    <a:pt x="1557092" y="230759"/>
                  </a:lnTo>
                  <a:lnTo>
                    <a:pt x="1698646" y="230759"/>
                  </a:lnTo>
                  <a:lnTo>
                    <a:pt x="1840200" y="230759"/>
                  </a:lnTo>
                  <a:lnTo>
                    <a:pt x="1981754" y="230759"/>
                  </a:lnTo>
                  <a:lnTo>
                    <a:pt x="2123308" y="230759"/>
                  </a:lnTo>
                  <a:lnTo>
                    <a:pt x="2264862" y="115379"/>
                  </a:lnTo>
                  <a:lnTo>
                    <a:pt x="2406416" y="115379"/>
                  </a:lnTo>
                  <a:lnTo>
                    <a:pt x="2547969" y="0"/>
                  </a:lnTo>
                  <a:lnTo>
                    <a:pt x="2689523" y="0"/>
                  </a:lnTo>
                  <a:lnTo>
                    <a:pt x="2831077" y="346139"/>
                  </a:lnTo>
                  <a:lnTo>
                    <a:pt x="2972631" y="576899"/>
                  </a:lnTo>
                  <a:lnTo>
                    <a:pt x="3114185" y="346139"/>
                  </a:lnTo>
                  <a:lnTo>
                    <a:pt x="3255739" y="346139"/>
                  </a:lnTo>
                  <a:lnTo>
                    <a:pt x="3397293" y="2307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134862"/>
              <a:ext cx="3397293" cy="346139"/>
            </a:xfrm>
            <a:custGeom>
              <a:avLst/>
              <a:pathLst>
                <a:path w="3397293" h="346139">
                  <a:moveTo>
                    <a:pt x="0" y="346139"/>
                  </a:moveTo>
                  <a:lnTo>
                    <a:pt x="141553" y="230759"/>
                  </a:lnTo>
                  <a:lnTo>
                    <a:pt x="283107" y="230759"/>
                  </a:lnTo>
                  <a:lnTo>
                    <a:pt x="424661" y="115379"/>
                  </a:lnTo>
                  <a:lnTo>
                    <a:pt x="566215" y="115379"/>
                  </a:lnTo>
                  <a:lnTo>
                    <a:pt x="707769" y="115379"/>
                  </a:lnTo>
                  <a:lnTo>
                    <a:pt x="849323" y="0"/>
                  </a:lnTo>
                  <a:lnTo>
                    <a:pt x="990877" y="115379"/>
                  </a:lnTo>
                  <a:lnTo>
                    <a:pt x="1132431" y="0"/>
                  </a:lnTo>
                  <a:lnTo>
                    <a:pt x="1273984" y="115379"/>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348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19483"/>
              <a:ext cx="3397293" cy="692279"/>
            </a:xfrm>
            <a:custGeom>
              <a:avLst/>
              <a:pathLst>
                <a:path w="3397293" h="692279">
                  <a:moveTo>
                    <a:pt x="0" y="692279"/>
                  </a:moveTo>
                  <a:lnTo>
                    <a:pt x="141553" y="461519"/>
                  </a:lnTo>
                  <a:lnTo>
                    <a:pt x="283107" y="461519"/>
                  </a:lnTo>
                  <a:lnTo>
                    <a:pt x="424661" y="346139"/>
                  </a:lnTo>
                  <a:lnTo>
                    <a:pt x="566215" y="230759"/>
                  </a:lnTo>
                  <a:lnTo>
                    <a:pt x="707769" y="230759"/>
                  </a:lnTo>
                  <a:lnTo>
                    <a:pt x="849323" y="230759"/>
                  </a:lnTo>
                  <a:lnTo>
                    <a:pt x="990877" y="115379"/>
                  </a:lnTo>
                  <a:lnTo>
                    <a:pt x="1132431" y="115379"/>
                  </a:lnTo>
                  <a:lnTo>
                    <a:pt x="1273984" y="115379"/>
                  </a:lnTo>
                  <a:lnTo>
                    <a:pt x="1415538" y="115379"/>
                  </a:lnTo>
                  <a:lnTo>
                    <a:pt x="1557092" y="115379"/>
                  </a:lnTo>
                  <a:lnTo>
                    <a:pt x="1698646" y="115379"/>
                  </a:lnTo>
                  <a:lnTo>
                    <a:pt x="1840200" y="115379"/>
                  </a:lnTo>
                  <a:lnTo>
                    <a:pt x="1981754" y="115379"/>
                  </a:lnTo>
                  <a:lnTo>
                    <a:pt x="2123308" y="115379"/>
                  </a:lnTo>
                  <a:lnTo>
                    <a:pt x="2264862" y="115379"/>
                  </a:lnTo>
                  <a:lnTo>
                    <a:pt x="2406416" y="115379"/>
                  </a:lnTo>
                  <a:lnTo>
                    <a:pt x="2547969" y="115379"/>
                  </a:lnTo>
                  <a:lnTo>
                    <a:pt x="2689523" y="115379"/>
                  </a:lnTo>
                  <a:lnTo>
                    <a:pt x="2831077" y="115379"/>
                  </a:lnTo>
                  <a:lnTo>
                    <a:pt x="2972631" y="0"/>
                  </a:lnTo>
                  <a:lnTo>
                    <a:pt x="3114185" y="230759"/>
                  </a:lnTo>
                  <a:lnTo>
                    <a:pt x="3255739" y="230759"/>
                  </a:lnTo>
                  <a:lnTo>
                    <a:pt x="3397293" y="230759"/>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34875"/>
              <a:ext cx="0" cy="876886"/>
            </a:xfrm>
            <a:custGeom>
              <a:avLst/>
              <a:pathLst>
                <a:path w="0" h="876886">
                  <a:moveTo>
                    <a:pt x="0" y="87688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83487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3487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3487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19483"/>
              <a:ext cx="3397293" cy="692279"/>
            </a:xfrm>
            <a:custGeom>
              <a:avLst/>
              <a:pathLst>
                <a:path w="3397293" h="692279">
                  <a:moveTo>
                    <a:pt x="0" y="692279"/>
                  </a:moveTo>
                  <a:lnTo>
                    <a:pt x="141553" y="461519"/>
                  </a:lnTo>
                  <a:lnTo>
                    <a:pt x="283107" y="461519"/>
                  </a:lnTo>
                  <a:lnTo>
                    <a:pt x="424661" y="346139"/>
                  </a:lnTo>
                  <a:lnTo>
                    <a:pt x="566215" y="230759"/>
                  </a:lnTo>
                  <a:lnTo>
                    <a:pt x="707769" y="230759"/>
                  </a:lnTo>
                  <a:lnTo>
                    <a:pt x="849323" y="230759"/>
                  </a:lnTo>
                  <a:lnTo>
                    <a:pt x="990877" y="115379"/>
                  </a:lnTo>
                  <a:lnTo>
                    <a:pt x="1132431" y="115379"/>
                  </a:lnTo>
                  <a:lnTo>
                    <a:pt x="1273984" y="115379"/>
                  </a:lnTo>
                  <a:lnTo>
                    <a:pt x="1415538" y="115379"/>
                  </a:lnTo>
                  <a:lnTo>
                    <a:pt x="1557092" y="115379"/>
                  </a:lnTo>
                  <a:lnTo>
                    <a:pt x="1698646" y="115379"/>
                  </a:lnTo>
                  <a:lnTo>
                    <a:pt x="1840200" y="115379"/>
                  </a:lnTo>
                  <a:lnTo>
                    <a:pt x="1981754" y="115379"/>
                  </a:lnTo>
                  <a:lnTo>
                    <a:pt x="2123308" y="115379"/>
                  </a:lnTo>
                  <a:lnTo>
                    <a:pt x="2264862" y="115379"/>
                  </a:lnTo>
                  <a:lnTo>
                    <a:pt x="2406416" y="115379"/>
                  </a:lnTo>
                  <a:lnTo>
                    <a:pt x="2547969" y="115379"/>
                  </a:lnTo>
                  <a:lnTo>
                    <a:pt x="2689523" y="115379"/>
                  </a:lnTo>
                  <a:lnTo>
                    <a:pt x="2831077" y="115379"/>
                  </a:lnTo>
                  <a:lnTo>
                    <a:pt x="2972631" y="0"/>
                  </a:lnTo>
                  <a:lnTo>
                    <a:pt x="3114185" y="230759"/>
                  </a:lnTo>
                  <a:lnTo>
                    <a:pt x="3255739" y="230759"/>
                  </a:lnTo>
                  <a:lnTo>
                    <a:pt x="3397293" y="230759"/>
                  </a:lnTo>
                </a:path>
              </a:pathLst>
            </a:custGeom>
            <a:ln w="27101" cap="flat">
              <a:solidFill>
                <a:srgbClr val="0058AB">
                  <a:alpha val="100000"/>
                </a:srgbClr>
              </a:solidFill>
              <a:prstDash val="solid"/>
              <a:round/>
            </a:ln>
          </p:spPr>
          <p:txBody>
            <a:bodyPr/>
            <a:lstStyle/>
            <a:p/>
          </p:txBody>
        </p:sp>
        <p:sp>
          <p:nvSpPr>
            <p:cNvPr id="94" name="tx94"/>
            <p:cNvSpPr/>
            <p:nvPr/>
          </p:nvSpPr>
          <p:spPr>
            <a:xfrm>
              <a:off x="5389469" y="1749659"/>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6097238"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823058"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30827"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786762"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877160" y="20944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2365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661421"/>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0827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0762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289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5741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5741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59054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5299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924517" y="4802310"/>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Germany</a:t>
              </a:r>
            </a:p>
          </p:txBody>
        </p:sp>
        <p:sp>
          <p:nvSpPr>
            <p:cNvPr id="122" name="tx122"/>
            <p:cNvSpPr/>
            <p:nvPr/>
          </p:nvSpPr>
          <p:spPr>
            <a:xfrm>
              <a:off x="685764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620094"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59284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1441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69551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86851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41984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97118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5944609" cy="149993"/>
            </a:xfrm>
            <a:prstGeom prst="rect">
              <a:avLst/>
            </a:prstGeom>
            <a:solidFill>
              <a:srgbClr val="E2231A">
                <a:alpha val="80000"/>
              </a:srgbClr>
            </a:solidFill>
          </p:spPr>
          <p:txBody>
            <a:bodyPr/>
            <a:lstStyle/>
            <a:p/>
          </p:txBody>
        </p:sp>
        <p:sp>
          <p:nvSpPr>
            <p:cNvPr id="136" name="rc136"/>
            <p:cNvSpPr/>
            <p:nvPr/>
          </p:nvSpPr>
          <p:spPr>
            <a:xfrm>
              <a:off x="1317178" y="5637654"/>
              <a:ext cx="7321564" cy="149993"/>
            </a:xfrm>
            <a:prstGeom prst="rect">
              <a:avLst/>
            </a:prstGeom>
            <a:solidFill>
              <a:srgbClr val="E2231A">
                <a:alpha val="80000"/>
              </a:srgbClr>
            </a:solidFill>
          </p:spPr>
          <p:txBody>
            <a:bodyPr/>
            <a:lstStyle/>
            <a:p/>
          </p:txBody>
        </p:sp>
        <p:sp>
          <p:nvSpPr>
            <p:cNvPr id="137" name="rc137"/>
            <p:cNvSpPr/>
            <p:nvPr/>
          </p:nvSpPr>
          <p:spPr>
            <a:xfrm>
              <a:off x="1317178" y="5450161"/>
              <a:ext cx="7302174" cy="149993"/>
            </a:xfrm>
            <a:prstGeom prst="rect">
              <a:avLst/>
            </a:prstGeom>
            <a:solidFill>
              <a:srgbClr val="E2231A">
                <a:alpha val="80000"/>
              </a:srgbClr>
            </a:solidFill>
          </p:spPr>
          <p:txBody>
            <a:bodyPr/>
            <a:lstStyle/>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44122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599256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854389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5" name="tx145"/>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Germany (96%) was 12 percentage points higher than the global average (84%) and 2 percentage points higher than the average across all non-programme countries (94%).
National MCV1 coverage was 1 percentage point lower than in 2019 (97%).
This equates to 29,000 unvaccinated children in 2024 compared to 23,000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F26A21">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Germany ranked number 24 out of 41 countries for lowest MCV1 coverage (based on tied ranks).
Germany was in the top 10 non-programme countries with the most unvaccinated children (rank=7).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55549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46108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36667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00828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191387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33322" y="2567481"/>
              <a:ext cx="248247" cy="1535215"/>
            </a:xfrm>
            <a:prstGeom prst="rect">
              <a:avLst/>
            </a:prstGeom>
            <a:solidFill>
              <a:srgbClr val="80BD41">
                <a:alpha val="100000"/>
              </a:srgbClr>
            </a:solidFill>
          </p:spPr>
          <p:txBody>
            <a:bodyPr/>
            <a:lstStyle/>
            <a:p/>
          </p:txBody>
        </p:sp>
        <p:sp>
          <p:nvSpPr>
            <p:cNvPr id="22" name="rc22"/>
            <p:cNvSpPr/>
            <p:nvPr/>
          </p:nvSpPr>
          <p:spPr>
            <a:xfrm>
              <a:off x="1333322" y="2433985"/>
              <a:ext cx="248247" cy="133496"/>
            </a:xfrm>
            <a:prstGeom prst="rect">
              <a:avLst/>
            </a:prstGeom>
            <a:solidFill>
              <a:srgbClr val="E2231A">
                <a:alpha val="100000"/>
              </a:srgbClr>
            </a:solidFill>
          </p:spPr>
          <p:txBody>
            <a:bodyPr/>
            <a:lstStyle/>
            <a:p/>
          </p:txBody>
        </p:sp>
        <p:sp>
          <p:nvSpPr>
            <p:cNvPr id="23" name="rc23"/>
            <p:cNvSpPr/>
            <p:nvPr/>
          </p:nvSpPr>
          <p:spPr>
            <a:xfrm>
              <a:off x="1609153" y="2597052"/>
              <a:ext cx="248247" cy="1505644"/>
            </a:xfrm>
            <a:prstGeom prst="rect">
              <a:avLst/>
            </a:prstGeom>
            <a:solidFill>
              <a:srgbClr val="80BD41">
                <a:alpha val="100000"/>
              </a:srgbClr>
            </a:solidFill>
          </p:spPr>
          <p:txBody>
            <a:bodyPr/>
            <a:lstStyle/>
            <a:p/>
          </p:txBody>
        </p:sp>
        <p:sp>
          <p:nvSpPr>
            <p:cNvPr id="24" name="rc24"/>
            <p:cNvSpPr/>
            <p:nvPr/>
          </p:nvSpPr>
          <p:spPr>
            <a:xfrm>
              <a:off x="1609153" y="2500941"/>
              <a:ext cx="248247" cy="96111"/>
            </a:xfrm>
            <a:prstGeom prst="rect">
              <a:avLst/>
            </a:prstGeom>
            <a:solidFill>
              <a:srgbClr val="E2231A">
                <a:alpha val="100000"/>
              </a:srgbClr>
            </a:solidFill>
          </p:spPr>
          <p:txBody>
            <a:bodyPr/>
            <a:lstStyle/>
            <a:p/>
          </p:txBody>
        </p:sp>
        <p:sp>
          <p:nvSpPr>
            <p:cNvPr id="25" name="rc25"/>
            <p:cNvSpPr/>
            <p:nvPr/>
          </p:nvSpPr>
          <p:spPr>
            <a:xfrm>
              <a:off x="1884983" y="2627302"/>
              <a:ext cx="248247" cy="1475395"/>
            </a:xfrm>
            <a:prstGeom prst="rect">
              <a:avLst/>
            </a:prstGeom>
            <a:solidFill>
              <a:srgbClr val="80BD41">
                <a:alpha val="100000"/>
              </a:srgbClr>
            </a:solidFill>
          </p:spPr>
          <p:txBody>
            <a:bodyPr/>
            <a:lstStyle/>
            <a:p/>
          </p:txBody>
        </p:sp>
        <p:sp>
          <p:nvSpPr>
            <p:cNvPr id="26" name="rc26"/>
            <p:cNvSpPr/>
            <p:nvPr/>
          </p:nvSpPr>
          <p:spPr>
            <a:xfrm>
              <a:off x="1884983" y="2533139"/>
              <a:ext cx="248247" cy="94162"/>
            </a:xfrm>
            <a:prstGeom prst="rect">
              <a:avLst/>
            </a:prstGeom>
            <a:solidFill>
              <a:srgbClr val="E2231A">
                <a:alpha val="100000"/>
              </a:srgbClr>
            </a:solidFill>
          </p:spPr>
          <p:txBody>
            <a:bodyPr/>
            <a:lstStyle/>
            <a:p/>
          </p:txBody>
        </p:sp>
        <p:sp>
          <p:nvSpPr>
            <p:cNvPr id="27" name="rc27"/>
            <p:cNvSpPr/>
            <p:nvPr/>
          </p:nvSpPr>
          <p:spPr>
            <a:xfrm>
              <a:off x="2160814" y="2632993"/>
              <a:ext cx="248247" cy="1469704"/>
            </a:xfrm>
            <a:prstGeom prst="rect">
              <a:avLst/>
            </a:prstGeom>
            <a:solidFill>
              <a:srgbClr val="80BD41">
                <a:alpha val="100000"/>
              </a:srgbClr>
            </a:solidFill>
          </p:spPr>
          <p:txBody>
            <a:bodyPr/>
            <a:lstStyle/>
            <a:p/>
          </p:txBody>
        </p:sp>
        <p:sp>
          <p:nvSpPr>
            <p:cNvPr id="28" name="rc28"/>
            <p:cNvSpPr/>
            <p:nvPr/>
          </p:nvSpPr>
          <p:spPr>
            <a:xfrm>
              <a:off x="2160814" y="2555640"/>
              <a:ext cx="248247" cy="77352"/>
            </a:xfrm>
            <a:prstGeom prst="rect">
              <a:avLst/>
            </a:prstGeom>
            <a:solidFill>
              <a:srgbClr val="E2231A">
                <a:alpha val="100000"/>
              </a:srgbClr>
            </a:solidFill>
          </p:spPr>
          <p:txBody>
            <a:bodyPr/>
            <a:lstStyle/>
            <a:p/>
          </p:txBody>
        </p:sp>
        <p:sp>
          <p:nvSpPr>
            <p:cNvPr id="29" name="rc29"/>
            <p:cNvSpPr/>
            <p:nvPr/>
          </p:nvSpPr>
          <p:spPr>
            <a:xfrm>
              <a:off x="2436645" y="2614957"/>
              <a:ext cx="248247" cy="1487740"/>
            </a:xfrm>
            <a:prstGeom prst="rect">
              <a:avLst/>
            </a:prstGeom>
            <a:solidFill>
              <a:srgbClr val="80BD41">
                <a:alpha val="100000"/>
              </a:srgbClr>
            </a:solidFill>
          </p:spPr>
          <p:txBody>
            <a:bodyPr/>
            <a:lstStyle/>
            <a:p/>
          </p:txBody>
        </p:sp>
        <p:sp>
          <p:nvSpPr>
            <p:cNvPr id="30" name="rc30"/>
            <p:cNvSpPr/>
            <p:nvPr/>
          </p:nvSpPr>
          <p:spPr>
            <a:xfrm>
              <a:off x="2436645" y="2552969"/>
              <a:ext cx="248247" cy="61987"/>
            </a:xfrm>
            <a:prstGeom prst="rect">
              <a:avLst/>
            </a:prstGeom>
            <a:solidFill>
              <a:srgbClr val="E2231A">
                <a:alpha val="100000"/>
              </a:srgbClr>
            </a:solidFill>
          </p:spPr>
          <p:txBody>
            <a:bodyPr/>
            <a:lstStyle/>
            <a:p/>
          </p:txBody>
        </p:sp>
        <p:sp>
          <p:nvSpPr>
            <p:cNvPr id="31" name="rc31"/>
            <p:cNvSpPr/>
            <p:nvPr/>
          </p:nvSpPr>
          <p:spPr>
            <a:xfrm>
              <a:off x="2712475" y="2652933"/>
              <a:ext cx="248247" cy="1449764"/>
            </a:xfrm>
            <a:prstGeom prst="rect">
              <a:avLst/>
            </a:prstGeom>
            <a:solidFill>
              <a:srgbClr val="80BD41">
                <a:alpha val="100000"/>
              </a:srgbClr>
            </a:solidFill>
          </p:spPr>
          <p:txBody>
            <a:bodyPr/>
            <a:lstStyle/>
            <a:p/>
          </p:txBody>
        </p:sp>
        <p:sp>
          <p:nvSpPr>
            <p:cNvPr id="32" name="rc32"/>
            <p:cNvSpPr/>
            <p:nvPr/>
          </p:nvSpPr>
          <p:spPr>
            <a:xfrm>
              <a:off x="2712475" y="2592521"/>
              <a:ext cx="248247" cy="60411"/>
            </a:xfrm>
            <a:prstGeom prst="rect">
              <a:avLst/>
            </a:prstGeom>
            <a:solidFill>
              <a:srgbClr val="E2231A">
                <a:alpha val="100000"/>
              </a:srgbClr>
            </a:solidFill>
          </p:spPr>
          <p:txBody>
            <a:bodyPr/>
            <a:lstStyle/>
            <a:p/>
          </p:txBody>
        </p:sp>
        <p:sp>
          <p:nvSpPr>
            <p:cNvPr id="33" name="rc33"/>
            <p:cNvSpPr/>
            <p:nvPr/>
          </p:nvSpPr>
          <p:spPr>
            <a:xfrm>
              <a:off x="2988306" y="2665234"/>
              <a:ext cx="248247" cy="1437462"/>
            </a:xfrm>
            <a:prstGeom prst="rect">
              <a:avLst/>
            </a:prstGeom>
            <a:solidFill>
              <a:srgbClr val="80BD41">
                <a:alpha val="100000"/>
              </a:srgbClr>
            </a:solidFill>
          </p:spPr>
          <p:txBody>
            <a:bodyPr/>
            <a:lstStyle/>
            <a:p/>
          </p:txBody>
        </p:sp>
        <p:sp>
          <p:nvSpPr>
            <p:cNvPr id="34" name="rc34"/>
            <p:cNvSpPr/>
            <p:nvPr/>
          </p:nvSpPr>
          <p:spPr>
            <a:xfrm>
              <a:off x="2988306" y="2605348"/>
              <a:ext cx="248247" cy="59886"/>
            </a:xfrm>
            <a:prstGeom prst="rect">
              <a:avLst/>
            </a:prstGeom>
            <a:solidFill>
              <a:srgbClr val="E2231A">
                <a:alpha val="100000"/>
              </a:srgbClr>
            </a:solidFill>
          </p:spPr>
          <p:txBody>
            <a:bodyPr/>
            <a:lstStyle/>
            <a:p/>
          </p:txBody>
        </p:sp>
        <p:sp>
          <p:nvSpPr>
            <p:cNvPr id="35" name="rc35"/>
            <p:cNvSpPr/>
            <p:nvPr/>
          </p:nvSpPr>
          <p:spPr>
            <a:xfrm>
              <a:off x="3264137" y="2666394"/>
              <a:ext cx="248247" cy="1436302"/>
            </a:xfrm>
            <a:prstGeom prst="rect">
              <a:avLst/>
            </a:prstGeom>
            <a:solidFill>
              <a:srgbClr val="80BD41">
                <a:alpha val="100000"/>
              </a:srgbClr>
            </a:solidFill>
          </p:spPr>
          <p:txBody>
            <a:bodyPr/>
            <a:lstStyle/>
            <a:p/>
          </p:txBody>
        </p:sp>
        <p:sp>
          <p:nvSpPr>
            <p:cNvPr id="36" name="rc36"/>
            <p:cNvSpPr/>
            <p:nvPr/>
          </p:nvSpPr>
          <p:spPr>
            <a:xfrm>
              <a:off x="3264137" y="2621961"/>
              <a:ext cx="248247" cy="44433"/>
            </a:xfrm>
            <a:prstGeom prst="rect">
              <a:avLst/>
            </a:prstGeom>
            <a:solidFill>
              <a:srgbClr val="E2231A">
                <a:alpha val="100000"/>
              </a:srgbClr>
            </a:solidFill>
          </p:spPr>
          <p:txBody>
            <a:bodyPr/>
            <a:lstStyle/>
            <a:p/>
          </p:txBody>
        </p:sp>
        <p:sp>
          <p:nvSpPr>
            <p:cNvPr id="37" name="rc37"/>
            <p:cNvSpPr/>
            <p:nvPr/>
          </p:nvSpPr>
          <p:spPr>
            <a:xfrm>
              <a:off x="3539967" y="2671406"/>
              <a:ext cx="248247" cy="1431290"/>
            </a:xfrm>
            <a:prstGeom prst="rect">
              <a:avLst/>
            </a:prstGeom>
            <a:solidFill>
              <a:srgbClr val="80BD41">
                <a:alpha val="100000"/>
              </a:srgbClr>
            </a:solidFill>
          </p:spPr>
          <p:txBody>
            <a:bodyPr/>
            <a:lstStyle/>
            <a:p/>
          </p:txBody>
        </p:sp>
        <p:sp>
          <p:nvSpPr>
            <p:cNvPr id="38" name="rc38"/>
            <p:cNvSpPr/>
            <p:nvPr/>
          </p:nvSpPr>
          <p:spPr>
            <a:xfrm>
              <a:off x="3539967" y="2627148"/>
              <a:ext cx="248247" cy="44257"/>
            </a:xfrm>
            <a:prstGeom prst="rect">
              <a:avLst/>
            </a:prstGeom>
            <a:solidFill>
              <a:srgbClr val="E2231A">
                <a:alpha val="100000"/>
              </a:srgbClr>
            </a:solidFill>
          </p:spPr>
          <p:txBody>
            <a:bodyPr/>
            <a:lstStyle/>
            <a:p/>
          </p:txBody>
        </p:sp>
        <p:sp>
          <p:nvSpPr>
            <p:cNvPr id="39" name="rc39"/>
            <p:cNvSpPr/>
            <p:nvPr/>
          </p:nvSpPr>
          <p:spPr>
            <a:xfrm>
              <a:off x="3815798" y="2704654"/>
              <a:ext cx="248247" cy="1398042"/>
            </a:xfrm>
            <a:prstGeom prst="rect">
              <a:avLst/>
            </a:prstGeom>
            <a:solidFill>
              <a:srgbClr val="80BD41">
                <a:alpha val="100000"/>
              </a:srgbClr>
            </a:solidFill>
          </p:spPr>
          <p:txBody>
            <a:bodyPr/>
            <a:lstStyle/>
            <a:p/>
          </p:txBody>
        </p:sp>
        <p:sp>
          <p:nvSpPr>
            <p:cNvPr id="40" name="rc40"/>
            <p:cNvSpPr/>
            <p:nvPr/>
          </p:nvSpPr>
          <p:spPr>
            <a:xfrm>
              <a:off x="3815798" y="2661425"/>
              <a:ext cx="248247" cy="43229"/>
            </a:xfrm>
            <a:prstGeom prst="rect">
              <a:avLst/>
            </a:prstGeom>
            <a:solidFill>
              <a:srgbClr val="E2231A">
                <a:alpha val="100000"/>
              </a:srgbClr>
            </a:solidFill>
          </p:spPr>
          <p:txBody>
            <a:bodyPr/>
            <a:lstStyle/>
            <a:p/>
          </p:txBody>
        </p:sp>
        <p:sp>
          <p:nvSpPr>
            <p:cNvPr id="41" name="rc41"/>
            <p:cNvSpPr/>
            <p:nvPr/>
          </p:nvSpPr>
          <p:spPr>
            <a:xfrm>
              <a:off x="4091628" y="2670071"/>
              <a:ext cx="248247" cy="1432625"/>
            </a:xfrm>
            <a:prstGeom prst="rect">
              <a:avLst/>
            </a:prstGeom>
            <a:solidFill>
              <a:srgbClr val="80BD41">
                <a:alpha val="100000"/>
              </a:srgbClr>
            </a:solidFill>
          </p:spPr>
          <p:txBody>
            <a:bodyPr/>
            <a:lstStyle/>
            <a:p/>
          </p:txBody>
        </p:sp>
        <p:sp>
          <p:nvSpPr>
            <p:cNvPr id="42" name="rc42"/>
            <p:cNvSpPr/>
            <p:nvPr/>
          </p:nvSpPr>
          <p:spPr>
            <a:xfrm>
              <a:off x="4091628" y="2625769"/>
              <a:ext cx="248247" cy="44301"/>
            </a:xfrm>
            <a:prstGeom prst="rect">
              <a:avLst/>
            </a:prstGeom>
            <a:solidFill>
              <a:srgbClr val="E2231A">
                <a:alpha val="100000"/>
              </a:srgbClr>
            </a:solidFill>
          </p:spPr>
          <p:txBody>
            <a:bodyPr/>
            <a:lstStyle/>
            <a:p/>
          </p:txBody>
        </p:sp>
        <p:sp>
          <p:nvSpPr>
            <p:cNvPr id="43" name="rc43"/>
            <p:cNvSpPr/>
            <p:nvPr/>
          </p:nvSpPr>
          <p:spPr>
            <a:xfrm>
              <a:off x="4367459" y="2687013"/>
              <a:ext cx="248247" cy="1415684"/>
            </a:xfrm>
            <a:prstGeom prst="rect">
              <a:avLst/>
            </a:prstGeom>
            <a:solidFill>
              <a:srgbClr val="80BD41">
                <a:alpha val="100000"/>
              </a:srgbClr>
            </a:solidFill>
          </p:spPr>
          <p:txBody>
            <a:bodyPr/>
            <a:lstStyle/>
            <a:p/>
          </p:txBody>
        </p:sp>
        <p:sp>
          <p:nvSpPr>
            <p:cNvPr id="44" name="rc44"/>
            <p:cNvSpPr/>
            <p:nvPr/>
          </p:nvSpPr>
          <p:spPr>
            <a:xfrm>
              <a:off x="4367459" y="2643236"/>
              <a:ext cx="248247" cy="43776"/>
            </a:xfrm>
            <a:prstGeom prst="rect">
              <a:avLst/>
            </a:prstGeom>
            <a:solidFill>
              <a:srgbClr val="E2231A">
                <a:alpha val="100000"/>
              </a:srgbClr>
            </a:solidFill>
          </p:spPr>
          <p:txBody>
            <a:bodyPr/>
            <a:lstStyle/>
            <a:p/>
          </p:txBody>
        </p:sp>
        <p:sp>
          <p:nvSpPr>
            <p:cNvPr id="45" name="rc45"/>
            <p:cNvSpPr/>
            <p:nvPr/>
          </p:nvSpPr>
          <p:spPr>
            <a:xfrm>
              <a:off x="4643290" y="2660024"/>
              <a:ext cx="248247" cy="1442672"/>
            </a:xfrm>
            <a:prstGeom prst="rect">
              <a:avLst/>
            </a:prstGeom>
            <a:solidFill>
              <a:srgbClr val="80BD41">
                <a:alpha val="100000"/>
              </a:srgbClr>
            </a:solidFill>
          </p:spPr>
          <p:txBody>
            <a:bodyPr/>
            <a:lstStyle/>
            <a:p/>
          </p:txBody>
        </p:sp>
        <p:sp>
          <p:nvSpPr>
            <p:cNvPr id="46" name="rc46"/>
            <p:cNvSpPr/>
            <p:nvPr/>
          </p:nvSpPr>
          <p:spPr>
            <a:xfrm>
              <a:off x="4643290" y="2615394"/>
              <a:ext cx="248247" cy="44630"/>
            </a:xfrm>
            <a:prstGeom prst="rect">
              <a:avLst/>
            </a:prstGeom>
            <a:solidFill>
              <a:srgbClr val="E2231A">
                <a:alpha val="100000"/>
              </a:srgbClr>
            </a:solidFill>
          </p:spPr>
          <p:txBody>
            <a:bodyPr/>
            <a:lstStyle/>
            <a:p/>
          </p:txBody>
        </p:sp>
        <p:sp>
          <p:nvSpPr>
            <p:cNvPr id="47" name="rc47"/>
            <p:cNvSpPr/>
            <p:nvPr/>
          </p:nvSpPr>
          <p:spPr>
            <a:xfrm>
              <a:off x="4919120" y="2663767"/>
              <a:ext cx="248247" cy="1438929"/>
            </a:xfrm>
            <a:prstGeom prst="rect">
              <a:avLst/>
            </a:prstGeom>
            <a:solidFill>
              <a:srgbClr val="80BD41">
                <a:alpha val="100000"/>
              </a:srgbClr>
            </a:solidFill>
          </p:spPr>
          <p:txBody>
            <a:bodyPr/>
            <a:lstStyle/>
            <a:p/>
          </p:txBody>
        </p:sp>
        <p:sp>
          <p:nvSpPr>
            <p:cNvPr id="48" name="rc48"/>
            <p:cNvSpPr/>
            <p:nvPr/>
          </p:nvSpPr>
          <p:spPr>
            <a:xfrm>
              <a:off x="4919120" y="2619269"/>
              <a:ext cx="248247" cy="44498"/>
            </a:xfrm>
            <a:prstGeom prst="rect">
              <a:avLst/>
            </a:prstGeom>
            <a:solidFill>
              <a:srgbClr val="E2231A">
                <a:alpha val="100000"/>
              </a:srgbClr>
            </a:solidFill>
          </p:spPr>
          <p:txBody>
            <a:bodyPr/>
            <a:lstStyle/>
            <a:p/>
          </p:txBody>
        </p:sp>
        <p:sp>
          <p:nvSpPr>
            <p:cNvPr id="49" name="rc49"/>
            <p:cNvSpPr/>
            <p:nvPr/>
          </p:nvSpPr>
          <p:spPr>
            <a:xfrm>
              <a:off x="5194951" y="2597862"/>
              <a:ext cx="248247" cy="1504834"/>
            </a:xfrm>
            <a:prstGeom prst="rect">
              <a:avLst/>
            </a:prstGeom>
            <a:solidFill>
              <a:srgbClr val="80BD41">
                <a:alpha val="100000"/>
              </a:srgbClr>
            </a:solidFill>
          </p:spPr>
          <p:txBody>
            <a:bodyPr/>
            <a:lstStyle/>
            <a:p/>
          </p:txBody>
        </p:sp>
        <p:sp>
          <p:nvSpPr>
            <p:cNvPr id="50" name="rc50"/>
            <p:cNvSpPr/>
            <p:nvPr/>
          </p:nvSpPr>
          <p:spPr>
            <a:xfrm>
              <a:off x="5194951" y="2551328"/>
              <a:ext cx="248247" cy="46534"/>
            </a:xfrm>
            <a:prstGeom prst="rect">
              <a:avLst/>
            </a:prstGeom>
            <a:solidFill>
              <a:srgbClr val="E2231A">
                <a:alpha val="100000"/>
              </a:srgbClr>
            </a:solidFill>
          </p:spPr>
          <p:txBody>
            <a:bodyPr/>
            <a:lstStyle/>
            <a:p/>
          </p:txBody>
        </p:sp>
        <p:sp>
          <p:nvSpPr>
            <p:cNvPr id="51" name="rc51"/>
            <p:cNvSpPr/>
            <p:nvPr/>
          </p:nvSpPr>
          <p:spPr>
            <a:xfrm>
              <a:off x="5470781" y="2551875"/>
              <a:ext cx="248247" cy="1550821"/>
            </a:xfrm>
            <a:prstGeom prst="rect">
              <a:avLst/>
            </a:prstGeom>
            <a:solidFill>
              <a:srgbClr val="80BD41">
                <a:alpha val="100000"/>
              </a:srgbClr>
            </a:solidFill>
          </p:spPr>
          <p:txBody>
            <a:bodyPr/>
            <a:lstStyle/>
            <a:p/>
          </p:txBody>
        </p:sp>
        <p:sp>
          <p:nvSpPr>
            <p:cNvPr id="52" name="rc52"/>
            <p:cNvSpPr/>
            <p:nvPr/>
          </p:nvSpPr>
          <p:spPr>
            <a:xfrm>
              <a:off x="5470781" y="2503918"/>
              <a:ext cx="248247" cy="47957"/>
            </a:xfrm>
            <a:prstGeom prst="rect">
              <a:avLst/>
            </a:prstGeom>
            <a:solidFill>
              <a:srgbClr val="E2231A">
                <a:alpha val="100000"/>
              </a:srgbClr>
            </a:solidFill>
          </p:spPr>
          <p:txBody>
            <a:bodyPr/>
            <a:lstStyle/>
            <a:p/>
          </p:txBody>
        </p:sp>
        <p:sp>
          <p:nvSpPr>
            <p:cNvPr id="53" name="rc53"/>
            <p:cNvSpPr/>
            <p:nvPr/>
          </p:nvSpPr>
          <p:spPr>
            <a:xfrm>
              <a:off x="5746612" y="2434248"/>
              <a:ext cx="248247" cy="1668448"/>
            </a:xfrm>
            <a:prstGeom prst="rect">
              <a:avLst/>
            </a:prstGeom>
            <a:solidFill>
              <a:srgbClr val="80BD41">
                <a:alpha val="100000"/>
              </a:srgbClr>
            </a:solidFill>
          </p:spPr>
          <p:txBody>
            <a:bodyPr/>
            <a:lstStyle/>
            <a:p/>
          </p:txBody>
        </p:sp>
        <p:sp>
          <p:nvSpPr>
            <p:cNvPr id="54" name="rc54"/>
            <p:cNvSpPr/>
            <p:nvPr/>
          </p:nvSpPr>
          <p:spPr>
            <a:xfrm>
              <a:off x="5746612" y="2382635"/>
              <a:ext cx="248247" cy="51612"/>
            </a:xfrm>
            <a:prstGeom prst="rect">
              <a:avLst/>
            </a:prstGeom>
            <a:solidFill>
              <a:srgbClr val="E2231A">
                <a:alpha val="100000"/>
              </a:srgbClr>
            </a:solidFill>
          </p:spPr>
          <p:txBody>
            <a:bodyPr/>
            <a:lstStyle/>
            <a:p/>
          </p:txBody>
        </p:sp>
        <p:sp>
          <p:nvSpPr>
            <p:cNvPr id="55" name="rc55"/>
            <p:cNvSpPr/>
            <p:nvPr/>
          </p:nvSpPr>
          <p:spPr>
            <a:xfrm>
              <a:off x="6022443" y="2441909"/>
              <a:ext cx="248247" cy="1660788"/>
            </a:xfrm>
            <a:prstGeom prst="rect">
              <a:avLst/>
            </a:prstGeom>
            <a:solidFill>
              <a:srgbClr val="80BD41">
                <a:alpha val="100000"/>
              </a:srgbClr>
            </a:solidFill>
          </p:spPr>
          <p:txBody>
            <a:bodyPr/>
            <a:lstStyle/>
            <a:p/>
          </p:txBody>
        </p:sp>
        <p:sp>
          <p:nvSpPr>
            <p:cNvPr id="56" name="rc56"/>
            <p:cNvSpPr/>
            <p:nvPr/>
          </p:nvSpPr>
          <p:spPr>
            <a:xfrm>
              <a:off x="6022443" y="2390537"/>
              <a:ext cx="248247" cy="51371"/>
            </a:xfrm>
            <a:prstGeom prst="rect">
              <a:avLst/>
            </a:prstGeom>
            <a:solidFill>
              <a:srgbClr val="E2231A">
                <a:alpha val="100000"/>
              </a:srgbClr>
            </a:solidFill>
          </p:spPr>
          <p:txBody>
            <a:bodyPr/>
            <a:lstStyle/>
            <a:p/>
          </p:txBody>
        </p:sp>
        <p:sp>
          <p:nvSpPr>
            <p:cNvPr id="57" name="rc57"/>
            <p:cNvSpPr/>
            <p:nvPr/>
          </p:nvSpPr>
          <p:spPr>
            <a:xfrm>
              <a:off x="6298273" y="2434839"/>
              <a:ext cx="248247" cy="1667858"/>
            </a:xfrm>
            <a:prstGeom prst="rect">
              <a:avLst/>
            </a:prstGeom>
            <a:solidFill>
              <a:srgbClr val="80BD41">
                <a:alpha val="100000"/>
              </a:srgbClr>
            </a:solidFill>
          </p:spPr>
          <p:txBody>
            <a:bodyPr/>
            <a:lstStyle/>
            <a:p/>
          </p:txBody>
        </p:sp>
        <p:sp>
          <p:nvSpPr>
            <p:cNvPr id="58" name="rc58"/>
            <p:cNvSpPr/>
            <p:nvPr/>
          </p:nvSpPr>
          <p:spPr>
            <a:xfrm>
              <a:off x="6298273" y="2383248"/>
              <a:ext cx="248247" cy="51590"/>
            </a:xfrm>
            <a:prstGeom prst="rect">
              <a:avLst/>
            </a:prstGeom>
            <a:solidFill>
              <a:srgbClr val="E2231A">
                <a:alpha val="100000"/>
              </a:srgbClr>
            </a:solidFill>
          </p:spPr>
          <p:txBody>
            <a:bodyPr/>
            <a:lstStyle/>
            <a:p/>
          </p:txBody>
        </p:sp>
        <p:sp>
          <p:nvSpPr>
            <p:cNvPr id="59" name="rc59"/>
            <p:cNvSpPr/>
            <p:nvPr/>
          </p:nvSpPr>
          <p:spPr>
            <a:xfrm>
              <a:off x="6574104" y="2453706"/>
              <a:ext cx="248247" cy="1648990"/>
            </a:xfrm>
            <a:prstGeom prst="rect">
              <a:avLst/>
            </a:prstGeom>
            <a:solidFill>
              <a:srgbClr val="80BD41">
                <a:alpha val="100000"/>
              </a:srgbClr>
            </a:solidFill>
          </p:spPr>
          <p:txBody>
            <a:bodyPr/>
            <a:lstStyle/>
            <a:p/>
          </p:txBody>
        </p:sp>
        <p:sp>
          <p:nvSpPr>
            <p:cNvPr id="60" name="rc60"/>
            <p:cNvSpPr/>
            <p:nvPr/>
          </p:nvSpPr>
          <p:spPr>
            <a:xfrm>
              <a:off x="6574104" y="2402707"/>
              <a:ext cx="248247" cy="50999"/>
            </a:xfrm>
            <a:prstGeom prst="rect">
              <a:avLst/>
            </a:prstGeom>
            <a:solidFill>
              <a:srgbClr val="E2231A">
                <a:alpha val="100000"/>
              </a:srgbClr>
            </a:solidFill>
          </p:spPr>
          <p:txBody>
            <a:bodyPr/>
            <a:lstStyle/>
            <a:p/>
          </p:txBody>
        </p:sp>
        <p:sp>
          <p:nvSpPr>
            <p:cNvPr id="61" name="rc61"/>
            <p:cNvSpPr/>
            <p:nvPr/>
          </p:nvSpPr>
          <p:spPr>
            <a:xfrm>
              <a:off x="6849934" y="2461148"/>
              <a:ext cx="248247" cy="1641548"/>
            </a:xfrm>
            <a:prstGeom prst="rect">
              <a:avLst/>
            </a:prstGeom>
            <a:solidFill>
              <a:srgbClr val="80BD41">
                <a:alpha val="100000"/>
              </a:srgbClr>
            </a:solidFill>
          </p:spPr>
          <p:txBody>
            <a:bodyPr/>
            <a:lstStyle/>
            <a:p/>
          </p:txBody>
        </p:sp>
        <p:sp>
          <p:nvSpPr>
            <p:cNvPr id="62" name="rc62"/>
            <p:cNvSpPr/>
            <p:nvPr/>
          </p:nvSpPr>
          <p:spPr>
            <a:xfrm>
              <a:off x="6849934" y="2410368"/>
              <a:ext cx="248247" cy="50780"/>
            </a:xfrm>
            <a:prstGeom prst="rect">
              <a:avLst/>
            </a:prstGeom>
            <a:solidFill>
              <a:srgbClr val="E2231A">
                <a:alpha val="100000"/>
              </a:srgbClr>
            </a:solidFill>
          </p:spPr>
          <p:txBody>
            <a:bodyPr/>
            <a:lstStyle/>
            <a:p/>
          </p:txBody>
        </p:sp>
        <p:sp>
          <p:nvSpPr>
            <p:cNvPr id="63" name="rc63"/>
            <p:cNvSpPr/>
            <p:nvPr/>
          </p:nvSpPr>
          <p:spPr>
            <a:xfrm>
              <a:off x="7125765" y="2400387"/>
              <a:ext cx="248247" cy="1702310"/>
            </a:xfrm>
            <a:prstGeom prst="rect">
              <a:avLst/>
            </a:prstGeom>
            <a:solidFill>
              <a:srgbClr val="80BD41">
                <a:alpha val="100000"/>
              </a:srgbClr>
            </a:solidFill>
          </p:spPr>
          <p:txBody>
            <a:bodyPr/>
            <a:lstStyle/>
            <a:p/>
          </p:txBody>
        </p:sp>
        <p:sp>
          <p:nvSpPr>
            <p:cNvPr id="64" name="rc64"/>
            <p:cNvSpPr/>
            <p:nvPr/>
          </p:nvSpPr>
          <p:spPr>
            <a:xfrm>
              <a:off x="7125765" y="2365650"/>
              <a:ext cx="248247" cy="34736"/>
            </a:xfrm>
            <a:prstGeom prst="rect">
              <a:avLst/>
            </a:prstGeom>
            <a:solidFill>
              <a:srgbClr val="E2231A">
                <a:alpha val="100000"/>
              </a:srgbClr>
            </a:solidFill>
          </p:spPr>
          <p:txBody>
            <a:bodyPr/>
            <a:lstStyle/>
            <a:p/>
          </p:txBody>
        </p:sp>
        <p:sp>
          <p:nvSpPr>
            <p:cNvPr id="65" name="rc65"/>
            <p:cNvSpPr/>
            <p:nvPr/>
          </p:nvSpPr>
          <p:spPr>
            <a:xfrm>
              <a:off x="7401596" y="2571706"/>
              <a:ext cx="248247" cy="1530991"/>
            </a:xfrm>
            <a:prstGeom prst="rect">
              <a:avLst/>
            </a:prstGeom>
            <a:solidFill>
              <a:srgbClr val="80BD41">
                <a:alpha val="100000"/>
              </a:srgbClr>
            </a:solidFill>
          </p:spPr>
          <p:txBody>
            <a:bodyPr/>
            <a:lstStyle/>
            <a:p/>
          </p:txBody>
        </p:sp>
        <p:sp>
          <p:nvSpPr>
            <p:cNvPr id="66" name="rc66"/>
            <p:cNvSpPr/>
            <p:nvPr/>
          </p:nvSpPr>
          <p:spPr>
            <a:xfrm>
              <a:off x="7401596" y="2507923"/>
              <a:ext cx="248247" cy="63782"/>
            </a:xfrm>
            <a:prstGeom prst="rect">
              <a:avLst/>
            </a:prstGeom>
            <a:solidFill>
              <a:srgbClr val="E2231A">
                <a:alpha val="100000"/>
              </a:srgbClr>
            </a:solidFill>
          </p:spPr>
          <p:txBody>
            <a:bodyPr/>
            <a:lstStyle/>
            <a:p/>
          </p:txBody>
        </p:sp>
        <p:sp>
          <p:nvSpPr>
            <p:cNvPr id="67" name="rc67"/>
            <p:cNvSpPr/>
            <p:nvPr/>
          </p:nvSpPr>
          <p:spPr>
            <a:xfrm>
              <a:off x="7677426" y="2595214"/>
              <a:ext cx="248247" cy="1507483"/>
            </a:xfrm>
            <a:prstGeom prst="rect">
              <a:avLst/>
            </a:prstGeom>
            <a:solidFill>
              <a:srgbClr val="80BD41">
                <a:alpha val="100000"/>
              </a:srgbClr>
            </a:solidFill>
          </p:spPr>
          <p:txBody>
            <a:bodyPr/>
            <a:lstStyle/>
            <a:p/>
          </p:txBody>
        </p:sp>
        <p:sp>
          <p:nvSpPr>
            <p:cNvPr id="68" name="rc68"/>
            <p:cNvSpPr/>
            <p:nvPr/>
          </p:nvSpPr>
          <p:spPr>
            <a:xfrm>
              <a:off x="7677426" y="2532394"/>
              <a:ext cx="248247" cy="62819"/>
            </a:xfrm>
            <a:prstGeom prst="rect">
              <a:avLst/>
            </a:prstGeom>
            <a:solidFill>
              <a:srgbClr val="E2231A">
                <a:alpha val="100000"/>
              </a:srgbClr>
            </a:solidFill>
          </p:spPr>
          <p:txBody>
            <a:bodyPr/>
            <a:lstStyle/>
            <a:p/>
          </p:txBody>
        </p:sp>
        <p:sp>
          <p:nvSpPr>
            <p:cNvPr id="69" name="rc69"/>
            <p:cNvSpPr/>
            <p:nvPr/>
          </p:nvSpPr>
          <p:spPr>
            <a:xfrm>
              <a:off x="7953257" y="2599175"/>
              <a:ext cx="248247" cy="1503521"/>
            </a:xfrm>
            <a:prstGeom prst="rect">
              <a:avLst/>
            </a:prstGeom>
            <a:solidFill>
              <a:srgbClr val="80BD41">
                <a:alpha val="100000"/>
              </a:srgbClr>
            </a:solidFill>
          </p:spPr>
          <p:txBody>
            <a:bodyPr/>
            <a:lstStyle/>
            <a:p/>
          </p:txBody>
        </p:sp>
        <p:sp>
          <p:nvSpPr>
            <p:cNvPr id="70" name="rc70"/>
            <p:cNvSpPr/>
            <p:nvPr/>
          </p:nvSpPr>
          <p:spPr>
            <a:xfrm>
              <a:off x="7953257" y="2536531"/>
              <a:ext cx="248247" cy="62643"/>
            </a:xfrm>
            <a:prstGeom prst="rect">
              <a:avLst/>
            </a:prstGeom>
            <a:solidFill>
              <a:srgbClr val="E2231A">
                <a:alpha val="100000"/>
              </a:srgbClr>
            </a:solidFill>
          </p:spPr>
          <p:txBody>
            <a:bodyPr/>
            <a:lstStyle/>
            <a:p/>
          </p:txBody>
        </p:sp>
        <p:sp>
          <p:nvSpPr>
            <p:cNvPr id="71" name="pl71"/>
            <p:cNvSpPr/>
            <p:nvPr/>
          </p:nvSpPr>
          <p:spPr>
            <a:xfrm>
              <a:off x="1457446" y="1265506"/>
              <a:ext cx="6619934" cy="173705"/>
            </a:xfrm>
            <a:custGeom>
              <a:avLst/>
              <a:pathLst>
                <a:path w="6619934" h="173705">
                  <a:moveTo>
                    <a:pt x="0" y="173705"/>
                  </a:moveTo>
                  <a:lnTo>
                    <a:pt x="275830" y="115803"/>
                  </a:lnTo>
                  <a:lnTo>
                    <a:pt x="551661" y="115803"/>
                  </a:lnTo>
                  <a:lnTo>
                    <a:pt x="827491" y="86852"/>
                  </a:lnTo>
                  <a:lnTo>
                    <a:pt x="1103322" y="57901"/>
                  </a:lnTo>
                  <a:lnTo>
                    <a:pt x="1379153" y="57901"/>
                  </a:lnTo>
                  <a:lnTo>
                    <a:pt x="1654983" y="57901"/>
                  </a:lnTo>
                  <a:lnTo>
                    <a:pt x="1930814" y="28950"/>
                  </a:lnTo>
                  <a:lnTo>
                    <a:pt x="2206644" y="28950"/>
                  </a:lnTo>
                  <a:lnTo>
                    <a:pt x="2482475" y="28950"/>
                  </a:lnTo>
                  <a:lnTo>
                    <a:pt x="2758306" y="28950"/>
                  </a:lnTo>
                  <a:lnTo>
                    <a:pt x="3034136" y="28950"/>
                  </a:lnTo>
                  <a:lnTo>
                    <a:pt x="3309967" y="28950"/>
                  </a:lnTo>
                  <a:lnTo>
                    <a:pt x="3585797" y="28950"/>
                  </a:lnTo>
                  <a:lnTo>
                    <a:pt x="3861628" y="28950"/>
                  </a:lnTo>
                  <a:lnTo>
                    <a:pt x="4137459" y="28950"/>
                  </a:lnTo>
                  <a:lnTo>
                    <a:pt x="4413289" y="28950"/>
                  </a:lnTo>
                  <a:lnTo>
                    <a:pt x="4689120" y="28950"/>
                  </a:lnTo>
                  <a:lnTo>
                    <a:pt x="4964950" y="28950"/>
                  </a:lnTo>
                  <a:lnTo>
                    <a:pt x="5240781" y="28950"/>
                  </a:lnTo>
                  <a:lnTo>
                    <a:pt x="5516612" y="28950"/>
                  </a:lnTo>
                  <a:lnTo>
                    <a:pt x="5792442" y="0"/>
                  </a:lnTo>
                  <a:lnTo>
                    <a:pt x="6068273" y="57901"/>
                  </a:lnTo>
                  <a:lnTo>
                    <a:pt x="6344103" y="57901"/>
                  </a:lnTo>
                  <a:lnTo>
                    <a:pt x="6619934" y="57901"/>
                  </a:lnTo>
                </a:path>
              </a:pathLst>
            </a:custGeom>
            <a:ln w="27101" cap="flat">
              <a:solidFill>
                <a:srgbClr val="0058AB">
                  <a:alpha val="100000"/>
                </a:srgbClr>
              </a:solidFill>
              <a:prstDash val="solid"/>
              <a:round/>
            </a:ln>
          </p:spPr>
          <p:txBody>
            <a:bodyPr/>
            <a:lstStyle/>
            <a:p/>
          </p:txBody>
        </p:sp>
        <p:sp>
          <p:nvSpPr>
            <p:cNvPr id="72" name="tx72"/>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3" name="tx73"/>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4" name="tx74"/>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1339893" y="22980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762.4</a:t>
              </a:r>
            </a:p>
          </p:txBody>
        </p:sp>
        <p:sp>
          <p:nvSpPr>
            <p:cNvPr id="83" name="tx83"/>
            <p:cNvSpPr/>
            <p:nvPr/>
          </p:nvSpPr>
          <p:spPr>
            <a:xfrm>
              <a:off x="2758222" y="245659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690</a:t>
              </a:r>
            </a:p>
          </p:txBody>
        </p:sp>
        <p:sp>
          <p:nvSpPr>
            <p:cNvPr id="84" name="tx84"/>
            <p:cNvSpPr/>
            <p:nvPr/>
          </p:nvSpPr>
          <p:spPr>
            <a:xfrm>
              <a:off x="4098199" y="24898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674.8</a:t>
              </a:r>
            </a:p>
          </p:txBody>
        </p:sp>
        <p:sp>
          <p:nvSpPr>
            <p:cNvPr id="85" name="tx85"/>
            <p:cNvSpPr/>
            <p:nvPr/>
          </p:nvSpPr>
          <p:spPr>
            <a:xfrm>
              <a:off x="5477352" y="23679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730.4</a:t>
              </a:r>
            </a:p>
          </p:txBody>
        </p:sp>
        <p:sp>
          <p:nvSpPr>
            <p:cNvPr id="86" name="tx86"/>
            <p:cNvSpPr/>
            <p:nvPr/>
          </p:nvSpPr>
          <p:spPr>
            <a:xfrm>
              <a:off x="6580674" y="22667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776.7</a:t>
              </a:r>
            </a:p>
          </p:txBody>
        </p:sp>
        <p:sp>
          <p:nvSpPr>
            <p:cNvPr id="87" name="tx87"/>
            <p:cNvSpPr/>
            <p:nvPr/>
          </p:nvSpPr>
          <p:spPr>
            <a:xfrm>
              <a:off x="6856505" y="22744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773.2</a:t>
              </a:r>
            </a:p>
          </p:txBody>
        </p:sp>
        <p:sp>
          <p:nvSpPr>
            <p:cNvPr id="88" name="tx88"/>
            <p:cNvSpPr/>
            <p:nvPr/>
          </p:nvSpPr>
          <p:spPr>
            <a:xfrm>
              <a:off x="7132335" y="22296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793.6</a:t>
              </a:r>
            </a:p>
          </p:txBody>
        </p:sp>
        <p:sp>
          <p:nvSpPr>
            <p:cNvPr id="89" name="tx89"/>
            <p:cNvSpPr/>
            <p:nvPr/>
          </p:nvSpPr>
          <p:spPr>
            <a:xfrm>
              <a:off x="7408166" y="23719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728.6</a:t>
              </a:r>
            </a:p>
          </p:txBody>
        </p:sp>
        <p:sp>
          <p:nvSpPr>
            <p:cNvPr id="90" name="tx90"/>
            <p:cNvSpPr/>
            <p:nvPr/>
          </p:nvSpPr>
          <p:spPr>
            <a:xfrm>
              <a:off x="7683997" y="239761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717.4</a:t>
              </a:r>
            </a:p>
          </p:txBody>
        </p:sp>
        <p:sp>
          <p:nvSpPr>
            <p:cNvPr id="91" name="tx91"/>
            <p:cNvSpPr/>
            <p:nvPr/>
          </p:nvSpPr>
          <p:spPr>
            <a:xfrm>
              <a:off x="7959827" y="24005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715.5</a:t>
              </a:r>
            </a:p>
          </p:txBody>
        </p:sp>
        <p:sp>
          <p:nvSpPr>
            <p:cNvPr id="92" name="pl92"/>
            <p:cNvSpPr/>
            <p:nvPr/>
          </p:nvSpPr>
          <p:spPr>
            <a:xfrm>
              <a:off x="1457446"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3659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215752"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9490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98228"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74058"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988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571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80155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738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39893" y="33000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701.4</a:t>
              </a:r>
            </a:p>
          </p:txBody>
        </p:sp>
        <p:sp>
          <p:nvSpPr>
            <p:cNvPr id="103" name="tx103"/>
            <p:cNvSpPr/>
            <p:nvPr/>
          </p:nvSpPr>
          <p:spPr>
            <a:xfrm>
              <a:off x="1405195" y="246568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04" name="tx104"/>
            <p:cNvSpPr/>
            <p:nvPr/>
          </p:nvSpPr>
          <p:spPr>
            <a:xfrm>
              <a:off x="2719046" y="33427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662.4</a:t>
              </a:r>
            </a:p>
          </p:txBody>
        </p:sp>
        <p:sp>
          <p:nvSpPr>
            <p:cNvPr id="105" name="tx105"/>
            <p:cNvSpPr/>
            <p:nvPr/>
          </p:nvSpPr>
          <p:spPr>
            <a:xfrm>
              <a:off x="2745171" y="25876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a:t>
              </a:r>
            </a:p>
          </p:txBody>
        </p:sp>
        <p:sp>
          <p:nvSpPr>
            <p:cNvPr id="106" name="tx106"/>
            <p:cNvSpPr/>
            <p:nvPr/>
          </p:nvSpPr>
          <p:spPr>
            <a:xfrm>
              <a:off x="4098199" y="33513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654.5</a:t>
              </a:r>
            </a:p>
          </p:txBody>
        </p:sp>
        <p:sp>
          <p:nvSpPr>
            <p:cNvPr id="107" name="tx107"/>
            <p:cNvSpPr/>
            <p:nvPr/>
          </p:nvSpPr>
          <p:spPr>
            <a:xfrm>
              <a:off x="4124324" y="26128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20.2</a:t>
              </a:r>
            </a:p>
          </p:txBody>
        </p:sp>
        <p:sp>
          <p:nvSpPr>
            <p:cNvPr id="108" name="tx108"/>
            <p:cNvSpPr/>
            <p:nvPr/>
          </p:nvSpPr>
          <p:spPr>
            <a:xfrm>
              <a:off x="5477352" y="32922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708.5</a:t>
              </a:r>
            </a:p>
          </p:txBody>
        </p:sp>
        <p:sp>
          <p:nvSpPr>
            <p:cNvPr id="109" name="tx109"/>
            <p:cNvSpPr/>
            <p:nvPr/>
          </p:nvSpPr>
          <p:spPr>
            <a:xfrm>
              <a:off x="5503477" y="24928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10" name="tx110"/>
            <p:cNvSpPr/>
            <p:nvPr/>
          </p:nvSpPr>
          <p:spPr>
            <a:xfrm>
              <a:off x="6580674" y="32431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753.4</a:t>
              </a:r>
            </a:p>
          </p:txBody>
        </p:sp>
        <p:sp>
          <p:nvSpPr>
            <p:cNvPr id="111" name="tx111"/>
            <p:cNvSpPr/>
            <p:nvPr/>
          </p:nvSpPr>
          <p:spPr>
            <a:xfrm>
              <a:off x="6606800" y="23931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23.3</a:t>
              </a:r>
            </a:p>
          </p:txBody>
        </p:sp>
        <p:sp>
          <p:nvSpPr>
            <p:cNvPr id="112" name="tx112"/>
            <p:cNvSpPr/>
            <p:nvPr/>
          </p:nvSpPr>
          <p:spPr>
            <a:xfrm>
              <a:off x="6895682" y="324687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750</a:t>
              </a:r>
            </a:p>
          </p:txBody>
        </p:sp>
        <p:sp>
          <p:nvSpPr>
            <p:cNvPr id="113" name="tx113"/>
            <p:cNvSpPr/>
            <p:nvPr/>
          </p:nvSpPr>
          <p:spPr>
            <a:xfrm>
              <a:off x="6882630" y="24006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23.2</a:t>
              </a:r>
            </a:p>
          </p:txBody>
        </p:sp>
        <p:sp>
          <p:nvSpPr>
            <p:cNvPr id="114" name="tx114"/>
            <p:cNvSpPr/>
            <p:nvPr/>
          </p:nvSpPr>
          <p:spPr>
            <a:xfrm>
              <a:off x="7132335" y="3218787"/>
              <a:ext cx="235106"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777.7</a:t>
              </a:r>
            </a:p>
          </p:txBody>
        </p:sp>
        <p:sp>
          <p:nvSpPr>
            <p:cNvPr id="115" name="tx115"/>
            <p:cNvSpPr/>
            <p:nvPr/>
          </p:nvSpPr>
          <p:spPr>
            <a:xfrm>
              <a:off x="7158461" y="23479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16" name="tx116"/>
            <p:cNvSpPr/>
            <p:nvPr/>
          </p:nvSpPr>
          <p:spPr>
            <a:xfrm>
              <a:off x="7408166" y="33021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699.5</a:t>
              </a:r>
            </a:p>
          </p:txBody>
        </p:sp>
        <p:sp>
          <p:nvSpPr>
            <p:cNvPr id="117" name="tx117"/>
            <p:cNvSpPr/>
            <p:nvPr/>
          </p:nvSpPr>
          <p:spPr>
            <a:xfrm>
              <a:off x="7434291" y="25047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29.1</a:t>
              </a:r>
            </a:p>
          </p:txBody>
        </p:sp>
        <p:sp>
          <p:nvSpPr>
            <p:cNvPr id="118" name="tx118"/>
            <p:cNvSpPr/>
            <p:nvPr/>
          </p:nvSpPr>
          <p:spPr>
            <a:xfrm>
              <a:off x="7683997" y="33139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688.7</a:t>
              </a:r>
            </a:p>
          </p:txBody>
        </p:sp>
        <p:sp>
          <p:nvSpPr>
            <p:cNvPr id="119" name="tx119"/>
            <p:cNvSpPr/>
            <p:nvPr/>
          </p:nvSpPr>
          <p:spPr>
            <a:xfrm>
              <a:off x="7710122" y="25287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28.7</a:t>
              </a:r>
            </a:p>
          </p:txBody>
        </p:sp>
        <p:sp>
          <p:nvSpPr>
            <p:cNvPr id="120" name="tx120"/>
            <p:cNvSpPr/>
            <p:nvPr/>
          </p:nvSpPr>
          <p:spPr>
            <a:xfrm>
              <a:off x="7959827" y="33158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686.9</a:t>
              </a:r>
            </a:p>
          </p:txBody>
        </p:sp>
        <p:sp>
          <p:nvSpPr>
            <p:cNvPr id="121" name="tx121"/>
            <p:cNvSpPr/>
            <p:nvPr/>
          </p:nvSpPr>
          <p:spPr>
            <a:xfrm>
              <a:off x="7985953" y="25328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a:t>
              </a:r>
            </a:p>
          </p:txBody>
        </p:sp>
        <p:sp>
          <p:nvSpPr>
            <p:cNvPr id="122" name="tx122"/>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94200" y="29561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4" name="tx124"/>
            <p:cNvSpPr/>
            <p:nvPr/>
          </p:nvSpPr>
          <p:spPr>
            <a:xfrm>
              <a:off x="577692" y="184368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1217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9272"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68266" y="5010059"/>
              <a:ext cx="201456" cy="201456"/>
            </a:xfrm>
            <a:prstGeom prst="rect">
              <a:avLst/>
            </a:prstGeom>
            <a:solidFill>
              <a:srgbClr val="E2231A">
                <a:alpha val="100000"/>
              </a:srgbClr>
            </a:solidFill>
          </p:spPr>
          <p:txBody>
            <a:bodyPr/>
            <a:lstStyle/>
            <a:p/>
          </p:txBody>
        </p:sp>
        <p:sp>
          <p:nvSpPr>
            <p:cNvPr id="145" name="rc145"/>
            <p:cNvSpPr/>
            <p:nvPr/>
          </p:nvSpPr>
          <p:spPr>
            <a:xfrm>
              <a:off x="5673354" y="5010059"/>
              <a:ext cx="201456" cy="201456"/>
            </a:xfrm>
            <a:prstGeom prst="rect">
              <a:avLst/>
            </a:prstGeom>
            <a:solidFill>
              <a:srgbClr val="80BD41">
                <a:alpha val="100000"/>
              </a:srgbClr>
            </a:solidFill>
          </p:spPr>
          <p:txBody>
            <a:bodyPr/>
            <a:lstStyle/>
            <a:p/>
          </p:txBody>
        </p:sp>
        <p:sp>
          <p:nvSpPr>
            <p:cNvPr id="146" name="tx146"/>
            <p:cNvSpPr/>
            <p:nvPr/>
          </p:nvSpPr>
          <p:spPr>
            <a:xfrm>
              <a:off x="4748311"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5339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89913"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89913" y="648663"/>
              <a:ext cx="1584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Germany, 2000-2024</a:t>
              </a:r>
            </a:p>
          </p:txBody>
        </p:sp>
        <p:sp>
          <p:nvSpPr>
            <p:cNvPr id="150" name="pl150"/>
            <p:cNvSpPr/>
            <p:nvPr/>
          </p:nvSpPr>
          <p:spPr>
            <a:xfrm>
              <a:off x="217552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8599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54432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22873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5" name="pl155"/>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6" name="pl156"/>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01772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70212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38653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07093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333322" y="5889059"/>
              <a:ext cx="6344892" cy="167191"/>
            </a:xfrm>
            <a:prstGeom prst="rect">
              <a:avLst/>
            </a:prstGeom>
            <a:solidFill>
              <a:srgbClr val="80BD41">
                <a:alpha val="100000"/>
              </a:srgbClr>
            </a:solidFill>
          </p:spPr>
          <p:txBody>
            <a:bodyPr/>
            <a:lstStyle/>
            <a:p/>
          </p:txBody>
        </p:sp>
        <p:sp>
          <p:nvSpPr>
            <p:cNvPr id="163" name="rc163"/>
            <p:cNvSpPr/>
            <p:nvPr/>
          </p:nvSpPr>
          <p:spPr>
            <a:xfrm>
              <a:off x="7678215" y="5889059"/>
              <a:ext cx="196232" cy="167191"/>
            </a:xfrm>
            <a:prstGeom prst="rect">
              <a:avLst/>
            </a:prstGeom>
            <a:solidFill>
              <a:srgbClr val="E2231A">
                <a:alpha val="100000"/>
              </a:srgbClr>
            </a:solidFill>
          </p:spPr>
          <p:txBody>
            <a:bodyPr/>
            <a:lstStyle/>
            <a:p/>
          </p:txBody>
        </p:sp>
        <p:sp>
          <p:nvSpPr>
            <p:cNvPr id="164" name="rc164"/>
            <p:cNvSpPr/>
            <p:nvPr/>
          </p:nvSpPr>
          <p:spPr>
            <a:xfrm>
              <a:off x="1333322" y="5680069"/>
              <a:ext cx="5800409" cy="167191"/>
            </a:xfrm>
            <a:prstGeom prst="rect">
              <a:avLst/>
            </a:prstGeom>
            <a:solidFill>
              <a:srgbClr val="80BD41">
                <a:alpha val="100000"/>
              </a:srgbClr>
            </a:solidFill>
          </p:spPr>
          <p:txBody>
            <a:bodyPr/>
            <a:lstStyle/>
            <a:p/>
          </p:txBody>
        </p:sp>
        <p:sp>
          <p:nvSpPr>
            <p:cNvPr id="165" name="rc165"/>
            <p:cNvSpPr/>
            <p:nvPr/>
          </p:nvSpPr>
          <p:spPr>
            <a:xfrm>
              <a:off x="7133732" y="5680069"/>
              <a:ext cx="241711" cy="167191"/>
            </a:xfrm>
            <a:prstGeom prst="rect">
              <a:avLst/>
            </a:prstGeom>
            <a:solidFill>
              <a:srgbClr val="E2231A">
                <a:alpha val="100000"/>
              </a:srgbClr>
            </a:solidFill>
          </p:spPr>
          <p:txBody>
            <a:bodyPr/>
            <a:lstStyle/>
            <a:p/>
          </p:txBody>
        </p:sp>
        <p:sp>
          <p:nvSpPr>
            <p:cNvPr id="166" name="rc166"/>
            <p:cNvSpPr/>
            <p:nvPr/>
          </p:nvSpPr>
          <p:spPr>
            <a:xfrm>
              <a:off x="1333322" y="5471080"/>
              <a:ext cx="5785165" cy="167191"/>
            </a:xfrm>
            <a:prstGeom prst="rect">
              <a:avLst/>
            </a:prstGeom>
            <a:solidFill>
              <a:srgbClr val="80BD41">
                <a:alpha val="100000"/>
              </a:srgbClr>
            </a:solidFill>
          </p:spPr>
          <p:txBody>
            <a:bodyPr/>
            <a:lstStyle/>
            <a:p/>
          </p:txBody>
        </p:sp>
        <p:sp>
          <p:nvSpPr>
            <p:cNvPr id="167" name="rc167"/>
            <p:cNvSpPr/>
            <p:nvPr/>
          </p:nvSpPr>
          <p:spPr>
            <a:xfrm>
              <a:off x="7118488" y="5471080"/>
              <a:ext cx="241038" cy="167191"/>
            </a:xfrm>
            <a:prstGeom prst="rect">
              <a:avLst/>
            </a:prstGeom>
            <a:solidFill>
              <a:srgbClr val="E2231A">
                <a:alpha val="100000"/>
              </a:srgbClr>
            </a:solidFill>
          </p:spPr>
          <p:txBody>
            <a:bodyPr/>
            <a:lstStyle/>
            <a:p/>
          </p:txBody>
        </p:sp>
        <p:sp>
          <p:nvSpPr>
            <p:cNvPr id="168" name="tx168"/>
            <p:cNvSpPr/>
            <p:nvPr/>
          </p:nvSpPr>
          <p:spPr>
            <a:xfrm>
              <a:off x="8056823"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776.7</a:t>
              </a:r>
            </a:p>
          </p:txBody>
        </p:sp>
        <p:sp>
          <p:nvSpPr>
            <p:cNvPr id="169" name="tx169"/>
            <p:cNvSpPr/>
            <p:nvPr/>
          </p:nvSpPr>
          <p:spPr>
            <a:xfrm>
              <a:off x="7532869" y="5721940"/>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717.4</a:t>
              </a:r>
            </a:p>
          </p:txBody>
        </p:sp>
        <p:sp>
          <p:nvSpPr>
            <p:cNvPr id="170" name="tx170"/>
            <p:cNvSpPr/>
            <p:nvPr/>
          </p:nvSpPr>
          <p:spPr>
            <a:xfrm>
              <a:off x="7516244"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715.5</a:t>
              </a:r>
            </a:p>
          </p:txBody>
        </p:sp>
        <p:sp>
          <p:nvSpPr>
            <p:cNvPr id="171" name="tx171"/>
            <p:cNvSpPr/>
            <p:nvPr/>
          </p:nvSpPr>
          <p:spPr>
            <a:xfrm>
              <a:off x="4370130"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753.4</a:t>
              </a:r>
            </a:p>
          </p:txBody>
        </p:sp>
        <p:sp>
          <p:nvSpPr>
            <p:cNvPr id="172" name="tx172"/>
            <p:cNvSpPr/>
            <p:nvPr/>
          </p:nvSpPr>
          <p:spPr>
            <a:xfrm>
              <a:off x="7670838"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23.3</a:t>
              </a:r>
            </a:p>
          </p:txBody>
        </p:sp>
        <p:sp>
          <p:nvSpPr>
            <p:cNvPr id="173" name="tx173"/>
            <p:cNvSpPr/>
            <p:nvPr/>
          </p:nvSpPr>
          <p:spPr>
            <a:xfrm>
              <a:off x="4097889"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688.7</a:t>
              </a:r>
            </a:p>
          </p:txBody>
        </p:sp>
        <p:sp>
          <p:nvSpPr>
            <p:cNvPr id="174" name="tx174"/>
            <p:cNvSpPr/>
            <p:nvPr/>
          </p:nvSpPr>
          <p:spPr>
            <a:xfrm>
              <a:off x="7149094"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28.7</a:t>
              </a:r>
            </a:p>
          </p:txBody>
        </p:sp>
        <p:sp>
          <p:nvSpPr>
            <p:cNvPr id="175" name="tx175"/>
            <p:cNvSpPr/>
            <p:nvPr/>
          </p:nvSpPr>
          <p:spPr>
            <a:xfrm>
              <a:off x="4090267"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686.9</a:t>
              </a:r>
            </a:p>
          </p:txBody>
        </p:sp>
        <p:sp>
          <p:nvSpPr>
            <p:cNvPr id="176" name="tx176"/>
            <p:cNvSpPr/>
            <p:nvPr/>
          </p:nvSpPr>
          <p:spPr>
            <a:xfrm>
              <a:off x="7133513"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28.6</a:t>
              </a:r>
            </a:p>
          </p:txBody>
        </p:sp>
        <p:sp>
          <p:nvSpPr>
            <p:cNvPr id="177" name="tx177"/>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2901183"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2" name="tx182"/>
            <p:cNvSpPr/>
            <p:nvPr/>
          </p:nvSpPr>
          <p:spPr>
            <a:xfrm>
              <a:off x="458558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3" name="tx183"/>
            <p:cNvSpPr/>
            <p:nvPr/>
          </p:nvSpPr>
          <p:spPr>
            <a:xfrm>
              <a:off x="626998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4" name="tx184"/>
            <p:cNvSpPr/>
            <p:nvPr/>
          </p:nvSpPr>
          <p:spPr>
            <a:xfrm>
              <a:off x="795439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85" name="tx185"/>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(96%) was relatively constant within 1% compared to 2019 (97%).
The number of children vaccinated with MCV1 decreased 9% compared to in 2019.
The number of surviving infants decreased approximately 8% compared to in 2019.
In 2024, 100,000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86881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75674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64467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53260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42485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31277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20070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08863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97656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21359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5535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9711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87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38063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2239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415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0590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4766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8942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3118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7294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1470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69807" y="5331436"/>
              <a:ext cx="487582" cy="93413"/>
            </a:xfrm>
            <a:prstGeom prst="rect">
              <a:avLst/>
            </a:prstGeom>
            <a:solidFill>
              <a:srgbClr val="1CABE2">
                <a:alpha val="100000"/>
              </a:srgbClr>
            </a:solidFill>
          </p:spPr>
          <p:txBody>
            <a:bodyPr/>
            <a:lstStyle/>
            <a:p/>
          </p:txBody>
        </p:sp>
        <p:sp>
          <p:nvSpPr>
            <p:cNvPr id="27" name="rc27"/>
            <p:cNvSpPr/>
            <p:nvPr/>
          </p:nvSpPr>
          <p:spPr>
            <a:xfrm>
              <a:off x="1511566" y="4433994"/>
              <a:ext cx="487582" cy="990855"/>
            </a:xfrm>
            <a:prstGeom prst="rect">
              <a:avLst/>
            </a:prstGeom>
            <a:solidFill>
              <a:srgbClr val="1CABE2">
                <a:alpha val="100000"/>
              </a:srgbClr>
            </a:solidFill>
          </p:spPr>
          <p:txBody>
            <a:bodyPr/>
            <a:lstStyle/>
            <a:p/>
          </p:txBody>
        </p:sp>
        <p:sp>
          <p:nvSpPr>
            <p:cNvPr id="28" name="rc28"/>
            <p:cNvSpPr/>
            <p:nvPr/>
          </p:nvSpPr>
          <p:spPr>
            <a:xfrm>
              <a:off x="2053324" y="5132931"/>
              <a:ext cx="487582" cy="291918"/>
            </a:xfrm>
            <a:prstGeom prst="rect">
              <a:avLst/>
            </a:prstGeom>
            <a:solidFill>
              <a:srgbClr val="1CABE2">
                <a:alpha val="100000"/>
              </a:srgbClr>
            </a:solidFill>
          </p:spPr>
          <p:txBody>
            <a:bodyPr/>
            <a:lstStyle/>
            <a:p/>
          </p:txBody>
        </p:sp>
        <p:sp>
          <p:nvSpPr>
            <p:cNvPr id="29" name="rc29"/>
            <p:cNvSpPr/>
            <p:nvPr/>
          </p:nvSpPr>
          <p:spPr>
            <a:xfrm>
              <a:off x="2595083" y="4099261"/>
              <a:ext cx="487582" cy="1325589"/>
            </a:xfrm>
            <a:prstGeom prst="rect">
              <a:avLst/>
            </a:prstGeom>
            <a:solidFill>
              <a:srgbClr val="1CABE2">
                <a:alpha val="100000"/>
              </a:srgbClr>
            </a:solidFill>
          </p:spPr>
          <p:txBody>
            <a:bodyPr/>
            <a:lstStyle/>
            <a:p/>
          </p:txBody>
        </p:sp>
        <p:sp>
          <p:nvSpPr>
            <p:cNvPr id="30" name="rc30"/>
            <p:cNvSpPr/>
            <p:nvPr/>
          </p:nvSpPr>
          <p:spPr>
            <a:xfrm>
              <a:off x="3136842" y="5242470"/>
              <a:ext cx="487582" cy="182379"/>
            </a:xfrm>
            <a:prstGeom prst="rect">
              <a:avLst/>
            </a:prstGeom>
            <a:solidFill>
              <a:srgbClr val="1CABE2">
                <a:alpha val="100000"/>
              </a:srgbClr>
            </a:solidFill>
          </p:spPr>
          <p:txBody>
            <a:bodyPr/>
            <a:lstStyle/>
            <a:p/>
          </p:txBody>
        </p:sp>
        <p:sp>
          <p:nvSpPr>
            <p:cNvPr id="31" name="rc31"/>
            <p:cNvSpPr/>
            <p:nvPr/>
          </p:nvSpPr>
          <p:spPr>
            <a:xfrm>
              <a:off x="3678600" y="4904400"/>
              <a:ext cx="487582" cy="520449"/>
            </a:xfrm>
            <a:prstGeom prst="rect">
              <a:avLst/>
            </a:prstGeom>
            <a:solidFill>
              <a:srgbClr val="1CABE2">
                <a:alpha val="100000"/>
              </a:srgbClr>
            </a:solidFill>
          </p:spPr>
          <p:txBody>
            <a:bodyPr/>
            <a:lstStyle/>
            <a:p/>
          </p:txBody>
        </p:sp>
        <p:sp>
          <p:nvSpPr>
            <p:cNvPr id="32" name="rc32"/>
            <p:cNvSpPr/>
            <p:nvPr/>
          </p:nvSpPr>
          <p:spPr>
            <a:xfrm>
              <a:off x="4220359" y="5123478"/>
              <a:ext cx="487582" cy="301371"/>
            </a:xfrm>
            <a:prstGeom prst="rect">
              <a:avLst/>
            </a:prstGeom>
            <a:solidFill>
              <a:srgbClr val="1CABE2">
                <a:alpha val="100000"/>
              </a:srgbClr>
            </a:solidFill>
          </p:spPr>
          <p:txBody>
            <a:bodyPr/>
            <a:lstStyle/>
            <a:p/>
          </p:txBody>
        </p:sp>
        <p:sp>
          <p:nvSpPr>
            <p:cNvPr id="33" name="rc33"/>
            <p:cNvSpPr/>
            <p:nvPr/>
          </p:nvSpPr>
          <p:spPr>
            <a:xfrm>
              <a:off x="4762118" y="5142940"/>
              <a:ext cx="487582" cy="281910"/>
            </a:xfrm>
            <a:prstGeom prst="rect">
              <a:avLst/>
            </a:prstGeom>
            <a:solidFill>
              <a:srgbClr val="1CABE2">
                <a:alpha val="100000"/>
              </a:srgbClr>
            </a:solidFill>
          </p:spPr>
          <p:txBody>
            <a:bodyPr/>
            <a:lstStyle/>
            <a:p/>
          </p:txBody>
        </p:sp>
        <p:sp>
          <p:nvSpPr>
            <p:cNvPr id="34" name="rc34"/>
            <p:cNvSpPr/>
            <p:nvPr/>
          </p:nvSpPr>
          <p:spPr>
            <a:xfrm>
              <a:off x="5303876" y="5384259"/>
              <a:ext cx="487582" cy="40590"/>
            </a:xfrm>
            <a:prstGeom prst="rect">
              <a:avLst/>
            </a:prstGeom>
            <a:solidFill>
              <a:srgbClr val="1CABE2">
                <a:alpha val="100000"/>
              </a:srgbClr>
            </a:solidFill>
          </p:spPr>
          <p:txBody>
            <a:bodyPr/>
            <a:lstStyle/>
            <a:p/>
          </p:txBody>
        </p:sp>
        <p:sp>
          <p:nvSpPr>
            <p:cNvPr id="35" name="rc35"/>
            <p:cNvSpPr/>
            <p:nvPr/>
          </p:nvSpPr>
          <p:spPr>
            <a:xfrm>
              <a:off x="5845635" y="5418733"/>
              <a:ext cx="487582" cy="6116"/>
            </a:xfrm>
            <a:prstGeom prst="rect">
              <a:avLst/>
            </a:prstGeom>
            <a:solidFill>
              <a:srgbClr val="1CABE2">
                <a:alpha val="100000"/>
              </a:srgbClr>
            </a:solidFill>
          </p:spPr>
          <p:txBody>
            <a:bodyPr/>
            <a:lstStyle/>
            <a:p/>
          </p:txBody>
        </p:sp>
        <p:sp>
          <p:nvSpPr>
            <p:cNvPr id="36" name="rc36"/>
            <p:cNvSpPr/>
            <p:nvPr/>
          </p:nvSpPr>
          <p:spPr>
            <a:xfrm>
              <a:off x="6387393" y="5416509"/>
              <a:ext cx="487582" cy="8340"/>
            </a:xfrm>
            <a:prstGeom prst="rect">
              <a:avLst/>
            </a:prstGeom>
            <a:solidFill>
              <a:srgbClr val="1CABE2">
                <a:alpha val="100000"/>
              </a:srgbClr>
            </a:solidFill>
          </p:spPr>
          <p:txBody>
            <a:bodyPr/>
            <a:lstStyle/>
            <a:p/>
          </p:txBody>
        </p:sp>
        <p:sp>
          <p:nvSpPr>
            <p:cNvPr id="37" name="rc37"/>
            <p:cNvSpPr/>
            <p:nvPr/>
          </p:nvSpPr>
          <p:spPr>
            <a:xfrm>
              <a:off x="6929152" y="5380367"/>
              <a:ext cx="487582" cy="44482"/>
            </a:xfrm>
            <a:prstGeom prst="rect">
              <a:avLst/>
            </a:prstGeom>
            <a:solidFill>
              <a:srgbClr val="1CABE2">
                <a:alpha val="100000"/>
              </a:srgbClr>
            </a:solidFill>
          </p:spPr>
          <p:txBody>
            <a:bodyPr/>
            <a:lstStyle/>
            <a:p/>
          </p:txBody>
        </p:sp>
        <p:sp>
          <p:nvSpPr>
            <p:cNvPr id="38" name="rc38"/>
            <p:cNvSpPr/>
            <p:nvPr/>
          </p:nvSpPr>
          <p:spPr>
            <a:xfrm>
              <a:off x="7470911" y="5062871"/>
              <a:ext cx="487582" cy="361979"/>
            </a:xfrm>
            <a:prstGeom prst="rect">
              <a:avLst/>
            </a:prstGeom>
            <a:solidFill>
              <a:srgbClr val="1CABE2">
                <a:alpha val="100000"/>
              </a:srgbClr>
            </a:solidFill>
          </p:spPr>
          <p:txBody>
            <a:bodyPr/>
            <a:lstStyle/>
            <a:p/>
          </p:txBody>
        </p:sp>
        <p:sp>
          <p:nvSpPr>
            <p:cNvPr id="39" name="pl39"/>
            <p:cNvSpPr/>
            <p:nvPr/>
          </p:nvSpPr>
          <p:spPr>
            <a:xfrm>
              <a:off x="1213598" y="1094592"/>
              <a:ext cx="6501103" cy="88372"/>
            </a:xfrm>
            <a:custGeom>
              <a:avLst/>
              <a:pathLst>
                <a:path w="6501103" h="88372">
                  <a:moveTo>
                    <a:pt x="0" y="44186"/>
                  </a:moveTo>
                  <a:lnTo>
                    <a:pt x="541758" y="44186"/>
                  </a:lnTo>
                  <a:lnTo>
                    <a:pt x="1083517" y="44186"/>
                  </a:lnTo>
                  <a:lnTo>
                    <a:pt x="1625275" y="44186"/>
                  </a:lnTo>
                  <a:lnTo>
                    <a:pt x="2167034" y="44186"/>
                  </a:lnTo>
                  <a:lnTo>
                    <a:pt x="2708793" y="44186"/>
                  </a:lnTo>
                  <a:lnTo>
                    <a:pt x="3250551" y="44186"/>
                  </a:lnTo>
                  <a:lnTo>
                    <a:pt x="3792310" y="44186"/>
                  </a:lnTo>
                  <a:lnTo>
                    <a:pt x="4334069" y="44186"/>
                  </a:lnTo>
                  <a:lnTo>
                    <a:pt x="4875827" y="0"/>
                  </a:lnTo>
                  <a:lnTo>
                    <a:pt x="5417586" y="88372"/>
                  </a:lnTo>
                  <a:lnTo>
                    <a:pt x="5959345" y="88372"/>
                  </a:lnTo>
                  <a:lnTo>
                    <a:pt x="6501103" y="88372"/>
                  </a:lnTo>
                </a:path>
              </a:pathLst>
            </a:custGeom>
            <a:ln w="27101" cap="flat">
              <a:solidFill>
                <a:srgbClr val="00833D">
                  <a:alpha val="100000"/>
                </a:srgbClr>
              </a:solidFill>
              <a:prstDash val="solid"/>
              <a:round/>
            </a:ln>
          </p:spPr>
          <p:txBody>
            <a:bodyPr/>
            <a:lstStyle/>
            <a:p/>
          </p:txBody>
        </p:sp>
        <p:sp>
          <p:nvSpPr>
            <p:cNvPr id="40" name="pl40"/>
            <p:cNvSpPr/>
            <p:nvPr/>
          </p:nvSpPr>
          <p:spPr>
            <a:xfrm>
              <a:off x="1213598" y="1315524"/>
              <a:ext cx="6501103" cy="132558"/>
            </a:xfrm>
            <a:custGeom>
              <a:avLst/>
              <a:pathLst>
                <a:path w="6501103" h="132558">
                  <a:moveTo>
                    <a:pt x="0" y="0"/>
                  </a:moveTo>
                  <a:lnTo>
                    <a:pt x="541758" y="0"/>
                  </a:lnTo>
                  <a:lnTo>
                    <a:pt x="1083517" y="0"/>
                  </a:lnTo>
                  <a:lnTo>
                    <a:pt x="1625275" y="0"/>
                  </a:lnTo>
                  <a:lnTo>
                    <a:pt x="2167034" y="0"/>
                  </a:lnTo>
                  <a:lnTo>
                    <a:pt x="2708793" y="0"/>
                  </a:lnTo>
                  <a:lnTo>
                    <a:pt x="3250551" y="0"/>
                  </a:lnTo>
                  <a:lnTo>
                    <a:pt x="3792310" y="0"/>
                  </a:lnTo>
                  <a:lnTo>
                    <a:pt x="4334069" y="0"/>
                  </a:lnTo>
                  <a:lnTo>
                    <a:pt x="4875827" y="0"/>
                  </a:lnTo>
                  <a:lnTo>
                    <a:pt x="5417586" y="132558"/>
                  </a:lnTo>
                  <a:lnTo>
                    <a:pt x="5959345" y="88372"/>
                  </a:lnTo>
                  <a:lnTo>
                    <a:pt x="6501103" y="44186"/>
                  </a:lnTo>
                </a:path>
              </a:pathLst>
            </a:custGeom>
            <a:ln w="27101" cap="flat">
              <a:solidFill>
                <a:srgbClr val="002759">
                  <a:alpha val="100000"/>
                </a:srgbClr>
              </a:solidFill>
              <a:prstDash val="solid"/>
              <a:round/>
            </a:ln>
          </p:spPr>
          <p:txBody>
            <a:bodyPr/>
            <a:lstStyle/>
            <a:p/>
          </p:txBody>
        </p:sp>
        <p:sp>
          <p:nvSpPr>
            <p:cNvPr id="41" name="pt41"/>
            <p:cNvSpPr/>
            <p:nvPr/>
          </p:nvSpPr>
          <p:spPr>
            <a:xfrm>
              <a:off x="1181997"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723756"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265514"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807273"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349032"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890790"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432549"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974308"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516066"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057825"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599584"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141342"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683101"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181997"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723756"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265514"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807273"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349032"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890790"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432549"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974308"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5516066"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057825"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599584"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141342"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683101"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tx67"/>
            <p:cNvSpPr/>
            <p:nvPr/>
          </p:nvSpPr>
          <p:spPr>
            <a:xfrm>
              <a:off x="1114120" y="520159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168</a:t>
              </a:r>
            </a:p>
          </p:txBody>
        </p:sp>
        <p:sp>
          <p:nvSpPr>
            <p:cNvPr id="68" name="tx68"/>
            <p:cNvSpPr/>
            <p:nvPr/>
          </p:nvSpPr>
          <p:spPr>
            <a:xfrm>
              <a:off x="1606155" y="428872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1,782</a:t>
              </a:r>
            </a:p>
          </p:txBody>
        </p:sp>
        <p:sp>
          <p:nvSpPr>
            <p:cNvPr id="69" name="tx69"/>
            <p:cNvSpPr/>
            <p:nvPr/>
          </p:nvSpPr>
          <p:spPr>
            <a:xfrm>
              <a:off x="2197638" y="500308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525</a:t>
              </a:r>
            </a:p>
          </p:txBody>
        </p:sp>
        <p:sp>
          <p:nvSpPr>
            <p:cNvPr id="70" name="tx70"/>
            <p:cNvSpPr/>
            <p:nvPr/>
          </p:nvSpPr>
          <p:spPr>
            <a:xfrm>
              <a:off x="2689672" y="395398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2,384</a:t>
              </a:r>
            </a:p>
          </p:txBody>
        </p:sp>
        <p:sp>
          <p:nvSpPr>
            <p:cNvPr id="71" name="tx71"/>
            <p:cNvSpPr/>
            <p:nvPr/>
          </p:nvSpPr>
          <p:spPr>
            <a:xfrm>
              <a:off x="3281155" y="511256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328</a:t>
              </a:r>
            </a:p>
          </p:txBody>
        </p:sp>
        <p:sp>
          <p:nvSpPr>
            <p:cNvPr id="72" name="tx72"/>
            <p:cNvSpPr/>
            <p:nvPr/>
          </p:nvSpPr>
          <p:spPr>
            <a:xfrm>
              <a:off x="3822914" y="477450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936</a:t>
              </a:r>
            </a:p>
          </p:txBody>
        </p:sp>
        <p:sp>
          <p:nvSpPr>
            <p:cNvPr id="73" name="tx73"/>
            <p:cNvSpPr/>
            <p:nvPr/>
          </p:nvSpPr>
          <p:spPr>
            <a:xfrm>
              <a:off x="4364672" y="499363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542</a:t>
              </a:r>
            </a:p>
          </p:txBody>
        </p:sp>
        <p:sp>
          <p:nvSpPr>
            <p:cNvPr id="74" name="tx74"/>
            <p:cNvSpPr/>
            <p:nvPr/>
          </p:nvSpPr>
          <p:spPr>
            <a:xfrm>
              <a:off x="4906431" y="501309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507</a:t>
              </a:r>
            </a:p>
          </p:txBody>
        </p:sp>
        <p:sp>
          <p:nvSpPr>
            <p:cNvPr id="75" name="tx75"/>
            <p:cNvSpPr/>
            <p:nvPr/>
          </p:nvSpPr>
          <p:spPr>
            <a:xfrm>
              <a:off x="5481349" y="525435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73</a:t>
              </a:r>
            </a:p>
          </p:txBody>
        </p:sp>
        <p:sp>
          <p:nvSpPr>
            <p:cNvPr id="76" name="tx76"/>
            <p:cNvSpPr/>
            <p:nvPr/>
          </p:nvSpPr>
          <p:spPr>
            <a:xfrm>
              <a:off x="6023108" y="5290346"/>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77" name="tx77"/>
            <p:cNvSpPr/>
            <p:nvPr/>
          </p:nvSpPr>
          <p:spPr>
            <a:xfrm>
              <a:off x="6564866" y="528666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78" name="tx78"/>
            <p:cNvSpPr/>
            <p:nvPr/>
          </p:nvSpPr>
          <p:spPr>
            <a:xfrm>
              <a:off x="7106625" y="525052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80</a:t>
              </a:r>
            </a:p>
          </p:txBody>
        </p:sp>
        <p:sp>
          <p:nvSpPr>
            <p:cNvPr id="79" name="tx79"/>
            <p:cNvSpPr/>
            <p:nvPr/>
          </p:nvSpPr>
          <p:spPr>
            <a:xfrm>
              <a:off x="7615224" y="493302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651</a:t>
              </a:r>
            </a:p>
          </p:txBody>
        </p:sp>
        <p:sp>
          <p:nvSpPr>
            <p:cNvPr id="80" name="pl80"/>
            <p:cNvSpPr/>
            <p:nvPr/>
          </p:nvSpPr>
          <p:spPr>
            <a:xfrm>
              <a:off x="7730978" y="1138198"/>
              <a:ext cx="131325" cy="39830"/>
            </a:xfrm>
            <a:custGeom>
              <a:avLst/>
              <a:pathLst>
                <a:path w="131325" h="39830">
                  <a:moveTo>
                    <a:pt x="131325" y="0"/>
                  </a:moveTo>
                  <a:lnTo>
                    <a:pt x="0" y="39830"/>
                  </a:lnTo>
                </a:path>
              </a:pathLst>
            </a:custGeom>
          </p:spPr>
          <p:txBody>
            <a:bodyPr/>
            <a:lstStyle/>
            <a:p/>
          </p:txBody>
        </p:sp>
        <p:sp>
          <p:nvSpPr>
            <p:cNvPr id="81" name="pl81"/>
            <p:cNvSpPr/>
            <p:nvPr/>
          </p:nvSpPr>
          <p:spPr>
            <a:xfrm>
              <a:off x="7731447" y="1363942"/>
              <a:ext cx="130857" cy="33074"/>
            </a:xfrm>
            <a:custGeom>
              <a:avLst/>
              <a:pathLst>
                <a:path w="130857" h="33074">
                  <a:moveTo>
                    <a:pt x="130857" y="33074"/>
                  </a:moveTo>
                  <a:lnTo>
                    <a:pt x="0" y="0"/>
                  </a:lnTo>
                </a:path>
              </a:pathLst>
            </a:custGeom>
          </p:spPr>
          <p:txBody>
            <a:bodyPr/>
            <a:lstStyle/>
            <a:p/>
          </p:txBody>
        </p:sp>
        <p:sp>
          <p:nvSpPr>
            <p:cNvPr id="82" name="pg82"/>
            <p:cNvSpPr/>
            <p:nvPr/>
          </p:nvSpPr>
          <p:spPr>
            <a:xfrm>
              <a:off x="7793724" y="104386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108498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96%</a:t>
              </a:r>
            </a:p>
          </p:txBody>
        </p:sp>
        <p:sp>
          <p:nvSpPr>
            <p:cNvPr id="84" name="pg84"/>
            <p:cNvSpPr/>
            <p:nvPr/>
          </p:nvSpPr>
          <p:spPr>
            <a:xfrm>
              <a:off x="7793724" y="131184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135296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92%</a:t>
              </a:r>
            </a:p>
          </p:txBody>
        </p:sp>
        <p:sp>
          <p:nvSpPr>
            <p:cNvPr id="86" name="rc86"/>
            <p:cNvSpPr/>
            <p:nvPr/>
          </p:nvSpPr>
          <p:spPr>
            <a:xfrm>
              <a:off x="888543" y="646101"/>
              <a:ext cx="7747148" cy="5006308"/>
            </a:xfrm>
            <a:prstGeom prst="rect">
              <a:avLst/>
            </a:prstGeom>
            <a:ln w="13550" cap="rnd">
              <a:solidFill>
                <a:srgbClr val="BEBEBE">
                  <a:alpha val="100000"/>
                </a:srgbClr>
              </a:solidFill>
              <a:prstDash val="solid"/>
              <a:round/>
            </a:ln>
          </p:spPr>
          <p:txBody>
            <a:bodyPr/>
            <a:lstStyle/>
            <a:p/>
          </p:txBody>
        </p:sp>
        <p:sp>
          <p:nvSpPr>
            <p:cNvPr id="87" name="tx87"/>
            <p:cNvSpPr/>
            <p:nvPr/>
          </p:nvSpPr>
          <p:spPr>
            <a:xfrm>
              <a:off x="75528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508103" y="424896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9" name="tx89"/>
            <p:cNvSpPr/>
            <p:nvPr/>
          </p:nvSpPr>
          <p:spPr>
            <a:xfrm>
              <a:off x="508103" y="313689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90" name="tx90"/>
            <p:cNvSpPr/>
            <p:nvPr/>
          </p:nvSpPr>
          <p:spPr>
            <a:xfrm>
              <a:off x="508103" y="202482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91" name="tx91"/>
            <p:cNvSpPr/>
            <p:nvPr/>
          </p:nvSpPr>
          <p:spPr>
            <a:xfrm>
              <a:off x="508103" y="91275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8,000</a:t>
              </a:r>
            </a:p>
          </p:txBody>
        </p:sp>
        <p:sp>
          <p:nvSpPr>
            <p:cNvPr id="92" name="tx92"/>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107137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613102"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215489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69665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323840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78016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432192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86368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540544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94720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648896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7030689"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757247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7" name="tx117"/>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8" name="tx118"/>
            <p:cNvSpPr/>
            <p:nvPr/>
          </p:nvSpPr>
          <p:spPr>
            <a:xfrm>
              <a:off x="1992091" y="401416"/>
              <a:ext cx="554005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Germany, 2012-2024</a:t>
              </a:r>
            </a:p>
          </p:txBody>
        </p:sp>
        <p:sp>
          <p:nvSpPr>
            <p:cNvPr id="119" name="tx119"/>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21" name="tx121"/>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2" name="tx122"/>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651 confirmed measles cases in Germany. In the same year, MCV1 coverage was 96% and MCV2 coverage was 92%.
The number of cases in 2024 was 8.1 times more cases than in 2023 (n=80).
The highest number of measles cases was reported in 2015 (n=2,384). In this year, MCV1 coverage was 97%.
Germany reported measles vaccine stockouts in 2006.</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3432104"/>
              <a:ext cx="3520101" cy="1667980"/>
            </a:xfrm>
            <a:custGeom>
              <a:avLst/>
              <a:pathLst>
                <a:path w="3520101" h="1667980">
                  <a:moveTo>
                    <a:pt x="0" y="416995"/>
                  </a:moveTo>
                  <a:lnTo>
                    <a:pt x="146670" y="833990"/>
                  </a:lnTo>
                  <a:lnTo>
                    <a:pt x="293341" y="833990"/>
                  </a:lnTo>
                  <a:lnTo>
                    <a:pt x="440012" y="1667980"/>
                  </a:lnTo>
                  <a:lnTo>
                    <a:pt x="586683" y="1250985"/>
                  </a:lnTo>
                  <a:lnTo>
                    <a:pt x="733354" y="1250985"/>
                  </a:lnTo>
                  <a:lnTo>
                    <a:pt x="880025" y="1042487"/>
                  </a:lnTo>
                  <a:lnTo>
                    <a:pt x="1026696" y="1042487"/>
                  </a:lnTo>
                  <a:lnTo>
                    <a:pt x="1173367" y="1042487"/>
                  </a:lnTo>
                  <a:lnTo>
                    <a:pt x="1320038" y="1042487"/>
                  </a:lnTo>
                  <a:lnTo>
                    <a:pt x="1466709" y="1042487"/>
                  </a:lnTo>
                  <a:lnTo>
                    <a:pt x="1613379" y="833990"/>
                  </a:lnTo>
                  <a:lnTo>
                    <a:pt x="1760050" y="833990"/>
                  </a:lnTo>
                  <a:lnTo>
                    <a:pt x="1906721" y="625492"/>
                  </a:lnTo>
                  <a:lnTo>
                    <a:pt x="2053392" y="625492"/>
                  </a:lnTo>
                  <a:lnTo>
                    <a:pt x="2200063" y="625492"/>
                  </a:lnTo>
                  <a:lnTo>
                    <a:pt x="2346734" y="208497"/>
                  </a:lnTo>
                  <a:lnTo>
                    <a:pt x="2493405" y="208497"/>
                  </a:lnTo>
                  <a:lnTo>
                    <a:pt x="2640076" y="208497"/>
                  </a:lnTo>
                  <a:lnTo>
                    <a:pt x="2786747" y="208497"/>
                  </a:lnTo>
                  <a:lnTo>
                    <a:pt x="2933418" y="208497"/>
                  </a:lnTo>
                  <a:lnTo>
                    <a:pt x="3080089" y="416995"/>
                  </a:lnTo>
                  <a:lnTo>
                    <a:pt x="3226759" y="0"/>
                  </a:lnTo>
                  <a:lnTo>
                    <a:pt x="3373430" y="0"/>
                  </a:lnTo>
                  <a:lnTo>
                    <a:pt x="3520101" y="0"/>
                  </a:lnTo>
                </a:path>
              </a:pathLst>
            </a:custGeom>
            <a:ln w="27101" cap="flat">
              <a:solidFill>
                <a:srgbClr val="0058AB">
                  <a:alpha val="80000"/>
                </a:srgbClr>
              </a:solidFill>
              <a:prstDash val="solid"/>
              <a:round/>
            </a:ln>
          </p:spPr>
          <p:txBody>
            <a:bodyPr/>
            <a:lstStyle/>
            <a:p/>
          </p:txBody>
        </p:sp>
        <p:sp>
          <p:nvSpPr>
            <p:cNvPr id="21" name="pl21"/>
            <p:cNvSpPr/>
            <p:nvPr/>
          </p:nvSpPr>
          <p:spPr>
            <a:xfrm>
              <a:off x="943464" y="2389617"/>
              <a:ext cx="3520101" cy="1667980"/>
            </a:xfrm>
            <a:custGeom>
              <a:avLst/>
              <a:pathLst>
                <a:path w="3520101" h="1667980">
                  <a:moveTo>
                    <a:pt x="0" y="0"/>
                  </a:moveTo>
                  <a:lnTo>
                    <a:pt x="146670" y="208497"/>
                  </a:lnTo>
                  <a:lnTo>
                    <a:pt x="293341" y="0"/>
                  </a:lnTo>
                  <a:lnTo>
                    <a:pt x="440012" y="416995"/>
                  </a:lnTo>
                  <a:lnTo>
                    <a:pt x="586683" y="625492"/>
                  </a:lnTo>
                  <a:lnTo>
                    <a:pt x="733354" y="416995"/>
                  </a:lnTo>
                  <a:lnTo>
                    <a:pt x="880025" y="625492"/>
                  </a:lnTo>
                  <a:lnTo>
                    <a:pt x="1026696" y="625492"/>
                  </a:lnTo>
                  <a:lnTo>
                    <a:pt x="1173367" y="1042487"/>
                  </a:lnTo>
                  <a:lnTo>
                    <a:pt x="1320038" y="1250985"/>
                  </a:lnTo>
                  <a:lnTo>
                    <a:pt x="1466709" y="1459482"/>
                  </a:lnTo>
                  <a:lnTo>
                    <a:pt x="1613379" y="1459482"/>
                  </a:lnTo>
                  <a:lnTo>
                    <a:pt x="1760050" y="1459482"/>
                  </a:lnTo>
                  <a:lnTo>
                    <a:pt x="1906721" y="1459482"/>
                  </a:lnTo>
                  <a:lnTo>
                    <a:pt x="2053392" y="1667980"/>
                  </a:lnTo>
                  <a:lnTo>
                    <a:pt x="2200063" y="1667980"/>
                  </a:lnTo>
                  <a:lnTo>
                    <a:pt x="2346734" y="1667980"/>
                  </a:lnTo>
                  <a:lnTo>
                    <a:pt x="2493405" y="1667980"/>
                  </a:lnTo>
                  <a:lnTo>
                    <a:pt x="2640076" y="1667980"/>
                  </a:lnTo>
                  <a:lnTo>
                    <a:pt x="2786747" y="1667980"/>
                  </a:lnTo>
                  <a:lnTo>
                    <a:pt x="2933418" y="1667980"/>
                  </a:lnTo>
                  <a:lnTo>
                    <a:pt x="3080089" y="1459482"/>
                  </a:lnTo>
                  <a:lnTo>
                    <a:pt x="3226759" y="1667980"/>
                  </a:lnTo>
                  <a:lnTo>
                    <a:pt x="3373430" y="1667980"/>
                  </a:lnTo>
                  <a:lnTo>
                    <a:pt x="3520101" y="1667980"/>
                  </a:lnTo>
                </a:path>
              </a:pathLst>
            </a:custGeom>
            <a:ln w="27101" cap="flat">
              <a:solidFill>
                <a:srgbClr val="1CABE2">
                  <a:alpha val="80000"/>
                </a:srgbClr>
              </a:solidFill>
              <a:prstDash val="solid"/>
              <a:round/>
            </a:ln>
          </p:spPr>
          <p:txBody>
            <a:bodyPr/>
            <a:lstStyle/>
            <a:p/>
          </p:txBody>
        </p:sp>
        <p:sp>
          <p:nvSpPr>
            <p:cNvPr id="22" name="pl22"/>
            <p:cNvSpPr/>
            <p:nvPr/>
          </p:nvSpPr>
          <p:spPr>
            <a:xfrm>
              <a:off x="943464" y="4474592"/>
              <a:ext cx="3520101" cy="416995"/>
            </a:xfrm>
            <a:custGeom>
              <a:avLst/>
              <a:pathLst>
                <a:path w="3520101" h="416995">
                  <a:moveTo>
                    <a:pt x="0" y="0"/>
                  </a:moveTo>
                  <a:lnTo>
                    <a:pt x="146670" y="0"/>
                  </a:lnTo>
                  <a:lnTo>
                    <a:pt x="293341" y="208497"/>
                  </a:lnTo>
                  <a:lnTo>
                    <a:pt x="440012" y="208497"/>
                  </a:lnTo>
                  <a:lnTo>
                    <a:pt x="586683" y="208497"/>
                  </a:lnTo>
                  <a:lnTo>
                    <a:pt x="733354" y="208497"/>
                  </a:lnTo>
                  <a:lnTo>
                    <a:pt x="880025" y="416995"/>
                  </a:lnTo>
                  <a:lnTo>
                    <a:pt x="1026696" y="208497"/>
                  </a:lnTo>
                  <a:lnTo>
                    <a:pt x="1173367" y="416995"/>
                  </a:lnTo>
                  <a:lnTo>
                    <a:pt x="1320038" y="208497"/>
                  </a:lnTo>
                  <a:lnTo>
                    <a:pt x="1466709" y="208497"/>
                  </a:lnTo>
                  <a:lnTo>
                    <a:pt x="1613379" y="416995"/>
                  </a:lnTo>
                  <a:lnTo>
                    <a:pt x="1760050" y="208497"/>
                  </a:lnTo>
                  <a:lnTo>
                    <a:pt x="1906721" y="0"/>
                  </a:lnTo>
                  <a:lnTo>
                    <a:pt x="2053392" y="208497"/>
                  </a:lnTo>
                  <a:lnTo>
                    <a:pt x="2200063" y="208497"/>
                  </a:lnTo>
                  <a:lnTo>
                    <a:pt x="2346734" y="208497"/>
                  </a:lnTo>
                  <a:lnTo>
                    <a:pt x="2493405" y="208497"/>
                  </a:lnTo>
                  <a:lnTo>
                    <a:pt x="2640076" y="208497"/>
                  </a:lnTo>
                  <a:lnTo>
                    <a:pt x="2786747" y="208497"/>
                  </a:lnTo>
                  <a:lnTo>
                    <a:pt x="2933418" y="208497"/>
                  </a:lnTo>
                  <a:lnTo>
                    <a:pt x="3080089" y="208497"/>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3" name="pl23"/>
            <p:cNvSpPr/>
            <p:nvPr/>
          </p:nvSpPr>
          <p:spPr>
            <a:xfrm>
              <a:off x="943464" y="3432104"/>
              <a:ext cx="3520101" cy="1667980"/>
            </a:xfrm>
            <a:custGeom>
              <a:avLst/>
              <a:pathLst>
                <a:path w="3520101" h="1667980">
                  <a:moveTo>
                    <a:pt x="0" y="416995"/>
                  </a:moveTo>
                  <a:lnTo>
                    <a:pt x="146670" y="833990"/>
                  </a:lnTo>
                  <a:lnTo>
                    <a:pt x="293341" y="833990"/>
                  </a:lnTo>
                  <a:lnTo>
                    <a:pt x="440012" y="1667980"/>
                  </a:lnTo>
                  <a:lnTo>
                    <a:pt x="586683" y="1250985"/>
                  </a:lnTo>
                  <a:lnTo>
                    <a:pt x="733354" y="1250985"/>
                  </a:lnTo>
                  <a:lnTo>
                    <a:pt x="880025" y="1042487"/>
                  </a:lnTo>
                  <a:lnTo>
                    <a:pt x="1026696" y="1042487"/>
                  </a:lnTo>
                  <a:lnTo>
                    <a:pt x="1173367" y="1042487"/>
                  </a:lnTo>
                  <a:lnTo>
                    <a:pt x="1320038" y="1042487"/>
                  </a:lnTo>
                  <a:lnTo>
                    <a:pt x="1466709" y="1042487"/>
                  </a:lnTo>
                  <a:lnTo>
                    <a:pt x="1613379" y="833990"/>
                  </a:lnTo>
                  <a:lnTo>
                    <a:pt x="1760050" y="833990"/>
                  </a:lnTo>
                  <a:lnTo>
                    <a:pt x="1906721" y="625492"/>
                  </a:lnTo>
                  <a:lnTo>
                    <a:pt x="2053392" y="625492"/>
                  </a:lnTo>
                  <a:lnTo>
                    <a:pt x="2200063" y="625492"/>
                  </a:lnTo>
                  <a:lnTo>
                    <a:pt x="2346734" y="208497"/>
                  </a:lnTo>
                  <a:lnTo>
                    <a:pt x="2493405" y="208497"/>
                  </a:lnTo>
                  <a:lnTo>
                    <a:pt x="2640076" y="208497"/>
                  </a:lnTo>
                  <a:lnTo>
                    <a:pt x="2786747" y="208497"/>
                  </a:lnTo>
                  <a:lnTo>
                    <a:pt x="2933418" y="208497"/>
                  </a:lnTo>
                  <a:lnTo>
                    <a:pt x="3080089" y="416995"/>
                  </a:lnTo>
                  <a:lnTo>
                    <a:pt x="3226759" y="0"/>
                  </a:lnTo>
                  <a:lnTo>
                    <a:pt x="3373430" y="0"/>
                  </a:lnTo>
                  <a:lnTo>
                    <a:pt x="3520101" y="0"/>
                  </a:lnTo>
                </a:path>
              </a:pathLst>
            </a:custGeom>
            <a:ln w="43362" cap="flat">
              <a:solidFill>
                <a:srgbClr val="000000">
                  <a:alpha val="100000"/>
                </a:srgbClr>
              </a:solidFill>
              <a:prstDash val="solid"/>
              <a:round/>
            </a:ln>
          </p:spPr>
          <p:txBody>
            <a:bodyPr/>
            <a:lstStyle/>
            <a:p/>
          </p:txBody>
        </p:sp>
        <p:sp>
          <p:nvSpPr>
            <p:cNvPr id="24" name="pl24"/>
            <p:cNvSpPr/>
            <p:nvPr/>
          </p:nvSpPr>
          <p:spPr>
            <a:xfrm>
              <a:off x="943464" y="3432104"/>
              <a:ext cx="3520101" cy="1667980"/>
            </a:xfrm>
            <a:custGeom>
              <a:avLst/>
              <a:pathLst>
                <a:path w="3520101" h="1667980">
                  <a:moveTo>
                    <a:pt x="0" y="416995"/>
                  </a:moveTo>
                  <a:lnTo>
                    <a:pt x="146670" y="833990"/>
                  </a:lnTo>
                  <a:lnTo>
                    <a:pt x="293341" y="833990"/>
                  </a:lnTo>
                  <a:lnTo>
                    <a:pt x="440012" y="1667980"/>
                  </a:lnTo>
                  <a:lnTo>
                    <a:pt x="586683" y="1250985"/>
                  </a:lnTo>
                  <a:lnTo>
                    <a:pt x="733354" y="1250985"/>
                  </a:lnTo>
                  <a:lnTo>
                    <a:pt x="880025" y="1042487"/>
                  </a:lnTo>
                  <a:lnTo>
                    <a:pt x="1026696" y="1042487"/>
                  </a:lnTo>
                  <a:lnTo>
                    <a:pt x="1173367" y="1042487"/>
                  </a:lnTo>
                  <a:lnTo>
                    <a:pt x="1320038" y="1042487"/>
                  </a:lnTo>
                  <a:lnTo>
                    <a:pt x="1466709" y="1042487"/>
                  </a:lnTo>
                  <a:lnTo>
                    <a:pt x="1613379" y="833990"/>
                  </a:lnTo>
                  <a:lnTo>
                    <a:pt x="1760050" y="833990"/>
                  </a:lnTo>
                  <a:lnTo>
                    <a:pt x="1906721" y="625492"/>
                  </a:lnTo>
                  <a:lnTo>
                    <a:pt x="2053392" y="625492"/>
                  </a:lnTo>
                  <a:lnTo>
                    <a:pt x="2200063" y="625492"/>
                  </a:lnTo>
                  <a:lnTo>
                    <a:pt x="2346734" y="208497"/>
                  </a:lnTo>
                  <a:lnTo>
                    <a:pt x="2493405" y="208497"/>
                  </a:lnTo>
                  <a:lnTo>
                    <a:pt x="2640076" y="208497"/>
                  </a:lnTo>
                  <a:lnTo>
                    <a:pt x="2786747" y="208497"/>
                  </a:lnTo>
                  <a:lnTo>
                    <a:pt x="2933418" y="208497"/>
                  </a:lnTo>
                  <a:lnTo>
                    <a:pt x="3080089" y="416995"/>
                  </a:lnTo>
                  <a:lnTo>
                    <a:pt x="3226759" y="0"/>
                  </a:lnTo>
                  <a:lnTo>
                    <a:pt x="3373430" y="0"/>
                  </a:lnTo>
                  <a:lnTo>
                    <a:pt x="3520101" y="0"/>
                  </a:lnTo>
                </a:path>
              </a:pathLst>
            </a:custGeom>
            <a:ln w="27101" cap="flat">
              <a:solidFill>
                <a:srgbClr val="0058AB">
                  <a:alpha val="100000"/>
                </a:srgbClr>
              </a:solidFill>
              <a:prstDash val="solid"/>
              <a:round/>
            </a:ln>
          </p:spPr>
          <p:txBody>
            <a:bodyPr/>
            <a:lstStyle/>
            <a:p/>
          </p:txBody>
        </p:sp>
        <p:sp>
          <p:nvSpPr>
            <p:cNvPr id="25" name="pl25"/>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322360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343210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301510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280661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280661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315704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318586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5" name="pg35"/>
            <p:cNvSpPr/>
            <p:nvPr/>
          </p:nvSpPr>
          <p:spPr>
            <a:xfrm>
              <a:off x="1618330"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2351684"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9" name="pg39"/>
            <p:cNvSpPr/>
            <p:nvPr/>
          </p:nvSpPr>
          <p:spPr>
            <a:xfrm>
              <a:off x="3085039" y="33655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3395645"/>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1" name="pg41"/>
            <p:cNvSpPr/>
            <p:nvPr/>
          </p:nvSpPr>
          <p:spPr>
            <a:xfrm>
              <a:off x="3671722" y="294854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2979835"/>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3" name="pg43"/>
            <p:cNvSpPr/>
            <p:nvPr/>
          </p:nvSpPr>
          <p:spPr>
            <a:xfrm>
              <a:off x="4258406" y="27400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276886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5" name="pg45"/>
            <p:cNvSpPr/>
            <p:nvPr/>
          </p:nvSpPr>
          <p:spPr>
            <a:xfrm>
              <a:off x="4405077" y="27400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276886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7" name="tx47"/>
            <p:cNvSpPr/>
            <p:nvPr/>
          </p:nvSpPr>
          <p:spPr>
            <a:xfrm>
              <a:off x="4523855" y="40185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22462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22462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157745"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2920199"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491721" y="6073150"/>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Germany</a:t>
              </a:r>
            </a:p>
          </p:txBody>
        </p:sp>
        <p:sp>
          <p:nvSpPr>
            <p:cNvPr id="66" name="tx66"/>
            <p:cNvSpPr/>
            <p:nvPr/>
          </p:nvSpPr>
          <p:spPr>
            <a:xfrm>
              <a:off x="242484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187299"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4266094"/>
              <a:ext cx="3520101" cy="833990"/>
            </a:xfrm>
            <a:custGeom>
              <a:avLst/>
              <a:pathLst>
                <a:path w="3520101" h="833990">
                  <a:moveTo>
                    <a:pt x="0" y="0"/>
                  </a:moveTo>
                  <a:lnTo>
                    <a:pt x="146670" y="208497"/>
                  </a:lnTo>
                  <a:lnTo>
                    <a:pt x="293341" y="208497"/>
                  </a:lnTo>
                  <a:lnTo>
                    <a:pt x="440012" y="416995"/>
                  </a:lnTo>
                  <a:lnTo>
                    <a:pt x="586683" y="416995"/>
                  </a:lnTo>
                  <a:lnTo>
                    <a:pt x="733354" y="416995"/>
                  </a:lnTo>
                  <a:lnTo>
                    <a:pt x="880025" y="208497"/>
                  </a:lnTo>
                  <a:lnTo>
                    <a:pt x="1026696" y="416995"/>
                  </a:lnTo>
                  <a:lnTo>
                    <a:pt x="1173367" y="416995"/>
                  </a:lnTo>
                  <a:lnTo>
                    <a:pt x="1320038" y="416995"/>
                  </a:lnTo>
                  <a:lnTo>
                    <a:pt x="1466709" y="416995"/>
                  </a:lnTo>
                  <a:lnTo>
                    <a:pt x="1613379" y="416995"/>
                  </a:lnTo>
                  <a:lnTo>
                    <a:pt x="1760050" y="416995"/>
                  </a:lnTo>
                  <a:lnTo>
                    <a:pt x="1906721" y="625492"/>
                  </a:lnTo>
                  <a:lnTo>
                    <a:pt x="2053392" y="625492"/>
                  </a:lnTo>
                  <a:lnTo>
                    <a:pt x="2200063" y="625492"/>
                  </a:lnTo>
                  <a:lnTo>
                    <a:pt x="2346734" y="625492"/>
                  </a:lnTo>
                  <a:lnTo>
                    <a:pt x="2493405" y="625492"/>
                  </a:lnTo>
                  <a:lnTo>
                    <a:pt x="2640076" y="625492"/>
                  </a:lnTo>
                  <a:lnTo>
                    <a:pt x="2786747" y="625492"/>
                  </a:lnTo>
                  <a:lnTo>
                    <a:pt x="2933418" y="625492"/>
                  </a:lnTo>
                  <a:lnTo>
                    <a:pt x="3080089" y="833990"/>
                  </a:lnTo>
                  <a:lnTo>
                    <a:pt x="3226759" y="625492"/>
                  </a:lnTo>
                  <a:lnTo>
                    <a:pt x="3373430" y="625492"/>
                  </a:lnTo>
                  <a:lnTo>
                    <a:pt x="3520101" y="625492"/>
                  </a:lnTo>
                </a:path>
              </a:pathLst>
            </a:custGeom>
            <a:ln w="27101" cap="flat">
              <a:solidFill>
                <a:srgbClr val="0058AB">
                  <a:alpha val="80000"/>
                </a:srgbClr>
              </a:solidFill>
              <a:prstDash val="solid"/>
              <a:round/>
            </a:ln>
          </p:spPr>
          <p:txBody>
            <a:bodyPr/>
            <a:lstStyle/>
            <a:p/>
          </p:txBody>
        </p:sp>
        <p:sp>
          <p:nvSpPr>
            <p:cNvPr id="85" name="pl85"/>
            <p:cNvSpPr/>
            <p:nvPr/>
          </p:nvSpPr>
          <p:spPr>
            <a:xfrm>
              <a:off x="5308715" y="2181119"/>
              <a:ext cx="3520101" cy="1876477"/>
            </a:xfrm>
            <a:custGeom>
              <a:avLst/>
              <a:pathLst>
                <a:path w="3520101" h="1876477">
                  <a:moveTo>
                    <a:pt x="0" y="0"/>
                  </a:moveTo>
                  <a:lnTo>
                    <a:pt x="146670" y="208497"/>
                  </a:lnTo>
                  <a:lnTo>
                    <a:pt x="293341" y="208497"/>
                  </a:lnTo>
                  <a:lnTo>
                    <a:pt x="440012" y="416995"/>
                  </a:lnTo>
                  <a:lnTo>
                    <a:pt x="586683" y="625492"/>
                  </a:lnTo>
                  <a:lnTo>
                    <a:pt x="733354" y="625492"/>
                  </a:lnTo>
                  <a:lnTo>
                    <a:pt x="880025" y="833990"/>
                  </a:lnTo>
                  <a:lnTo>
                    <a:pt x="1026696" y="1042487"/>
                  </a:lnTo>
                  <a:lnTo>
                    <a:pt x="1173367" y="1250985"/>
                  </a:lnTo>
                  <a:lnTo>
                    <a:pt x="1320038" y="1459482"/>
                  </a:lnTo>
                  <a:lnTo>
                    <a:pt x="1466709" y="1667980"/>
                  </a:lnTo>
                  <a:lnTo>
                    <a:pt x="1613379" y="1667980"/>
                  </a:lnTo>
                  <a:lnTo>
                    <a:pt x="1760050" y="1667980"/>
                  </a:lnTo>
                  <a:lnTo>
                    <a:pt x="1906721" y="1876477"/>
                  </a:lnTo>
                  <a:lnTo>
                    <a:pt x="2053392" y="1667980"/>
                  </a:lnTo>
                  <a:lnTo>
                    <a:pt x="2200063" y="1876477"/>
                  </a:lnTo>
                  <a:lnTo>
                    <a:pt x="2346734" y="1667980"/>
                  </a:lnTo>
                  <a:lnTo>
                    <a:pt x="2493405" y="1667980"/>
                  </a:lnTo>
                  <a:lnTo>
                    <a:pt x="2640076" y="1876477"/>
                  </a:lnTo>
                  <a:lnTo>
                    <a:pt x="2786747" y="1876477"/>
                  </a:lnTo>
                  <a:lnTo>
                    <a:pt x="2933418" y="1876477"/>
                  </a:lnTo>
                  <a:lnTo>
                    <a:pt x="3080089" y="1667980"/>
                  </a:lnTo>
                  <a:lnTo>
                    <a:pt x="3226759" y="1459482"/>
                  </a:lnTo>
                  <a:lnTo>
                    <a:pt x="3373430" y="1459482"/>
                  </a:lnTo>
                  <a:lnTo>
                    <a:pt x="3520101" y="1667980"/>
                  </a:lnTo>
                </a:path>
              </a:pathLst>
            </a:custGeom>
            <a:ln w="27101" cap="flat">
              <a:solidFill>
                <a:srgbClr val="1CABE2">
                  <a:alpha val="80000"/>
                </a:srgbClr>
              </a:solidFill>
              <a:prstDash val="solid"/>
              <a:round/>
            </a:ln>
          </p:spPr>
          <p:txBody>
            <a:bodyPr/>
            <a:lstStyle/>
            <a:p/>
          </p:txBody>
        </p:sp>
        <p:sp>
          <p:nvSpPr>
            <p:cNvPr id="86" name="pl86"/>
            <p:cNvSpPr/>
            <p:nvPr/>
          </p:nvSpPr>
          <p:spPr>
            <a:xfrm>
              <a:off x="5308715" y="4057597"/>
              <a:ext cx="3520101" cy="416995"/>
            </a:xfrm>
            <a:custGeom>
              <a:avLst/>
              <a:pathLst>
                <a:path w="3520101" h="416995">
                  <a:moveTo>
                    <a:pt x="0" y="0"/>
                  </a:moveTo>
                  <a:lnTo>
                    <a:pt x="146670" y="0"/>
                  </a:lnTo>
                  <a:lnTo>
                    <a:pt x="293341" y="0"/>
                  </a:lnTo>
                  <a:lnTo>
                    <a:pt x="440012" y="208497"/>
                  </a:lnTo>
                  <a:lnTo>
                    <a:pt x="586683" y="208497"/>
                  </a:lnTo>
                  <a:lnTo>
                    <a:pt x="733354" y="0"/>
                  </a:lnTo>
                  <a:lnTo>
                    <a:pt x="880025" y="208497"/>
                  </a:lnTo>
                  <a:lnTo>
                    <a:pt x="1026696" y="208497"/>
                  </a:lnTo>
                  <a:lnTo>
                    <a:pt x="1173367" y="208497"/>
                  </a:lnTo>
                  <a:lnTo>
                    <a:pt x="1320038" y="0"/>
                  </a:lnTo>
                  <a:lnTo>
                    <a:pt x="1466709" y="208497"/>
                  </a:lnTo>
                  <a:lnTo>
                    <a:pt x="1613379" y="208497"/>
                  </a:lnTo>
                  <a:lnTo>
                    <a:pt x="1760050" y="208497"/>
                  </a:lnTo>
                  <a:lnTo>
                    <a:pt x="1906721" y="416995"/>
                  </a:lnTo>
                  <a:lnTo>
                    <a:pt x="2053392" y="416995"/>
                  </a:lnTo>
                  <a:lnTo>
                    <a:pt x="2200063" y="416995"/>
                  </a:lnTo>
                  <a:lnTo>
                    <a:pt x="2346734" y="416995"/>
                  </a:lnTo>
                  <a:lnTo>
                    <a:pt x="2493405" y="416995"/>
                  </a:lnTo>
                  <a:lnTo>
                    <a:pt x="2640076" y="416995"/>
                  </a:lnTo>
                  <a:lnTo>
                    <a:pt x="2786747" y="416995"/>
                  </a:lnTo>
                  <a:lnTo>
                    <a:pt x="2933418" y="416995"/>
                  </a:lnTo>
                  <a:lnTo>
                    <a:pt x="3080089" y="416995"/>
                  </a:lnTo>
                  <a:lnTo>
                    <a:pt x="3226759" y="416995"/>
                  </a:lnTo>
                  <a:lnTo>
                    <a:pt x="3373430" y="416995"/>
                  </a:lnTo>
                  <a:lnTo>
                    <a:pt x="3520101" y="416995"/>
                  </a:lnTo>
                </a:path>
              </a:pathLst>
            </a:custGeom>
            <a:ln w="27101" cap="flat">
              <a:solidFill>
                <a:srgbClr val="00833D">
                  <a:alpha val="80000"/>
                </a:srgbClr>
              </a:solidFill>
              <a:prstDash val="solid"/>
              <a:round/>
            </a:ln>
          </p:spPr>
          <p:txBody>
            <a:bodyPr/>
            <a:lstStyle/>
            <a:p/>
          </p:txBody>
        </p:sp>
        <p:sp>
          <p:nvSpPr>
            <p:cNvPr id="87" name="pl87"/>
            <p:cNvSpPr/>
            <p:nvPr/>
          </p:nvSpPr>
          <p:spPr>
            <a:xfrm>
              <a:off x="5308715" y="4266094"/>
              <a:ext cx="3520101" cy="833990"/>
            </a:xfrm>
            <a:custGeom>
              <a:avLst/>
              <a:pathLst>
                <a:path w="3520101" h="833990">
                  <a:moveTo>
                    <a:pt x="0" y="0"/>
                  </a:moveTo>
                  <a:lnTo>
                    <a:pt x="146670" y="208497"/>
                  </a:lnTo>
                  <a:lnTo>
                    <a:pt x="293341" y="208497"/>
                  </a:lnTo>
                  <a:lnTo>
                    <a:pt x="440012" y="416995"/>
                  </a:lnTo>
                  <a:lnTo>
                    <a:pt x="586683" y="416995"/>
                  </a:lnTo>
                  <a:lnTo>
                    <a:pt x="733354" y="416995"/>
                  </a:lnTo>
                  <a:lnTo>
                    <a:pt x="880025" y="208497"/>
                  </a:lnTo>
                  <a:lnTo>
                    <a:pt x="1026696" y="416995"/>
                  </a:lnTo>
                  <a:lnTo>
                    <a:pt x="1173367" y="416995"/>
                  </a:lnTo>
                  <a:lnTo>
                    <a:pt x="1320038" y="416995"/>
                  </a:lnTo>
                  <a:lnTo>
                    <a:pt x="1466709" y="416995"/>
                  </a:lnTo>
                  <a:lnTo>
                    <a:pt x="1613379" y="416995"/>
                  </a:lnTo>
                  <a:lnTo>
                    <a:pt x="1760050" y="416995"/>
                  </a:lnTo>
                  <a:lnTo>
                    <a:pt x="1906721" y="625492"/>
                  </a:lnTo>
                  <a:lnTo>
                    <a:pt x="2053392" y="625492"/>
                  </a:lnTo>
                  <a:lnTo>
                    <a:pt x="2200063" y="625492"/>
                  </a:lnTo>
                  <a:lnTo>
                    <a:pt x="2346734" y="625492"/>
                  </a:lnTo>
                  <a:lnTo>
                    <a:pt x="2493405" y="625492"/>
                  </a:lnTo>
                  <a:lnTo>
                    <a:pt x="2640076" y="625492"/>
                  </a:lnTo>
                  <a:lnTo>
                    <a:pt x="2786747" y="625492"/>
                  </a:lnTo>
                  <a:lnTo>
                    <a:pt x="2933418" y="625492"/>
                  </a:lnTo>
                  <a:lnTo>
                    <a:pt x="3080089" y="833990"/>
                  </a:lnTo>
                  <a:lnTo>
                    <a:pt x="3226759" y="625492"/>
                  </a:lnTo>
                  <a:lnTo>
                    <a:pt x="3373430" y="625492"/>
                  </a:lnTo>
                  <a:lnTo>
                    <a:pt x="3520101" y="625492"/>
                  </a:lnTo>
                </a:path>
              </a:pathLst>
            </a:custGeom>
            <a:ln w="43362" cap="flat">
              <a:solidFill>
                <a:srgbClr val="000000">
                  <a:alpha val="100000"/>
                </a:srgbClr>
              </a:solidFill>
              <a:prstDash val="solid"/>
              <a:round/>
            </a:ln>
          </p:spPr>
          <p:txBody>
            <a:bodyPr/>
            <a:lstStyle/>
            <a:p/>
          </p:txBody>
        </p:sp>
        <p:sp>
          <p:nvSpPr>
            <p:cNvPr id="88" name="pl88"/>
            <p:cNvSpPr/>
            <p:nvPr/>
          </p:nvSpPr>
          <p:spPr>
            <a:xfrm>
              <a:off x="5308715" y="4266094"/>
              <a:ext cx="3520101" cy="833990"/>
            </a:xfrm>
            <a:custGeom>
              <a:avLst/>
              <a:pathLst>
                <a:path w="3520101" h="833990">
                  <a:moveTo>
                    <a:pt x="0" y="0"/>
                  </a:moveTo>
                  <a:lnTo>
                    <a:pt x="146670" y="208497"/>
                  </a:lnTo>
                  <a:lnTo>
                    <a:pt x="293341" y="208497"/>
                  </a:lnTo>
                  <a:lnTo>
                    <a:pt x="440012" y="416995"/>
                  </a:lnTo>
                  <a:lnTo>
                    <a:pt x="586683" y="416995"/>
                  </a:lnTo>
                  <a:lnTo>
                    <a:pt x="733354" y="416995"/>
                  </a:lnTo>
                  <a:lnTo>
                    <a:pt x="880025" y="208497"/>
                  </a:lnTo>
                  <a:lnTo>
                    <a:pt x="1026696" y="416995"/>
                  </a:lnTo>
                  <a:lnTo>
                    <a:pt x="1173367" y="416995"/>
                  </a:lnTo>
                  <a:lnTo>
                    <a:pt x="1320038" y="416995"/>
                  </a:lnTo>
                  <a:lnTo>
                    <a:pt x="1466709" y="416995"/>
                  </a:lnTo>
                  <a:lnTo>
                    <a:pt x="1613379" y="416995"/>
                  </a:lnTo>
                  <a:lnTo>
                    <a:pt x="1760050" y="416995"/>
                  </a:lnTo>
                  <a:lnTo>
                    <a:pt x="1906721" y="625492"/>
                  </a:lnTo>
                  <a:lnTo>
                    <a:pt x="2053392" y="625492"/>
                  </a:lnTo>
                  <a:lnTo>
                    <a:pt x="2200063" y="625492"/>
                  </a:lnTo>
                  <a:lnTo>
                    <a:pt x="2346734" y="625492"/>
                  </a:lnTo>
                  <a:lnTo>
                    <a:pt x="2493405" y="625492"/>
                  </a:lnTo>
                  <a:lnTo>
                    <a:pt x="2640076" y="625492"/>
                  </a:lnTo>
                  <a:lnTo>
                    <a:pt x="2786747" y="625492"/>
                  </a:lnTo>
                  <a:lnTo>
                    <a:pt x="2933418" y="625492"/>
                  </a:lnTo>
                  <a:lnTo>
                    <a:pt x="3080089" y="833990"/>
                  </a:lnTo>
                  <a:lnTo>
                    <a:pt x="3226759" y="625492"/>
                  </a:lnTo>
                  <a:lnTo>
                    <a:pt x="3373430" y="625492"/>
                  </a:lnTo>
                  <a:lnTo>
                    <a:pt x="3520101" y="625492"/>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364060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35740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360438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99" name="pg99"/>
            <p:cNvSpPr/>
            <p:nvPr/>
          </p:nvSpPr>
          <p:spPr>
            <a:xfrm>
              <a:off x="5983581"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3934"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1" name="pg101"/>
            <p:cNvSpPr/>
            <p:nvPr/>
          </p:nvSpPr>
          <p:spPr>
            <a:xfrm>
              <a:off x="6716935"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3" name="pg103"/>
            <p:cNvSpPr/>
            <p:nvPr/>
          </p:nvSpPr>
          <p:spPr>
            <a:xfrm>
              <a:off x="7450290"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5" name="pg105"/>
            <p:cNvSpPr/>
            <p:nvPr/>
          </p:nvSpPr>
          <p:spPr>
            <a:xfrm>
              <a:off x="8036973"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7" name="pg107"/>
            <p:cNvSpPr/>
            <p:nvPr/>
          </p:nvSpPr>
          <p:spPr>
            <a:xfrm>
              <a:off x="8623657"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pg109"/>
            <p:cNvSpPr/>
            <p:nvPr/>
          </p:nvSpPr>
          <p:spPr>
            <a:xfrm>
              <a:off x="8770328"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1" name="tx111"/>
            <p:cNvSpPr/>
            <p:nvPr/>
          </p:nvSpPr>
          <p:spPr>
            <a:xfrm>
              <a:off x="8889106" y="380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58987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58987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52299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28545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856972" y="6073150"/>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Germany</a:t>
              </a:r>
            </a:p>
          </p:txBody>
        </p:sp>
        <p:sp>
          <p:nvSpPr>
            <p:cNvPr id="130" name="tx130"/>
            <p:cNvSpPr/>
            <p:nvPr/>
          </p:nvSpPr>
          <p:spPr>
            <a:xfrm>
              <a:off x="679009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552550"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8% of children who received DTP1 did not receive DTP3 (left), and 1% of children who received DTP1 did not receive MCV1 (right).
The medium DTP drop-out rates imply moderate ability to provide a complete series of vaccines early in life. The low DTP-MCV drop-out rates imply good retention in immunization programmes and ability to provide a full course of vaccines in infancy (up to one year).
In 2024, Germany DTP drop-out was higher and DTP-MCV drop-out was higher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37125"/>
            </a:xfrm>
            <a:custGeom>
              <a:avLst/>
              <a:pathLst>
                <a:path w="2123063" h="37125">
                  <a:moveTo>
                    <a:pt x="0" y="37125"/>
                  </a:moveTo>
                  <a:lnTo>
                    <a:pt x="88460" y="24750"/>
                  </a:lnTo>
                  <a:lnTo>
                    <a:pt x="176921" y="24750"/>
                  </a:lnTo>
                  <a:lnTo>
                    <a:pt x="265382" y="24750"/>
                  </a:lnTo>
                  <a:lnTo>
                    <a:pt x="353843" y="12375"/>
                  </a:lnTo>
                  <a:lnTo>
                    <a:pt x="442304" y="12375"/>
                  </a:lnTo>
                  <a:lnTo>
                    <a:pt x="530765" y="0"/>
                  </a:lnTo>
                  <a:lnTo>
                    <a:pt x="619226" y="0"/>
                  </a:lnTo>
                  <a:lnTo>
                    <a:pt x="707687" y="0"/>
                  </a:lnTo>
                  <a:lnTo>
                    <a:pt x="796148" y="0"/>
                  </a:lnTo>
                  <a:lnTo>
                    <a:pt x="884609" y="0"/>
                  </a:lnTo>
                  <a:lnTo>
                    <a:pt x="973070" y="0"/>
                  </a:lnTo>
                  <a:lnTo>
                    <a:pt x="1061531" y="0"/>
                  </a:lnTo>
                  <a:lnTo>
                    <a:pt x="1149992" y="12375"/>
                  </a:lnTo>
                  <a:lnTo>
                    <a:pt x="1238453" y="12375"/>
                  </a:lnTo>
                  <a:lnTo>
                    <a:pt x="1326914" y="12375"/>
                  </a:lnTo>
                  <a:lnTo>
                    <a:pt x="1415375" y="12375"/>
                  </a:lnTo>
                  <a:lnTo>
                    <a:pt x="1503836" y="12375"/>
                  </a:lnTo>
                  <a:lnTo>
                    <a:pt x="1592297" y="12375"/>
                  </a:lnTo>
                  <a:lnTo>
                    <a:pt x="1680758" y="12375"/>
                  </a:lnTo>
                  <a:lnTo>
                    <a:pt x="1769219" y="12375"/>
                  </a:lnTo>
                  <a:lnTo>
                    <a:pt x="1857680" y="12375"/>
                  </a:lnTo>
                  <a:lnTo>
                    <a:pt x="1946141" y="24750"/>
                  </a:lnTo>
                  <a:lnTo>
                    <a:pt x="2034602" y="24750"/>
                  </a:lnTo>
                  <a:lnTo>
                    <a:pt x="2123063" y="24750"/>
                  </a:lnTo>
                </a:path>
              </a:pathLst>
            </a:custGeom>
            <a:ln w="27101" cap="flat">
              <a:solidFill>
                <a:srgbClr val="1CABE2">
                  <a:alpha val="100000"/>
                </a:srgbClr>
              </a:solidFill>
              <a:prstDash val="solid"/>
              <a:round/>
            </a:ln>
          </p:spPr>
          <p:txBody>
            <a:bodyPr/>
            <a:lstStyle/>
            <a:p/>
          </p:txBody>
        </p:sp>
        <p:sp>
          <p:nvSpPr>
            <p:cNvPr id="24" name="tx24"/>
            <p:cNvSpPr/>
            <p:nvPr/>
          </p:nvSpPr>
          <p:spPr>
            <a:xfrm>
              <a:off x="910275"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5" name="tx25"/>
            <p:cNvSpPr/>
            <p:nvPr/>
          </p:nvSpPr>
          <p:spPr>
            <a:xfrm>
              <a:off x="3217825"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6" name="tx26"/>
            <p:cNvSpPr/>
            <p:nvPr/>
          </p:nvSpPr>
          <p:spPr>
            <a:xfrm>
              <a:off x="2688703"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7" name="tx27"/>
            <p:cNvSpPr/>
            <p:nvPr/>
          </p:nvSpPr>
          <p:spPr>
            <a:xfrm>
              <a:off x="3042547"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062205" y="2873500"/>
              <a:ext cx="2123063" cy="74251"/>
            </a:xfrm>
            <a:custGeom>
              <a:avLst/>
              <a:pathLst>
                <a:path w="2123063" h="74251">
                  <a:moveTo>
                    <a:pt x="0" y="74251"/>
                  </a:moveTo>
                  <a:lnTo>
                    <a:pt x="88460" y="49500"/>
                  </a:lnTo>
                  <a:lnTo>
                    <a:pt x="176921" y="49500"/>
                  </a:lnTo>
                  <a:lnTo>
                    <a:pt x="265382" y="37125"/>
                  </a:lnTo>
                  <a:lnTo>
                    <a:pt x="353843" y="24750"/>
                  </a:lnTo>
                  <a:lnTo>
                    <a:pt x="442304" y="24750"/>
                  </a:lnTo>
                  <a:lnTo>
                    <a:pt x="530765" y="24750"/>
                  </a:lnTo>
                  <a:lnTo>
                    <a:pt x="619226" y="12375"/>
                  </a:lnTo>
                  <a:lnTo>
                    <a:pt x="707687" y="12375"/>
                  </a:lnTo>
                  <a:lnTo>
                    <a:pt x="796148" y="12375"/>
                  </a:lnTo>
                  <a:lnTo>
                    <a:pt x="884609" y="12375"/>
                  </a:lnTo>
                  <a:lnTo>
                    <a:pt x="973070" y="12375"/>
                  </a:lnTo>
                  <a:lnTo>
                    <a:pt x="1061531" y="12375"/>
                  </a:lnTo>
                  <a:lnTo>
                    <a:pt x="1149992" y="12375"/>
                  </a:lnTo>
                  <a:lnTo>
                    <a:pt x="1238453" y="12375"/>
                  </a:lnTo>
                  <a:lnTo>
                    <a:pt x="1326914" y="12375"/>
                  </a:lnTo>
                  <a:lnTo>
                    <a:pt x="1415375" y="12375"/>
                  </a:lnTo>
                  <a:lnTo>
                    <a:pt x="1503836" y="12375"/>
                  </a:lnTo>
                  <a:lnTo>
                    <a:pt x="1592297" y="12375"/>
                  </a:lnTo>
                  <a:lnTo>
                    <a:pt x="1680758" y="12375"/>
                  </a:lnTo>
                  <a:lnTo>
                    <a:pt x="1769219" y="12375"/>
                  </a:lnTo>
                  <a:lnTo>
                    <a:pt x="1857680" y="0"/>
                  </a:lnTo>
                  <a:lnTo>
                    <a:pt x="1946141" y="24750"/>
                  </a:lnTo>
                  <a:lnTo>
                    <a:pt x="2034602" y="24750"/>
                  </a:lnTo>
                  <a:lnTo>
                    <a:pt x="2123063" y="24750"/>
                  </a:lnTo>
                </a:path>
              </a:pathLst>
            </a:custGeom>
            <a:ln w="27101" cap="flat">
              <a:solidFill>
                <a:srgbClr val="1CABE2">
                  <a:alpha val="100000"/>
                </a:srgbClr>
              </a:solidFill>
              <a:prstDash val="solid"/>
              <a:round/>
            </a:ln>
          </p:spPr>
          <p:txBody>
            <a:bodyPr/>
            <a:lstStyle/>
            <a:p/>
          </p:txBody>
        </p:sp>
        <p:sp>
          <p:nvSpPr>
            <p:cNvPr id="48" name="tx48"/>
            <p:cNvSpPr/>
            <p:nvPr/>
          </p:nvSpPr>
          <p:spPr>
            <a:xfrm>
              <a:off x="910275" y="285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49" name="tx49"/>
            <p:cNvSpPr/>
            <p:nvPr/>
          </p:nvSpPr>
          <p:spPr>
            <a:xfrm>
              <a:off x="3217825"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0" name="tx50"/>
            <p:cNvSpPr/>
            <p:nvPr/>
          </p:nvSpPr>
          <p:spPr>
            <a:xfrm>
              <a:off x="2688703"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1" name="tx51"/>
            <p:cNvSpPr/>
            <p:nvPr/>
          </p:nvSpPr>
          <p:spPr>
            <a:xfrm>
              <a:off x="304254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67729"/>
              <a:ext cx="2123063" cy="111377"/>
            </a:xfrm>
            <a:custGeom>
              <a:avLst/>
              <a:pathLst>
                <a:path w="2123063" h="111377">
                  <a:moveTo>
                    <a:pt x="0" y="37125"/>
                  </a:moveTo>
                  <a:lnTo>
                    <a:pt x="88460" y="12375"/>
                  </a:lnTo>
                  <a:lnTo>
                    <a:pt x="176921" y="0"/>
                  </a:lnTo>
                  <a:lnTo>
                    <a:pt x="265382" y="12375"/>
                  </a:lnTo>
                  <a:lnTo>
                    <a:pt x="353843" y="12375"/>
                  </a:lnTo>
                  <a:lnTo>
                    <a:pt x="442304" y="24750"/>
                  </a:lnTo>
                  <a:lnTo>
                    <a:pt x="530765" y="37125"/>
                  </a:lnTo>
                  <a:lnTo>
                    <a:pt x="619226" y="24750"/>
                  </a:lnTo>
                  <a:lnTo>
                    <a:pt x="707687" y="24750"/>
                  </a:lnTo>
                  <a:lnTo>
                    <a:pt x="796148" y="24750"/>
                  </a:lnTo>
                  <a:lnTo>
                    <a:pt x="884609" y="37125"/>
                  </a:lnTo>
                  <a:lnTo>
                    <a:pt x="973070" y="37125"/>
                  </a:lnTo>
                  <a:lnTo>
                    <a:pt x="1061531" y="37125"/>
                  </a:lnTo>
                  <a:lnTo>
                    <a:pt x="1149992" y="49500"/>
                  </a:lnTo>
                  <a:lnTo>
                    <a:pt x="1238453" y="49500"/>
                  </a:lnTo>
                  <a:lnTo>
                    <a:pt x="1326914" y="61876"/>
                  </a:lnTo>
                  <a:lnTo>
                    <a:pt x="1415375" y="74251"/>
                  </a:lnTo>
                  <a:lnTo>
                    <a:pt x="1503836" y="74251"/>
                  </a:lnTo>
                  <a:lnTo>
                    <a:pt x="1592297" y="74251"/>
                  </a:lnTo>
                  <a:lnTo>
                    <a:pt x="1680758" y="74251"/>
                  </a:lnTo>
                  <a:lnTo>
                    <a:pt x="1769219" y="74251"/>
                  </a:lnTo>
                  <a:lnTo>
                    <a:pt x="1857680" y="61876"/>
                  </a:lnTo>
                  <a:lnTo>
                    <a:pt x="1946141" y="111377"/>
                  </a:lnTo>
                  <a:lnTo>
                    <a:pt x="2034602" y="111377"/>
                  </a:lnTo>
                  <a:lnTo>
                    <a:pt x="2123063" y="111377"/>
                  </a:lnTo>
                </a:path>
              </a:pathLst>
            </a:custGeom>
            <a:ln w="27101" cap="flat">
              <a:solidFill>
                <a:srgbClr val="1CABE2">
                  <a:alpha val="100000"/>
                </a:srgbClr>
              </a:solidFill>
              <a:prstDash val="solid"/>
              <a:round/>
            </a:ln>
          </p:spPr>
          <p:txBody>
            <a:bodyPr/>
            <a:lstStyle/>
            <a:p/>
          </p:txBody>
        </p:sp>
        <p:sp>
          <p:nvSpPr>
            <p:cNvPr id="72" name="tx72"/>
            <p:cNvSpPr/>
            <p:nvPr/>
          </p:nvSpPr>
          <p:spPr>
            <a:xfrm>
              <a:off x="910275"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3" name="tx73"/>
            <p:cNvSpPr/>
            <p:nvPr/>
          </p:nvSpPr>
          <p:spPr>
            <a:xfrm>
              <a:off x="3217825" y="46868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74" name="tx74"/>
            <p:cNvSpPr/>
            <p:nvPr/>
          </p:nvSpPr>
          <p:spPr>
            <a:xfrm>
              <a:off x="2688703" y="46008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75" name="tx75"/>
            <p:cNvSpPr/>
            <p:nvPr/>
          </p:nvSpPr>
          <p:spPr>
            <a:xfrm>
              <a:off x="3042547"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104021"/>
              <a:ext cx="2123063" cy="99001"/>
            </a:xfrm>
            <a:custGeom>
              <a:avLst/>
              <a:pathLst>
                <a:path w="2123063" h="99001">
                  <a:moveTo>
                    <a:pt x="0" y="86626"/>
                  </a:moveTo>
                  <a:lnTo>
                    <a:pt x="88460" y="49500"/>
                  </a:lnTo>
                  <a:lnTo>
                    <a:pt x="176921" y="49500"/>
                  </a:lnTo>
                  <a:lnTo>
                    <a:pt x="265382" y="0"/>
                  </a:lnTo>
                  <a:lnTo>
                    <a:pt x="353843" y="12375"/>
                  </a:lnTo>
                  <a:lnTo>
                    <a:pt x="442304" y="12375"/>
                  </a:lnTo>
                  <a:lnTo>
                    <a:pt x="530765" y="12375"/>
                  </a:lnTo>
                  <a:lnTo>
                    <a:pt x="619226" y="12375"/>
                  </a:lnTo>
                  <a:lnTo>
                    <a:pt x="707687" y="12375"/>
                  </a:lnTo>
                  <a:lnTo>
                    <a:pt x="796148" y="12375"/>
                  </a:lnTo>
                  <a:lnTo>
                    <a:pt x="884609" y="12375"/>
                  </a:lnTo>
                  <a:lnTo>
                    <a:pt x="973070" y="24750"/>
                  </a:lnTo>
                  <a:lnTo>
                    <a:pt x="1061531" y="24750"/>
                  </a:lnTo>
                  <a:lnTo>
                    <a:pt x="1149992" y="49500"/>
                  </a:lnTo>
                  <a:lnTo>
                    <a:pt x="1238453" y="49500"/>
                  </a:lnTo>
                  <a:lnTo>
                    <a:pt x="1326914" y="49500"/>
                  </a:lnTo>
                  <a:lnTo>
                    <a:pt x="1415375" y="74251"/>
                  </a:lnTo>
                  <a:lnTo>
                    <a:pt x="1503836" y="74251"/>
                  </a:lnTo>
                  <a:lnTo>
                    <a:pt x="1592297" y="74251"/>
                  </a:lnTo>
                  <a:lnTo>
                    <a:pt x="1680758" y="74251"/>
                  </a:lnTo>
                  <a:lnTo>
                    <a:pt x="1769219" y="74251"/>
                  </a:lnTo>
                  <a:lnTo>
                    <a:pt x="1857680" y="61876"/>
                  </a:lnTo>
                  <a:lnTo>
                    <a:pt x="1946141" y="99001"/>
                  </a:lnTo>
                  <a:lnTo>
                    <a:pt x="2034602" y="99001"/>
                  </a:lnTo>
                  <a:lnTo>
                    <a:pt x="2123063" y="99001"/>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97" name="tx97"/>
            <p:cNvSpPr/>
            <p:nvPr/>
          </p:nvSpPr>
          <p:spPr>
            <a:xfrm>
              <a:off x="6012012"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98" name="tx98"/>
            <p:cNvSpPr/>
            <p:nvPr/>
          </p:nvSpPr>
          <p:spPr>
            <a:xfrm>
              <a:off x="5482890"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99" name="tx99"/>
            <p:cNvSpPr/>
            <p:nvPr/>
          </p:nvSpPr>
          <p:spPr>
            <a:xfrm>
              <a:off x="5836734" y="1061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033314" y="2935376"/>
              <a:ext cx="1946141" cy="198003"/>
            </a:xfrm>
            <a:custGeom>
              <a:avLst/>
              <a:pathLst>
                <a:path w="1946141" h="198003">
                  <a:moveTo>
                    <a:pt x="0" y="198003"/>
                  </a:moveTo>
                  <a:lnTo>
                    <a:pt x="88460" y="123752"/>
                  </a:lnTo>
                  <a:lnTo>
                    <a:pt x="176921" y="49500"/>
                  </a:lnTo>
                  <a:lnTo>
                    <a:pt x="265382" y="24750"/>
                  </a:lnTo>
                  <a:lnTo>
                    <a:pt x="353843" y="37125"/>
                  </a:lnTo>
                  <a:lnTo>
                    <a:pt x="442304" y="12375"/>
                  </a:lnTo>
                  <a:lnTo>
                    <a:pt x="530765" y="12375"/>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37125"/>
                  </a:lnTo>
                  <a:lnTo>
                    <a:pt x="1857680" y="24750"/>
                  </a:lnTo>
                  <a:lnTo>
                    <a:pt x="1946141" y="12375"/>
                  </a:lnTo>
                </a:path>
              </a:pathLst>
            </a:custGeom>
            <a:ln w="27101" cap="flat">
              <a:solidFill>
                <a:srgbClr val="1CABE2">
                  <a:alpha val="100000"/>
                </a:srgbClr>
              </a:solidFill>
              <a:prstDash val="solid"/>
              <a:round/>
            </a:ln>
          </p:spPr>
          <p:txBody>
            <a:bodyPr/>
            <a:lstStyle/>
            <a:p/>
          </p:txBody>
        </p:sp>
        <p:sp>
          <p:nvSpPr>
            <p:cNvPr id="120" name="tx120"/>
            <p:cNvSpPr/>
            <p:nvPr/>
          </p:nvSpPr>
          <p:spPr>
            <a:xfrm>
              <a:off x="3881384" y="3043495"/>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21" name="tx121"/>
            <p:cNvSpPr/>
            <p:nvPr/>
          </p:nvSpPr>
          <p:spPr>
            <a:xfrm>
              <a:off x="6012012" y="285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2" name="tx122"/>
            <p:cNvSpPr/>
            <p:nvPr/>
          </p:nvSpPr>
          <p:spPr>
            <a:xfrm>
              <a:off x="5482890"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3" name="tx123"/>
            <p:cNvSpPr/>
            <p:nvPr/>
          </p:nvSpPr>
          <p:spPr>
            <a:xfrm>
              <a:off x="5836734"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094846" y="5014235"/>
              <a:ext cx="884609" cy="49500"/>
            </a:xfrm>
            <a:custGeom>
              <a:avLst/>
              <a:pathLst>
                <a:path w="884609" h="49500">
                  <a:moveTo>
                    <a:pt x="0" y="24750"/>
                  </a:moveTo>
                  <a:lnTo>
                    <a:pt x="88460" y="24750"/>
                  </a:lnTo>
                  <a:lnTo>
                    <a:pt x="176921" y="24750"/>
                  </a:lnTo>
                  <a:lnTo>
                    <a:pt x="265382" y="12375"/>
                  </a:lnTo>
                  <a:lnTo>
                    <a:pt x="353843" y="24750"/>
                  </a:lnTo>
                  <a:lnTo>
                    <a:pt x="442304" y="49500"/>
                  </a:lnTo>
                  <a:lnTo>
                    <a:pt x="530765" y="49500"/>
                  </a:lnTo>
                  <a:lnTo>
                    <a:pt x="619226" y="12375"/>
                  </a:lnTo>
                  <a:lnTo>
                    <a:pt x="707687" y="0"/>
                  </a:lnTo>
                  <a:lnTo>
                    <a:pt x="796148" y="0"/>
                  </a:lnTo>
                  <a:lnTo>
                    <a:pt x="884609" y="12375"/>
                  </a:lnTo>
                </a:path>
              </a:pathLst>
            </a:custGeom>
            <a:ln w="27101" cap="flat">
              <a:solidFill>
                <a:srgbClr val="1CABE2">
                  <a:alpha val="100000"/>
                </a:srgbClr>
              </a:solidFill>
              <a:prstDash val="solid"/>
              <a:round/>
            </a:ln>
          </p:spPr>
          <p:txBody>
            <a:bodyPr/>
            <a:lstStyle/>
            <a:p/>
          </p:txBody>
        </p:sp>
        <p:sp>
          <p:nvSpPr>
            <p:cNvPr id="144" name="tx144"/>
            <p:cNvSpPr/>
            <p:nvPr/>
          </p:nvSpPr>
          <p:spPr>
            <a:xfrm>
              <a:off x="4942916" y="49467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45" name="tx145"/>
            <p:cNvSpPr/>
            <p:nvPr/>
          </p:nvSpPr>
          <p:spPr>
            <a:xfrm>
              <a:off x="6012012" y="49343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46" name="tx146"/>
            <p:cNvSpPr/>
            <p:nvPr/>
          </p:nvSpPr>
          <p:spPr>
            <a:xfrm>
              <a:off x="5482890" y="49225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47" name="tx147"/>
            <p:cNvSpPr/>
            <p:nvPr/>
          </p:nvSpPr>
          <p:spPr>
            <a:xfrm>
              <a:off x="5836734" y="48730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977494" y="1091646"/>
              <a:ext cx="796148" cy="12375"/>
            </a:xfrm>
            <a:custGeom>
              <a:avLst/>
              <a:pathLst>
                <a:path w="796148" h="12375">
                  <a:moveTo>
                    <a:pt x="0" y="0"/>
                  </a:moveTo>
                  <a:lnTo>
                    <a:pt x="88460" y="0"/>
                  </a:lnTo>
                  <a:lnTo>
                    <a:pt x="176921" y="0"/>
                  </a:lnTo>
                  <a:lnTo>
                    <a:pt x="265382" y="0"/>
                  </a:lnTo>
                  <a:lnTo>
                    <a:pt x="353843" y="0"/>
                  </a:lnTo>
                  <a:lnTo>
                    <a:pt x="442304" y="0"/>
                  </a:lnTo>
                  <a:lnTo>
                    <a:pt x="530765" y="0"/>
                  </a:lnTo>
                  <a:lnTo>
                    <a:pt x="619226" y="12375"/>
                  </a:lnTo>
                  <a:lnTo>
                    <a:pt x="707687" y="12375"/>
                  </a:lnTo>
                  <a:lnTo>
                    <a:pt x="796148" y="12375"/>
                  </a:lnTo>
                </a:path>
              </a:pathLst>
            </a:custGeom>
            <a:ln w="27101" cap="flat">
              <a:solidFill>
                <a:srgbClr val="1CABE2">
                  <a:alpha val="100000"/>
                </a:srgbClr>
              </a:solidFill>
              <a:prstDash val="solid"/>
              <a:round/>
            </a:ln>
          </p:spPr>
          <p:txBody>
            <a:bodyPr/>
            <a:lstStyle/>
            <a:p/>
          </p:txBody>
        </p:sp>
        <p:sp>
          <p:nvSpPr>
            <p:cNvPr id="168" name="tx168"/>
            <p:cNvSpPr/>
            <p:nvPr/>
          </p:nvSpPr>
          <p:spPr>
            <a:xfrm>
              <a:off x="7825564"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9" name="tx169"/>
            <p:cNvSpPr/>
            <p:nvPr/>
          </p:nvSpPr>
          <p:spPr>
            <a:xfrm>
              <a:off x="8806200"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0" name="tx170"/>
            <p:cNvSpPr/>
            <p:nvPr/>
          </p:nvSpPr>
          <p:spPr>
            <a:xfrm>
              <a:off x="827707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1" name="tx171"/>
            <p:cNvSpPr/>
            <p:nvPr/>
          </p:nvSpPr>
          <p:spPr>
            <a:xfrm>
              <a:off x="8630921"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358267" y="3022003"/>
              <a:ext cx="1415375" cy="222754"/>
            </a:xfrm>
            <a:custGeom>
              <a:avLst/>
              <a:pathLst>
                <a:path w="1415375" h="222754">
                  <a:moveTo>
                    <a:pt x="0" y="222754"/>
                  </a:moveTo>
                  <a:lnTo>
                    <a:pt x="88460" y="24750"/>
                  </a:lnTo>
                  <a:lnTo>
                    <a:pt x="176921" y="12375"/>
                  </a:lnTo>
                  <a:lnTo>
                    <a:pt x="265382" y="0"/>
                  </a:lnTo>
                  <a:lnTo>
                    <a:pt x="353843" y="24750"/>
                  </a:lnTo>
                  <a:lnTo>
                    <a:pt x="442304" y="24750"/>
                  </a:lnTo>
                  <a:lnTo>
                    <a:pt x="530765" y="49500"/>
                  </a:lnTo>
                  <a:lnTo>
                    <a:pt x="619226" y="37125"/>
                  </a:lnTo>
                  <a:lnTo>
                    <a:pt x="707687" y="49500"/>
                  </a:lnTo>
                  <a:lnTo>
                    <a:pt x="796148" y="49500"/>
                  </a:lnTo>
                  <a:lnTo>
                    <a:pt x="884609" y="49500"/>
                  </a:lnTo>
                  <a:lnTo>
                    <a:pt x="973070" y="49500"/>
                  </a:lnTo>
                  <a:lnTo>
                    <a:pt x="1061531" y="49500"/>
                  </a:lnTo>
                  <a:lnTo>
                    <a:pt x="1149992" y="49500"/>
                  </a:lnTo>
                  <a:lnTo>
                    <a:pt x="1238453" y="173253"/>
                  </a:lnTo>
                  <a:lnTo>
                    <a:pt x="1326914" y="148502"/>
                  </a:lnTo>
                  <a:lnTo>
                    <a:pt x="1415375" y="136127"/>
                  </a:lnTo>
                </a:path>
              </a:pathLst>
            </a:custGeom>
            <a:ln w="27101" cap="flat">
              <a:solidFill>
                <a:srgbClr val="1CABE2">
                  <a:alpha val="100000"/>
                </a:srgbClr>
              </a:solidFill>
              <a:prstDash val="solid"/>
              <a:round/>
            </a:ln>
          </p:spPr>
          <p:txBody>
            <a:bodyPr/>
            <a:lstStyle/>
            <a:p/>
          </p:txBody>
        </p:sp>
        <p:sp>
          <p:nvSpPr>
            <p:cNvPr id="192" name="tx192"/>
            <p:cNvSpPr/>
            <p:nvPr/>
          </p:nvSpPr>
          <p:spPr>
            <a:xfrm>
              <a:off x="7206337" y="31524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93" name="tx193"/>
            <p:cNvSpPr/>
            <p:nvPr/>
          </p:nvSpPr>
          <p:spPr>
            <a:xfrm>
              <a:off x="8806200" y="306705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94" name="tx194"/>
            <p:cNvSpPr/>
            <p:nvPr/>
          </p:nvSpPr>
          <p:spPr>
            <a:xfrm>
              <a:off x="8277077" y="293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95" name="tx195"/>
            <p:cNvSpPr/>
            <p:nvPr/>
          </p:nvSpPr>
          <p:spPr>
            <a:xfrm>
              <a:off x="8630921" y="303082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96" name="tx196"/>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7" name="tx197"/>
            <p:cNvSpPr/>
            <p:nvPr/>
          </p:nvSpPr>
          <p:spPr>
            <a:xfrm>
              <a:off x="4722344"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198" name="tx198"/>
            <p:cNvSpPr/>
            <p:nvPr/>
          </p:nvSpPr>
          <p:spPr>
            <a:xfrm>
              <a:off x="1968484"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0" name="tx200"/>
            <p:cNvSpPr/>
            <p:nvPr/>
          </p:nvSpPr>
          <p:spPr>
            <a:xfrm>
              <a:off x="7566136"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01" name="tx201"/>
            <p:cNvSpPr/>
            <p:nvPr/>
          </p:nvSpPr>
          <p:spPr>
            <a:xfrm>
              <a:off x="1980899"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2" name="tx202"/>
            <p:cNvSpPr/>
            <p:nvPr/>
          </p:nvSpPr>
          <p:spPr>
            <a:xfrm>
              <a:off x="4775086"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3" name="tx203"/>
            <p:cNvSpPr/>
            <p:nvPr/>
          </p:nvSpPr>
          <p:spPr>
            <a:xfrm>
              <a:off x="7590965"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331987" y="398022"/>
              <a:ext cx="51718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Germany,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(68%), followed by PCV3 (75%).
Compared to 2019, coverage of 7 vaccines decreased (DTP1, DTP3, IPV1, MCV1, MCV2, PCV3 and POL3) and one vaccine increased (ROTAC).
Compared to 2023, coverage of 5 vaccines remained constant (DTP1, DTP3, IPV1, MCV1 and POL3), 2 vaccines increased (MCV2 and PCV3), and one vaccine decreased (ROTAC).</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025698"/>
              <a:ext cx="6480943" cy="379596"/>
            </a:xfrm>
            <a:custGeom>
              <a:avLst/>
              <a:pathLst>
                <a:path w="6480943" h="379596">
                  <a:moveTo>
                    <a:pt x="0" y="332147"/>
                  </a:moveTo>
                  <a:lnTo>
                    <a:pt x="270039" y="189798"/>
                  </a:lnTo>
                  <a:lnTo>
                    <a:pt x="540078" y="189798"/>
                  </a:lnTo>
                  <a:lnTo>
                    <a:pt x="810117" y="0"/>
                  </a:lnTo>
                  <a:lnTo>
                    <a:pt x="1080157" y="47449"/>
                  </a:lnTo>
                  <a:lnTo>
                    <a:pt x="1350196" y="47449"/>
                  </a:lnTo>
                  <a:lnTo>
                    <a:pt x="1620235" y="47449"/>
                  </a:lnTo>
                  <a:lnTo>
                    <a:pt x="1890275" y="47449"/>
                  </a:lnTo>
                  <a:lnTo>
                    <a:pt x="2160314" y="47449"/>
                  </a:lnTo>
                  <a:lnTo>
                    <a:pt x="2430353" y="47449"/>
                  </a:lnTo>
                  <a:lnTo>
                    <a:pt x="2700393" y="47449"/>
                  </a:lnTo>
                  <a:lnTo>
                    <a:pt x="2970432" y="94899"/>
                  </a:lnTo>
                  <a:lnTo>
                    <a:pt x="3240471" y="94899"/>
                  </a:lnTo>
                  <a:lnTo>
                    <a:pt x="3510510" y="189798"/>
                  </a:lnTo>
                  <a:lnTo>
                    <a:pt x="3780550" y="189798"/>
                  </a:lnTo>
                  <a:lnTo>
                    <a:pt x="4050589" y="189798"/>
                  </a:lnTo>
                  <a:lnTo>
                    <a:pt x="4320628" y="284697"/>
                  </a:lnTo>
                  <a:lnTo>
                    <a:pt x="4590668" y="284697"/>
                  </a:lnTo>
                  <a:lnTo>
                    <a:pt x="4860707" y="284697"/>
                  </a:lnTo>
                  <a:lnTo>
                    <a:pt x="5130746" y="284697"/>
                  </a:lnTo>
                  <a:lnTo>
                    <a:pt x="5400786" y="284697"/>
                  </a:lnTo>
                  <a:lnTo>
                    <a:pt x="5670825" y="237248"/>
                  </a:lnTo>
                  <a:lnTo>
                    <a:pt x="5940864" y="379596"/>
                  </a:lnTo>
                  <a:lnTo>
                    <a:pt x="6210904" y="379596"/>
                  </a:lnTo>
                  <a:lnTo>
                    <a:pt x="6480943" y="379596"/>
                  </a:lnTo>
                </a:path>
              </a:pathLst>
            </a:custGeom>
            <a:ln w="27101" cap="flat">
              <a:solidFill>
                <a:srgbClr val="1C86EE">
                  <a:alpha val="100000"/>
                </a:srgbClr>
              </a:solidFill>
              <a:prstDash val="solid"/>
              <a:round/>
            </a:ln>
          </p:spPr>
          <p:txBody>
            <a:bodyPr/>
            <a:lstStyle/>
            <a:p/>
          </p:txBody>
        </p:sp>
        <p:sp>
          <p:nvSpPr>
            <p:cNvPr id="38" name="pl38"/>
            <p:cNvSpPr/>
            <p:nvPr/>
          </p:nvSpPr>
          <p:spPr>
            <a:xfrm>
              <a:off x="1135255" y="1357845"/>
              <a:ext cx="6480943" cy="284697"/>
            </a:xfrm>
            <a:custGeom>
              <a:avLst/>
              <a:pathLst>
                <a:path w="6480943" h="284697">
                  <a:moveTo>
                    <a:pt x="0" y="284697"/>
                  </a:moveTo>
                  <a:lnTo>
                    <a:pt x="270039" y="189798"/>
                  </a:lnTo>
                  <a:lnTo>
                    <a:pt x="540078" y="142348"/>
                  </a:lnTo>
                  <a:lnTo>
                    <a:pt x="810117" y="0"/>
                  </a:lnTo>
                  <a:lnTo>
                    <a:pt x="1080157" y="94899"/>
                  </a:lnTo>
                  <a:lnTo>
                    <a:pt x="1350196" y="0"/>
                  </a:lnTo>
                  <a:lnTo>
                    <a:pt x="1620235" y="142348"/>
                  </a:lnTo>
                  <a:lnTo>
                    <a:pt x="1890275" y="189798"/>
                  </a:lnTo>
                  <a:lnTo>
                    <a:pt x="2160314" y="142348"/>
                  </a:lnTo>
                  <a:lnTo>
                    <a:pt x="2430353" y="94899"/>
                  </a:lnTo>
                  <a:lnTo>
                    <a:pt x="2700393" y="94899"/>
                  </a:lnTo>
                  <a:lnTo>
                    <a:pt x="2970432" y="142348"/>
                  </a:lnTo>
                  <a:lnTo>
                    <a:pt x="3240471" y="142348"/>
                  </a:lnTo>
                  <a:lnTo>
                    <a:pt x="3510510" y="142348"/>
                  </a:lnTo>
                  <a:lnTo>
                    <a:pt x="3780550" y="142348"/>
                  </a:lnTo>
                  <a:lnTo>
                    <a:pt x="4050589" y="142348"/>
                  </a:lnTo>
                  <a:lnTo>
                    <a:pt x="4320628" y="94899"/>
                  </a:lnTo>
                  <a:lnTo>
                    <a:pt x="4590668" y="94899"/>
                  </a:lnTo>
                  <a:lnTo>
                    <a:pt x="4860707" y="94899"/>
                  </a:lnTo>
                  <a:lnTo>
                    <a:pt x="5130746" y="94899"/>
                  </a:lnTo>
                  <a:lnTo>
                    <a:pt x="5400786" y="94899"/>
                  </a:lnTo>
                  <a:lnTo>
                    <a:pt x="5670825" y="142348"/>
                  </a:lnTo>
                  <a:lnTo>
                    <a:pt x="5940864" y="237248"/>
                  </a:lnTo>
                  <a:lnTo>
                    <a:pt x="6210904" y="237248"/>
                  </a:lnTo>
                  <a:lnTo>
                    <a:pt x="6480943" y="237248"/>
                  </a:lnTo>
                </a:path>
              </a:pathLst>
            </a:custGeom>
            <a:ln w="27101" cap="flat">
              <a:solidFill>
                <a:srgbClr val="80BD41">
                  <a:alpha val="100000"/>
                </a:srgbClr>
              </a:solidFill>
              <a:prstDash val="solid"/>
              <a:round/>
            </a:ln>
          </p:spPr>
          <p:txBody>
            <a:bodyPr/>
            <a:lstStyle/>
            <a:p/>
          </p:txBody>
        </p:sp>
        <p:sp>
          <p:nvSpPr>
            <p:cNvPr id="39" name="pl39"/>
            <p:cNvSpPr/>
            <p:nvPr/>
          </p:nvSpPr>
          <p:spPr>
            <a:xfrm>
              <a:off x="1135255" y="1025698"/>
              <a:ext cx="6480943" cy="427046"/>
            </a:xfrm>
            <a:custGeom>
              <a:avLst/>
              <a:pathLst>
                <a:path w="6480943" h="427046">
                  <a:moveTo>
                    <a:pt x="0" y="142348"/>
                  </a:moveTo>
                  <a:lnTo>
                    <a:pt x="270039" y="142348"/>
                  </a:lnTo>
                  <a:lnTo>
                    <a:pt x="540078" y="142348"/>
                  </a:lnTo>
                  <a:lnTo>
                    <a:pt x="810117" y="189798"/>
                  </a:lnTo>
                  <a:lnTo>
                    <a:pt x="1080157" y="142348"/>
                  </a:lnTo>
                  <a:lnTo>
                    <a:pt x="1350196" y="142348"/>
                  </a:lnTo>
                  <a:lnTo>
                    <a:pt x="1620235" y="189798"/>
                  </a:lnTo>
                  <a:lnTo>
                    <a:pt x="1890275" y="142348"/>
                  </a:lnTo>
                  <a:lnTo>
                    <a:pt x="2160314" y="142348"/>
                  </a:lnTo>
                  <a:lnTo>
                    <a:pt x="2430353" y="142348"/>
                  </a:lnTo>
                  <a:lnTo>
                    <a:pt x="2700393" y="189798"/>
                  </a:lnTo>
                  <a:lnTo>
                    <a:pt x="2970432" y="189798"/>
                  </a:lnTo>
                  <a:lnTo>
                    <a:pt x="3240471" y="189798"/>
                  </a:lnTo>
                  <a:lnTo>
                    <a:pt x="3510510" y="237248"/>
                  </a:lnTo>
                  <a:lnTo>
                    <a:pt x="3780550" y="284697"/>
                  </a:lnTo>
                  <a:lnTo>
                    <a:pt x="4050589" y="284697"/>
                  </a:lnTo>
                  <a:lnTo>
                    <a:pt x="4320628" y="332147"/>
                  </a:lnTo>
                  <a:lnTo>
                    <a:pt x="4590668" y="332147"/>
                  </a:lnTo>
                  <a:lnTo>
                    <a:pt x="4860707" y="332147"/>
                  </a:lnTo>
                  <a:lnTo>
                    <a:pt x="5130746" y="332147"/>
                  </a:lnTo>
                  <a:lnTo>
                    <a:pt x="5400786" y="332147"/>
                  </a:lnTo>
                  <a:lnTo>
                    <a:pt x="5670825" y="0"/>
                  </a:lnTo>
                  <a:lnTo>
                    <a:pt x="5940864" y="427046"/>
                  </a:lnTo>
                  <a:lnTo>
                    <a:pt x="6210904" y="427046"/>
                  </a:lnTo>
                  <a:lnTo>
                    <a:pt x="6480943" y="427046"/>
                  </a:lnTo>
                </a:path>
              </a:pathLst>
            </a:custGeom>
            <a:ln w="27101" cap="flat">
              <a:solidFill>
                <a:srgbClr val="EE00EE">
                  <a:alpha val="100000"/>
                </a:srgbClr>
              </a:solidFill>
              <a:prstDash val="solid"/>
              <a:round/>
            </a:ln>
          </p:spPr>
          <p:txBody>
            <a:bodyPr/>
            <a:lstStyle/>
            <a:p/>
          </p:txBody>
        </p:sp>
        <p:sp>
          <p:nvSpPr>
            <p:cNvPr id="40" name="pl40"/>
            <p:cNvSpPr/>
            <p:nvPr/>
          </p:nvSpPr>
          <p:spPr>
            <a:xfrm>
              <a:off x="3835648" y="3018582"/>
              <a:ext cx="3780550" cy="1328589"/>
            </a:xfrm>
            <a:custGeom>
              <a:avLst/>
              <a:pathLst>
                <a:path w="3780550" h="1328589">
                  <a:moveTo>
                    <a:pt x="0" y="1328589"/>
                  </a:moveTo>
                  <a:lnTo>
                    <a:pt x="270039" y="1328589"/>
                  </a:lnTo>
                  <a:lnTo>
                    <a:pt x="540078" y="1328589"/>
                  </a:lnTo>
                  <a:lnTo>
                    <a:pt x="810117" y="1233689"/>
                  </a:lnTo>
                  <a:lnTo>
                    <a:pt x="1080157" y="1138790"/>
                  </a:lnTo>
                  <a:lnTo>
                    <a:pt x="1350196" y="1043891"/>
                  </a:lnTo>
                  <a:lnTo>
                    <a:pt x="1620235" y="901542"/>
                  </a:lnTo>
                  <a:lnTo>
                    <a:pt x="1890275" y="711744"/>
                  </a:lnTo>
                  <a:lnTo>
                    <a:pt x="2160314" y="569395"/>
                  </a:lnTo>
                  <a:lnTo>
                    <a:pt x="2430353" y="379596"/>
                  </a:lnTo>
                  <a:lnTo>
                    <a:pt x="2700393" y="189798"/>
                  </a:lnTo>
                  <a:lnTo>
                    <a:pt x="2970432" y="94899"/>
                  </a:lnTo>
                  <a:lnTo>
                    <a:pt x="3240471" y="47449"/>
                  </a:lnTo>
                  <a:lnTo>
                    <a:pt x="3510510" y="0"/>
                  </a:lnTo>
                  <a:lnTo>
                    <a:pt x="3780550"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978248"/>
              <a:ext cx="2430353" cy="47449"/>
            </a:xfrm>
            <a:custGeom>
              <a:avLst/>
              <a:pathLst>
                <a:path w="2430353" h="47449">
                  <a:moveTo>
                    <a:pt x="0" y="0"/>
                  </a:moveTo>
                  <a:lnTo>
                    <a:pt x="270039" y="0"/>
                  </a:lnTo>
                  <a:lnTo>
                    <a:pt x="540078" y="0"/>
                  </a:lnTo>
                  <a:lnTo>
                    <a:pt x="810117" y="0"/>
                  </a:lnTo>
                  <a:lnTo>
                    <a:pt x="1080157" y="0"/>
                  </a:lnTo>
                  <a:lnTo>
                    <a:pt x="1350196" y="0"/>
                  </a:lnTo>
                  <a:lnTo>
                    <a:pt x="1620235" y="0"/>
                  </a:lnTo>
                  <a:lnTo>
                    <a:pt x="1890275" y="47449"/>
                  </a:lnTo>
                  <a:lnTo>
                    <a:pt x="2160314" y="47449"/>
                  </a:lnTo>
                  <a:lnTo>
                    <a:pt x="2430353" y="47449"/>
                  </a:lnTo>
                </a:path>
              </a:pathLst>
            </a:custGeom>
            <a:ln w="27101" cap="flat">
              <a:solidFill>
                <a:srgbClr val="E31A1C">
                  <a:alpha val="100000"/>
                </a:srgbClr>
              </a:solidFill>
              <a:prstDash val="solid"/>
              <a:round/>
            </a:ln>
          </p:spPr>
          <p:txBody>
            <a:bodyPr/>
            <a:lstStyle/>
            <a:p/>
          </p:txBody>
        </p:sp>
        <p:sp>
          <p:nvSpPr>
            <p:cNvPr id="42" name="pl42"/>
            <p:cNvSpPr/>
            <p:nvPr/>
          </p:nvSpPr>
          <p:spPr>
            <a:xfrm>
              <a:off x="1135255" y="978248"/>
              <a:ext cx="6480943" cy="284697"/>
            </a:xfrm>
            <a:custGeom>
              <a:avLst/>
              <a:pathLst>
                <a:path w="6480943" h="284697">
                  <a:moveTo>
                    <a:pt x="0" y="284697"/>
                  </a:moveTo>
                  <a:lnTo>
                    <a:pt x="270039" y="189798"/>
                  </a:lnTo>
                  <a:lnTo>
                    <a:pt x="540078" y="189798"/>
                  </a:lnTo>
                  <a:lnTo>
                    <a:pt x="810117" y="142348"/>
                  </a:lnTo>
                  <a:lnTo>
                    <a:pt x="1080157" y="94899"/>
                  </a:lnTo>
                  <a:lnTo>
                    <a:pt x="1350196" y="94899"/>
                  </a:lnTo>
                  <a:lnTo>
                    <a:pt x="1620235" y="94899"/>
                  </a:lnTo>
                  <a:lnTo>
                    <a:pt x="1890275" y="47449"/>
                  </a:lnTo>
                  <a:lnTo>
                    <a:pt x="2160314" y="47449"/>
                  </a:lnTo>
                  <a:lnTo>
                    <a:pt x="2430353" y="47449"/>
                  </a:lnTo>
                  <a:lnTo>
                    <a:pt x="2700393" y="47449"/>
                  </a:lnTo>
                  <a:lnTo>
                    <a:pt x="2970432" y="47449"/>
                  </a:lnTo>
                  <a:lnTo>
                    <a:pt x="3240471" y="47449"/>
                  </a:lnTo>
                  <a:lnTo>
                    <a:pt x="3510510" y="47449"/>
                  </a:lnTo>
                  <a:lnTo>
                    <a:pt x="3780550" y="47449"/>
                  </a:lnTo>
                  <a:lnTo>
                    <a:pt x="4050589" y="47449"/>
                  </a:lnTo>
                  <a:lnTo>
                    <a:pt x="4320628" y="47449"/>
                  </a:lnTo>
                  <a:lnTo>
                    <a:pt x="4590668" y="47449"/>
                  </a:lnTo>
                  <a:lnTo>
                    <a:pt x="4860707" y="47449"/>
                  </a:lnTo>
                  <a:lnTo>
                    <a:pt x="5130746" y="47449"/>
                  </a:lnTo>
                  <a:lnTo>
                    <a:pt x="5400786" y="47449"/>
                  </a:lnTo>
                  <a:lnTo>
                    <a:pt x="5670825" y="0"/>
                  </a:lnTo>
                  <a:lnTo>
                    <a:pt x="5940864" y="94899"/>
                  </a:lnTo>
                  <a:lnTo>
                    <a:pt x="6210904" y="94899"/>
                  </a:lnTo>
                  <a:lnTo>
                    <a:pt x="6480943" y="94899"/>
                  </a:lnTo>
                </a:path>
              </a:pathLst>
            </a:custGeom>
            <a:ln w="27101" cap="flat">
              <a:solidFill>
                <a:srgbClr val="FF7F00">
                  <a:alpha val="100000"/>
                </a:srgbClr>
              </a:solidFill>
              <a:prstDash val="solid"/>
              <a:round/>
            </a:ln>
          </p:spPr>
          <p:txBody>
            <a:bodyPr/>
            <a:lstStyle/>
            <a:p/>
          </p:txBody>
        </p:sp>
        <p:sp>
          <p:nvSpPr>
            <p:cNvPr id="43" name="pl43"/>
            <p:cNvSpPr/>
            <p:nvPr/>
          </p:nvSpPr>
          <p:spPr>
            <a:xfrm>
              <a:off x="1675333" y="1215496"/>
              <a:ext cx="5940864" cy="759193"/>
            </a:xfrm>
            <a:custGeom>
              <a:avLst/>
              <a:pathLst>
                <a:path w="5940864" h="759193">
                  <a:moveTo>
                    <a:pt x="0" y="759193"/>
                  </a:moveTo>
                  <a:lnTo>
                    <a:pt x="270039" y="474496"/>
                  </a:lnTo>
                  <a:lnTo>
                    <a:pt x="540078" y="189798"/>
                  </a:lnTo>
                  <a:lnTo>
                    <a:pt x="810117" y="94899"/>
                  </a:lnTo>
                  <a:lnTo>
                    <a:pt x="1080157" y="142348"/>
                  </a:lnTo>
                  <a:lnTo>
                    <a:pt x="1350196" y="47449"/>
                  </a:lnTo>
                  <a:lnTo>
                    <a:pt x="1620235" y="47449"/>
                  </a:lnTo>
                  <a:lnTo>
                    <a:pt x="1890275" y="0"/>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142348"/>
                  </a:lnTo>
                  <a:lnTo>
                    <a:pt x="5670825" y="94899"/>
                  </a:lnTo>
                  <a:lnTo>
                    <a:pt x="5940864" y="47449"/>
                  </a:lnTo>
                </a:path>
              </a:pathLst>
            </a:custGeom>
            <a:ln w="27101" cap="flat">
              <a:solidFill>
                <a:srgbClr val="FFC20E">
                  <a:alpha val="100000"/>
                </a:srgbClr>
              </a:solidFill>
              <a:prstDash val="solid"/>
              <a:round/>
            </a:ln>
          </p:spPr>
          <p:txBody>
            <a:bodyPr/>
            <a:lstStyle/>
            <a:p/>
          </p:txBody>
        </p:sp>
        <p:sp>
          <p:nvSpPr>
            <p:cNvPr id="44" name="pl44"/>
            <p:cNvSpPr/>
            <p:nvPr/>
          </p:nvSpPr>
          <p:spPr>
            <a:xfrm>
              <a:off x="3295569" y="1547644"/>
              <a:ext cx="4320628" cy="854093"/>
            </a:xfrm>
            <a:custGeom>
              <a:avLst/>
              <a:pathLst>
                <a:path w="4320628" h="854093">
                  <a:moveTo>
                    <a:pt x="0" y="854093"/>
                  </a:moveTo>
                  <a:lnTo>
                    <a:pt x="270039" y="94899"/>
                  </a:lnTo>
                  <a:lnTo>
                    <a:pt x="540078" y="47449"/>
                  </a:lnTo>
                  <a:lnTo>
                    <a:pt x="810117" y="0"/>
                  </a:lnTo>
                  <a:lnTo>
                    <a:pt x="1080157" y="94899"/>
                  </a:lnTo>
                  <a:lnTo>
                    <a:pt x="1350196" y="94899"/>
                  </a:lnTo>
                  <a:lnTo>
                    <a:pt x="1620235" y="189798"/>
                  </a:lnTo>
                  <a:lnTo>
                    <a:pt x="1890275" y="142348"/>
                  </a:lnTo>
                  <a:lnTo>
                    <a:pt x="2160314" y="189798"/>
                  </a:lnTo>
                  <a:lnTo>
                    <a:pt x="2430353" y="189798"/>
                  </a:lnTo>
                  <a:lnTo>
                    <a:pt x="2700393" y="189798"/>
                  </a:lnTo>
                  <a:lnTo>
                    <a:pt x="2970432" y="189798"/>
                  </a:lnTo>
                  <a:lnTo>
                    <a:pt x="3240471" y="189798"/>
                  </a:lnTo>
                  <a:lnTo>
                    <a:pt x="3510510" y="189798"/>
                  </a:lnTo>
                  <a:lnTo>
                    <a:pt x="3780550" y="664294"/>
                  </a:lnTo>
                  <a:lnTo>
                    <a:pt x="4050589" y="569395"/>
                  </a:lnTo>
                  <a:lnTo>
                    <a:pt x="4320628" y="521945"/>
                  </a:lnTo>
                </a:path>
              </a:pathLst>
            </a:custGeom>
            <a:ln w="27101" cap="flat">
              <a:solidFill>
                <a:srgbClr val="008B00">
                  <a:alpha val="100000"/>
                </a:srgbClr>
              </a:solidFill>
              <a:prstDash val="solid"/>
              <a:round/>
            </a:ln>
          </p:spPr>
          <p:txBody>
            <a:bodyPr/>
            <a:lstStyle/>
            <a:p/>
          </p:txBody>
        </p:sp>
        <p:sp>
          <p:nvSpPr>
            <p:cNvPr id="45" name="pl45"/>
            <p:cNvSpPr/>
            <p:nvPr/>
          </p:nvSpPr>
          <p:spPr>
            <a:xfrm>
              <a:off x="1135255" y="1025698"/>
              <a:ext cx="6480943" cy="427046"/>
            </a:xfrm>
            <a:custGeom>
              <a:avLst/>
              <a:pathLst>
                <a:path w="6480943" h="427046">
                  <a:moveTo>
                    <a:pt x="0" y="142348"/>
                  </a:moveTo>
                  <a:lnTo>
                    <a:pt x="270039" y="47449"/>
                  </a:lnTo>
                  <a:lnTo>
                    <a:pt x="540078" y="0"/>
                  </a:lnTo>
                  <a:lnTo>
                    <a:pt x="810117" y="47449"/>
                  </a:lnTo>
                  <a:lnTo>
                    <a:pt x="1080157" y="47449"/>
                  </a:lnTo>
                  <a:lnTo>
                    <a:pt x="1350196" y="94899"/>
                  </a:lnTo>
                  <a:lnTo>
                    <a:pt x="1620235" y="142348"/>
                  </a:lnTo>
                  <a:lnTo>
                    <a:pt x="1890275" y="94899"/>
                  </a:lnTo>
                  <a:lnTo>
                    <a:pt x="2160314" y="94899"/>
                  </a:lnTo>
                  <a:lnTo>
                    <a:pt x="2430353" y="94899"/>
                  </a:lnTo>
                  <a:lnTo>
                    <a:pt x="2700393" y="142348"/>
                  </a:lnTo>
                  <a:lnTo>
                    <a:pt x="2970432" y="142348"/>
                  </a:lnTo>
                  <a:lnTo>
                    <a:pt x="3240471" y="142348"/>
                  </a:lnTo>
                  <a:lnTo>
                    <a:pt x="3510510" y="189798"/>
                  </a:lnTo>
                  <a:lnTo>
                    <a:pt x="3780550" y="189798"/>
                  </a:lnTo>
                  <a:lnTo>
                    <a:pt x="4050589" y="237248"/>
                  </a:lnTo>
                  <a:lnTo>
                    <a:pt x="4320628" y="284697"/>
                  </a:lnTo>
                  <a:lnTo>
                    <a:pt x="4590668" y="284697"/>
                  </a:lnTo>
                  <a:lnTo>
                    <a:pt x="4860707" y="284697"/>
                  </a:lnTo>
                  <a:lnTo>
                    <a:pt x="5130746" y="284697"/>
                  </a:lnTo>
                  <a:lnTo>
                    <a:pt x="5400786" y="284697"/>
                  </a:lnTo>
                  <a:lnTo>
                    <a:pt x="5670825" y="237248"/>
                  </a:lnTo>
                  <a:lnTo>
                    <a:pt x="5940864" y="427046"/>
                  </a:lnTo>
                  <a:lnTo>
                    <a:pt x="6210904" y="427046"/>
                  </a:lnTo>
                  <a:lnTo>
                    <a:pt x="6480943" y="427046"/>
                  </a:lnTo>
                </a:path>
              </a:pathLst>
            </a:custGeom>
            <a:ln w="27101" cap="flat">
              <a:solidFill>
                <a:srgbClr val="9A32CD">
                  <a:alpha val="100000"/>
                </a:srgbClr>
              </a:solidFill>
              <a:prstDash val="solid"/>
              <a:round/>
            </a:ln>
          </p:spPr>
          <p:txBody>
            <a:bodyPr/>
            <a:lstStyle/>
            <a:p/>
          </p:txBody>
        </p:sp>
        <p:sp>
          <p:nvSpPr>
            <p:cNvPr id="46" name="pl46"/>
            <p:cNvSpPr/>
            <p:nvPr/>
          </p:nvSpPr>
          <p:spPr>
            <a:xfrm>
              <a:off x="4915805" y="2354287"/>
              <a:ext cx="2700393" cy="189798"/>
            </a:xfrm>
            <a:custGeom>
              <a:avLst/>
              <a:pathLst>
                <a:path w="2700393" h="189798">
                  <a:moveTo>
                    <a:pt x="0" y="94899"/>
                  </a:moveTo>
                  <a:lnTo>
                    <a:pt x="270039" y="94899"/>
                  </a:lnTo>
                  <a:lnTo>
                    <a:pt x="540078" y="94899"/>
                  </a:lnTo>
                  <a:lnTo>
                    <a:pt x="810117" y="47449"/>
                  </a:lnTo>
                  <a:lnTo>
                    <a:pt x="1080157" y="94899"/>
                  </a:lnTo>
                  <a:lnTo>
                    <a:pt x="1350196" y="189798"/>
                  </a:lnTo>
                  <a:lnTo>
                    <a:pt x="1620235" y="189798"/>
                  </a:lnTo>
                  <a:lnTo>
                    <a:pt x="1890275" y="47449"/>
                  </a:lnTo>
                  <a:lnTo>
                    <a:pt x="2160314" y="0"/>
                  </a:lnTo>
                  <a:lnTo>
                    <a:pt x="2430353" y="0"/>
                  </a:lnTo>
                  <a:lnTo>
                    <a:pt x="2700393" y="47449"/>
                  </a:lnTo>
                </a:path>
              </a:pathLst>
            </a:custGeom>
            <a:ln w="27101" cap="flat">
              <a:solidFill>
                <a:srgbClr val="836FFF">
                  <a:alpha val="100000"/>
                </a:srgbClr>
              </a:solidFill>
              <a:prstDash val="solid"/>
              <a:round/>
            </a:ln>
          </p:spPr>
          <p:txBody>
            <a:bodyPr/>
            <a:lstStyle/>
            <a:p/>
          </p:txBody>
        </p:sp>
        <p:sp>
          <p:nvSpPr>
            <p:cNvPr id="47" name="pl47"/>
            <p:cNvSpPr/>
            <p:nvPr/>
          </p:nvSpPr>
          <p:spPr>
            <a:xfrm>
              <a:off x="1135255" y="978248"/>
              <a:ext cx="6480943" cy="284697"/>
            </a:xfrm>
            <a:custGeom>
              <a:avLst/>
              <a:pathLst>
                <a:path w="6480943" h="284697">
                  <a:moveTo>
                    <a:pt x="0" y="284697"/>
                  </a:moveTo>
                  <a:lnTo>
                    <a:pt x="270039" y="189798"/>
                  </a:lnTo>
                  <a:lnTo>
                    <a:pt x="540078" y="189798"/>
                  </a:lnTo>
                  <a:lnTo>
                    <a:pt x="810117" y="142348"/>
                  </a:lnTo>
                  <a:lnTo>
                    <a:pt x="1080157" y="94899"/>
                  </a:lnTo>
                  <a:lnTo>
                    <a:pt x="1350196" y="94899"/>
                  </a:lnTo>
                  <a:lnTo>
                    <a:pt x="1620235" y="94899"/>
                  </a:lnTo>
                  <a:lnTo>
                    <a:pt x="1890275" y="47449"/>
                  </a:lnTo>
                  <a:lnTo>
                    <a:pt x="2160314" y="47449"/>
                  </a:lnTo>
                  <a:lnTo>
                    <a:pt x="2430353" y="47449"/>
                  </a:lnTo>
                  <a:lnTo>
                    <a:pt x="2700393" y="47449"/>
                  </a:lnTo>
                  <a:lnTo>
                    <a:pt x="2970432" y="47449"/>
                  </a:lnTo>
                  <a:lnTo>
                    <a:pt x="3240471" y="47449"/>
                  </a:lnTo>
                  <a:lnTo>
                    <a:pt x="3510510" y="47449"/>
                  </a:lnTo>
                  <a:lnTo>
                    <a:pt x="3780550" y="47449"/>
                  </a:lnTo>
                  <a:lnTo>
                    <a:pt x="4050589" y="47449"/>
                  </a:lnTo>
                  <a:lnTo>
                    <a:pt x="4320628" y="47449"/>
                  </a:lnTo>
                  <a:lnTo>
                    <a:pt x="4590668" y="47449"/>
                  </a:lnTo>
                  <a:lnTo>
                    <a:pt x="4860707" y="47449"/>
                  </a:lnTo>
                  <a:lnTo>
                    <a:pt x="5130746" y="47449"/>
                  </a:lnTo>
                  <a:lnTo>
                    <a:pt x="5400786" y="47449"/>
                  </a:lnTo>
                  <a:lnTo>
                    <a:pt x="5670825" y="0"/>
                  </a:lnTo>
                  <a:lnTo>
                    <a:pt x="5940864" y="94899"/>
                  </a:lnTo>
                  <a:lnTo>
                    <a:pt x="6210904" y="94899"/>
                  </a:lnTo>
                  <a:lnTo>
                    <a:pt x="6480943" y="94899"/>
                  </a:lnTo>
                </a:path>
              </a:pathLst>
            </a:custGeom>
            <a:ln w="27101" cap="flat">
              <a:solidFill>
                <a:srgbClr val="FB9A99">
                  <a:alpha val="100000"/>
                </a:srgbClr>
              </a:solidFill>
              <a:prstDash val="solid"/>
              <a:round/>
            </a:ln>
          </p:spPr>
          <p:txBody>
            <a:bodyPr/>
            <a:lstStyle/>
            <a:p/>
          </p:txBody>
        </p:sp>
        <p:sp>
          <p:nvSpPr>
            <p:cNvPr id="48" name="pl48"/>
            <p:cNvSpPr/>
            <p:nvPr/>
          </p:nvSpPr>
          <p:spPr>
            <a:xfrm>
              <a:off x="7632569" y="783426"/>
              <a:ext cx="792456" cy="237368"/>
            </a:xfrm>
            <a:custGeom>
              <a:avLst/>
              <a:pathLst>
                <a:path w="792456" h="237368">
                  <a:moveTo>
                    <a:pt x="792456" y="0"/>
                  </a:moveTo>
                  <a:lnTo>
                    <a:pt x="0" y="237368"/>
                  </a:lnTo>
                </a:path>
              </a:pathLst>
            </a:custGeom>
          </p:spPr>
          <p:txBody>
            <a:bodyPr/>
            <a:lstStyle/>
            <a:p/>
          </p:txBody>
        </p:sp>
        <p:sp>
          <p:nvSpPr>
            <p:cNvPr id="49" name="pl49"/>
            <p:cNvSpPr/>
            <p:nvPr/>
          </p:nvSpPr>
          <p:spPr>
            <a:xfrm>
              <a:off x="7632568" y="1078053"/>
              <a:ext cx="726292" cy="217640"/>
            </a:xfrm>
            <a:custGeom>
              <a:avLst/>
              <a:pathLst>
                <a:path w="726292" h="217640">
                  <a:moveTo>
                    <a:pt x="726292" y="217640"/>
                  </a:moveTo>
                  <a:lnTo>
                    <a:pt x="0" y="0"/>
                  </a:lnTo>
                </a:path>
              </a:pathLst>
            </a:custGeom>
          </p:spPr>
          <p:txBody>
            <a:bodyPr/>
            <a:lstStyle/>
            <a:p/>
          </p:txBody>
        </p:sp>
        <p:sp>
          <p:nvSpPr>
            <p:cNvPr id="50" name="pl50"/>
            <p:cNvSpPr/>
            <p:nvPr/>
          </p:nvSpPr>
          <p:spPr>
            <a:xfrm>
              <a:off x="7634283" y="1039818"/>
              <a:ext cx="658148" cy="32437"/>
            </a:xfrm>
            <a:custGeom>
              <a:avLst/>
              <a:pathLst>
                <a:path w="658148" h="32437">
                  <a:moveTo>
                    <a:pt x="658148" y="0"/>
                  </a:moveTo>
                  <a:lnTo>
                    <a:pt x="0" y="32437"/>
                  </a:lnTo>
                </a:path>
              </a:pathLst>
            </a:custGeom>
          </p:spPr>
          <p:txBody>
            <a:bodyPr/>
            <a:lstStyle/>
            <a:p/>
          </p:txBody>
        </p:sp>
        <p:sp>
          <p:nvSpPr>
            <p:cNvPr id="51" name="pl51"/>
            <p:cNvSpPr/>
            <p:nvPr/>
          </p:nvSpPr>
          <p:spPr>
            <a:xfrm>
              <a:off x="7631516" y="1269044"/>
              <a:ext cx="727344" cy="289551"/>
            </a:xfrm>
            <a:custGeom>
              <a:avLst/>
              <a:pathLst>
                <a:path w="727344" h="289551">
                  <a:moveTo>
                    <a:pt x="727344" y="289551"/>
                  </a:moveTo>
                  <a:lnTo>
                    <a:pt x="0" y="0"/>
                  </a:lnTo>
                </a:path>
              </a:pathLst>
            </a:custGeom>
          </p:spPr>
          <p:txBody>
            <a:bodyPr/>
            <a:lstStyle/>
            <a:p/>
          </p:txBody>
        </p:sp>
        <p:sp>
          <p:nvSpPr>
            <p:cNvPr id="52" name="pl52"/>
            <p:cNvSpPr/>
            <p:nvPr/>
          </p:nvSpPr>
          <p:spPr>
            <a:xfrm>
              <a:off x="7629945" y="1412723"/>
              <a:ext cx="753000" cy="406875"/>
            </a:xfrm>
            <a:custGeom>
              <a:avLst/>
              <a:pathLst>
                <a:path w="753000" h="406875">
                  <a:moveTo>
                    <a:pt x="753000" y="406875"/>
                  </a:moveTo>
                  <a:lnTo>
                    <a:pt x="0" y="0"/>
                  </a:lnTo>
                </a:path>
              </a:pathLst>
            </a:custGeom>
          </p:spPr>
          <p:txBody>
            <a:bodyPr/>
            <a:lstStyle/>
            <a:p/>
          </p:txBody>
        </p:sp>
        <p:sp>
          <p:nvSpPr>
            <p:cNvPr id="53" name="pl53"/>
            <p:cNvSpPr/>
            <p:nvPr/>
          </p:nvSpPr>
          <p:spPr>
            <a:xfrm>
              <a:off x="7627714" y="1461540"/>
              <a:ext cx="809380" cy="618192"/>
            </a:xfrm>
            <a:custGeom>
              <a:avLst/>
              <a:pathLst>
                <a:path w="809380" h="618192">
                  <a:moveTo>
                    <a:pt x="809380" y="618192"/>
                  </a:moveTo>
                  <a:lnTo>
                    <a:pt x="0" y="0"/>
                  </a:lnTo>
                </a:path>
              </a:pathLst>
            </a:custGeom>
          </p:spPr>
          <p:txBody>
            <a:bodyPr/>
            <a:lstStyle/>
            <a:p/>
          </p:txBody>
        </p:sp>
        <p:sp>
          <p:nvSpPr>
            <p:cNvPr id="54" name="pl54"/>
            <p:cNvSpPr/>
            <p:nvPr/>
          </p:nvSpPr>
          <p:spPr>
            <a:xfrm>
              <a:off x="7624625" y="1462825"/>
              <a:ext cx="734076" cy="878131"/>
            </a:xfrm>
            <a:custGeom>
              <a:avLst/>
              <a:pathLst>
                <a:path w="734076" h="878131">
                  <a:moveTo>
                    <a:pt x="734076" y="878131"/>
                  </a:moveTo>
                  <a:lnTo>
                    <a:pt x="0" y="0"/>
                  </a:lnTo>
                </a:path>
              </a:pathLst>
            </a:custGeom>
          </p:spPr>
          <p:txBody>
            <a:bodyPr/>
            <a:lstStyle/>
            <a:p/>
          </p:txBody>
        </p:sp>
        <p:sp>
          <p:nvSpPr>
            <p:cNvPr id="55" name="pl55"/>
            <p:cNvSpPr/>
            <p:nvPr/>
          </p:nvSpPr>
          <p:spPr>
            <a:xfrm>
              <a:off x="7623541" y="1605503"/>
              <a:ext cx="705043" cy="999578"/>
            </a:xfrm>
            <a:custGeom>
              <a:avLst/>
              <a:pathLst>
                <a:path w="705043" h="999578">
                  <a:moveTo>
                    <a:pt x="705043" y="999578"/>
                  </a:moveTo>
                  <a:lnTo>
                    <a:pt x="0" y="0"/>
                  </a:lnTo>
                </a:path>
              </a:pathLst>
            </a:custGeom>
          </p:spPr>
          <p:txBody>
            <a:bodyPr/>
            <a:lstStyle/>
            <a:p/>
          </p:txBody>
        </p:sp>
        <p:sp>
          <p:nvSpPr>
            <p:cNvPr id="56" name="pl56"/>
            <p:cNvSpPr/>
            <p:nvPr/>
          </p:nvSpPr>
          <p:spPr>
            <a:xfrm>
              <a:off x="7625731" y="2079275"/>
              <a:ext cx="775210" cy="787598"/>
            </a:xfrm>
            <a:custGeom>
              <a:avLst/>
              <a:pathLst>
                <a:path w="775210" h="787598">
                  <a:moveTo>
                    <a:pt x="775210" y="787598"/>
                  </a:moveTo>
                  <a:lnTo>
                    <a:pt x="0" y="0"/>
                  </a:lnTo>
                </a:path>
              </a:pathLst>
            </a:custGeom>
          </p:spPr>
          <p:txBody>
            <a:bodyPr/>
            <a:lstStyle/>
            <a:p/>
          </p:txBody>
        </p:sp>
        <p:sp>
          <p:nvSpPr>
            <p:cNvPr id="57" name="pl57"/>
            <p:cNvSpPr/>
            <p:nvPr/>
          </p:nvSpPr>
          <p:spPr>
            <a:xfrm>
              <a:off x="7625920" y="2411348"/>
              <a:ext cx="726854" cy="718605"/>
            </a:xfrm>
            <a:custGeom>
              <a:avLst/>
              <a:pathLst>
                <a:path w="726854" h="718605">
                  <a:moveTo>
                    <a:pt x="726854" y="718605"/>
                  </a:moveTo>
                  <a:lnTo>
                    <a:pt x="0" y="0"/>
                  </a:lnTo>
                </a:path>
              </a:pathLst>
            </a:custGeom>
          </p:spPr>
          <p:txBody>
            <a:bodyPr/>
            <a:lstStyle/>
            <a:p/>
          </p:txBody>
        </p:sp>
        <p:sp>
          <p:nvSpPr>
            <p:cNvPr id="58" name="pl58"/>
            <p:cNvSpPr/>
            <p:nvPr/>
          </p:nvSpPr>
          <p:spPr>
            <a:xfrm>
              <a:off x="7630468" y="3025610"/>
              <a:ext cx="752477" cy="370632"/>
            </a:xfrm>
            <a:custGeom>
              <a:avLst/>
              <a:pathLst>
                <a:path w="752477" h="370632">
                  <a:moveTo>
                    <a:pt x="752477" y="370632"/>
                  </a:moveTo>
                  <a:lnTo>
                    <a:pt x="0" y="0"/>
                  </a:lnTo>
                </a:path>
              </a:pathLst>
            </a:custGeom>
          </p:spPr>
          <p:txBody>
            <a:bodyPr/>
            <a:lstStyle/>
            <a:p/>
          </p:txBody>
        </p:sp>
        <p:sp>
          <p:nvSpPr>
            <p:cNvPr id="59" name="pg59"/>
            <p:cNvSpPr/>
            <p:nvPr/>
          </p:nvSpPr>
          <p:spPr>
            <a:xfrm>
              <a:off x="8356446" y="69418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73572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97%</a:t>
              </a:r>
            </a:p>
          </p:txBody>
        </p:sp>
        <p:sp>
          <p:nvSpPr>
            <p:cNvPr id="61" name="pg61"/>
            <p:cNvSpPr/>
            <p:nvPr/>
          </p:nvSpPr>
          <p:spPr>
            <a:xfrm>
              <a:off x="8290281" y="121624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2" name="tx62"/>
            <p:cNvSpPr/>
            <p:nvPr/>
          </p:nvSpPr>
          <p:spPr>
            <a:xfrm>
              <a:off x="8313141" y="125778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96%</a:t>
              </a:r>
            </a:p>
          </p:txBody>
        </p:sp>
        <p:sp>
          <p:nvSpPr>
            <p:cNvPr id="63" name="pg63"/>
            <p:cNvSpPr/>
            <p:nvPr/>
          </p:nvSpPr>
          <p:spPr>
            <a:xfrm>
              <a:off x="8223851" y="95519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4" name="tx64"/>
            <p:cNvSpPr/>
            <p:nvPr/>
          </p:nvSpPr>
          <p:spPr>
            <a:xfrm>
              <a:off x="8246711" y="99673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96%</a:t>
              </a:r>
            </a:p>
          </p:txBody>
        </p:sp>
        <p:sp>
          <p:nvSpPr>
            <p:cNvPr id="65" name="pg65"/>
            <p:cNvSpPr/>
            <p:nvPr/>
          </p:nvSpPr>
          <p:spPr>
            <a:xfrm>
              <a:off x="8290281" y="148032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6" name="tx66"/>
            <p:cNvSpPr/>
            <p:nvPr/>
          </p:nvSpPr>
          <p:spPr>
            <a:xfrm>
              <a:off x="8313141" y="152186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92%</a:t>
              </a:r>
            </a:p>
          </p:txBody>
        </p:sp>
        <p:sp>
          <p:nvSpPr>
            <p:cNvPr id="67" name="pg67"/>
            <p:cNvSpPr/>
            <p:nvPr/>
          </p:nvSpPr>
          <p:spPr>
            <a:xfrm>
              <a:off x="8314365" y="174198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8" name="tx68"/>
            <p:cNvSpPr/>
            <p:nvPr/>
          </p:nvSpPr>
          <p:spPr>
            <a:xfrm>
              <a:off x="8337225" y="178351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89%</a:t>
              </a:r>
            </a:p>
          </p:txBody>
        </p:sp>
        <p:sp>
          <p:nvSpPr>
            <p:cNvPr id="69" name="pg69"/>
            <p:cNvSpPr/>
            <p:nvPr/>
          </p:nvSpPr>
          <p:spPr>
            <a:xfrm>
              <a:off x="8368515" y="2001805"/>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0" name="tx70"/>
            <p:cNvSpPr/>
            <p:nvPr/>
          </p:nvSpPr>
          <p:spPr>
            <a:xfrm>
              <a:off x="8391375" y="204334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88%</a:t>
              </a:r>
            </a:p>
          </p:txBody>
        </p:sp>
        <p:sp>
          <p:nvSpPr>
            <p:cNvPr id="71" name="pg71"/>
            <p:cNvSpPr/>
            <p:nvPr/>
          </p:nvSpPr>
          <p:spPr>
            <a:xfrm>
              <a:off x="8290122" y="2262652"/>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2" name="tx72"/>
            <p:cNvSpPr/>
            <p:nvPr/>
          </p:nvSpPr>
          <p:spPr>
            <a:xfrm>
              <a:off x="8312982" y="2304190"/>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88%</a:t>
              </a:r>
            </a:p>
          </p:txBody>
        </p:sp>
        <p:sp>
          <p:nvSpPr>
            <p:cNvPr id="73" name="pg73"/>
            <p:cNvSpPr/>
            <p:nvPr/>
          </p:nvSpPr>
          <p:spPr>
            <a:xfrm>
              <a:off x="8260004" y="252641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4" name="tx74"/>
            <p:cNvSpPr/>
            <p:nvPr/>
          </p:nvSpPr>
          <p:spPr>
            <a:xfrm>
              <a:off x="8282864" y="254926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85%</a:t>
              </a:r>
            </a:p>
          </p:txBody>
        </p:sp>
        <p:sp>
          <p:nvSpPr>
            <p:cNvPr id="75" name="pg75"/>
            <p:cNvSpPr/>
            <p:nvPr/>
          </p:nvSpPr>
          <p:spPr>
            <a:xfrm>
              <a:off x="8332362" y="2788716"/>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6" name="tx76"/>
            <p:cNvSpPr/>
            <p:nvPr/>
          </p:nvSpPr>
          <p:spPr>
            <a:xfrm>
              <a:off x="8355222" y="2830254"/>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75%</a:t>
              </a:r>
            </a:p>
          </p:txBody>
        </p:sp>
        <p:sp>
          <p:nvSpPr>
            <p:cNvPr id="77" name="pg77"/>
            <p:cNvSpPr/>
            <p:nvPr/>
          </p:nvSpPr>
          <p:spPr>
            <a:xfrm>
              <a:off x="8284194" y="3052275"/>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8" name="tx78"/>
            <p:cNvSpPr/>
            <p:nvPr/>
          </p:nvSpPr>
          <p:spPr>
            <a:xfrm>
              <a:off x="8307054" y="3093813"/>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68%</a:t>
              </a:r>
            </a:p>
          </p:txBody>
        </p:sp>
        <p:sp>
          <p:nvSpPr>
            <p:cNvPr id="79" name="pg79"/>
            <p:cNvSpPr/>
            <p:nvPr/>
          </p:nvSpPr>
          <p:spPr>
            <a:xfrm>
              <a:off x="8314365" y="331843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5997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55%</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07953" y="401416"/>
              <a:ext cx="301570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Germany,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ROTAC had the lowest coverage of all vaccines (68%), followed by PCV3 (75%).
Coverage of 9 vaccines decreased (DTP3, HepB3, Hib3, IPV1, MCV1, MCV2, PcV3, Polio3 and Rubella) and 2 vaccines increased (HPVc and RotaC) compared to respective coverage in 2019.
Coverage of 8 vaccines were the same (DTP3, HPVc, HepB3, Hib3, IPV1, MCV1, Polio3 and Rubella), 2 vaccines increased (MCV2 and PcV3), and 1 vaccine decreased (RotaC)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496679" y="907931"/>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1" name="pl21"/>
            <p:cNvSpPr/>
            <p:nvPr/>
          </p:nvSpPr>
          <p:spPr>
            <a:xfrm>
              <a:off x="7918948" y="1320786"/>
              <a:ext cx="216649" cy="0"/>
            </a:xfrm>
            <a:custGeom>
              <a:avLst/>
              <a:pathLst>
                <a:path w="216649" h="0">
                  <a:moveTo>
                    <a:pt x="0" y="0"/>
                  </a:moveTo>
                  <a:lnTo>
                    <a:pt x="0" y="0"/>
                  </a:lnTo>
                  <a:lnTo>
                    <a:pt x="0"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2" name="pl22"/>
            <p:cNvSpPr/>
            <p:nvPr/>
          </p:nvSpPr>
          <p:spPr>
            <a:xfrm>
              <a:off x="7630082" y="1733641"/>
              <a:ext cx="216649" cy="0"/>
            </a:xfrm>
            <a:custGeom>
              <a:avLst/>
              <a:pathLst>
                <a:path w="216649" h="0">
                  <a:moveTo>
                    <a:pt x="0" y="0"/>
                  </a:moveTo>
                  <a:lnTo>
                    <a:pt x="0" y="0"/>
                  </a:lnTo>
                  <a:lnTo>
                    <a:pt x="0"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7846732" y="2146496"/>
              <a:ext cx="649947" cy="0"/>
            </a:xfrm>
            <a:custGeom>
              <a:avLst/>
              <a:pathLst>
                <a:path w="649947" h="0">
                  <a:moveTo>
                    <a:pt x="0" y="0"/>
                  </a:moveTo>
                  <a:lnTo>
                    <a:pt x="0" y="0"/>
                  </a:lnTo>
                  <a:lnTo>
                    <a:pt x="0" y="0"/>
                  </a:lnTo>
                  <a:lnTo>
                    <a:pt x="144432" y="0"/>
                  </a:lnTo>
                  <a:lnTo>
                    <a:pt x="144432" y="0"/>
                  </a:lnTo>
                  <a:lnTo>
                    <a:pt x="649947" y="0"/>
                  </a:lnTo>
                </a:path>
              </a:pathLst>
            </a:custGeom>
            <a:ln w="116535" cap="flat">
              <a:solidFill>
                <a:srgbClr val="E8E8E8">
                  <a:alpha val="100000"/>
                </a:srgbClr>
              </a:solidFill>
              <a:prstDash val="solid"/>
              <a:round/>
            </a:ln>
          </p:spPr>
          <p:txBody>
            <a:bodyPr/>
            <a:lstStyle/>
            <a:p/>
          </p:txBody>
        </p:sp>
        <p:sp>
          <p:nvSpPr>
            <p:cNvPr id="24" name="pl24"/>
            <p:cNvSpPr/>
            <p:nvPr/>
          </p:nvSpPr>
          <p:spPr>
            <a:xfrm>
              <a:off x="8496679" y="2559351"/>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5" name="pl25"/>
            <p:cNvSpPr/>
            <p:nvPr/>
          </p:nvSpPr>
          <p:spPr>
            <a:xfrm>
              <a:off x="8424463" y="2972206"/>
              <a:ext cx="144432" cy="0"/>
            </a:xfrm>
            <a:custGeom>
              <a:avLst/>
              <a:pathLst>
                <a:path w="144432" h="0">
                  <a:moveTo>
                    <a:pt x="0" y="0"/>
                  </a:moveTo>
                  <a:lnTo>
                    <a:pt x="0" y="0"/>
                  </a:lnTo>
                  <a:lnTo>
                    <a:pt x="0"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6" name="pl26"/>
            <p:cNvSpPr/>
            <p:nvPr/>
          </p:nvSpPr>
          <p:spPr>
            <a:xfrm>
              <a:off x="7991164" y="3385062"/>
              <a:ext cx="216649" cy="0"/>
            </a:xfrm>
            <a:custGeom>
              <a:avLst/>
              <a:pathLst>
                <a:path w="216649" h="0">
                  <a:moveTo>
                    <a:pt x="0" y="0"/>
                  </a:moveTo>
                  <a:lnTo>
                    <a:pt x="72216"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7" name="pl27"/>
            <p:cNvSpPr/>
            <p:nvPr/>
          </p:nvSpPr>
          <p:spPr>
            <a:xfrm>
              <a:off x="6691269" y="3797917"/>
              <a:ext cx="722164" cy="0"/>
            </a:xfrm>
            <a:custGeom>
              <a:avLst/>
              <a:pathLst>
                <a:path w="722164" h="0">
                  <a:moveTo>
                    <a:pt x="0" y="0"/>
                  </a:moveTo>
                  <a:lnTo>
                    <a:pt x="144432" y="0"/>
                  </a:lnTo>
                  <a:lnTo>
                    <a:pt x="216649" y="0"/>
                  </a:lnTo>
                  <a:lnTo>
                    <a:pt x="722164" y="0"/>
                  </a:lnTo>
                  <a:lnTo>
                    <a:pt x="722164" y="0"/>
                  </a:lnTo>
                  <a:lnTo>
                    <a:pt x="722164" y="0"/>
                  </a:lnTo>
                </a:path>
              </a:pathLst>
            </a:custGeom>
            <a:ln w="116535" cap="flat">
              <a:solidFill>
                <a:srgbClr val="E8E8E8">
                  <a:alpha val="100000"/>
                </a:srgbClr>
              </a:solidFill>
              <a:prstDash val="solid"/>
              <a:round/>
            </a:ln>
          </p:spPr>
          <p:txBody>
            <a:bodyPr/>
            <a:lstStyle/>
            <a:p/>
          </p:txBody>
        </p:sp>
        <p:sp>
          <p:nvSpPr>
            <p:cNvPr id="28" name="pl28"/>
            <p:cNvSpPr/>
            <p:nvPr/>
          </p:nvSpPr>
          <p:spPr>
            <a:xfrm>
              <a:off x="7846732" y="4210772"/>
              <a:ext cx="288865" cy="0"/>
            </a:xfrm>
            <a:custGeom>
              <a:avLst/>
              <a:pathLst>
                <a:path w="288865" h="0">
                  <a:moveTo>
                    <a:pt x="0" y="0"/>
                  </a:moveTo>
                  <a:lnTo>
                    <a:pt x="0" y="0"/>
                  </a:lnTo>
                  <a:lnTo>
                    <a:pt x="0"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9" name="pl29"/>
            <p:cNvSpPr/>
            <p:nvPr/>
          </p:nvSpPr>
          <p:spPr>
            <a:xfrm>
              <a:off x="8424463" y="4623627"/>
              <a:ext cx="144432" cy="0"/>
            </a:xfrm>
            <a:custGeom>
              <a:avLst/>
              <a:pathLst>
                <a:path w="144432" h="0">
                  <a:moveTo>
                    <a:pt x="0" y="0"/>
                  </a:moveTo>
                  <a:lnTo>
                    <a:pt x="0" y="0"/>
                  </a:lnTo>
                  <a:lnTo>
                    <a:pt x="0"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30" name="pl30"/>
            <p:cNvSpPr/>
            <p:nvPr/>
          </p:nvSpPr>
          <p:spPr>
            <a:xfrm>
              <a:off x="6185754" y="5036482"/>
              <a:ext cx="288865" cy="0"/>
            </a:xfrm>
            <a:custGeom>
              <a:avLst/>
              <a:pathLst>
                <a:path w="288865" h="0">
                  <a:moveTo>
                    <a:pt x="0" y="0"/>
                  </a:moveTo>
                  <a:lnTo>
                    <a:pt x="0" y="0"/>
                  </a:lnTo>
                  <a:lnTo>
                    <a:pt x="216649"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31" name="pt31"/>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05888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05888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84223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84223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77001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62558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2558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62558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8666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98666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84223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84223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84223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9217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9217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9217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20331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20331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0331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05888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13109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40893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40893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40893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68676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83120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90341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05888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05888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4223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84223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84223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18125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18125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39790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47012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47012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39790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06128"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433912"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433912"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000613"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7856180"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7856180"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7783964"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7567315"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7567315"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7928397"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7783964"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7783964"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506128"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433912"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433912"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43391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8361695"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361695"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8145046"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000613"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072830"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7350665"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6772934"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6845151"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000613"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7783964"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7783964"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433912"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361695"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361695"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6122987"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6411852"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6339636"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31" name="tx131"/>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2" name="tx132"/>
            <p:cNvSpPr/>
            <p:nvPr/>
          </p:nvSpPr>
          <p:spPr>
            <a:xfrm>
              <a:off x="609033" y="4131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33" name="tx133"/>
            <p:cNvSpPr/>
            <p:nvPr/>
          </p:nvSpPr>
          <p:spPr>
            <a:xfrm>
              <a:off x="673364" y="3718873"/>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34" name="tx134"/>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5" name="tx135"/>
            <p:cNvSpPr/>
            <p:nvPr/>
          </p:nvSpPr>
          <p:spPr>
            <a:xfrm>
              <a:off x="609275"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6" name="tx136"/>
            <p:cNvSpPr/>
            <p:nvPr/>
          </p:nvSpPr>
          <p:spPr>
            <a:xfrm>
              <a:off x="710044" y="248240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7" name="tx137"/>
            <p:cNvSpPr/>
            <p:nvPr/>
          </p:nvSpPr>
          <p:spPr>
            <a:xfrm>
              <a:off x="728424" y="206745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8" name="tx138"/>
            <p:cNvSpPr/>
            <p:nvPr/>
          </p:nvSpPr>
          <p:spPr>
            <a:xfrm>
              <a:off x="563163" y="1623883"/>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9" name="tx139"/>
            <p:cNvSpPr/>
            <p:nvPr/>
          </p:nvSpPr>
          <p:spPr>
            <a:xfrm>
              <a:off x="645955" y="124174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40" name="tx140"/>
            <p:cNvSpPr/>
            <p:nvPr/>
          </p:nvSpPr>
          <p:spPr>
            <a:xfrm>
              <a:off x="645955" y="830983"/>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3172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Germany,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(98%) and 2023 (97%). DTP1 coverage remained the same in 2024 (97%) compared to 2023, and was lower than in 2019. In 2019-2024, DTP1 coverage was at it's lowest level in 2022, 2023, and 2024 (97%).
In 2023, 10 vaccines had lower coverage than in 2019.
In 2024, 10 vaccines had lower coverage than in 2019.
In 2024, 1 vaccine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789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326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475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161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504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5847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0534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2877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52202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9906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2249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4592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178953" y="2545793"/>
              <a:ext cx="3280304" cy="959486"/>
            </a:xfrm>
            <a:custGeom>
              <a:avLst/>
              <a:pathLst>
                <a:path w="3280304" h="959486">
                  <a:moveTo>
                    <a:pt x="0" y="959486"/>
                  </a:moveTo>
                  <a:lnTo>
                    <a:pt x="234307" y="959486"/>
                  </a:lnTo>
                  <a:lnTo>
                    <a:pt x="468614" y="959486"/>
                  </a:lnTo>
                  <a:lnTo>
                    <a:pt x="702922" y="856683"/>
                  </a:lnTo>
                  <a:lnTo>
                    <a:pt x="937229" y="788149"/>
                  </a:lnTo>
                  <a:lnTo>
                    <a:pt x="1171537" y="685347"/>
                  </a:lnTo>
                  <a:lnTo>
                    <a:pt x="1405844" y="582545"/>
                  </a:lnTo>
                  <a:lnTo>
                    <a:pt x="1640152" y="479743"/>
                  </a:lnTo>
                  <a:lnTo>
                    <a:pt x="1874459" y="342673"/>
                  </a:lnTo>
                  <a:lnTo>
                    <a:pt x="2108766" y="171336"/>
                  </a:lnTo>
                  <a:lnTo>
                    <a:pt x="2343074" y="68534"/>
                  </a:lnTo>
                  <a:lnTo>
                    <a:pt x="2577381" y="34267"/>
                  </a:lnTo>
                  <a:lnTo>
                    <a:pt x="2811689" y="0"/>
                  </a:lnTo>
                  <a:lnTo>
                    <a:pt x="3045996" y="0"/>
                  </a:lnTo>
                  <a:lnTo>
                    <a:pt x="3280304" y="0"/>
                  </a:lnTo>
                </a:path>
              </a:pathLst>
            </a:custGeom>
            <a:ln w="29811" cap="flat">
              <a:solidFill>
                <a:srgbClr val="FF0000">
                  <a:alpha val="100000"/>
                </a:srgbClr>
              </a:solidFill>
              <a:prstDash val="solid"/>
              <a:round/>
            </a:ln>
          </p:spPr>
          <p:txBody>
            <a:bodyPr/>
            <a:lstStyle/>
            <a:p/>
          </p:txBody>
        </p:sp>
        <p:sp>
          <p:nvSpPr>
            <p:cNvPr id="33" name="pl33"/>
            <p:cNvSpPr/>
            <p:nvPr/>
          </p:nvSpPr>
          <p:spPr>
            <a:xfrm>
              <a:off x="1178953" y="2991269"/>
              <a:ext cx="3280304" cy="959486"/>
            </a:xfrm>
            <a:custGeom>
              <a:avLst/>
              <a:pathLst>
                <a:path w="3280304" h="959486">
                  <a:moveTo>
                    <a:pt x="0" y="959486"/>
                  </a:moveTo>
                  <a:lnTo>
                    <a:pt x="234307" y="959486"/>
                  </a:lnTo>
                  <a:lnTo>
                    <a:pt x="468614" y="959486"/>
                  </a:lnTo>
                  <a:lnTo>
                    <a:pt x="702922" y="890951"/>
                  </a:lnTo>
                  <a:lnTo>
                    <a:pt x="937229" y="822416"/>
                  </a:lnTo>
                  <a:lnTo>
                    <a:pt x="1171537" y="753881"/>
                  </a:lnTo>
                  <a:lnTo>
                    <a:pt x="1405844" y="651079"/>
                  </a:lnTo>
                  <a:lnTo>
                    <a:pt x="1640152" y="514010"/>
                  </a:lnTo>
                  <a:lnTo>
                    <a:pt x="1874459" y="411208"/>
                  </a:lnTo>
                  <a:lnTo>
                    <a:pt x="2108766" y="274138"/>
                  </a:lnTo>
                  <a:lnTo>
                    <a:pt x="2343074" y="137069"/>
                  </a:lnTo>
                  <a:lnTo>
                    <a:pt x="2577381" y="68534"/>
                  </a:lnTo>
                  <a:lnTo>
                    <a:pt x="2811689" y="34267"/>
                  </a:lnTo>
                  <a:lnTo>
                    <a:pt x="3045996" y="0"/>
                  </a:lnTo>
                  <a:lnTo>
                    <a:pt x="3280304" y="0"/>
                  </a:lnTo>
                </a:path>
              </a:pathLst>
            </a:custGeom>
            <a:ln w="29811" cap="flat">
              <a:solidFill>
                <a:srgbClr val="0058AB">
                  <a:alpha val="100000"/>
                </a:srgbClr>
              </a:solidFill>
              <a:prstDash val="solid"/>
              <a:round/>
            </a:ln>
          </p:spPr>
          <p:txBody>
            <a:bodyPr/>
            <a:lstStyle/>
            <a:p/>
          </p:txBody>
        </p:sp>
        <p:sp>
          <p:nvSpPr>
            <p:cNvPr id="34" name="pt34"/>
            <p:cNvSpPr/>
            <p:nvPr/>
          </p:nvSpPr>
          <p:spPr>
            <a:xfrm>
              <a:off x="1154127" y="34804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88435" y="34804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622742" y="34804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857050" y="33776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091357" y="330911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25664" y="32063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559972" y="310351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794279" y="30007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028587"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262894" y="2692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97202" y="25895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731509" y="255523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65816" y="25209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200124" y="25209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34431" y="25209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1154127" y="39259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388435" y="39259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622742" y="39259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857050" y="385739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091357" y="37888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325664" y="37203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559972" y="361752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794279" y="348045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028587" y="33776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262894" y="324058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497202" y="31035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731509" y="303497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965816" y="30007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4200124" y="29664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434431" y="29664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tx64"/>
            <p:cNvSpPr/>
            <p:nvPr/>
          </p:nvSpPr>
          <p:spPr>
            <a:xfrm>
              <a:off x="1178953" y="402159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27</a:t>
              </a:r>
            </a:p>
          </p:txBody>
        </p:sp>
        <p:sp>
          <p:nvSpPr>
            <p:cNvPr id="65" name="tx65"/>
            <p:cNvSpPr/>
            <p:nvPr/>
          </p:nvSpPr>
          <p:spPr>
            <a:xfrm>
              <a:off x="1413261" y="402159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27</a:t>
              </a:r>
            </a:p>
          </p:txBody>
        </p:sp>
        <p:sp>
          <p:nvSpPr>
            <p:cNvPr id="66" name="tx66"/>
            <p:cNvSpPr/>
            <p:nvPr/>
          </p:nvSpPr>
          <p:spPr>
            <a:xfrm>
              <a:off x="1647568" y="402159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27</a:t>
              </a:r>
            </a:p>
          </p:txBody>
        </p:sp>
        <p:sp>
          <p:nvSpPr>
            <p:cNvPr id="67" name="tx67"/>
            <p:cNvSpPr/>
            <p:nvPr/>
          </p:nvSpPr>
          <p:spPr>
            <a:xfrm>
              <a:off x="1881875" y="395184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29</a:t>
              </a:r>
            </a:p>
          </p:txBody>
        </p:sp>
        <p:sp>
          <p:nvSpPr>
            <p:cNvPr id="68" name="tx68"/>
            <p:cNvSpPr/>
            <p:nvPr/>
          </p:nvSpPr>
          <p:spPr>
            <a:xfrm>
              <a:off x="2116183" y="38832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69" name="tx69"/>
            <p:cNvSpPr/>
            <p:nvPr/>
          </p:nvSpPr>
          <p:spPr>
            <a:xfrm>
              <a:off x="2350490" y="381473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70" name="tx70"/>
            <p:cNvSpPr/>
            <p:nvPr/>
          </p:nvSpPr>
          <p:spPr>
            <a:xfrm>
              <a:off x="2584798" y="371192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71" name="tx71"/>
            <p:cNvSpPr/>
            <p:nvPr/>
          </p:nvSpPr>
          <p:spPr>
            <a:xfrm>
              <a:off x="2819105" y="35749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40</a:t>
              </a:r>
            </a:p>
          </p:txBody>
        </p:sp>
        <p:sp>
          <p:nvSpPr>
            <p:cNvPr id="72" name="tx72"/>
            <p:cNvSpPr/>
            <p:nvPr/>
          </p:nvSpPr>
          <p:spPr>
            <a:xfrm>
              <a:off x="3053413" y="34720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73" name="tx73"/>
            <p:cNvSpPr/>
            <p:nvPr/>
          </p:nvSpPr>
          <p:spPr>
            <a:xfrm>
              <a:off x="3287720" y="3336540"/>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74" name="tx74"/>
            <p:cNvSpPr/>
            <p:nvPr/>
          </p:nvSpPr>
          <p:spPr>
            <a:xfrm>
              <a:off x="3522028" y="319796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75" name="tx75"/>
            <p:cNvSpPr/>
            <p:nvPr/>
          </p:nvSpPr>
          <p:spPr>
            <a:xfrm>
              <a:off x="3756335" y="312938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76" name="tx76"/>
            <p:cNvSpPr/>
            <p:nvPr/>
          </p:nvSpPr>
          <p:spPr>
            <a:xfrm>
              <a:off x="3990642" y="3095455"/>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77" name="tx77"/>
            <p:cNvSpPr/>
            <p:nvPr/>
          </p:nvSpPr>
          <p:spPr>
            <a:xfrm>
              <a:off x="4224950" y="3062158"/>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78" name="tx78"/>
            <p:cNvSpPr/>
            <p:nvPr/>
          </p:nvSpPr>
          <p:spPr>
            <a:xfrm>
              <a:off x="4459257" y="3062158"/>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79" name="tx79"/>
            <p:cNvSpPr/>
            <p:nvPr/>
          </p:nvSpPr>
          <p:spPr>
            <a:xfrm>
              <a:off x="1178953" y="33330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40</a:t>
              </a:r>
            </a:p>
          </p:txBody>
        </p:sp>
        <p:sp>
          <p:nvSpPr>
            <p:cNvPr id="80" name="tx80"/>
            <p:cNvSpPr/>
            <p:nvPr/>
          </p:nvSpPr>
          <p:spPr>
            <a:xfrm>
              <a:off x="1413261" y="33330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40</a:t>
              </a:r>
            </a:p>
          </p:txBody>
        </p:sp>
        <p:sp>
          <p:nvSpPr>
            <p:cNvPr id="81" name="tx81"/>
            <p:cNvSpPr/>
            <p:nvPr/>
          </p:nvSpPr>
          <p:spPr>
            <a:xfrm>
              <a:off x="1647568" y="33330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40</a:t>
              </a:r>
            </a:p>
          </p:txBody>
        </p:sp>
        <p:sp>
          <p:nvSpPr>
            <p:cNvPr id="82" name="tx82"/>
            <p:cNvSpPr/>
            <p:nvPr/>
          </p:nvSpPr>
          <p:spPr>
            <a:xfrm>
              <a:off x="1881875" y="323020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43</a:t>
              </a:r>
            </a:p>
          </p:txBody>
        </p:sp>
        <p:sp>
          <p:nvSpPr>
            <p:cNvPr id="83" name="tx83"/>
            <p:cNvSpPr/>
            <p:nvPr/>
          </p:nvSpPr>
          <p:spPr>
            <a:xfrm>
              <a:off x="2116183" y="31620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45</a:t>
              </a:r>
            </a:p>
          </p:txBody>
        </p:sp>
        <p:sp>
          <p:nvSpPr>
            <p:cNvPr id="84" name="tx84"/>
            <p:cNvSpPr/>
            <p:nvPr/>
          </p:nvSpPr>
          <p:spPr>
            <a:xfrm>
              <a:off x="2350490" y="30589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85" name="tx85"/>
            <p:cNvSpPr/>
            <p:nvPr/>
          </p:nvSpPr>
          <p:spPr>
            <a:xfrm>
              <a:off x="2584798" y="29561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86" name="tx86"/>
            <p:cNvSpPr/>
            <p:nvPr/>
          </p:nvSpPr>
          <p:spPr>
            <a:xfrm>
              <a:off x="2819105" y="2853606"/>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54</a:t>
              </a:r>
            </a:p>
          </p:txBody>
        </p:sp>
        <p:sp>
          <p:nvSpPr>
            <p:cNvPr id="87" name="tx87"/>
            <p:cNvSpPr/>
            <p:nvPr/>
          </p:nvSpPr>
          <p:spPr>
            <a:xfrm>
              <a:off x="3053413"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88" name="tx88"/>
            <p:cNvSpPr/>
            <p:nvPr/>
          </p:nvSpPr>
          <p:spPr>
            <a:xfrm>
              <a:off x="3287720" y="25448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89" name="tx89"/>
            <p:cNvSpPr/>
            <p:nvPr/>
          </p:nvSpPr>
          <p:spPr>
            <a:xfrm>
              <a:off x="3522028" y="24421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90" name="tx90"/>
            <p:cNvSpPr/>
            <p:nvPr/>
          </p:nvSpPr>
          <p:spPr>
            <a:xfrm>
              <a:off x="3756335" y="24078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91" name="tx91"/>
            <p:cNvSpPr/>
            <p:nvPr/>
          </p:nvSpPr>
          <p:spPr>
            <a:xfrm>
              <a:off x="3990642" y="23735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92" name="tx92"/>
            <p:cNvSpPr/>
            <p:nvPr/>
          </p:nvSpPr>
          <p:spPr>
            <a:xfrm>
              <a:off x="4224950" y="23735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93" name="tx93"/>
            <p:cNvSpPr/>
            <p:nvPr/>
          </p:nvSpPr>
          <p:spPr>
            <a:xfrm>
              <a:off x="4459257" y="23735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94" name="pl9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5" name="rc95"/>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96" name="pl96"/>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7" name="pl97"/>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8" name="pl98"/>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9" name="pl99"/>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4" name="pl104"/>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5" name="pl105"/>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6" name="pl106"/>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8" name="pl108"/>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53723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60666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58409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3095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65438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778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2468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4811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7154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1840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4183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6526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481120" y="3299675"/>
              <a:ext cx="1171537" cy="993753"/>
            </a:xfrm>
            <a:custGeom>
              <a:avLst/>
              <a:pathLst>
                <a:path w="1171537" h="993753">
                  <a:moveTo>
                    <a:pt x="0" y="993753"/>
                  </a:moveTo>
                  <a:lnTo>
                    <a:pt x="234307" y="548277"/>
                  </a:lnTo>
                  <a:lnTo>
                    <a:pt x="468614" y="274138"/>
                  </a:lnTo>
                  <a:lnTo>
                    <a:pt x="702922" y="102802"/>
                  </a:lnTo>
                  <a:lnTo>
                    <a:pt x="937229" y="0"/>
                  </a:lnTo>
                  <a:lnTo>
                    <a:pt x="1171537" y="0"/>
                  </a:lnTo>
                </a:path>
              </a:pathLst>
            </a:custGeom>
            <a:ln w="29811" cap="flat">
              <a:solidFill>
                <a:srgbClr val="FF0000">
                  <a:alpha val="100000"/>
                </a:srgbClr>
              </a:solidFill>
              <a:prstDash val="solid"/>
              <a:round/>
            </a:ln>
          </p:spPr>
          <p:txBody>
            <a:bodyPr/>
            <a:lstStyle/>
            <a:p/>
          </p:txBody>
        </p:sp>
        <p:sp>
          <p:nvSpPr>
            <p:cNvPr id="125" name="pl125"/>
            <p:cNvSpPr/>
            <p:nvPr/>
          </p:nvSpPr>
          <p:spPr>
            <a:xfrm>
              <a:off x="7481120" y="3710883"/>
              <a:ext cx="1171537" cy="993753"/>
            </a:xfrm>
            <a:custGeom>
              <a:avLst/>
              <a:pathLst>
                <a:path w="1171537" h="993753">
                  <a:moveTo>
                    <a:pt x="0" y="993753"/>
                  </a:moveTo>
                  <a:lnTo>
                    <a:pt x="234307" y="582545"/>
                  </a:lnTo>
                  <a:lnTo>
                    <a:pt x="468614" y="274138"/>
                  </a:lnTo>
                  <a:lnTo>
                    <a:pt x="702922" y="102802"/>
                  </a:lnTo>
                  <a:lnTo>
                    <a:pt x="937229" y="0"/>
                  </a:lnTo>
                  <a:lnTo>
                    <a:pt x="1171537" y="0"/>
                  </a:lnTo>
                </a:path>
              </a:pathLst>
            </a:custGeom>
            <a:ln w="29811" cap="flat">
              <a:solidFill>
                <a:srgbClr val="0058AB">
                  <a:alpha val="100000"/>
                </a:srgbClr>
              </a:solidFill>
              <a:prstDash val="solid"/>
              <a:round/>
            </a:ln>
          </p:spPr>
          <p:txBody>
            <a:bodyPr/>
            <a:lstStyle/>
            <a:p/>
          </p:txBody>
        </p:sp>
        <p:sp>
          <p:nvSpPr>
            <p:cNvPr id="126" name="pt126"/>
            <p:cNvSpPr/>
            <p:nvPr/>
          </p:nvSpPr>
          <p:spPr>
            <a:xfrm>
              <a:off x="7456294" y="42686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690601" y="38231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7924909" y="35489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159216" y="33776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393524" y="32748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627831" y="32748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7456294" y="46798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7690601" y="42686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7924909" y="39601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8159216" y="37888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8393524" y="36860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8627831" y="36860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tx138"/>
            <p:cNvSpPr/>
            <p:nvPr/>
          </p:nvSpPr>
          <p:spPr>
            <a:xfrm>
              <a:off x="7481120" y="4775526"/>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139" name="tx139"/>
            <p:cNvSpPr/>
            <p:nvPr/>
          </p:nvSpPr>
          <p:spPr>
            <a:xfrm>
              <a:off x="7715427" y="436426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17</a:t>
              </a:r>
            </a:p>
          </p:txBody>
        </p:sp>
        <p:sp>
          <p:nvSpPr>
            <p:cNvPr id="140" name="tx140"/>
            <p:cNvSpPr/>
            <p:nvPr/>
          </p:nvSpPr>
          <p:spPr>
            <a:xfrm>
              <a:off x="7949735" y="40546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141" name="tx141"/>
            <p:cNvSpPr/>
            <p:nvPr/>
          </p:nvSpPr>
          <p:spPr>
            <a:xfrm>
              <a:off x="8184042" y="38832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142" name="tx142"/>
            <p:cNvSpPr/>
            <p:nvPr/>
          </p:nvSpPr>
          <p:spPr>
            <a:xfrm>
              <a:off x="8418350" y="378046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143" name="tx143"/>
            <p:cNvSpPr/>
            <p:nvPr/>
          </p:nvSpPr>
          <p:spPr>
            <a:xfrm>
              <a:off x="8652657" y="378046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144" name="tx144"/>
            <p:cNvSpPr/>
            <p:nvPr/>
          </p:nvSpPr>
          <p:spPr>
            <a:xfrm>
              <a:off x="7481120" y="4122421"/>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17</a:t>
              </a:r>
            </a:p>
          </p:txBody>
        </p:sp>
        <p:sp>
          <p:nvSpPr>
            <p:cNvPr id="145" name="tx145"/>
            <p:cNvSpPr/>
            <p:nvPr/>
          </p:nvSpPr>
          <p:spPr>
            <a:xfrm>
              <a:off x="7715427" y="367568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30</a:t>
              </a:r>
            </a:p>
          </p:txBody>
        </p:sp>
        <p:sp>
          <p:nvSpPr>
            <p:cNvPr id="146" name="tx146"/>
            <p:cNvSpPr/>
            <p:nvPr/>
          </p:nvSpPr>
          <p:spPr>
            <a:xfrm>
              <a:off x="7949735" y="340154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147" name="tx147"/>
            <p:cNvSpPr/>
            <p:nvPr/>
          </p:nvSpPr>
          <p:spPr>
            <a:xfrm>
              <a:off x="8184042" y="323020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43</a:t>
              </a:r>
            </a:p>
          </p:txBody>
        </p:sp>
        <p:sp>
          <p:nvSpPr>
            <p:cNvPr id="148" name="tx148"/>
            <p:cNvSpPr/>
            <p:nvPr/>
          </p:nvSpPr>
          <p:spPr>
            <a:xfrm>
              <a:off x="8418350" y="312745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46</a:t>
              </a:r>
            </a:p>
          </p:txBody>
        </p:sp>
        <p:sp>
          <p:nvSpPr>
            <p:cNvPr id="149" name="tx149"/>
            <p:cNvSpPr/>
            <p:nvPr/>
          </p:nvSpPr>
          <p:spPr>
            <a:xfrm>
              <a:off x="8652657" y="312745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46</a:t>
              </a:r>
            </a:p>
          </p:txBody>
        </p:sp>
        <p:sp>
          <p:nvSpPr>
            <p:cNvPr id="150" name="pl150"/>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51" name="rc151"/>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52" name="tx152"/>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53" name="tx153"/>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54" name="tx154"/>
            <p:cNvSpPr/>
            <p:nvPr/>
          </p:nvSpPr>
          <p:spPr>
            <a:xfrm rot="-5400000">
              <a:off x="10509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5" name="tx155"/>
            <p:cNvSpPr/>
            <p:nvPr/>
          </p:nvSpPr>
          <p:spPr>
            <a:xfrm rot="-5400000">
              <a:off x="12852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56" name="tx156"/>
            <p:cNvSpPr/>
            <p:nvPr/>
          </p:nvSpPr>
          <p:spPr>
            <a:xfrm rot="-5400000">
              <a:off x="151956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57" name="tx157"/>
            <p:cNvSpPr/>
            <p:nvPr/>
          </p:nvSpPr>
          <p:spPr>
            <a:xfrm rot="-5400000">
              <a:off x="17538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58" name="tx158"/>
            <p:cNvSpPr/>
            <p:nvPr/>
          </p:nvSpPr>
          <p:spPr>
            <a:xfrm rot="-5400000">
              <a:off x="19881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9" name="tx159"/>
            <p:cNvSpPr/>
            <p:nvPr/>
          </p:nvSpPr>
          <p:spPr>
            <a:xfrm rot="-5400000">
              <a:off x="22224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0" name="tx160"/>
            <p:cNvSpPr/>
            <p:nvPr/>
          </p:nvSpPr>
          <p:spPr>
            <a:xfrm rot="-5400000">
              <a:off x="24567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1" name="tx161"/>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2" name="tx162"/>
            <p:cNvSpPr/>
            <p:nvPr/>
          </p:nvSpPr>
          <p:spPr>
            <a:xfrm rot="-5400000">
              <a:off x="2925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3" name="tx163"/>
            <p:cNvSpPr/>
            <p:nvPr/>
          </p:nvSpPr>
          <p:spPr>
            <a:xfrm rot="-5400000">
              <a:off x="315971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4" name="tx164"/>
            <p:cNvSpPr/>
            <p:nvPr/>
          </p:nvSpPr>
          <p:spPr>
            <a:xfrm rot="-5400000">
              <a:off x="33940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5" name="tx165"/>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6" name="tx166"/>
            <p:cNvSpPr/>
            <p:nvPr/>
          </p:nvSpPr>
          <p:spPr>
            <a:xfrm rot="-5400000">
              <a:off x="38626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7" name="tx167"/>
            <p:cNvSpPr/>
            <p:nvPr/>
          </p:nvSpPr>
          <p:spPr>
            <a:xfrm rot="-5400000">
              <a:off x="40969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8" name="tx168"/>
            <p:cNvSpPr/>
            <p:nvPr/>
          </p:nvSpPr>
          <p:spPr>
            <a:xfrm rot="-5400000">
              <a:off x="43312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9" name="tx169"/>
            <p:cNvSpPr/>
            <p:nvPr/>
          </p:nvSpPr>
          <p:spPr>
            <a:xfrm rot="-5400000">
              <a:off x="52443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70" name="tx170"/>
            <p:cNvSpPr/>
            <p:nvPr/>
          </p:nvSpPr>
          <p:spPr>
            <a:xfrm rot="-5400000">
              <a:off x="54786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71" name="tx171"/>
            <p:cNvSpPr/>
            <p:nvPr/>
          </p:nvSpPr>
          <p:spPr>
            <a:xfrm rot="-5400000">
              <a:off x="57129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72" name="tx172"/>
            <p:cNvSpPr/>
            <p:nvPr/>
          </p:nvSpPr>
          <p:spPr>
            <a:xfrm rot="-5400000">
              <a:off x="59472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73" name="tx173"/>
            <p:cNvSpPr/>
            <p:nvPr/>
          </p:nvSpPr>
          <p:spPr>
            <a:xfrm rot="-5400000">
              <a:off x="61815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74" name="tx174"/>
            <p:cNvSpPr/>
            <p:nvPr/>
          </p:nvSpPr>
          <p:spPr>
            <a:xfrm rot="-5400000">
              <a:off x="64158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75" name="tx175"/>
            <p:cNvSpPr/>
            <p:nvPr/>
          </p:nvSpPr>
          <p:spPr>
            <a:xfrm rot="-5400000">
              <a:off x="66501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76" name="tx176"/>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77" name="tx177"/>
            <p:cNvSpPr/>
            <p:nvPr/>
          </p:nvSpPr>
          <p:spPr>
            <a:xfrm rot="-5400000">
              <a:off x="71188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78" name="tx178"/>
            <p:cNvSpPr/>
            <p:nvPr/>
          </p:nvSpPr>
          <p:spPr>
            <a:xfrm rot="-5400000">
              <a:off x="735311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9" name="tx179"/>
            <p:cNvSpPr/>
            <p:nvPr/>
          </p:nvSpPr>
          <p:spPr>
            <a:xfrm rot="-5400000">
              <a:off x="75874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80" name="tx180"/>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81" name="tx181"/>
            <p:cNvSpPr/>
            <p:nvPr/>
          </p:nvSpPr>
          <p:spPr>
            <a:xfrm rot="-5400000">
              <a:off x="80560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82" name="tx182"/>
            <p:cNvSpPr/>
            <p:nvPr/>
          </p:nvSpPr>
          <p:spPr>
            <a:xfrm rot="-5400000">
              <a:off x="82903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83" name="tx183"/>
            <p:cNvSpPr/>
            <p:nvPr/>
          </p:nvSpPr>
          <p:spPr>
            <a:xfrm rot="-5400000">
              <a:off x="85246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84" name="tx18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85" name="tx18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6" name="tx18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87" name="tx18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88" name="tx18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89" name="tx18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90" name="tx19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91" name="pl19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92" name="pl19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93" name="tx19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94" name="tx19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95" name="tx195"/>
            <p:cNvSpPr/>
            <p:nvPr/>
          </p:nvSpPr>
          <p:spPr>
            <a:xfrm>
              <a:off x="757200" y="398022"/>
              <a:ext cx="54972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Germany, 2010-2024</a:t>
              </a:r>
            </a:p>
          </p:txBody>
        </p:sp>
        <p:sp>
          <p:nvSpPr>
            <p:cNvPr id="196" name="tx19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7" name="tx19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Germany was 2010.
In 2024, first dose (HPV1) programme coverage among girls was 68% and last dose (HPVc) programme coverage was 55%.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61689"/>
              <a:ext cx="6444618" cy="320420"/>
            </a:xfrm>
            <a:custGeom>
              <a:avLst/>
              <a:pathLst>
                <a:path w="6444618" h="320420">
                  <a:moveTo>
                    <a:pt x="0" y="280367"/>
                  </a:moveTo>
                  <a:lnTo>
                    <a:pt x="268525" y="160210"/>
                  </a:lnTo>
                  <a:lnTo>
                    <a:pt x="537051" y="160210"/>
                  </a:lnTo>
                  <a:lnTo>
                    <a:pt x="805577" y="0"/>
                  </a:lnTo>
                  <a:lnTo>
                    <a:pt x="1074103" y="40052"/>
                  </a:lnTo>
                  <a:lnTo>
                    <a:pt x="1342628" y="40052"/>
                  </a:lnTo>
                  <a:lnTo>
                    <a:pt x="1611154" y="40052"/>
                  </a:lnTo>
                  <a:lnTo>
                    <a:pt x="1879680" y="40052"/>
                  </a:lnTo>
                  <a:lnTo>
                    <a:pt x="2148206" y="40052"/>
                  </a:lnTo>
                  <a:lnTo>
                    <a:pt x="2416732" y="40052"/>
                  </a:lnTo>
                  <a:lnTo>
                    <a:pt x="2685257" y="40052"/>
                  </a:lnTo>
                  <a:lnTo>
                    <a:pt x="2953783" y="80105"/>
                  </a:lnTo>
                  <a:lnTo>
                    <a:pt x="3222309" y="80105"/>
                  </a:lnTo>
                  <a:lnTo>
                    <a:pt x="3490835" y="160210"/>
                  </a:lnTo>
                  <a:lnTo>
                    <a:pt x="3759360" y="160210"/>
                  </a:lnTo>
                  <a:lnTo>
                    <a:pt x="4027886" y="160210"/>
                  </a:lnTo>
                  <a:lnTo>
                    <a:pt x="4296412" y="240315"/>
                  </a:lnTo>
                  <a:lnTo>
                    <a:pt x="4564938" y="240315"/>
                  </a:lnTo>
                  <a:lnTo>
                    <a:pt x="4833464" y="240315"/>
                  </a:lnTo>
                  <a:lnTo>
                    <a:pt x="5101989" y="240315"/>
                  </a:lnTo>
                  <a:lnTo>
                    <a:pt x="5370515" y="240315"/>
                  </a:lnTo>
                  <a:lnTo>
                    <a:pt x="5639041" y="200262"/>
                  </a:lnTo>
                  <a:lnTo>
                    <a:pt x="5907567" y="320420"/>
                  </a:lnTo>
                  <a:lnTo>
                    <a:pt x="6176092" y="320420"/>
                  </a:lnTo>
                  <a:lnTo>
                    <a:pt x="6444618" y="320420"/>
                  </a:lnTo>
                </a:path>
              </a:pathLst>
            </a:custGeom>
            <a:ln w="27101" cap="flat">
              <a:solidFill>
                <a:srgbClr val="F8766D">
                  <a:alpha val="100000"/>
                </a:srgbClr>
              </a:solidFill>
              <a:prstDash val="solid"/>
              <a:round/>
            </a:ln>
          </p:spPr>
          <p:txBody>
            <a:bodyPr/>
            <a:lstStyle/>
            <a:p/>
          </p:txBody>
        </p:sp>
        <p:sp>
          <p:nvSpPr>
            <p:cNvPr id="27" name="pl27"/>
            <p:cNvSpPr/>
            <p:nvPr/>
          </p:nvSpPr>
          <p:spPr>
            <a:xfrm>
              <a:off x="1985330" y="1321899"/>
              <a:ext cx="5907567" cy="640840"/>
            </a:xfrm>
            <a:custGeom>
              <a:avLst/>
              <a:pathLst>
                <a:path w="5907567" h="640840">
                  <a:moveTo>
                    <a:pt x="0" y="640840"/>
                  </a:moveTo>
                  <a:lnTo>
                    <a:pt x="268525" y="400525"/>
                  </a:lnTo>
                  <a:lnTo>
                    <a:pt x="537051" y="160210"/>
                  </a:lnTo>
                  <a:lnTo>
                    <a:pt x="805577" y="80105"/>
                  </a:lnTo>
                  <a:lnTo>
                    <a:pt x="1074103" y="120157"/>
                  </a:lnTo>
                  <a:lnTo>
                    <a:pt x="1342628" y="40052"/>
                  </a:lnTo>
                  <a:lnTo>
                    <a:pt x="1611154" y="40052"/>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120157"/>
                  </a:lnTo>
                  <a:lnTo>
                    <a:pt x="5639041" y="80105"/>
                  </a:lnTo>
                  <a:lnTo>
                    <a:pt x="5907567" y="40052"/>
                  </a:lnTo>
                </a:path>
              </a:pathLst>
            </a:custGeom>
            <a:ln w="27101" cap="flat">
              <a:solidFill>
                <a:srgbClr val="7CAE00">
                  <a:alpha val="100000"/>
                </a:srgbClr>
              </a:solidFill>
              <a:prstDash val="solid"/>
              <a:round/>
            </a:ln>
          </p:spPr>
          <p:txBody>
            <a:bodyPr/>
            <a:lstStyle/>
            <a:p/>
          </p:txBody>
        </p:sp>
        <p:sp>
          <p:nvSpPr>
            <p:cNvPr id="28" name="pl28"/>
            <p:cNvSpPr/>
            <p:nvPr/>
          </p:nvSpPr>
          <p:spPr>
            <a:xfrm>
              <a:off x="3596485" y="1602266"/>
              <a:ext cx="4296412" cy="720945"/>
            </a:xfrm>
            <a:custGeom>
              <a:avLst/>
              <a:pathLst>
                <a:path w="4296412" h="720945">
                  <a:moveTo>
                    <a:pt x="0" y="720945"/>
                  </a:moveTo>
                  <a:lnTo>
                    <a:pt x="268525" y="80105"/>
                  </a:lnTo>
                  <a:lnTo>
                    <a:pt x="537051" y="40052"/>
                  </a:lnTo>
                  <a:lnTo>
                    <a:pt x="805577" y="0"/>
                  </a:lnTo>
                  <a:lnTo>
                    <a:pt x="1074103" y="80105"/>
                  </a:lnTo>
                  <a:lnTo>
                    <a:pt x="1342628" y="80105"/>
                  </a:lnTo>
                  <a:lnTo>
                    <a:pt x="1611154" y="160210"/>
                  </a:lnTo>
                  <a:lnTo>
                    <a:pt x="1879680" y="120157"/>
                  </a:lnTo>
                  <a:lnTo>
                    <a:pt x="2148206" y="160210"/>
                  </a:lnTo>
                  <a:lnTo>
                    <a:pt x="2416732" y="160210"/>
                  </a:lnTo>
                  <a:lnTo>
                    <a:pt x="2685257" y="160210"/>
                  </a:lnTo>
                  <a:lnTo>
                    <a:pt x="2953783" y="160210"/>
                  </a:lnTo>
                  <a:lnTo>
                    <a:pt x="3222309" y="160210"/>
                  </a:lnTo>
                  <a:lnTo>
                    <a:pt x="3490835" y="160210"/>
                  </a:lnTo>
                  <a:lnTo>
                    <a:pt x="3759360" y="560735"/>
                  </a:lnTo>
                  <a:lnTo>
                    <a:pt x="4027886" y="480630"/>
                  </a:lnTo>
                  <a:lnTo>
                    <a:pt x="4296412" y="440577"/>
                  </a:lnTo>
                </a:path>
              </a:pathLst>
            </a:custGeom>
            <a:ln w="27101" cap="flat">
              <a:solidFill>
                <a:srgbClr val="00BFC4">
                  <a:alpha val="100000"/>
                </a:srgbClr>
              </a:solidFill>
              <a:prstDash val="solid"/>
              <a:round/>
            </a:ln>
          </p:spPr>
          <p:txBody>
            <a:bodyPr/>
            <a:lstStyle/>
            <a:p/>
          </p:txBody>
        </p:sp>
        <p:sp>
          <p:nvSpPr>
            <p:cNvPr id="29" name="pl29"/>
            <p:cNvSpPr/>
            <p:nvPr/>
          </p:nvSpPr>
          <p:spPr>
            <a:xfrm>
              <a:off x="4133536" y="2843894"/>
              <a:ext cx="3759360" cy="1121470"/>
            </a:xfrm>
            <a:custGeom>
              <a:avLst/>
              <a:pathLst>
                <a:path w="3759360" h="1121470">
                  <a:moveTo>
                    <a:pt x="0" y="1121470"/>
                  </a:moveTo>
                  <a:lnTo>
                    <a:pt x="268525" y="1121470"/>
                  </a:lnTo>
                  <a:lnTo>
                    <a:pt x="537051" y="1121470"/>
                  </a:lnTo>
                  <a:lnTo>
                    <a:pt x="805577" y="1041365"/>
                  </a:lnTo>
                  <a:lnTo>
                    <a:pt x="1074103" y="961260"/>
                  </a:lnTo>
                  <a:lnTo>
                    <a:pt x="1342628" y="881155"/>
                  </a:lnTo>
                  <a:lnTo>
                    <a:pt x="1611154" y="760997"/>
                  </a:lnTo>
                  <a:lnTo>
                    <a:pt x="1879680" y="600787"/>
                  </a:lnTo>
                  <a:lnTo>
                    <a:pt x="2148206" y="480630"/>
                  </a:lnTo>
                  <a:lnTo>
                    <a:pt x="2416732" y="320420"/>
                  </a:lnTo>
                  <a:lnTo>
                    <a:pt x="2685257" y="160210"/>
                  </a:lnTo>
                  <a:lnTo>
                    <a:pt x="2953783" y="80105"/>
                  </a:lnTo>
                  <a:lnTo>
                    <a:pt x="3222309" y="40052"/>
                  </a:lnTo>
                  <a:lnTo>
                    <a:pt x="3490835" y="0"/>
                  </a:lnTo>
                  <a:lnTo>
                    <a:pt x="3759360"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44373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32357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200446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80551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40368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946953" y="192436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3558108" y="228483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095160" y="392698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9807" y="1291807"/>
              <a:ext cx="251616" cy="65726"/>
            </a:xfrm>
            <a:custGeom>
              <a:avLst/>
              <a:pathLst>
                <a:path w="251616" h="65726">
                  <a:moveTo>
                    <a:pt x="251616" y="0"/>
                  </a:moveTo>
                  <a:lnTo>
                    <a:pt x="0" y="65726"/>
                  </a:lnTo>
                </a:path>
              </a:pathLst>
            </a:custGeom>
          </p:spPr>
          <p:txBody>
            <a:bodyPr/>
            <a:lstStyle/>
            <a:p/>
          </p:txBody>
        </p:sp>
        <p:sp>
          <p:nvSpPr>
            <p:cNvPr id="40" name="pl40"/>
            <p:cNvSpPr/>
            <p:nvPr/>
          </p:nvSpPr>
          <p:spPr>
            <a:xfrm>
              <a:off x="7910035" y="1486269"/>
              <a:ext cx="251387" cy="61018"/>
            </a:xfrm>
            <a:custGeom>
              <a:avLst/>
              <a:pathLst>
                <a:path w="251387" h="61018">
                  <a:moveTo>
                    <a:pt x="251387" y="61018"/>
                  </a:moveTo>
                  <a:lnTo>
                    <a:pt x="0" y="0"/>
                  </a:lnTo>
                </a:path>
              </a:pathLst>
            </a:custGeom>
          </p:spPr>
          <p:txBody>
            <a:bodyPr/>
            <a:lstStyle/>
            <a:p/>
          </p:txBody>
        </p:sp>
        <p:sp>
          <p:nvSpPr>
            <p:cNvPr id="41" name="pl41"/>
            <p:cNvSpPr/>
            <p:nvPr/>
          </p:nvSpPr>
          <p:spPr>
            <a:xfrm>
              <a:off x="7911730" y="2042844"/>
              <a:ext cx="249692" cy="2"/>
            </a:xfrm>
            <a:custGeom>
              <a:avLst/>
              <a:pathLst>
                <a:path w="249692" h="2">
                  <a:moveTo>
                    <a:pt x="249692" y="2"/>
                  </a:moveTo>
                  <a:lnTo>
                    <a:pt x="0" y="0"/>
                  </a:lnTo>
                </a:path>
              </a:pathLst>
            </a:custGeom>
          </p:spPr>
          <p:txBody>
            <a:bodyPr/>
            <a:lstStyle/>
            <a:p/>
          </p:txBody>
        </p:sp>
        <p:sp>
          <p:nvSpPr>
            <p:cNvPr id="42" name="pl42"/>
            <p:cNvSpPr/>
            <p:nvPr/>
          </p:nvSpPr>
          <p:spPr>
            <a:xfrm>
              <a:off x="7911730" y="2843892"/>
              <a:ext cx="249692" cy="2"/>
            </a:xfrm>
            <a:custGeom>
              <a:avLst/>
              <a:pathLst>
                <a:path w="249692" h="2">
                  <a:moveTo>
                    <a:pt x="249692" y="0"/>
                  </a:moveTo>
                  <a:lnTo>
                    <a:pt x="0" y="2"/>
                  </a:lnTo>
                </a:path>
              </a:pathLst>
            </a:custGeom>
          </p:spPr>
          <p:txBody>
            <a:bodyPr/>
            <a:lstStyle/>
            <a:p/>
          </p:txBody>
        </p:sp>
        <p:sp>
          <p:nvSpPr>
            <p:cNvPr id="43" name="pg43"/>
            <p:cNvSpPr/>
            <p:nvPr/>
          </p:nvSpPr>
          <p:spPr>
            <a:xfrm>
              <a:off x="8092843" y="119048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4" name="tx44"/>
            <p:cNvSpPr/>
            <p:nvPr/>
          </p:nvSpPr>
          <p:spPr>
            <a:xfrm>
              <a:off x="8115703" y="123132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92%</a:t>
              </a:r>
            </a:p>
          </p:txBody>
        </p:sp>
        <p:sp>
          <p:nvSpPr>
            <p:cNvPr id="45" name="pg45"/>
            <p:cNvSpPr/>
            <p:nvPr/>
          </p:nvSpPr>
          <p:spPr>
            <a:xfrm>
              <a:off x="8092843" y="146434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150518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89%</a:t>
              </a:r>
            </a:p>
          </p:txBody>
        </p:sp>
        <p:sp>
          <p:nvSpPr>
            <p:cNvPr id="47" name="pg47"/>
            <p:cNvSpPr/>
            <p:nvPr/>
          </p:nvSpPr>
          <p:spPr>
            <a:xfrm>
              <a:off x="8092843" y="1951861"/>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992703"/>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75%</a:t>
              </a:r>
            </a:p>
          </p:txBody>
        </p:sp>
        <p:sp>
          <p:nvSpPr>
            <p:cNvPr id="49" name="pg49"/>
            <p:cNvSpPr/>
            <p:nvPr/>
          </p:nvSpPr>
          <p:spPr>
            <a:xfrm>
              <a:off x="8092843" y="275290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79374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55%</a:t>
              </a:r>
            </a:p>
          </p:txBody>
        </p:sp>
        <p:sp>
          <p:nvSpPr>
            <p:cNvPr id="51" name="pg51"/>
            <p:cNvSpPr/>
            <p:nvPr/>
          </p:nvSpPr>
          <p:spPr>
            <a:xfrm>
              <a:off x="1511839" y="125528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7559" y="12990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90</a:t>
              </a:r>
            </a:p>
          </p:txBody>
        </p:sp>
        <p:sp>
          <p:nvSpPr>
            <p:cNvPr id="53" name="pg53"/>
            <p:cNvSpPr/>
            <p:nvPr/>
          </p:nvSpPr>
          <p:spPr>
            <a:xfrm>
              <a:off x="2048310" y="177629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2094030" y="182318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77</a:t>
              </a:r>
            </a:p>
          </p:txBody>
        </p:sp>
        <p:sp>
          <p:nvSpPr>
            <p:cNvPr id="55" name="pg55"/>
            <p:cNvSpPr/>
            <p:nvPr/>
          </p:nvSpPr>
          <p:spPr>
            <a:xfrm>
              <a:off x="3660615" y="213695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3706335" y="21807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68</a:t>
              </a:r>
            </a:p>
          </p:txBody>
        </p:sp>
        <p:sp>
          <p:nvSpPr>
            <p:cNvPr id="57" name="pg57"/>
            <p:cNvSpPr/>
            <p:nvPr/>
          </p:nvSpPr>
          <p:spPr>
            <a:xfrm>
              <a:off x="4196785" y="377947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4242505" y="382482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27</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080094" y="579074"/>
              <a:ext cx="371803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Germany,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Germany has all 4 of the  SDG vaccines.
In 2024, Germany had achieved at least 90% coverage of 1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97% between 2023 and 2024.
• DTP3 coverage remained constant at 89% between 2023 and 2024.
• There were there were &lt;100 fewer zero-dose children in 2024. This leaves 21,000 children without vaccination, vulnerable to vaccine-preventable diseases and a further 57,000 with incomplete protection.
• Germany accounted for 6.3% of zero-dose children in Non-programme and 0.2% of zero-dose children globally.
• MCV1 coverage remained constant at 96% between 2023 and 2024. There were 29,000 children who missed out on the first measles vaccination.
• MCV2 coverage increased 1 percentage point from 91% in 2023 to 92% in 2024.
• Last dose coverage of HPV vaccination (HPVc) among girls remained constant at 55%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Germany,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1962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Germany.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DAPMHHIV-502652578-1605234</_dlc_DocId>
    <_dlc_DocIdUrl xmlns="9e17fbd9-fb4c-4d20-9ec4-18aa77a91b0d">
      <Url>https://unicef.sharepoint.com/teams/DAPM-Health-HIV/_layouts/15/DocIdRedir.aspx?ID=DAPMHHIV-502652578-1605234</Url>
      <Description>DAPMHHIV-502652578-1605234</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2025-07-14T14:53:22Z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e9c9bc70-7506-4848-ae32-327f88a37a02</vt:lpwstr>
  </property>
  <property fmtid="{D5CDD505-2E9C-101B-9397-08002B2CF9AE}" pid="4" name="MediaServiceImageTags">
    <vt:lpwstr/>
  </property>
</Properties>
</file>