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9fd89391cf90ecd672e1c88e47f64690c9be7f8.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119708"/>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518735"/>
            </a:xfrm>
            <a:custGeom>
              <a:avLst/>
              <a:pathLst>
                <a:path w="6444618" h="518735">
                  <a:moveTo>
                    <a:pt x="0" y="39902"/>
                  </a:moveTo>
                  <a:lnTo>
                    <a:pt x="268525" y="39902"/>
                  </a:lnTo>
                  <a:lnTo>
                    <a:pt x="537051" y="39902"/>
                  </a:lnTo>
                  <a:lnTo>
                    <a:pt x="805577" y="79805"/>
                  </a:lnTo>
                  <a:lnTo>
                    <a:pt x="1074103" y="39902"/>
                  </a:lnTo>
                  <a:lnTo>
                    <a:pt x="1342628" y="79805"/>
                  </a:lnTo>
                  <a:lnTo>
                    <a:pt x="1611154" y="39902"/>
                  </a:lnTo>
                  <a:lnTo>
                    <a:pt x="1879680" y="0"/>
                  </a:lnTo>
                  <a:lnTo>
                    <a:pt x="2148206" y="0"/>
                  </a:lnTo>
                  <a:lnTo>
                    <a:pt x="2416732" y="0"/>
                  </a:lnTo>
                  <a:lnTo>
                    <a:pt x="2685257" y="0"/>
                  </a:lnTo>
                  <a:lnTo>
                    <a:pt x="2953783" y="0"/>
                  </a:lnTo>
                  <a:lnTo>
                    <a:pt x="3222309" y="0"/>
                  </a:lnTo>
                  <a:lnTo>
                    <a:pt x="3490835" y="39902"/>
                  </a:lnTo>
                  <a:lnTo>
                    <a:pt x="3759360" y="79805"/>
                  </a:lnTo>
                  <a:lnTo>
                    <a:pt x="4027886" y="79805"/>
                  </a:lnTo>
                  <a:lnTo>
                    <a:pt x="4296412" y="119708"/>
                  </a:lnTo>
                  <a:lnTo>
                    <a:pt x="4564938" y="119708"/>
                  </a:lnTo>
                  <a:lnTo>
                    <a:pt x="4833464" y="79805"/>
                  </a:lnTo>
                  <a:lnTo>
                    <a:pt x="5101989" y="79805"/>
                  </a:lnTo>
                  <a:lnTo>
                    <a:pt x="5370515" y="79805"/>
                  </a:lnTo>
                  <a:lnTo>
                    <a:pt x="5639041" y="199513"/>
                  </a:lnTo>
                  <a:lnTo>
                    <a:pt x="5907567" y="199513"/>
                  </a:lnTo>
                  <a:lnTo>
                    <a:pt x="6176092" y="359124"/>
                  </a:lnTo>
                  <a:lnTo>
                    <a:pt x="6444618" y="51873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478832"/>
            </a:xfrm>
            <a:custGeom>
              <a:avLst/>
              <a:pathLst>
                <a:path w="6444618" h="478832">
                  <a:moveTo>
                    <a:pt x="0" y="79805"/>
                  </a:moveTo>
                  <a:lnTo>
                    <a:pt x="268525" y="79805"/>
                  </a:lnTo>
                  <a:lnTo>
                    <a:pt x="537051" y="39902"/>
                  </a:lnTo>
                  <a:lnTo>
                    <a:pt x="805577" y="79805"/>
                  </a:lnTo>
                  <a:lnTo>
                    <a:pt x="1074103" y="79805"/>
                  </a:lnTo>
                  <a:lnTo>
                    <a:pt x="1342628" y="79805"/>
                  </a:lnTo>
                  <a:lnTo>
                    <a:pt x="1611154" y="79805"/>
                  </a:lnTo>
                  <a:lnTo>
                    <a:pt x="1879680" y="39902"/>
                  </a:lnTo>
                  <a:lnTo>
                    <a:pt x="2148206" y="79805"/>
                  </a:lnTo>
                  <a:lnTo>
                    <a:pt x="2416732" y="39902"/>
                  </a:lnTo>
                  <a:lnTo>
                    <a:pt x="2685257" y="39902"/>
                  </a:lnTo>
                  <a:lnTo>
                    <a:pt x="2953783" y="39902"/>
                  </a:lnTo>
                  <a:lnTo>
                    <a:pt x="3222309" y="39902"/>
                  </a:lnTo>
                  <a:lnTo>
                    <a:pt x="3490835" y="0"/>
                  </a:lnTo>
                  <a:lnTo>
                    <a:pt x="3759360" y="0"/>
                  </a:lnTo>
                  <a:lnTo>
                    <a:pt x="4027886" y="0"/>
                  </a:lnTo>
                  <a:lnTo>
                    <a:pt x="4296412" y="39902"/>
                  </a:lnTo>
                  <a:lnTo>
                    <a:pt x="4564938" y="79805"/>
                  </a:lnTo>
                  <a:lnTo>
                    <a:pt x="4833464" y="119708"/>
                  </a:lnTo>
                  <a:lnTo>
                    <a:pt x="5101989" y="279319"/>
                  </a:lnTo>
                  <a:lnTo>
                    <a:pt x="5370515" y="199513"/>
                  </a:lnTo>
                  <a:lnTo>
                    <a:pt x="5639041" y="79805"/>
                  </a:lnTo>
                  <a:lnTo>
                    <a:pt x="5907567" y="79805"/>
                  </a:lnTo>
                  <a:lnTo>
                    <a:pt x="6176092" y="478832"/>
                  </a:lnTo>
                  <a:lnTo>
                    <a:pt x="6444618" y="399027"/>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598540"/>
            </a:xfrm>
            <a:custGeom>
              <a:avLst/>
              <a:pathLst>
                <a:path w="6444618" h="598540">
                  <a:moveTo>
                    <a:pt x="0" y="39902"/>
                  </a:moveTo>
                  <a:lnTo>
                    <a:pt x="268525" y="39902"/>
                  </a:lnTo>
                  <a:lnTo>
                    <a:pt x="537051" y="39902"/>
                  </a:lnTo>
                  <a:lnTo>
                    <a:pt x="805577" y="39902"/>
                  </a:lnTo>
                  <a:lnTo>
                    <a:pt x="1074103" y="39902"/>
                  </a:lnTo>
                  <a:lnTo>
                    <a:pt x="1342628" y="39902"/>
                  </a:lnTo>
                  <a:lnTo>
                    <a:pt x="1611154" y="39902"/>
                  </a:lnTo>
                  <a:lnTo>
                    <a:pt x="1879680" y="39902"/>
                  </a:lnTo>
                  <a:lnTo>
                    <a:pt x="2148206" y="39902"/>
                  </a:lnTo>
                  <a:lnTo>
                    <a:pt x="2416732" y="39902"/>
                  </a:lnTo>
                  <a:lnTo>
                    <a:pt x="2685257" y="39902"/>
                  </a:lnTo>
                  <a:lnTo>
                    <a:pt x="2953783" y="39902"/>
                  </a:lnTo>
                  <a:lnTo>
                    <a:pt x="3222309" y="0"/>
                  </a:lnTo>
                  <a:lnTo>
                    <a:pt x="3490835" y="0"/>
                  </a:lnTo>
                  <a:lnTo>
                    <a:pt x="3759360" y="119708"/>
                  </a:lnTo>
                  <a:lnTo>
                    <a:pt x="4027886" y="0"/>
                  </a:lnTo>
                  <a:lnTo>
                    <a:pt x="4296412" y="239416"/>
                  </a:lnTo>
                  <a:lnTo>
                    <a:pt x="4564938" y="359124"/>
                  </a:lnTo>
                  <a:lnTo>
                    <a:pt x="4833464" y="598540"/>
                  </a:lnTo>
                  <a:lnTo>
                    <a:pt x="5101989" y="478832"/>
                  </a:lnTo>
                  <a:lnTo>
                    <a:pt x="5370515" y="359124"/>
                  </a:lnTo>
                  <a:lnTo>
                    <a:pt x="5639041" y="79805"/>
                  </a:lnTo>
                  <a:lnTo>
                    <a:pt x="5907567" y="79805"/>
                  </a:lnTo>
                  <a:lnTo>
                    <a:pt x="6176092" y="478832"/>
                  </a:lnTo>
                  <a:lnTo>
                    <a:pt x="6444618" y="399027"/>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343" y="1273209"/>
              <a:ext cx="254080" cy="118472"/>
            </a:xfrm>
            <a:custGeom>
              <a:avLst/>
              <a:pathLst>
                <a:path w="254080" h="118472">
                  <a:moveTo>
                    <a:pt x="254080" y="0"/>
                  </a:moveTo>
                  <a:lnTo>
                    <a:pt x="0" y="118472"/>
                  </a:lnTo>
                </a:path>
              </a:pathLst>
            </a:custGeom>
          </p:spPr>
          <p:txBody>
            <a:bodyPr/>
            <a:lstStyle/>
            <a:p/>
          </p:txBody>
        </p:sp>
        <p:sp>
          <p:nvSpPr>
            <p:cNvPr id="41" name="pl41"/>
            <p:cNvSpPr/>
            <p:nvPr/>
          </p:nvSpPr>
          <p:spPr>
            <a:xfrm>
              <a:off x="7909586" y="1722284"/>
              <a:ext cx="251837" cy="70084"/>
            </a:xfrm>
            <a:custGeom>
              <a:avLst/>
              <a:pathLst>
                <a:path w="251837" h="70084">
                  <a:moveTo>
                    <a:pt x="251837" y="70084"/>
                  </a:moveTo>
                  <a:lnTo>
                    <a:pt x="0" y="0"/>
                  </a:lnTo>
                </a:path>
              </a:pathLst>
            </a:custGeom>
          </p:spPr>
          <p:txBody>
            <a:bodyPr/>
            <a:lstStyle/>
            <a:p/>
          </p:txBody>
        </p:sp>
        <p:sp>
          <p:nvSpPr>
            <p:cNvPr id="42" name="pl42"/>
            <p:cNvSpPr/>
            <p:nvPr/>
          </p:nvSpPr>
          <p:spPr>
            <a:xfrm>
              <a:off x="7905661" y="1553380"/>
              <a:ext cx="255761" cy="156451"/>
            </a:xfrm>
            <a:custGeom>
              <a:avLst/>
              <a:pathLst>
                <a:path w="255761" h="156451">
                  <a:moveTo>
                    <a:pt x="255761" y="0"/>
                  </a:moveTo>
                  <a:lnTo>
                    <a:pt x="0" y="156451"/>
                  </a:lnTo>
                </a:path>
              </a:pathLst>
            </a:custGeom>
          </p:spPr>
          <p:txBody>
            <a:bodyPr/>
            <a:lstStyle/>
            <a:p/>
          </p:txBody>
        </p:sp>
        <p:sp>
          <p:nvSpPr>
            <p:cNvPr id="43" name="pl43"/>
            <p:cNvSpPr/>
            <p:nvPr/>
          </p:nvSpPr>
          <p:spPr>
            <a:xfrm>
              <a:off x="7903766" y="1846078"/>
              <a:ext cx="257656" cy="206953"/>
            </a:xfrm>
            <a:custGeom>
              <a:avLst/>
              <a:pathLst>
                <a:path w="257656" h="206953">
                  <a:moveTo>
                    <a:pt x="257656" y="206953"/>
                  </a:moveTo>
                  <a:lnTo>
                    <a:pt x="0" y="0"/>
                  </a:lnTo>
                </a:path>
              </a:pathLst>
            </a:custGeom>
          </p:spPr>
          <p:txBody>
            <a:bodyPr/>
            <a:lstStyle/>
            <a:p/>
          </p:txBody>
        </p:sp>
        <p:sp>
          <p:nvSpPr>
            <p:cNvPr id="44" name="pg44"/>
            <p:cNvSpPr/>
            <p:nvPr/>
          </p:nvSpPr>
          <p:spPr>
            <a:xfrm>
              <a:off x="8092843" y="116183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0267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7116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75250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48" name="pg48"/>
            <p:cNvSpPr/>
            <p:nvPr/>
          </p:nvSpPr>
          <p:spPr>
            <a:xfrm>
              <a:off x="8092843" y="14399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4808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89%</a:t>
              </a:r>
            </a:p>
          </p:txBody>
        </p:sp>
        <p:sp>
          <p:nvSpPr>
            <p:cNvPr id="50" name="pg50"/>
            <p:cNvSpPr/>
            <p:nvPr/>
          </p:nvSpPr>
          <p:spPr>
            <a:xfrm>
              <a:off x="8092843" y="19844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20252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847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Czechia,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89%.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3 vaccines increased coverage, 1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43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557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72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986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8201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950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165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379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1593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751362"/>
              <a:ext cx="249522" cy="122277"/>
            </a:xfrm>
            <a:prstGeom prst="rect">
              <a:avLst/>
            </a:prstGeom>
            <a:solidFill>
              <a:srgbClr val="1CABE2">
                <a:alpha val="100000"/>
              </a:srgbClr>
            </a:solidFill>
          </p:spPr>
          <p:txBody>
            <a:bodyPr/>
            <a:lstStyle/>
            <a:p/>
          </p:txBody>
        </p:sp>
        <p:sp>
          <p:nvSpPr>
            <p:cNvPr id="26" name="rc26"/>
            <p:cNvSpPr/>
            <p:nvPr/>
          </p:nvSpPr>
          <p:spPr>
            <a:xfrm>
              <a:off x="1573521" y="3750955"/>
              <a:ext cx="249522" cy="122684"/>
            </a:xfrm>
            <a:prstGeom prst="rect">
              <a:avLst/>
            </a:prstGeom>
            <a:solidFill>
              <a:srgbClr val="1CABE2">
                <a:alpha val="100000"/>
              </a:srgbClr>
            </a:solidFill>
          </p:spPr>
          <p:txBody>
            <a:bodyPr/>
            <a:lstStyle/>
            <a:p/>
          </p:txBody>
        </p:sp>
        <p:sp>
          <p:nvSpPr>
            <p:cNvPr id="27" name="rc27"/>
            <p:cNvSpPr/>
            <p:nvPr/>
          </p:nvSpPr>
          <p:spPr>
            <a:xfrm>
              <a:off x="1850769" y="3748241"/>
              <a:ext cx="249522" cy="125398"/>
            </a:xfrm>
            <a:prstGeom prst="rect">
              <a:avLst/>
            </a:prstGeom>
            <a:solidFill>
              <a:srgbClr val="1CABE2">
                <a:alpha val="100000"/>
              </a:srgbClr>
            </a:solidFill>
          </p:spPr>
          <p:txBody>
            <a:bodyPr/>
            <a:lstStyle/>
            <a:p/>
          </p:txBody>
        </p:sp>
        <p:sp>
          <p:nvSpPr>
            <p:cNvPr id="28" name="rc28"/>
            <p:cNvSpPr/>
            <p:nvPr/>
          </p:nvSpPr>
          <p:spPr>
            <a:xfrm>
              <a:off x="2128016" y="3746884"/>
              <a:ext cx="249522" cy="126755"/>
            </a:xfrm>
            <a:prstGeom prst="rect">
              <a:avLst/>
            </a:prstGeom>
            <a:solidFill>
              <a:srgbClr val="1CABE2">
                <a:alpha val="100000"/>
              </a:srgbClr>
            </a:solidFill>
          </p:spPr>
          <p:txBody>
            <a:bodyPr/>
            <a:lstStyle/>
            <a:p/>
          </p:txBody>
        </p:sp>
        <p:sp>
          <p:nvSpPr>
            <p:cNvPr id="29" name="rc29"/>
            <p:cNvSpPr/>
            <p:nvPr/>
          </p:nvSpPr>
          <p:spPr>
            <a:xfrm>
              <a:off x="2405264" y="3741184"/>
              <a:ext cx="249522" cy="132455"/>
            </a:xfrm>
            <a:prstGeom prst="rect">
              <a:avLst/>
            </a:prstGeom>
            <a:solidFill>
              <a:srgbClr val="1CABE2">
                <a:alpha val="100000"/>
              </a:srgbClr>
            </a:solidFill>
          </p:spPr>
          <p:txBody>
            <a:bodyPr/>
            <a:lstStyle/>
            <a:p/>
          </p:txBody>
        </p:sp>
        <p:sp>
          <p:nvSpPr>
            <p:cNvPr id="30" name="rc30"/>
            <p:cNvSpPr/>
            <p:nvPr/>
          </p:nvSpPr>
          <p:spPr>
            <a:xfrm>
              <a:off x="2682512" y="3734941"/>
              <a:ext cx="249522" cy="138698"/>
            </a:xfrm>
            <a:prstGeom prst="rect">
              <a:avLst/>
            </a:prstGeom>
            <a:solidFill>
              <a:srgbClr val="1CABE2">
                <a:alpha val="100000"/>
              </a:srgbClr>
            </a:solidFill>
          </p:spPr>
          <p:txBody>
            <a:bodyPr/>
            <a:lstStyle/>
            <a:p/>
          </p:txBody>
        </p:sp>
        <p:sp>
          <p:nvSpPr>
            <p:cNvPr id="31" name="rc31"/>
            <p:cNvSpPr/>
            <p:nvPr/>
          </p:nvSpPr>
          <p:spPr>
            <a:xfrm>
              <a:off x="2959759" y="3729648"/>
              <a:ext cx="249522" cy="143991"/>
            </a:xfrm>
            <a:prstGeom prst="rect">
              <a:avLst/>
            </a:prstGeom>
            <a:solidFill>
              <a:srgbClr val="1CABE2">
                <a:alpha val="100000"/>
              </a:srgbClr>
            </a:solidFill>
          </p:spPr>
          <p:txBody>
            <a:bodyPr/>
            <a:lstStyle/>
            <a:p/>
          </p:txBody>
        </p:sp>
        <p:sp>
          <p:nvSpPr>
            <p:cNvPr id="32" name="rc32"/>
            <p:cNvSpPr/>
            <p:nvPr/>
          </p:nvSpPr>
          <p:spPr>
            <a:xfrm>
              <a:off x="3237007" y="3718656"/>
              <a:ext cx="249522" cy="154983"/>
            </a:xfrm>
            <a:prstGeom prst="rect">
              <a:avLst/>
            </a:prstGeom>
            <a:solidFill>
              <a:srgbClr val="1CABE2">
                <a:alpha val="100000"/>
              </a:srgbClr>
            </a:solidFill>
          </p:spPr>
          <p:txBody>
            <a:bodyPr/>
            <a:lstStyle/>
            <a:p/>
          </p:txBody>
        </p:sp>
        <p:sp>
          <p:nvSpPr>
            <p:cNvPr id="33" name="rc33"/>
            <p:cNvSpPr/>
            <p:nvPr/>
          </p:nvSpPr>
          <p:spPr>
            <a:xfrm>
              <a:off x="3514255" y="3712820"/>
              <a:ext cx="249522" cy="160819"/>
            </a:xfrm>
            <a:prstGeom prst="rect">
              <a:avLst/>
            </a:prstGeom>
            <a:solidFill>
              <a:srgbClr val="1CABE2">
                <a:alpha val="100000"/>
              </a:srgbClr>
            </a:solidFill>
          </p:spPr>
          <p:txBody>
            <a:bodyPr/>
            <a:lstStyle/>
            <a:p/>
          </p:txBody>
        </p:sp>
        <p:sp>
          <p:nvSpPr>
            <p:cNvPr id="34" name="rc34"/>
            <p:cNvSpPr/>
            <p:nvPr/>
          </p:nvSpPr>
          <p:spPr>
            <a:xfrm>
              <a:off x="3791502" y="3714177"/>
              <a:ext cx="249522" cy="159462"/>
            </a:xfrm>
            <a:prstGeom prst="rect">
              <a:avLst/>
            </a:prstGeom>
            <a:solidFill>
              <a:srgbClr val="1CABE2">
                <a:alpha val="100000"/>
              </a:srgbClr>
            </a:solidFill>
          </p:spPr>
          <p:txBody>
            <a:bodyPr/>
            <a:lstStyle/>
            <a:p/>
          </p:txBody>
        </p:sp>
        <p:sp>
          <p:nvSpPr>
            <p:cNvPr id="35" name="rc35"/>
            <p:cNvSpPr/>
            <p:nvPr/>
          </p:nvSpPr>
          <p:spPr>
            <a:xfrm>
              <a:off x="4068750" y="3716077"/>
              <a:ext cx="249522" cy="157562"/>
            </a:xfrm>
            <a:prstGeom prst="rect">
              <a:avLst/>
            </a:prstGeom>
            <a:solidFill>
              <a:srgbClr val="1CABE2">
                <a:alpha val="100000"/>
              </a:srgbClr>
            </a:solidFill>
          </p:spPr>
          <p:txBody>
            <a:bodyPr/>
            <a:lstStyle/>
            <a:p/>
          </p:txBody>
        </p:sp>
        <p:sp>
          <p:nvSpPr>
            <p:cNvPr id="36" name="rc36"/>
            <p:cNvSpPr/>
            <p:nvPr/>
          </p:nvSpPr>
          <p:spPr>
            <a:xfrm>
              <a:off x="4345998" y="3726798"/>
              <a:ext cx="249522" cy="146841"/>
            </a:xfrm>
            <a:prstGeom prst="rect">
              <a:avLst/>
            </a:prstGeom>
            <a:solidFill>
              <a:srgbClr val="1CABE2">
                <a:alpha val="100000"/>
              </a:srgbClr>
            </a:solidFill>
          </p:spPr>
          <p:txBody>
            <a:bodyPr/>
            <a:lstStyle/>
            <a:p/>
          </p:txBody>
        </p:sp>
        <p:sp>
          <p:nvSpPr>
            <p:cNvPr id="37" name="rc37"/>
            <p:cNvSpPr/>
            <p:nvPr/>
          </p:nvSpPr>
          <p:spPr>
            <a:xfrm>
              <a:off x="4623245" y="3727341"/>
              <a:ext cx="249522" cy="146298"/>
            </a:xfrm>
            <a:prstGeom prst="rect">
              <a:avLst/>
            </a:prstGeom>
            <a:solidFill>
              <a:srgbClr val="1CABE2">
                <a:alpha val="100000"/>
              </a:srgbClr>
            </a:solidFill>
          </p:spPr>
          <p:txBody>
            <a:bodyPr/>
            <a:lstStyle/>
            <a:p/>
          </p:txBody>
        </p:sp>
        <p:sp>
          <p:nvSpPr>
            <p:cNvPr id="38" name="rc38"/>
            <p:cNvSpPr/>
            <p:nvPr/>
          </p:nvSpPr>
          <p:spPr>
            <a:xfrm>
              <a:off x="4900493" y="3729784"/>
              <a:ext cx="249522" cy="143855"/>
            </a:xfrm>
            <a:prstGeom prst="rect">
              <a:avLst/>
            </a:prstGeom>
            <a:solidFill>
              <a:srgbClr val="1CABE2">
                <a:alpha val="100000"/>
              </a:srgbClr>
            </a:solidFill>
          </p:spPr>
          <p:txBody>
            <a:bodyPr/>
            <a:lstStyle/>
            <a:p/>
          </p:txBody>
        </p:sp>
        <p:sp>
          <p:nvSpPr>
            <p:cNvPr id="39" name="rc39"/>
            <p:cNvSpPr/>
            <p:nvPr/>
          </p:nvSpPr>
          <p:spPr>
            <a:xfrm>
              <a:off x="5177741" y="3725984"/>
              <a:ext cx="249522" cy="147655"/>
            </a:xfrm>
            <a:prstGeom prst="rect">
              <a:avLst/>
            </a:prstGeom>
            <a:solidFill>
              <a:srgbClr val="1CABE2">
                <a:alpha val="100000"/>
              </a:srgbClr>
            </a:solidFill>
          </p:spPr>
          <p:txBody>
            <a:bodyPr/>
            <a:lstStyle/>
            <a:p/>
          </p:txBody>
        </p:sp>
        <p:sp>
          <p:nvSpPr>
            <p:cNvPr id="40" name="rc40"/>
            <p:cNvSpPr/>
            <p:nvPr/>
          </p:nvSpPr>
          <p:spPr>
            <a:xfrm>
              <a:off x="5454988" y="3723406"/>
              <a:ext cx="249522" cy="150233"/>
            </a:xfrm>
            <a:prstGeom prst="rect">
              <a:avLst/>
            </a:prstGeom>
            <a:solidFill>
              <a:srgbClr val="1CABE2">
                <a:alpha val="100000"/>
              </a:srgbClr>
            </a:solidFill>
          </p:spPr>
          <p:txBody>
            <a:bodyPr/>
            <a:lstStyle/>
            <a:p/>
          </p:txBody>
        </p:sp>
        <p:sp>
          <p:nvSpPr>
            <p:cNvPr id="41" name="rc41"/>
            <p:cNvSpPr/>
            <p:nvPr/>
          </p:nvSpPr>
          <p:spPr>
            <a:xfrm>
              <a:off x="5732236" y="3721099"/>
              <a:ext cx="249522" cy="152541"/>
            </a:xfrm>
            <a:prstGeom prst="rect">
              <a:avLst/>
            </a:prstGeom>
            <a:solidFill>
              <a:srgbClr val="1CABE2">
                <a:alpha val="100000"/>
              </a:srgbClr>
            </a:solidFill>
          </p:spPr>
          <p:txBody>
            <a:bodyPr/>
            <a:lstStyle/>
            <a:p/>
          </p:txBody>
        </p:sp>
        <p:sp>
          <p:nvSpPr>
            <p:cNvPr id="42" name="rc42"/>
            <p:cNvSpPr/>
            <p:nvPr/>
          </p:nvSpPr>
          <p:spPr>
            <a:xfrm>
              <a:off x="6009484" y="3718791"/>
              <a:ext cx="249522" cy="154848"/>
            </a:xfrm>
            <a:prstGeom prst="rect">
              <a:avLst/>
            </a:prstGeom>
            <a:solidFill>
              <a:srgbClr val="1CABE2">
                <a:alpha val="100000"/>
              </a:srgbClr>
            </a:solidFill>
          </p:spPr>
          <p:txBody>
            <a:bodyPr/>
            <a:lstStyle/>
            <a:p/>
          </p:txBody>
        </p:sp>
        <p:sp>
          <p:nvSpPr>
            <p:cNvPr id="43" name="rc43"/>
            <p:cNvSpPr/>
            <p:nvPr/>
          </p:nvSpPr>
          <p:spPr>
            <a:xfrm>
              <a:off x="6286731" y="3719470"/>
              <a:ext cx="249522" cy="154169"/>
            </a:xfrm>
            <a:prstGeom prst="rect">
              <a:avLst/>
            </a:prstGeom>
            <a:solidFill>
              <a:srgbClr val="1CABE2">
                <a:alpha val="100000"/>
              </a:srgbClr>
            </a:solidFill>
          </p:spPr>
          <p:txBody>
            <a:bodyPr/>
            <a:lstStyle/>
            <a:p/>
          </p:txBody>
        </p:sp>
        <p:sp>
          <p:nvSpPr>
            <p:cNvPr id="44" name="rc44"/>
            <p:cNvSpPr/>
            <p:nvPr/>
          </p:nvSpPr>
          <p:spPr>
            <a:xfrm>
              <a:off x="6563979" y="3721913"/>
              <a:ext cx="249522" cy="151726"/>
            </a:xfrm>
            <a:prstGeom prst="rect">
              <a:avLst/>
            </a:prstGeom>
            <a:solidFill>
              <a:srgbClr val="1CABE2">
                <a:alpha val="100000"/>
              </a:srgbClr>
            </a:solidFill>
          </p:spPr>
          <p:txBody>
            <a:bodyPr/>
            <a:lstStyle/>
            <a:p/>
          </p:txBody>
        </p:sp>
        <p:sp>
          <p:nvSpPr>
            <p:cNvPr id="45" name="rc45"/>
            <p:cNvSpPr/>
            <p:nvPr/>
          </p:nvSpPr>
          <p:spPr>
            <a:xfrm>
              <a:off x="6841227" y="3724356"/>
              <a:ext cx="249522" cy="149283"/>
            </a:xfrm>
            <a:prstGeom prst="rect">
              <a:avLst/>
            </a:prstGeom>
            <a:solidFill>
              <a:srgbClr val="1CABE2">
                <a:alpha val="100000"/>
              </a:srgbClr>
            </a:solidFill>
          </p:spPr>
          <p:txBody>
            <a:bodyPr/>
            <a:lstStyle/>
            <a:p/>
          </p:txBody>
        </p:sp>
        <p:sp>
          <p:nvSpPr>
            <p:cNvPr id="46" name="rc46"/>
            <p:cNvSpPr/>
            <p:nvPr/>
          </p:nvSpPr>
          <p:spPr>
            <a:xfrm>
              <a:off x="7118474" y="3722184"/>
              <a:ext cx="249522" cy="151455"/>
            </a:xfrm>
            <a:prstGeom prst="rect">
              <a:avLst/>
            </a:prstGeom>
            <a:solidFill>
              <a:srgbClr val="1CABE2">
                <a:alpha val="100000"/>
              </a:srgbClr>
            </a:solidFill>
          </p:spPr>
          <p:txBody>
            <a:bodyPr/>
            <a:lstStyle/>
            <a:p/>
          </p:txBody>
        </p:sp>
        <p:sp>
          <p:nvSpPr>
            <p:cNvPr id="47" name="rc47"/>
            <p:cNvSpPr/>
            <p:nvPr/>
          </p:nvSpPr>
          <p:spPr>
            <a:xfrm>
              <a:off x="7395722" y="3742405"/>
              <a:ext cx="249522" cy="131234"/>
            </a:xfrm>
            <a:prstGeom prst="rect">
              <a:avLst/>
            </a:prstGeom>
            <a:solidFill>
              <a:srgbClr val="1CABE2">
                <a:alpha val="100000"/>
              </a:srgbClr>
            </a:solidFill>
          </p:spPr>
          <p:txBody>
            <a:bodyPr/>
            <a:lstStyle/>
            <a:p/>
          </p:txBody>
        </p:sp>
        <p:sp>
          <p:nvSpPr>
            <p:cNvPr id="48" name="rc48"/>
            <p:cNvSpPr/>
            <p:nvPr/>
          </p:nvSpPr>
          <p:spPr>
            <a:xfrm>
              <a:off x="7672970" y="3375981"/>
              <a:ext cx="249522" cy="497658"/>
            </a:xfrm>
            <a:prstGeom prst="rect">
              <a:avLst/>
            </a:prstGeom>
            <a:solidFill>
              <a:srgbClr val="1CABE2">
                <a:alpha val="100000"/>
              </a:srgbClr>
            </a:solidFill>
          </p:spPr>
          <p:txBody>
            <a:bodyPr/>
            <a:lstStyle/>
            <a:p/>
          </p:txBody>
        </p:sp>
        <p:sp>
          <p:nvSpPr>
            <p:cNvPr id="49" name="rc49"/>
            <p:cNvSpPr/>
            <p:nvPr/>
          </p:nvSpPr>
          <p:spPr>
            <a:xfrm>
              <a:off x="7950217" y="3507080"/>
              <a:ext cx="249522" cy="366559"/>
            </a:xfrm>
            <a:prstGeom prst="rect">
              <a:avLst/>
            </a:prstGeom>
            <a:solidFill>
              <a:srgbClr val="1CABE2">
                <a:alpha val="100000"/>
              </a:srgbClr>
            </a:solidFill>
          </p:spPr>
          <p:txBody>
            <a:bodyPr/>
            <a:lstStyle/>
            <a:p/>
          </p:txBody>
        </p:sp>
        <p:sp>
          <p:nvSpPr>
            <p:cNvPr id="50" name="rc50"/>
            <p:cNvSpPr/>
            <p:nvPr/>
          </p:nvSpPr>
          <p:spPr>
            <a:xfrm>
              <a:off x="1296273" y="3628950"/>
              <a:ext cx="249522" cy="122412"/>
            </a:xfrm>
            <a:prstGeom prst="rect">
              <a:avLst/>
            </a:prstGeom>
            <a:solidFill>
              <a:srgbClr val="B3B3B3">
                <a:alpha val="100000"/>
              </a:srgbClr>
            </a:solidFill>
          </p:spPr>
          <p:txBody>
            <a:bodyPr/>
            <a:lstStyle/>
            <a:p/>
          </p:txBody>
        </p:sp>
        <p:sp>
          <p:nvSpPr>
            <p:cNvPr id="51" name="rc51"/>
            <p:cNvSpPr/>
            <p:nvPr/>
          </p:nvSpPr>
          <p:spPr>
            <a:xfrm>
              <a:off x="1573521" y="3628271"/>
              <a:ext cx="249522" cy="122684"/>
            </a:xfrm>
            <a:prstGeom prst="rect">
              <a:avLst/>
            </a:prstGeom>
            <a:solidFill>
              <a:srgbClr val="B3B3B3">
                <a:alpha val="100000"/>
              </a:srgbClr>
            </a:solidFill>
          </p:spPr>
          <p:txBody>
            <a:bodyPr/>
            <a:lstStyle/>
            <a:p/>
          </p:txBody>
        </p:sp>
        <p:sp>
          <p:nvSpPr>
            <p:cNvPr id="52" name="rc52"/>
            <p:cNvSpPr/>
            <p:nvPr/>
          </p:nvSpPr>
          <p:spPr>
            <a:xfrm>
              <a:off x="1850769" y="3622843"/>
              <a:ext cx="249522" cy="125398"/>
            </a:xfrm>
            <a:prstGeom prst="rect">
              <a:avLst/>
            </a:prstGeom>
            <a:solidFill>
              <a:srgbClr val="B3B3B3">
                <a:alpha val="100000"/>
              </a:srgbClr>
            </a:solidFill>
          </p:spPr>
          <p:txBody>
            <a:bodyPr/>
            <a:lstStyle/>
            <a:p/>
          </p:txBody>
        </p:sp>
        <p:sp>
          <p:nvSpPr>
            <p:cNvPr id="53" name="rc53"/>
            <p:cNvSpPr/>
            <p:nvPr/>
          </p:nvSpPr>
          <p:spPr>
            <a:xfrm>
              <a:off x="2128016" y="3493237"/>
              <a:ext cx="249522" cy="253646"/>
            </a:xfrm>
            <a:prstGeom prst="rect">
              <a:avLst/>
            </a:prstGeom>
            <a:solidFill>
              <a:srgbClr val="B3B3B3">
                <a:alpha val="100000"/>
              </a:srgbClr>
            </a:solidFill>
          </p:spPr>
          <p:txBody>
            <a:bodyPr/>
            <a:lstStyle/>
            <a:p/>
          </p:txBody>
        </p:sp>
        <p:sp>
          <p:nvSpPr>
            <p:cNvPr id="54" name="rc54"/>
            <p:cNvSpPr/>
            <p:nvPr/>
          </p:nvSpPr>
          <p:spPr>
            <a:xfrm>
              <a:off x="2405264" y="3608728"/>
              <a:ext cx="249522" cy="132455"/>
            </a:xfrm>
            <a:prstGeom prst="rect">
              <a:avLst/>
            </a:prstGeom>
            <a:solidFill>
              <a:srgbClr val="B3B3B3">
                <a:alpha val="100000"/>
              </a:srgbClr>
            </a:solidFill>
          </p:spPr>
          <p:txBody>
            <a:bodyPr/>
            <a:lstStyle/>
            <a:p/>
          </p:txBody>
        </p:sp>
        <p:sp>
          <p:nvSpPr>
            <p:cNvPr id="55" name="rc55"/>
            <p:cNvSpPr/>
            <p:nvPr/>
          </p:nvSpPr>
          <p:spPr>
            <a:xfrm>
              <a:off x="2682512" y="3457680"/>
              <a:ext cx="249522" cy="277260"/>
            </a:xfrm>
            <a:prstGeom prst="rect">
              <a:avLst/>
            </a:prstGeom>
            <a:solidFill>
              <a:srgbClr val="B3B3B3">
                <a:alpha val="100000"/>
              </a:srgbClr>
            </a:solidFill>
          </p:spPr>
          <p:txBody>
            <a:bodyPr/>
            <a:lstStyle/>
            <a:p/>
          </p:txBody>
        </p:sp>
        <p:sp>
          <p:nvSpPr>
            <p:cNvPr id="56" name="rc56"/>
            <p:cNvSpPr/>
            <p:nvPr/>
          </p:nvSpPr>
          <p:spPr>
            <a:xfrm>
              <a:off x="2959759" y="3585657"/>
              <a:ext cx="249522" cy="143991"/>
            </a:xfrm>
            <a:prstGeom prst="rect">
              <a:avLst/>
            </a:prstGeom>
            <a:solidFill>
              <a:srgbClr val="B3B3B3">
                <a:alpha val="100000"/>
              </a:srgbClr>
            </a:solidFill>
          </p:spPr>
          <p:txBody>
            <a:bodyPr/>
            <a:lstStyle/>
            <a:p/>
          </p:txBody>
        </p:sp>
        <p:sp>
          <p:nvSpPr>
            <p:cNvPr id="57" name="rc57"/>
            <p:cNvSpPr/>
            <p:nvPr/>
          </p:nvSpPr>
          <p:spPr>
            <a:xfrm>
              <a:off x="3237007" y="3718656"/>
              <a:ext cx="249522" cy="0"/>
            </a:xfrm>
            <a:prstGeom prst="rect">
              <a:avLst/>
            </a:prstGeom>
            <a:solidFill>
              <a:srgbClr val="B3B3B3">
                <a:alpha val="100000"/>
              </a:srgbClr>
            </a:solidFill>
          </p:spPr>
          <p:txBody>
            <a:bodyPr/>
            <a:lstStyle/>
            <a:p/>
          </p:txBody>
        </p:sp>
        <p:sp>
          <p:nvSpPr>
            <p:cNvPr id="58" name="rc58"/>
            <p:cNvSpPr/>
            <p:nvPr/>
          </p:nvSpPr>
          <p:spPr>
            <a:xfrm>
              <a:off x="3514255" y="3712820"/>
              <a:ext cx="249522" cy="0"/>
            </a:xfrm>
            <a:prstGeom prst="rect">
              <a:avLst/>
            </a:prstGeom>
            <a:solidFill>
              <a:srgbClr val="B3B3B3">
                <a:alpha val="100000"/>
              </a:srgbClr>
            </a:solidFill>
          </p:spPr>
          <p:txBody>
            <a:bodyPr/>
            <a:lstStyle/>
            <a:p/>
          </p:txBody>
        </p:sp>
        <p:sp>
          <p:nvSpPr>
            <p:cNvPr id="59" name="rc59"/>
            <p:cNvSpPr/>
            <p:nvPr/>
          </p:nvSpPr>
          <p:spPr>
            <a:xfrm>
              <a:off x="3791502" y="3714177"/>
              <a:ext cx="249522" cy="0"/>
            </a:xfrm>
            <a:prstGeom prst="rect">
              <a:avLst/>
            </a:prstGeom>
            <a:solidFill>
              <a:srgbClr val="B3B3B3">
                <a:alpha val="100000"/>
              </a:srgbClr>
            </a:solidFill>
          </p:spPr>
          <p:txBody>
            <a:bodyPr/>
            <a:lstStyle/>
            <a:p/>
          </p:txBody>
        </p:sp>
        <p:sp>
          <p:nvSpPr>
            <p:cNvPr id="60" name="rc60"/>
            <p:cNvSpPr/>
            <p:nvPr/>
          </p:nvSpPr>
          <p:spPr>
            <a:xfrm>
              <a:off x="4068750" y="3716077"/>
              <a:ext cx="249522" cy="0"/>
            </a:xfrm>
            <a:prstGeom prst="rect">
              <a:avLst/>
            </a:prstGeom>
            <a:solidFill>
              <a:srgbClr val="B3B3B3">
                <a:alpha val="100000"/>
              </a:srgbClr>
            </a:solidFill>
          </p:spPr>
          <p:txBody>
            <a:bodyPr/>
            <a:lstStyle/>
            <a:p/>
          </p:txBody>
        </p:sp>
        <p:sp>
          <p:nvSpPr>
            <p:cNvPr id="61" name="rc61"/>
            <p:cNvSpPr/>
            <p:nvPr/>
          </p:nvSpPr>
          <p:spPr>
            <a:xfrm>
              <a:off x="4345998" y="3726798"/>
              <a:ext cx="249522" cy="0"/>
            </a:xfrm>
            <a:prstGeom prst="rect">
              <a:avLst/>
            </a:prstGeom>
            <a:solidFill>
              <a:srgbClr val="B3B3B3">
                <a:alpha val="100000"/>
              </a:srgbClr>
            </a:solidFill>
          </p:spPr>
          <p:txBody>
            <a:bodyPr/>
            <a:lstStyle/>
            <a:p/>
          </p:txBody>
        </p:sp>
        <p:sp>
          <p:nvSpPr>
            <p:cNvPr id="62" name="rc62"/>
            <p:cNvSpPr/>
            <p:nvPr/>
          </p:nvSpPr>
          <p:spPr>
            <a:xfrm>
              <a:off x="4623245" y="3727341"/>
              <a:ext cx="249522" cy="0"/>
            </a:xfrm>
            <a:prstGeom prst="rect">
              <a:avLst/>
            </a:prstGeom>
            <a:solidFill>
              <a:srgbClr val="B3B3B3">
                <a:alpha val="100000"/>
              </a:srgbClr>
            </a:solidFill>
          </p:spPr>
          <p:txBody>
            <a:bodyPr/>
            <a:lstStyle/>
            <a:p/>
          </p:txBody>
        </p:sp>
        <p:sp>
          <p:nvSpPr>
            <p:cNvPr id="63" name="rc63"/>
            <p:cNvSpPr/>
            <p:nvPr/>
          </p:nvSpPr>
          <p:spPr>
            <a:xfrm>
              <a:off x="4900493" y="3585793"/>
              <a:ext cx="249522" cy="143991"/>
            </a:xfrm>
            <a:prstGeom prst="rect">
              <a:avLst/>
            </a:prstGeom>
            <a:solidFill>
              <a:srgbClr val="B3B3B3">
                <a:alpha val="100000"/>
              </a:srgbClr>
            </a:solidFill>
          </p:spPr>
          <p:txBody>
            <a:bodyPr/>
            <a:lstStyle/>
            <a:p/>
          </p:txBody>
        </p:sp>
        <p:sp>
          <p:nvSpPr>
            <p:cNvPr id="64" name="rc64"/>
            <p:cNvSpPr/>
            <p:nvPr/>
          </p:nvSpPr>
          <p:spPr>
            <a:xfrm>
              <a:off x="5177741" y="3430673"/>
              <a:ext cx="249522" cy="295310"/>
            </a:xfrm>
            <a:prstGeom prst="rect">
              <a:avLst/>
            </a:prstGeom>
            <a:solidFill>
              <a:srgbClr val="B3B3B3">
                <a:alpha val="100000"/>
              </a:srgbClr>
            </a:solidFill>
          </p:spPr>
          <p:txBody>
            <a:bodyPr/>
            <a:lstStyle/>
            <a:p/>
          </p:txBody>
        </p:sp>
        <p:sp>
          <p:nvSpPr>
            <p:cNvPr id="65" name="rc65"/>
            <p:cNvSpPr/>
            <p:nvPr/>
          </p:nvSpPr>
          <p:spPr>
            <a:xfrm>
              <a:off x="5454988" y="3422938"/>
              <a:ext cx="249522" cy="300467"/>
            </a:xfrm>
            <a:prstGeom prst="rect">
              <a:avLst/>
            </a:prstGeom>
            <a:solidFill>
              <a:srgbClr val="B3B3B3">
                <a:alpha val="100000"/>
              </a:srgbClr>
            </a:solidFill>
          </p:spPr>
          <p:txBody>
            <a:bodyPr/>
            <a:lstStyle/>
            <a:p/>
          </p:txBody>
        </p:sp>
        <p:sp>
          <p:nvSpPr>
            <p:cNvPr id="66" name="rc66"/>
            <p:cNvSpPr/>
            <p:nvPr/>
          </p:nvSpPr>
          <p:spPr>
            <a:xfrm>
              <a:off x="5732236" y="3263747"/>
              <a:ext cx="249522" cy="457351"/>
            </a:xfrm>
            <a:prstGeom prst="rect">
              <a:avLst/>
            </a:prstGeom>
            <a:solidFill>
              <a:srgbClr val="B3B3B3">
                <a:alpha val="100000"/>
              </a:srgbClr>
            </a:solidFill>
          </p:spPr>
          <p:txBody>
            <a:bodyPr/>
            <a:lstStyle/>
            <a:p/>
          </p:txBody>
        </p:sp>
        <p:sp>
          <p:nvSpPr>
            <p:cNvPr id="67" name="rc67"/>
            <p:cNvSpPr/>
            <p:nvPr/>
          </p:nvSpPr>
          <p:spPr>
            <a:xfrm>
              <a:off x="6009484" y="3254518"/>
              <a:ext cx="249522" cy="464273"/>
            </a:xfrm>
            <a:prstGeom prst="rect">
              <a:avLst/>
            </a:prstGeom>
            <a:solidFill>
              <a:srgbClr val="B3B3B3">
                <a:alpha val="100000"/>
              </a:srgbClr>
            </a:solidFill>
          </p:spPr>
          <p:txBody>
            <a:bodyPr/>
            <a:lstStyle/>
            <a:p/>
          </p:txBody>
        </p:sp>
        <p:sp>
          <p:nvSpPr>
            <p:cNvPr id="68" name="rc68"/>
            <p:cNvSpPr/>
            <p:nvPr/>
          </p:nvSpPr>
          <p:spPr>
            <a:xfrm>
              <a:off x="6286731" y="3411267"/>
              <a:ext cx="249522" cy="308203"/>
            </a:xfrm>
            <a:prstGeom prst="rect">
              <a:avLst/>
            </a:prstGeom>
            <a:solidFill>
              <a:srgbClr val="B3B3B3">
                <a:alpha val="100000"/>
              </a:srgbClr>
            </a:solidFill>
          </p:spPr>
          <p:txBody>
            <a:bodyPr/>
            <a:lstStyle/>
            <a:p/>
          </p:txBody>
        </p:sp>
        <p:sp>
          <p:nvSpPr>
            <p:cNvPr id="69" name="rc69"/>
            <p:cNvSpPr/>
            <p:nvPr/>
          </p:nvSpPr>
          <p:spPr>
            <a:xfrm>
              <a:off x="6563979" y="3418459"/>
              <a:ext cx="249522" cy="303453"/>
            </a:xfrm>
            <a:prstGeom prst="rect">
              <a:avLst/>
            </a:prstGeom>
            <a:solidFill>
              <a:srgbClr val="B3B3B3">
                <a:alpha val="100000"/>
              </a:srgbClr>
            </a:solidFill>
          </p:spPr>
          <p:txBody>
            <a:bodyPr/>
            <a:lstStyle/>
            <a:p/>
          </p:txBody>
        </p:sp>
        <p:sp>
          <p:nvSpPr>
            <p:cNvPr id="70" name="rc70"/>
            <p:cNvSpPr/>
            <p:nvPr/>
          </p:nvSpPr>
          <p:spPr>
            <a:xfrm>
              <a:off x="6841227" y="3425652"/>
              <a:ext cx="249522" cy="298703"/>
            </a:xfrm>
            <a:prstGeom prst="rect">
              <a:avLst/>
            </a:prstGeom>
            <a:solidFill>
              <a:srgbClr val="B3B3B3">
                <a:alpha val="100000"/>
              </a:srgbClr>
            </a:solidFill>
          </p:spPr>
          <p:txBody>
            <a:bodyPr/>
            <a:lstStyle/>
            <a:p/>
          </p:txBody>
        </p:sp>
        <p:sp>
          <p:nvSpPr>
            <p:cNvPr id="71" name="rc71"/>
            <p:cNvSpPr/>
            <p:nvPr/>
          </p:nvSpPr>
          <p:spPr>
            <a:xfrm>
              <a:off x="7118474" y="2965043"/>
              <a:ext cx="249522" cy="757140"/>
            </a:xfrm>
            <a:prstGeom prst="rect">
              <a:avLst/>
            </a:prstGeom>
            <a:solidFill>
              <a:srgbClr val="B3B3B3">
                <a:alpha val="100000"/>
              </a:srgbClr>
            </a:solidFill>
          </p:spPr>
          <p:txBody>
            <a:bodyPr/>
            <a:lstStyle/>
            <a:p/>
          </p:txBody>
        </p:sp>
        <p:sp>
          <p:nvSpPr>
            <p:cNvPr id="72" name="rc72"/>
            <p:cNvSpPr/>
            <p:nvPr/>
          </p:nvSpPr>
          <p:spPr>
            <a:xfrm>
              <a:off x="7395722" y="3085828"/>
              <a:ext cx="249522" cy="656577"/>
            </a:xfrm>
            <a:prstGeom prst="rect">
              <a:avLst/>
            </a:prstGeom>
            <a:solidFill>
              <a:srgbClr val="B3B3B3">
                <a:alpha val="100000"/>
              </a:srgbClr>
            </a:solidFill>
          </p:spPr>
          <p:txBody>
            <a:bodyPr/>
            <a:lstStyle/>
            <a:p/>
          </p:txBody>
        </p:sp>
        <p:sp>
          <p:nvSpPr>
            <p:cNvPr id="73" name="rc73"/>
            <p:cNvSpPr/>
            <p:nvPr/>
          </p:nvSpPr>
          <p:spPr>
            <a:xfrm>
              <a:off x="7672970" y="2629562"/>
              <a:ext cx="249522" cy="746419"/>
            </a:xfrm>
            <a:prstGeom prst="rect">
              <a:avLst/>
            </a:prstGeom>
            <a:solidFill>
              <a:srgbClr val="B3B3B3">
                <a:alpha val="100000"/>
              </a:srgbClr>
            </a:solidFill>
          </p:spPr>
          <p:txBody>
            <a:bodyPr/>
            <a:lstStyle/>
            <a:p/>
          </p:txBody>
        </p:sp>
        <p:sp>
          <p:nvSpPr>
            <p:cNvPr id="74" name="rc74"/>
            <p:cNvSpPr/>
            <p:nvPr/>
          </p:nvSpPr>
          <p:spPr>
            <a:xfrm>
              <a:off x="7950217" y="2162710"/>
              <a:ext cx="249522" cy="1344369"/>
            </a:xfrm>
            <a:prstGeom prst="rect">
              <a:avLst/>
            </a:prstGeom>
            <a:solidFill>
              <a:srgbClr val="B3B3B3">
                <a:alpha val="100000"/>
              </a:srgbClr>
            </a:solidFill>
          </p:spPr>
          <p:txBody>
            <a:bodyPr/>
            <a:lstStyle/>
            <a:p/>
          </p:txBody>
        </p:sp>
        <p:sp>
          <p:nvSpPr>
            <p:cNvPr id="75" name="pl75"/>
            <p:cNvSpPr/>
            <p:nvPr/>
          </p:nvSpPr>
          <p:spPr>
            <a:xfrm>
              <a:off x="1421035" y="1050606"/>
              <a:ext cx="6653943" cy="85546"/>
            </a:xfrm>
            <a:custGeom>
              <a:avLst/>
              <a:pathLst>
                <a:path w="6653943" h="85546">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85546"/>
                  </a:lnTo>
                  <a:lnTo>
                    <a:pt x="6653943" y="57030"/>
                  </a:lnTo>
                </a:path>
              </a:pathLst>
            </a:custGeom>
            <a:ln w="27101" cap="flat">
              <a:solidFill>
                <a:srgbClr val="0058AB">
                  <a:alpha val="50196"/>
                </a:srgbClr>
              </a:solidFill>
              <a:prstDash val="solid"/>
              <a:round/>
            </a:ln>
          </p:spPr>
          <p:txBody>
            <a:bodyPr/>
            <a:lstStyle/>
            <a:p/>
          </p:txBody>
        </p:sp>
        <p:sp>
          <p:nvSpPr>
            <p:cNvPr id="76" name="pl76"/>
            <p:cNvSpPr/>
            <p:nvPr/>
          </p:nvSpPr>
          <p:spPr>
            <a:xfrm>
              <a:off x="1421035" y="1050606"/>
              <a:ext cx="6653943" cy="370701"/>
            </a:xfrm>
            <a:custGeom>
              <a:avLst/>
              <a:pathLst>
                <a:path w="6653943" h="370701">
                  <a:moveTo>
                    <a:pt x="0" y="28515"/>
                  </a:moveTo>
                  <a:lnTo>
                    <a:pt x="277247" y="28515"/>
                  </a:lnTo>
                  <a:lnTo>
                    <a:pt x="554495" y="28515"/>
                  </a:lnTo>
                  <a:lnTo>
                    <a:pt x="831742" y="57030"/>
                  </a:lnTo>
                  <a:lnTo>
                    <a:pt x="1108990" y="28515"/>
                  </a:lnTo>
                  <a:lnTo>
                    <a:pt x="1386238" y="57030"/>
                  </a:lnTo>
                  <a:lnTo>
                    <a:pt x="1663485" y="28515"/>
                  </a:lnTo>
                  <a:lnTo>
                    <a:pt x="1940733" y="0"/>
                  </a:lnTo>
                  <a:lnTo>
                    <a:pt x="2217981" y="0"/>
                  </a:lnTo>
                  <a:lnTo>
                    <a:pt x="2495228" y="0"/>
                  </a:lnTo>
                  <a:lnTo>
                    <a:pt x="2772476" y="0"/>
                  </a:lnTo>
                  <a:lnTo>
                    <a:pt x="3049724" y="0"/>
                  </a:lnTo>
                  <a:lnTo>
                    <a:pt x="3326971" y="0"/>
                  </a:lnTo>
                  <a:lnTo>
                    <a:pt x="3604219" y="28515"/>
                  </a:lnTo>
                  <a:lnTo>
                    <a:pt x="3881467" y="57030"/>
                  </a:lnTo>
                  <a:lnTo>
                    <a:pt x="4158714" y="57030"/>
                  </a:lnTo>
                  <a:lnTo>
                    <a:pt x="4435962" y="85546"/>
                  </a:lnTo>
                  <a:lnTo>
                    <a:pt x="4713210" y="85546"/>
                  </a:lnTo>
                  <a:lnTo>
                    <a:pt x="4990457" y="57030"/>
                  </a:lnTo>
                  <a:lnTo>
                    <a:pt x="5267705" y="57030"/>
                  </a:lnTo>
                  <a:lnTo>
                    <a:pt x="5544953" y="57030"/>
                  </a:lnTo>
                  <a:lnTo>
                    <a:pt x="5822200" y="142577"/>
                  </a:lnTo>
                  <a:lnTo>
                    <a:pt x="6099448" y="142577"/>
                  </a:lnTo>
                  <a:lnTo>
                    <a:pt x="6376696" y="256639"/>
                  </a:lnTo>
                  <a:lnTo>
                    <a:pt x="6653943" y="370701"/>
                  </a:lnTo>
                </a:path>
              </a:pathLst>
            </a:custGeom>
            <a:ln w="27101" cap="flat">
              <a:solidFill>
                <a:srgbClr val="333333">
                  <a:alpha val="50196"/>
                </a:srgbClr>
              </a:solidFill>
              <a:prstDash val="solid"/>
              <a:round/>
            </a:ln>
          </p:spPr>
          <p:txBody>
            <a:bodyPr/>
            <a:lstStyle/>
            <a:p/>
          </p:txBody>
        </p:sp>
        <p:sp>
          <p:nvSpPr>
            <p:cNvPr id="77" name="tx77"/>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7182946"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6" name="tx86"/>
            <p:cNvSpPr/>
            <p:nvPr/>
          </p:nvSpPr>
          <p:spPr>
            <a:xfrm>
              <a:off x="7460194"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7737441"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8" name="tx88"/>
            <p:cNvSpPr/>
            <p:nvPr/>
          </p:nvSpPr>
          <p:spPr>
            <a:xfrm>
              <a:off x="8014689"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9" name="tx89"/>
            <p:cNvSpPr/>
            <p:nvPr/>
          </p:nvSpPr>
          <p:spPr>
            <a:xfrm>
              <a:off x="2777128" y="3765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0" name="tx90"/>
            <p:cNvSpPr/>
            <p:nvPr/>
          </p:nvSpPr>
          <p:spPr>
            <a:xfrm>
              <a:off x="4118163" y="37557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1" name="tx91"/>
            <p:cNvSpPr/>
            <p:nvPr/>
          </p:nvSpPr>
          <p:spPr>
            <a:xfrm>
              <a:off x="5504401" y="37594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2" name="tx92"/>
            <p:cNvSpPr/>
            <p:nvPr/>
          </p:nvSpPr>
          <p:spPr>
            <a:xfrm>
              <a:off x="6613391" y="37586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3" name="tx93"/>
            <p:cNvSpPr/>
            <p:nvPr/>
          </p:nvSpPr>
          <p:spPr>
            <a:xfrm>
              <a:off x="6890639" y="37598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4" name="tx94"/>
            <p:cNvSpPr/>
            <p:nvPr/>
          </p:nvSpPr>
          <p:spPr>
            <a:xfrm>
              <a:off x="7167887" y="37587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5" name="tx95"/>
            <p:cNvSpPr/>
            <p:nvPr/>
          </p:nvSpPr>
          <p:spPr>
            <a:xfrm>
              <a:off x="7722382" y="35843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6" name="tx96"/>
            <p:cNvSpPr/>
            <p:nvPr/>
          </p:nvSpPr>
          <p:spPr>
            <a:xfrm>
              <a:off x="7999630" y="36512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7" name="tx97"/>
            <p:cNvSpPr/>
            <p:nvPr/>
          </p:nvSpPr>
          <p:spPr>
            <a:xfrm>
              <a:off x="2777128" y="35571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8" name="tx98"/>
            <p:cNvSpPr/>
            <p:nvPr/>
          </p:nvSpPr>
          <p:spPr>
            <a:xfrm>
              <a:off x="5504401" y="35340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6613391" y="35310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0" name="tx100"/>
            <p:cNvSpPr/>
            <p:nvPr/>
          </p:nvSpPr>
          <p:spPr>
            <a:xfrm>
              <a:off x="6890639" y="353588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7167887" y="33031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2" name="tx102"/>
            <p:cNvSpPr/>
            <p:nvPr/>
          </p:nvSpPr>
          <p:spPr>
            <a:xfrm>
              <a:off x="7445134" y="35049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3" name="tx103"/>
            <p:cNvSpPr/>
            <p:nvPr/>
          </p:nvSpPr>
          <p:spPr>
            <a:xfrm>
              <a:off x="7722382" y="2963707"/>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4" name="tx104"/>
            <p:cNvSpPr/>
            <p:nvPr/>
          </p:nvSpPr>
          <p:spPr>
            <a:xfrm>
              <a:off x="7999630" y="27944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5" name="tx105"/>
            <p:cNvSpPr/>
            <p:nvPr/>
          </p:nvSpPr>
          <p:spPr>
            <a:xfrm>
              <a:off x="1345686" y="35109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6" name="tx106"/>
            <p:cNvSpPr/>
            <p:nvPr/>
          </p:nvSpPr>
          <p:spPr>
            <a:xfrm>
              <a:off x="2731924" y="33395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07" name="tx107"/>
            <p:cNvSpPr/>
            <p:nvPr/>
          </p:nvSpPr>
          <p:spPr>
            <a:xfrm>
              <a:off x="4118163" y="35993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8" name="tx108"/>
            <p:cNvSpPr/>
            <p:nvPr/>
          </p:nvSpPr>
          <p:spPr>
            <a:xfrm>
              <a:off x="5504401" y="33048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9" name="tx109"/>
            <p:cNvSpPr/>
            <p:nvPr/>
          </p:nvSpPr>
          <p:spPr>
            <a:xfrm>
              <a:off x="6613391" y="33003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0" name="tx110"/>
            <p:cNvSpPr/>
            <p:nvPr/>
          </p:nvSpPr>
          <p:spPr>
            <a:xfrm>
              <a:off x="6890639" y="33075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11" name="tx111"/>
            <p:cNvSpPr/>
            <p:nvPr/>
          </p:nvSpPr>
          <p:spPr>
            <a:xfrm>
              <a:off x="7167887" y="28470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12" name="tx112"/>
            <p:cNvSpPr/>
            <p:nvPr/>
          </p:nvSpPr>
          <p:spPr>
            <a:xfrm>
              <a:off x="7445134" y="29677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13" name="tx113"/>
            <p:cNvSpPr/>
            <p:nvPr/>
          </p:nvSpPr>
          <p:spPr>
            <a:xfrm>
              <a:off x="7722382" y="25115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4" name="tx114"/>
            <p:cNvSpPr/>
            <p:nvPr/>
          </p:nvSpPr>
          <p:spPr>
            <a:xfrm>
              <a:off x="7969485" y="2044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a:t>
              </a:r>
            </a:p>
          </p:txBody>
        </p:sp>
        <p:sp>
          <p:nvSpPr>
            <p:cNvPr id="115" name="tx11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717597" y="31433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7" name="tx117"/>
            <p:cNvSpPr/>
            <p:nvPr/>
          </p:nvSpPr>
          <p:spPr>
            <a:xfrm>
              <a:off x="639902" y="24643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8" name="tx118"/>
            <p:cNvSpPr/>
            <p:nvPr/>
          </p:nvSpPr>
          <p:spPr>
            <a:xfrm>
              <a:off x="639902" y="178583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9" name="tx119"/>
            <p:cNvSpPr/>
            <p:nvPr/>
          </p:nvSpPr>
          <p:spPr>
            <a:xfrm>
              <a:off x="639902" y="110727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63170" y="4778716"/>
              <a:ext cx="201456" cy="201456"/>
            </a:xfrm>
            <a:prstGeom prst="rect">
              <a:avLst/>
            </a:prstGeom>
            <a:solidFill>
              <a:srgbClr val="B3B3B3">
                <a:alpha val="100000"/>
              </a:srgbClr>
            </a:solidFill>
          </p:spPr>
          <p:txBody>
            <a:bodyPr/>
            <a:lstStyle/>
            <a:p/>
          </p:txBody>
        </p:sp>
        <p:sp>
          <p:nvSpPr>
            <p:cNvPr id="142" name="rc142"/>
            <p:cNvSpPr/>
            <p:nvPr/>
          </p:nvSpPr>
          <p:spPr>
            <a:xfrm>
              <a:off x="5565324" y="4778716"/>
              <a:ext cx="201456" cy="201456"/>
            </a:xfrm>
            <a:prstGeom prst="rect">
              <a:avLst/>
            </a:prstGeom>
            <a:solidFill>
              <a:srgbClr val="1CABE2">
                <a:alpha val="100000"/>
              </a:srgbClr>
            </a:solidFill>
          </p:spPr>
          <p:txBody>
            <a:bodyPr/>
            <a:lstStyle/>
            <a:p/>
          </p:txBody>
        </p:sp>
        <p:sp>
          <p:nvSpPr>
            <p:cNvPr id="143" name="tx14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51100" y="467611"/>
              <a:ext cx="74083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Czechia, 2000-2024</a:t>
              </a:r>
            </a:p>
          </p:txBody>
        </p:sp>
        <p:sp>
          <p:nvSpPr>
            <p:cNvPr id="146" name="pl146"/>
            <p:cNvSpPr/>
            <p:nvPr/>
          </p:nvSpPr>
          <p:spPr>
            <a:xfrm>
              <a:off x="26652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40319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81411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0342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7721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650800"/>
              <a:ext cx="612205" cy="164676"/>
            </a:xfrm>
            <a:prstGeom prst="rect">
              <a:avLst/>
            </a:prstGeom>
            <a:solidFill>
              <a:srgbClr val="1CABE2">
                <a:alpha val="100000"/>
              </a:srgbClr>
            </a:solidFill>
          </p:spPr>
          <p:txBody>
            <a:bodyPr/>
            <a:lstStyle/>
            <a:p/>
          </p:txBody>
        </p:sp>
        <p:sp>
          <p:nvSpPr>
            <p:cNvPr id="156" name="rc156"/>
            <p:cNvSpPr/>
            <p:nvPr/>
          </p:nvSpPr>
          <p:spPr>
            <a:xfrm>
              <a:off x="1296273" y="5444954"/>
              <a:ext cx="2008012" cy="164676"/>
            </a:xfrm>
            <a:prstGeom prst="rect">
              <a:avLst/>
            </a:prstGeom>
            <a:solidFill>
              <a:srgbClr val="1CABE2">
                <a:alpha val="100000"/>
              </a:srgbClr>
            </a:solidFill>
          </p:spPr>
          <p:txBody>
            <a:bodyPr/>
            <a:lstStyle/>
            <a:p/>
          </p:txBody>
        </p:sp>
        <p:sp>
          <p:nvSpPr>
            <p:cNvPr id="157" name="rc157"/>
            <p:cNvSpPr/>
            <p:nvPr/>
          </p:nvSpPr>
          <p:spPr>
            <a:xfrm>
              <a:off x="1296273" y="5239108"/>
              <a:ext cx="1479040" cy="164676"/>
            </a:xfrm>
            <a:prstGeom prst="rect">
              <a:avLst/>
            </a:prstGeom>
            <a:solidFill>
              <a:srgbClr val="1CABE2">
                <a:alpha val="100000"/>
              </a:srgbClr>
            </a:solidFill>
          </p:spPr>
          <p:txBody>
            <a:bodyPr/>
            <a:lstStyle/>
            <a:p/>
          </p:txBody>
        </p:sp>
        <p:sp>
          <p:nvSpPr>
            <p:cNvPr id="158" name="rc158"/>
            <p:cNvSpPr/>
            <p:nvPr/>
          </p:nvSpPr>
          <p:spPr>
            <a:xfrm>
              <a:off x="1908479" y="5650800"/>
              <a:ext cx="1224411" cy="164676"/>
            </a:xfrm>
            <a:prstGeom prst="rect">
              <a:avLst/>
            </a:prstGeom>
            <a:solidFill>
              <a:srgbClr val="B3B3B3">
                <a:alpha val="100000"/>
              </a:srgbClr>
            </a:solidFill>
          </p:spPr>
          <p:txBody>
            <a:bodyPr/>
            <a:lstStyle/>
            <a:p/>
          </p:txBody>
        </p:sp>
        <p:sp>
          <p:nvSpPr>
            <p:cNvPr id="159" name="rc159"/>
            <p:cNvSpPr/>
            <p:nvPr/>
          </p:nvSpPr>
          <p:spPr>
            <a:xfrm>
              <a:off x="3304286" y="5444954"/>
              <a:ext cx="3011744" cy="164676"/>
            </a:xfrm>
            <a:prstGeom prst="rect">
              <a:avLst/>
            </a:prstGeom>
            <a:solidFill>
              <a:srgbClr val="B3B3B3">
                <a:alpha val="100000"/>
              </a:srgbClr>
            </a:solidFill>
          </p:spPr>
          <p:txBody>
            <a:bodyPr/>
            <a:lstStyle/>
            <a:p/>
          </p:txBody>
        </p:sp>
        <p:sp>
          <p:nvSpPr>
            <p:cNvPr id="160" name="rc160"/>
            <p:cNvSpPr/>
            <p:nvPr/>
          </p:nvSpPr>
          <p:spPr>
            <a:xfrm>
              <a:off x="2775314" y="5239108"/>
              <a:ext cx="5424426" cy="164676"/>
            </a:xfrm>
            <a:prstGeom prst="rect">
              <a:avLst/>
            </a:prstGeom>
            <a:solidFill>
              <a:srgbClr val="B3B3B3">
                <a:alpha val="100000"/>
              </a:srgbClr>
            </a:solidFill>
          </p:spPr>
          <p:txBody>
            <a:bodyPr/>
            <a:lstStyle/>
            <a:p/>
          </p:txBody>
        </p:sp>
        <p:sp>
          <p:nvSpPr>
            <p:cNvPr id="161" name="tx161"/>
            <p:cNvSpPr/>
            <p:nvPr/>
          </p:nvSpPr>
          <p:spPr>
            <a:xfrm>
              <a:off x="3213262"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62" name="tx162"/>
            <p:cNvSpPr/>
            <p:nvPr/>
          </p:nvSpPr>
          <p:spPr>
            <a:xfrm>
              <a:off x="6396403"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a:t>
              </a:r>
            </a:p>
          </p:txBody>
        </p:sp>
        <p:sp>
          <p:nvSpPr>
            <p:cNvPr id="163" name="tx163"/>
            <p:cNvSpPr/>
            <p:nvPr/>
          </p:nvSpPr>
          <p:spPr>
            <a:xfrm>
              <a:off x="8312267"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a:t>
              </a:r>
            </a:p>
          </p:txBody>
        </p:sp>
        <p:sp>
          <p:nvSpPr>
            <p:cNvPr id="164" name="tx164"/>
            <p:cNvSpPr/>
            <p:nvPr/>
          </p:nvSpPr>
          <p:spPr>
            <a:xfrm>
              <a:off x="1522004"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5" name="tx165"/>
            <p:cNvSpPr/>
            <p:nvPr/>
          </p:nvSpPr>
          <p:spPr>
            <a:xfrm>
              <a:off x="2219907"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66" name="tx166"/>
            <p:cNvSpPr/>
            <p:nvPr/>
          </p:nvSpPr>
          <p:spPr>
            <a:xfrm>
              <a:off x="1955421"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67" name="tx167"/>
            <p:cNvSpPr/>
            <p:nvPr/>
          </p:nvSpPr>
          <p:spPr>
            <a:xfrm>
              <a:off x="2440312"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8" name="tx168"/>
            <p:cNvSpPr/>
            <p:nvPr/>
          </p:nvSpPr>
          <p:spPr>
            <a:xfrm>
              <a:off x="4729786" y="5485624"/>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69" name="tx169"/>
            <p:cNvSpPr/>
            <p:nvPr/>
          </p:nvSpPr>
          <p:spPr>
            <a:xfrm>
              <a:off x="5407155"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9.9</a:t>
              </a:r>
            </a:p>
          </p:txBody>
        </p:sp>
        <p:sp>
          <p:nvSpPr>
            <p:cNvPr id="170" name="tx170"/>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948787"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5" name="tx175"/>
            <p:cNvSpPr/>
            <p:nvPr/>
          </p:nvSpPr>
          <p:spPr>
            <a:xfrm>
              <a:off x="664788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6" name="tx176"/>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8" name="tx17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9" name="tx17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Czechia.
In 2024, DTP1 coverage in Czechia remained relatively constant within 1% at 97%. The number of children missing out on any DTP vaccination (zero-dose children) improved from 4,000 in 2023 to 3,000 in 2024.
DTP3 coverage declined at 86% in 2024, leaving 13,000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85710"/>
            </a:xfrm>
            <a:custGeom>
              <a:avLst/>
              <a:pathLst>
                <a:path w="3418439" h="8571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85710"/>
                  </a:lnTo>
                  <a:lnTo>
                    <a:pt x="3418439" y="5714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85710"/>
            </a:xfrm>
            <a:custGeom>
              <a:avLst/>
              <a:pathLst>
                <a:path w="3418439" h="8571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85710"/>
                  </a:lnTo>
                  <a:lnTo>
                    <a:pt x="3418439" y="5714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85710"/>
            </a:xfrm>
            <a:custGeom>
              <a:avLst/>
              <a:pathLst>
                <a:path w="3418439" h="8571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85710"/>
                  </a:lnTo>
                  <a:lnTo>
                    <a:pt x="3418439" y="5714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7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7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58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03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4339" y="4830005"/>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60" name="tx60"/>
            <p:cNvSpPr/>
            <p:nvPr/>
          </p:nvSpPr>
          <p:spPr>
            <a:xfrm>
              <a:off x="251768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13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7439" y="471005"/>
              <a:ext cx="25076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Czechia,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473664"/>
            </a:xfrm>
            <a:custGeom>
              <a:avLst/>
              <a:pathLst>
                <a:path w="3418439" h="473664">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473664"/>
                  </a:lnTo>
                  <a:lnTo>
                    <a:pt x="3418439" y="315776"/>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473664"/>
            </a:xfrm>
            <a:custGeom>
              <a:avLst/>
              <a:pathLst>
                <a:path w="3418439" h="473664">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473664"/>
                  </a:lnTo>
                  <a:lnTo>
                    <a:pt x="3418439" y="315776"/>
                  </a:lnTo>
                </a:path>
              </a:pathLst>
            </a:custGeom>
            <a:ln w="43362" cap="flat">
              <a:solidFill>
                <a:srgbClr val="000000">
                  <a:alpha val="100000"/>
                </a:srgbClr>
              </a:solidFill>
              <a:prstDash val="solid"/>
              <a:round/>
            </a:ln>
          </p:spPr>
          <p:txBody>
            <a:bodyPr/>
            <a:lstStyle/>
            <a:p/>
          </p:txBody>
        </p:sp>
        <p:sp>
          <p:nvSpPr>
            <p:cNvPr id="83" name="pl83"/>
            <p:cNvSpPr/>
            <p:nvPr/>
          </p:nvSpPr>
          <p:spPr>
            <a:xfrm>
              <a:off x="5415460" y="1244616"/>
              <a:ext cx="0" cy="1357838"/>
            </a:xfrm>
            <a:custGeom>
              <a:avLst/>
              <a:pathLst>
                <a:path w="0" h="1357838">
                  <a:moveTo>
                    <a:pt x="0" y="135783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1244616"/>
              <a:ext cx="0" cy="1357838"/>
            </a:xfrm>
            <a:custGeom>
              <a:avLst/>
              <a:pathLst>
                <a:path w="0" h="1357838">
                  <a:moveTo>
                    <a:pt x="0" y="135783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1244616"/>
              <a:ext cx="0" cy="1357838"/>
            </a:xfrm>
            <a:custGeom>
              <a:avLst/>
              <a:pathLst>
                <a:path w="0" h="1357838">
                  <a:moveTo>
                    <a:pt x="0" y="135783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1244616"/>
              <a:ext cx="0" cy="1357838"/>
            </a:xfrm>
            <a:custGeom>
              <a:avLst/>
              <a:pathLst>
                <a:path w="0" h="1357838">
                  <a:moveTo>
                    <a:pt x="0" y="135783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1244616"/>
              <a:ext cx="0" cy="1357838"/>
            </a:xfrm>
            <a:custGeom>
              <a:avLst/>
              <a:pathLst>
                <a:path w="0" h="1357838">
                  <a:moveTo>
                    <a:pt x="0" y="135783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1244616"/>
              <a:ext cx="0" cy="1831503"/>
            </a:xfrm>
            <a:custGeom>
              <a:avLst/>
              <a:pathLst>
                <a:path w="0" h="1831503">
                  <a:moveTo>
                    <a:pt x="0" y="183150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1244616"/>
              <a:ext cx="0" cy="1673615"/>
            </a:xfrm>
            <a:custGeom>
              <a:avLst/>
              <a:pathLst>
                <a:path w="0" h="1673615">
                  <a:moveTo>
                    <a:pt x="0" y="167361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473664"/>
            </a:xfrm>
            <a:custGeom>
              <a:avLst/>
              <a:pathLst>
                <a:path w="3418439" h="473664">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473664"/>
                  </a:lnTo>
                  <a:lnTo>
                    <a:pt x="3418439" y="315776"/>
                  </a:lnTo>
                </a:path>
              </a:pathLst>
            </a:custGeom>
            <a:ln w="27101" cap="flat">
              <a:solidFill>
                <a:srgbClr val="0058AB">
                  <a:alpha val="100000"/>
                </a:srgbClr>
              </a:solidFill>
              <a:prstDash val="solid"/>
              <a:round/>
            </a:ln>
          </p:spPr>
          <p:txBody>
            <a:bodyPr/>
            <a:lstStyle/>
            <a:p/>
          </p:txBody>
        </p:sp>
        <p:sp>
          <p:nvSpPr>
            <p:cNvPr id="91" name="tx91"/>
            <p:cNvSpPr/>
            <p:nvPr/>
          </p:nvSpPr>
          <p:spPr>
            <a:xfrm>
              <a:off x="5385315" y="1141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490" y="1141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1141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1141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1141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114096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5705" y="11423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8067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8067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440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0647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47777" y="4830005"/>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117" name="tx117"/>
            <p:cNvSpPr/>
            <p:nvPr/>
          </p:nvSpPr>
          <p:spPr>
            <a:xfrm>
              <a:off x="681111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7357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154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120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087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3053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137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103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070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2232208"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5392840"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6419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496080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695741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Czechia (97%) was 8 percentage points higher than the global average (89%) and the same the average across all {regn_txt} countries.
National DTP1 coverage was 2 percentage points lower than in 2019 (99%).
This equates to 3,000 zero-dose children in 2024 compared to 1,000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Czechia ranked number 14 out of 41 countries for lowest DTP1 coverage (based on tied ranks).
Czechia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F26A21">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Czechia ranked number 27 out of 41 countries with 1,000 zero-dose children.
In 2024, Czechia ranked number 18 out of 41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995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2880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9765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06650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33534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9438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6322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3207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70092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96977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333646"/>
              <a:ext cx="203168" cy="1291888"/>
            </a:xfrm>
            <a:prstGeom prst="rect">
              <a:avLst/>
            </a:prstGeom>
            <a:solidFill>
              <a:srgbClr val="80BD41">
                <a:alpha val="100000"/>
              </a:srgbClr>
            </a:solidFill>
          </p:spPr>
          <p:txBody>
            <a:bodyPr/>
            <a:lstStyle/>
            <a:p/>
          </p:txBody>
        </p:sp>
        <p:sp>
          <p:nvSpPr>
            <p:cNvPr id="29" name="rc29"/>
            <p:cNvSpPr/>
            <p:nvPr/>
          </p:nvSpPr>
          <p:spPr>
            <a:xfrm>
              <a:off x="1332670" y="3307281"/>
              <a:ext cx="203168" cy="13175"/>
            </a:xfrm>
            <a:prstGeom prst="rect">
              <a:avLst/>
            </a:prstGeom>
            <a:solidFill>
              <a:srgbClr val="0058AB">
                <a:alpha val="100000"/>
              </a:srgbClr>
            </a:solidFill>
          </p:spPr>
          <p:txBody>
            <a:bodyPr/>
            <a:lstStyle/>
            <a:p/>
          </p:txBody>
        </p:sp>
        <p:sp>
          <p:nvSpPr>
            <p:cNvPr id="30" name="rc30"/>
            <p:cNvSpPr/>
            <p:nvPr/>
          </p:nvSpPr>
          <p:spPr>
            <a:xfrm>
              <a:off x="1332670" y="3320456"/>
              <a:ext cx="203168" cy="13189"/>
            </a:xfrm>
            <a:prstGeom prst="rect">
              <a:avLst/>
            </a:prstGeom>
            <a:solidFill>
              <a:srgbClr val="1CABE2">
                <a:alpha val="100000"/>
              </a:srgbClr>
            </a:solidFill>
          </p:spPr>
          <p:txBody>
            <a:bodyPr/>
            <a:lstStyle/>
            <a:p/>
          </p:txBody>
        </p:sp>
        <p:sp>
          <p:nvSpPr>
            <p:cNvPr id="31" name="rc31"/>
            <p:cNvSpPr/>
            <p:nvPr/>
          </p:nvSpPr>
          <p:spPr>
            <a:xfrm>
              <a:off x="1558413" y="3330327"/>
              <a:ext cx="203168" cy="1295208"/>
            </a:xfrm>
            <a:prstGeom prst="rect">
              <a:avLst/>
            </a:prstGeom>
            <a:solidFill>
              <a:srgbClr val="80BD41">
                <a:alpha val="100000"/>
              </a:srgbClr>
            </a:solidFill>
          </p:spPr>
          <p:txBody>
            <a:bodyPr/>
            <a:lstStyle/>
            <a:p/>
          </p:txBody>
        </p:sp>
        <p:sp>
          <p:nvSpPr>
            <p:cNvPr id="32" name="rc32"/>
            <p:cNvSpPr/>
            <p:nvPr/>
          </p:nvSpPr>
          <p:spPr>
            <a:xfrm>
              <a:off x="1558413" y="3303888"/>
              <a:ext cx="203168" cy="13219"/>
            </a:xfrm>
            <a:prstGeom prst="rect">
              <a:avLst/>
            </a:prstGeom>
            <a:solidFill>
              <a:srgbClr val="0058AB">
                <a:alpha val="100000"/>
              </a:srgbClr>
            </a:solidFill>
          </p:spPr>
          <p:txBody>
            <a:bodyPr/>
            <a:lstStyle/>
            <a:p/>
          </p:txBody>
        </p:sp>
        <p:sp>
          <p:nvSpPr>
            <p:cNvPr id="33" name="rc33"/>
            <p:cNvSpPr/>
            <p:nvPr/>
          </p:nvSpPr>
          <p:spPr>
            <a:xfrm>
              <a:off x="1558413" y="3317108"/>
              <a:ext cx="203168" cy="13219"/>
            </a:xfrm>
            <a:prstGeom prst="rect">
              <a:avLst/>
            </a:prstGeom>
            <a:solidFill>
              <a:srgbClr val="1CABE2">
                <a:alpha val="100000"/>
              </a:srgbClr>
            </a:solidFill>
          </p:spPr>
          <p:txBody>
            <a:bodyPr/>
            <a:lstStyle/>
            <a:p/>
          </p:txBody>
        </p:sp>
        <p:sp>
          <p:nvSpPr>
            <p:cNvPr id="34" name="rc34"/>
            <p:cNvSpPr/>
            <p:nvPr/>
          </p:nvSpPr>
          <p:spPr>
            <a:xfrm>
              <a:off x="1784155" y="3301695"/>
              <a:ext cx="203168" cy="1323840"/>
            </a:xfrm>
            <a:prstGeom prst="rect">
              <a:avLst/>
            </a:prstGeom>
            <a:solidFill>
              <a:srgbClr val="80BD41">
                <a:alpha val="100000"/>
              </a:srgbClr>
            </a:solidFill>
          </p:spPr>
          <p:txBody>
            <a:bodyPr/>
            <a:lstStyle/>
            <a:p/>
          </p:txBody>
        </p:sp>
        <p:sp>
          <p:nvSpPr>
            <p:cNvPr id="35" name="rc35"/>
            <p:cNvSpPr/>
            <p:nvPr/>
          </p:nvSpPr>
          <p:spPr>
            <a:xfrm>
              <a:off x="1784155" y="3274672"/>
              <a:ext cx="203168" cy="13511"/>
            </a:xfrm>
            <a:prstGeom prst="rect">
              <a:avLst/>
            </a:prstGeom>
            <a:solidFill>
              <a:srgbClr val="0058AB">
                <a:alpha val="100000"/>
              </a:srgbClr>
            </a:solidFill>
          </p:spPr>
          <p:txBody>
            <a:bodyPr/>
            <a:lstStyle/>
            <a:p/>
          </p:txBody>
        </p:sp>
        <p:sp>
          <p:nvSpPr>
            <p:cNvPr id="36" name="rc36"/>
            <p:cNvSpPr/>
            <p:nvPr/>
          </p:nvSpPr>
          <p:spPr>
            <a:xfrm>
              <a:off x="1784155" y="3288183"/>
              <a:ext cx="203168" cy="13511"/>
            </a:xfrm>
            <a:prstGeom prst="rect">
              <a:avLst/>
            </a:prstGeom>
            <a:solidFill>
              <a:srgbClr val="1CABE2">
                <a:alpha val="100000"/>
              </a:srgbClr>
            </a:solidFill>
          </p:spPr>
          <p:txBody>
            <a:bodyPr/>
            <a:lstStyle/>
            <a:p/>
          </p:txBody>
        </p:sp>
        <p:sp>
          <p:nvSpPr>
            <p:cNvPr id="37" name="rc37"/>
            <p:cNvSpPr/>
            <p:nvPr/>
          </p:nvSpPr>
          <p:spPr>
            <a:xfrm>
              <a:off x="2009898" y="3300057"/>
              <a:ext cx="203168" cy="1325477"/>
            </a:xfrm>
            <a:prstGeom prst="rect">
              <a:avLst/>
            </a:prstGeom>
            <a:solidFill>
              <a:srgbClr val="80BD41">
                <a:alpha val="100000"/>
              </a:srgbClr>
            </a:solidFill>
          </p:spPr>
          <p:txBody>
            <a:bodyPr/>
            <a:lstStyle/>
            <a:p/>
          </p:txBody>
        </p:sp>
        <p:sp>
          <p:nvSpPr>
            <p:cNvPr id="38" name="rc38"/>
            <p:cNvSpPr/>
            <p:nvPr/>
          </p:nvSpPr>
          <p:spPr>
            <a:xfrm>
              <a:off x="2009898" y="3259069"/>
              <a:ext cx="203168" cy="13657"/>
            </a:xfrm>
            <a:prstGeom prst="rect">
              <a:avLst/>
            </a:prstGeom>
            <a:solidFill>
              <a:srgbClr val="0058AB">
                <a:alpha val="100000"/>
              </a:srgbClr>
            </a:solidFill>
          </p:spPr>
          <p:txBody>
            <a:bodyPr/>
            <a:lstStyle/>
            <a:p/>
          </p:txBody>
        </p:sp>
        <p:sp>
          <p:nvSpPr>
            <p:cNvPr id="39" name="rc39"/>
            <p:cNvSpPr/>
            <p:nvPr/>
          </p:nvSpPr>
          <p:spPr>
            <a:xfrm>
              <a:off x="2009898" y="3272727"/>
              <a:ext cx="203168" cy="27330"/>
            </a:xfrm>
            <a:prstGeom prst="rect">
              <a:avLst/>
            </a:prstGeom>
            <a:solidFill>
              <a:srgbClr val="1CABE2">
                <a:alpha val="100000"/>
              </a:srgbClr>
            </a:solidFill>
          </p:spPr>
          <p:txBody>
            <a:bodyPr/>
            <a:lstStyle/>
            <a:p/>
          </p:txBody>
        </p:sp>
        <p:sp>
          <p:nvSpPr>
            <p:cNvPr id="40" name="rc40"/>
            <p:cNvSpPr/>
            <p:nvPr/>
          </p:nvSpPr>
          <p:spPr>
            <a:xfrm>
              <a:off x="2235640" y="3226957"/>
              <a:ext cx="203168" cy="1398578"/>
            </a:xfrm>
            <a:prstGeom prst="rect">
              <a:avLst/>
            </a:prstGeom>
            <a:solidFill>
              <a:srgbClr val="80BD41">
                <a:alpha val="100000"/>
              </a:srgbClr>
            </a:solidFill>
          </p:spPr>
          <p:txBody>
            <a:bodyPr/>
            <a:lstStyle/>
            <a:p/>
          </p:txBody>
        </p:sp>
        <p:sp>
          <p:nvSpPr>
            <p:cNvPr id="41" name="rc41"/>
            <p:cNvSpPr/>
            <p:nvPr/>
          </p:nvSpPr>
          <p:spPr>
            <a:xfrm>
              <a:off x="2235640" y="3198412"/>
              <a:ext cx="203168" cy="14272"/>
            </a:xfrm>
            <a:prstGeom prst="rect">
              <a:avLst/>
            </a:prstGeom>
            <a:solidFill>
              <a:srgbClr val="0058AB">
                <a:alpha val="100000"/>
              </a:srgbClr>
            </a:solidFill>
          </p:spPr>
          <p:txBody>
            <a:bodyPr/>
            <a:lstStyle/>
            <a:p/>
          </p:txBody>
        </p:sp>
        <p:sp>
          <p:nvSpPr>
            <p:cNvPr id="42" name="rc42"/>
            <p:cNvSpPr/>
            <p:nvPr/>
          </p:nvSpPr>
          <p:spPr>
            <a:xfrm>
              <a:off x="2235640" y="3212684"/>
              <a:ext cx="203168" cy="14272"/>
            </a:xfrm>
            <a:prstGeom prst="rect">
              <a:avLst/>
            </a:prstGeom>
            <a:solidFill>
              <a:srgbClr val="1CABE2">
                <a:alpha val="100000"/>
              </a:srgbClr>
            </a:solidFill>
          </p:spPr>
          <p:txBody>
            <a:bodyPr/>
            <a:lstStyle/>
            <a:p/>
          </p:txBody>
        </p:sp>
        <p:sp>
          <p:nvSpPr>
            <p:cNvPr id="43" name="rc43"/>
            <p:cNvSpPr/>
            <p:nvPr/>
          </p:nvSpPr>
          <p:spPr>
            <a:xfrm>
              <a:off x="2461382" y="3176390"/>
              <a:ext cx="203168" cy="1449145"/>
            </a:xfrm>
            <a:prstGeom prst="rect">
              <a:avLst/>
            </a:prstGeom>
            <a:solidFill>
              <a:srgbClr val="80BD41">
                <a:alpha val="100000"/>
              </a:srgbClr>
            </a:solidFill>
          </p:spPr>
          <p:txBody>
            <a:bodyPr/>
            <a:lstStyle/>
            <a:p/>
          </p:txBody>
        </p:sp>
        <p:sp>
          <p:nvSpPr>
            <p:cNvPr id="44" name="rc44"/>
            <p:cNvSpPr/>
            <p:nvPr/>
          </p:nvSpPr>
          <p:spPr>
            <a:xfrm>
              <a:off x="2461382" y="3131570"/>
              <a:ext cx="203168" cy="14944"/>
            </a:xfrm>
            <a:prstGeom prst="rect">
              <a:avLst/>
            </a:prstGeom>
            <a:solidFill>
              <a:srgbClr val="0058AB">
                <a:alpha val="100000"/>
              </a:srgbClr>
            </a:solidFill>
          </p:spPr>
          <p:txBody>
            <a:bodyPr/>
            <a:lstStyle/>
            <a:p/>
          </p:txBody>
        </p:sp>
        <p:sp>
          <p:nvSpPr>
            <p:cNvPr id="45" name="rc45"/>
            <p:cNvSpPr/>
            <p:nvPr/>
          </p:nvSpPr>
          <p:spPr>
            <a:xfrm>
              <a:off x="2461382" y="3146515"/>
              <a:ext cx="203168" cy="29874"/>
            </a:xfrm>
            <a:prstGeom prst="rect">
              <a:avLst/>
            </a:prstGeom>
            <a:solidFill>
              <a:srgbClr val="1CABE2">
                <a:alpha val="100000"/>
              </a:srgbClr>
            </a:solidFill>
          </p:spPr>
          <p:txBody>
            <a:bodyPr/>
            <a:lstStyle/>
            <a:p/>
          </p:txBody>
        </p:sp>
        <p:sp>
          <p:nvSpPr>
            <p:cNvPr id="46" name="rc46"/>
            <p:cNvSpPr/>
            <p:nvPr/>
          </p:nvSpPr>
          <p:spPr>
            <a:xfrm>
              <a:off x="2687125" y="3104927"/>
              <a:ext cx="203168" cy="1520607"/>
            </a:xfrm>
            <a:prstGeom prst="rect">
              <a:avLst/>
            </a:prstGeom>
            <a:solidFill>
              <a:srgbClr val="80BD41">
                <a:alpha val="100000"/>
              </a:srgbClr>
            </a:solidFill>
          </p:spPr>
          <p:txBody>
            <a:bodyPr/>
            <a:lstStyle/>
            <a:p/>
          </p:txBody>
        </p:sp>
        <p:sp>
          <p:nvSpPr>
            <p:cNvPr id="47" name="rc47"/>
            <p:cNvSpPr/>
            <p:nvPr/>
          </p:nvSpPr>
          <p:spPr>
            <a:xfrm>
              <a:off x="2687125" y="3073897"/>
              <a:ext cx="203168" cy="15515"/>
            </a:xfrm>
            <a:prstGeom prst="rect">
              <a:avLst/>
            </a:prstGeom>
            <a:solidFill>
              <a:srgbClr val="0058AB">
                <a:alpha val="100000"/>
              </a:srgbClr>
            </a:solidFill>
          </p:spPr>
          <p:txBody>
            <a:bodyPr/>
            <a:lstStyle/>
            <a:p/>
          </p:txBody>
        </p:sp>
        <p:sp>
          <p:nvSpPr>
            <p:cNvPr id="48" name="rc48"/>
            <p:cNvSpPr/>
            <p:nvPr/>
          </p:nvSpPr>
          <p:spPr>
            <a:xfrm>
              <a:off x="2687125" y="3089412"/>
              <a:ext cx="203168" cy="15515"/>
            </a:xfrm>
            <a:prstGeom prst="rect">
              <a:avLst/>
            </a:prstGeom>
            <a:solidFill>
              <a:srgbClr val="1CABE2">
                <a:alpha val="100000"/>
              </a:srgbClr>
            </a:solidFill>
          </p:spPr>
          <p:txBody>
            <a:bodyPr/>
            <a:lstStyle/>
            <a:p/>
          </p:txBody>
        </p:sp>
        <p:sp>
          <p:nvSpPr>
            <p:cNvPr id="49" name="rc49"/>
            <p:cNvSpPr/>
            <p:nvPr/>
          </p:nvSpPr>
          <p:spPr>
            <a:xfrm>
              <a:off x="2912867" y="2972735"/>
              <a:ext cx="203168" cy="1652800"/>
            </a:xfrm>
            <a:prstGeom prst="rect">
              <a:avLst/>
            </a:prstGeom>
            <a:solidFill>
              <a:srgbClr val="80BD41">
                <a:alpha val="100000"/>
              </a:srgbClr>
            </a:solidFill>
          </p:spPr>
          <p:txBody>
            <a:bodyPr/>
            <a:lstStyle/>
            <a:p/>
          </p:txBody>
        </p:sp>
        <p:sp>
          <p:nvSpPr>
            <p:cNvPr id="50" name="rc50"/>
            <p:cNvSpPr/>
            <p:nvPr/>
          </p:nvSpPr>
          <p:spPr>
            <a:xfrm>
              <a:off x="2912867" y="2956035"/>
              <a:ext cx="203168" cy="16699"/>
            </a:xfrm>
            <a:prstGeom prst="rect">
              <a:avLst/>
            </a:prstGeom>
            <a:solidFill>
              <a:srgbClr val="0058AB">
                <a:alpha val="100000"/>
              </a:srgbClr>
            </a:solidFill>
          </p:spPr>
          <p:txBody>
            <a:bodyPr/>
            <a:lstStyle/>
            <a:p/>
          </p:txBody>
        </p:sp>
        <p:sp>
          <p:nvSpPr>
            <p:cNvPr id="51" name="rc51"/>
            <p:cNvSpPr/>
            <p:nvPr/>
          </p:nvSpPr>
          <p:spPr>
            <a:xfrm>
              <a:off x="2912867" y="2972735"/>
              <a:ext cx="203168" cy="0"/>
            </a:xfrm>
            <a:prstGeom prst="rect">
              <a:avLst/>
            </a:prstGeom>
            <a:solidFill>
              <a:srgbClr val="1CABE2">
                <a:alpha val="100000"/>
              </a:srgbClr>
            </a:solidFill>
          </p:spPr>
          <p:txBody>
            <a:bodyPr/>
            <a:lstStyle/>
            <a:p/>
          </p:txBody>
        </p:sp>
        <p:sp>
          <p:nvSpPr>
            <p:cNvPr id="52" name="rc52"/>
            <p:cNvSpPr/>
            <p:nvPr/>
          </p:nvSpPr>
          <p:spPr>
            <a:xfrm>
              <a:off x="3138609" y="2909314"/>
              <a:ext cx="203168" cy="1716220"/>
            </a:xfrm>
            <a:prstGeom prst="rect">
              <a:avLst/>
            </a:prstGeom>
            <a:solidFill>
              <a:srgbClr val="80BD41">
                <a:alpha val="100000"/>
              </a:srgbClr>
            </a:solidFill>
          </p:spPr>
          <p:txBody>
            <a:bodyPr/>
            <a:lstStyle/>
            <a:p/>
          </p:txBody>
        </p:sp>
        <p:sp>
          <p:nvSpPr>
            <p:cNvPr id="53" name="rc53"/>
            <p:cNvSpPr/>
            <p:nvPr/>
          </p:nvSpPr>
          <p:spPr>
            <a:xfrm>
              <a:off x="3138609" y="2891986"/>
              <a:ext cx="203168" cy="17328"/>
            </a:xfrm>
            <a:prstGeom prst="rect">
              <a:avLst/>
            </a:prstGeom>
            <a:solidFill>
              <a:srgbClr val="0058AB">
                <a:alpha val="100000"/>
              </a:srgbClr>
            </a:solidFill>
          </p:spPr>
          <p:txBody>
            <a:bodyPr/>
            <a:lstStyle/>
            <a:p/>
          </p:txBody>
        </p:sp>
        <p:sp>
          <p:nvSpPr>
            <p:cNvPr id="54" name="rc54"/>
            <p:cNvSpPr/>
            <p:nvPr/>
          </p:nvSpPr>
          <p:spPr>
            <a:xfrm>
              <a:off x="3138609" y="2909314"/>
              <a:ext cx="203168" cy="0"/>
            </a:xfrm>
            <a:prstGeom prst="rect">
              <a:avLst/>
            </a:prstGeom>
            <a:solidFill>
              <a:srgbClr val="1CABE2">
                <a:alpha val="100000"/>
              </a:srgbClr>
            </a:solidFill>
          </p:spPr>
          <p:txBody>
            <a:bodyPr/>
            <a:lstStyle/>
            <a:p/>
          </p:txBody>
        </p:sp>
        <p:sp>
          <p:nvSpPr>
            <p:cNvPr id="55" name="rc55"/>
            <p:cNvSpPr/>
            <p:nvPr/>
          </p:nvSpPr>
          <p:spPr>
            <a:xfrm>
              <a:off x="3364352" y="2925210"/>
              <a:ext cx="203168" cy="1700325"/>
            </a:xfrm>
            <a:prstGeom prst="rect">
              <a:avLst/>
            </a:prstGeom>
            <a:solidFill>
              <a:srgbClr val="80BD41">
                <a:alpha val="100000"/>
              </a:srgbClr>
            </a:solidFill>
          </p:spPr>
          <p:txBody>
            <a:bodyPr/>
            <a:lstStyle/>
            <a:p/>
          </p:txBody>
        </p:sp>
        <p:sp>
          <p:nvSpPr>
            <p:cNvPr id="56" name="rc56"/>
            <p:cNvSpPr/>
            <p:nvPr/>
          </p:nvSpPr>
          <p:spPr>
            <a:xfrm>
              <a:off x="3364352" y="2908028"/>
              <a:ext cx="203168" cy="17182"/>
            </a:xfrm>
            <a:prstGeom prst="rect">
              <a:avLst/>
            </a:prstGeom>
            <a:solidFill>
              <a:srgbClr val="0058AB">
                <a:alpha val="100000"/>
              </a:srgbClr>
            </a:solidFill>
          </p:spPr>
          <p:txBody>
            <a:bodyPr/>
            <a:lstStyle/>
            <a:p/>
          </p:txBody>
        </p:sp>
        <p:sp>
          <p:nvSpPr>
            <p:cNvPr id="57" name="rc57"/>
            <p:cNvSpPr/>
            <p:nvPr/>
          </p:nvSpPr>
          <p:spPr>
            <a:xfrm>
              <a:off x="3364352" y="2925210"/>
              <a:ext cx="203168" cy="0"/>
            </a:xfrm>
            <a:prstGeom prst="rect">
              <a:avLst/>
            </a:prstGeom>
            <a:solidFill>
              <a:srgbClr val="1CABE2">
                <a:alpha val="100000"/>
              </a:srgbClr>
            </a:solidFill>
          </p:spPr>
          <p:txBody>
            <a:bodyPr/>
            <a:lstStyle/>
            <a:p/>
          </p:txBody>
        </p:sp>
        <p:sp>
          <p:nvSpPr>
            <p:cNvPr id="58" name="rc58"/>
            <p:cNvSpPr/>
            <p:nvPr/>
          </p:nvSpPr>
          <p:spPr>
            <a:xfrm>
              <a:off x="3590094" y="2945360"/>
              <a:ext cx="203168" cy="1680174"/>
            </a:xfrm>
            <a:prstGeom prst="rect">
              <a:avLst/>
            </a:prstGeom>
            <a:solidFill>
              <a:srgbClr val="80BD41">
                <a:alpha val="100000"/>
              </a:srgbClr>
            </a:solidFill>
          </p:spPr>
          <p:txBody>
            <a:bodyPr/>
            <a:lstStyle/>
            <a:p/>
          </p:txBody>
        </p:sp>
        <p:sp>
          <p:nvSpPr>
            <p:cNvPr id="59" name="rc59"/>
            <p:cNvSpPr/>
            <p:nvPr/>
          </p:nvSpPr>
          <p:spPr>
            <a:xfrm>
              <a:off x="3590094" y="2928383"/>
              <a:ext cx="203168" cy="16977"/>
            </a:xfrm>
            <a:prstGeom prst="rect">
              <a:avLst/>
            </a:prstGeom>
            <a:solidFill>
              <a:srgbClr val="0058AB">
                <a:alpha val="100000"/>
              </a:srgbClr>
            </a:solidFill>
          </p:spPr>
          <p:txBody>
            <a:bodyPr/>
            <a:lstStyle/>
            <a:p/>
          </p:txBody>
        </p:sp>
        <p:sp>
          <p:nvSpPr>
            <p:cNvPr id="60" name="rc60"/>
            <p:cNvSpPr/>
            <p:nvPr/>
          </p:nvSpPr>
          <p:spPr>
            <a:xfrm>
              <a:off x="3590094" y="2945360"/>
              <a:ext cx="203168" cy="0"/>
            </a:xfrm>
            <a:prstGeom prst="rect">
              <a:avLst/>
            </a:prstGeom>
            <a:solidFill>
              <a:srgbClr val="1CABE2">
                <a:alpha val="100000"/>
              </a:srgbClr>
            </a:solidFill>
          </p:spPr>
          <p:txBody>
            <a:bodyPr/>
            <a:lstStyle/>
            <a:p/>
          </p:txBody>
        </p:sp>
        <p:sp>
          <p:nvSpPr>
            <p:cNvPr id="61" name="rc61"/>
            <p:cNvSpPr/>
            <p:nvPr/>
          </p:nvSpPr>
          <p:spPr>
            <a:xfrm>
              <a:off x="3815836" y="3058484"/>
              <a:ext cx="203168" cy="1567050"/>
            </a:xfrm>
            <a:prstGeom prst="rect">
              <a:avLst/>
            </a:prstGeom>
            <a:solidFill>
              <a:srgbClr val="80BD41">
                <a:alpha val="100000"/>
              </a:srgbClr>
            </a:solidFill>
          </p:spPr>
          <p:txBody>
            <a:bodyPr/>
            <a:lstStyle/>
            <a:p/>
          </p:txBody>
        </p:sp>
        <p:sp>
          <p:nvSpPr>
            <p:cNvPr id="62" name="rc62"/>
            <p:cNvSpPr/>
            <p:nvPr/>
          </p:nvSpPr>
          <p:spPr>
            <a:xfrm>
              <a:off x="3815836" y="3042662"/>
              <a:ext cx="203168" cy="15822"/>
            </a:xfrm>
            <a:prstGeom prst="rect">
              <a:avLst/>
            </a:prstGeom>
            <a:solidFill>
              <a:srgbClr val="0058AB">
                <a:alpha val="100000"/>
              </a:srgbClr>
            </a:solidFill>
          </p:spPr>
          <p:txBody>
            <a:bodyPr/>
            <a:lstStyle/>
            <a:p/>
          </p:txBody>
        </p:sp>
        <p:sp>
          <p:nvSpPr>
            <p:cNvPr id="63" name="rc63"/>
            <p:cNvSpPr/>
            <p:nvPr/>
          </p:nvSpPr>
          <p:spPr>
            <a:xfrm>
              <a:off x="3815836" y="3058484"/>
              <a:ext cx="203168" cy="0"/>
            </a:xfrm>
            <a:prstGeom prst="rect">
              <a:avLst/>
            </a:prstGeom>
            <a:solidFill>
              <a:srgbClr val="1CABE2">
                <a:alpha val="100000"/>
              </a:srgbClr>
            </a:solidFill>
          </p:spPr>
          <p:txBody>
            <a:bodyPr/>
            <a:lstStyle/>
            <a:p/>
          </p:txBody>
        </p:sp>
        <p:sp>
          <p:nvSpPr>
            <p:cNvPr id="64" name="rc64"/>
            <p:cNvSpPr/>
            <p:nvPr/>
          </p:nvSpPr>
          <p:spPr>
            <a:xfrm>
              <a:off x="4041579" y="3065576"/>
              <a:ext cx="203168" cy="1559958"/>
            </a:xfrm>
            <a:prstGeom prst="rect">
              <a:avLst/>
            </a:prstGeom>
            <a:solidFill>
              <a:srgbClr val="80BD41">
                <a:alpha val="100000"/>
              </a:srgbClr>
            </a:solidFill>
          </p:spPr>
          <p:txBody>
            <a:bodyPr/>
            <a:lstStyle/>
            <a:p/>
          </p:txBody>
        </p:sp>
        <p:sp>
          <p:nvSpPr>
            <p:cNvPr id="65" name="rc65"/>
            <p:cNvSpPr/>
            <p:nvPr/>
          </p:nvSpPr>
          <p:spPr>
            <a:xfrm>
              <a:off x="4041579" y="3049813"/>
              <a:ext cx="203168" cy="15763"/>
            </a:xfrm>
            <a:prstGeom prst="rect">
              <a:avLst/>
            </a:prstGeom>
            <a:solidFill>
              <a:srgbClr val="0058AB">
                <a:alpha val="100000"/>
              </a:srgbClr>
            </a:solidFill>
          </p:spPr>
          <p:txBody>
            <a:bodyPr/>
            <a:lstStyle/>
            <a:p/>
          </p:txBody>
        </p:sp>
        <p:sp>
          <p:nvSpPr>
            <p:cNvPr id="66" name="rc66"/>
            <p:cNvSpPr/>
            <p:nvPr/>
          </p:nvSpPr>
          <p:spPr>
            <a:xfrm>
              <a:off x="4041579" y="3065576"/>
              <a:ext cx="203168" cy="0"/>
            </a:xfrm>
            <a:prstGeom prst="rect">
              <a:avLst/>
            </a:prstGeom>
            <a:solidFill>
              <a:srgbClr val="1CABE2">
                <a:alpha val="100000"/>
              </a:srgbClr>
            </a:solidFill>
          </p:spPr>
          <p:txBody>
            <a:bodyPr/>
            <a:lstStyle/>
            <a:p/>
          </p:txBody>
        </p:sp>
        <p:sp>
          <p:nvSpPr>
            <p:cNvPr id="67" name="rc67"/>
            <p:cNvSpPr/>
            <p:nvPr/>
          </p:nvSpPr>
          <p:spPr>
            <a:xfrm>
              <a:off x="4267321" y="3105892"/>
              <a:ext cx="203168" cy="1519642"/>
            </a:xfrm>
            <a:prstGeom prst="rect">
              <a:avLst/>
            </a:prstGeom>
            <a:solidFill>
              <a:srgbClr val="80BD41">
                <a:alpha val="100000"/>
              </a:srgbClr>
            </a:solidFill>
          </p:spPr>
          <p:txBody>
            <a:bodyPr/>
            <a:lstStyle/>
            <a:p/>
          </p:txBody>
        </p:sp>
        <p:sp>
          <p:nvSpPr>
            <p:cNvPr id="68" name="rc68"/>
            <p:cNvSpPr/>
            <p:nvPr/>
          </p:nvSpPr>
          <p:spPr>
            <a:xfrm>
              <a:off x="4267321" y="3074877"/>
              <a:ext cx="203168" cy="15500"/>
            </a:xfrm>
            <a:prstGeom prst="rect">
              <a:avLst/>
            </a:prstGeom>
            <a:solidFill>
              <a:srgbClr val="0058AB">
                <a:alpha val="100000"/>
              </a:srgbClr>
            </a:solidFill>
          </p:spPr>
          <p:txBody>
            <a:bodyPr/>
            <a:lstStyle/>
            <a:p/>
          </p:txBody>
        </p:sp>
        <p:sp>
          <p:nvSpPr>
            <p:cNvPr id="69" name="rc69"/>
            <p:cNvSpPr/>
            <p:nvPr/>
          </p:nvSpPr>
          <p:spPr>
            <a:xfrm>
              <a:off x="4267321" y="3090377"/>
              <a:ext cx="203168" cy="15515"/>
            </a:xfrm>
            <a:prstGeom prst="rect">
              <a:avLst/>
            </a:prstGeom>
            <a:solidFill>
              <a:srgbClr val="1CABE2">
                <a:alpha val="100000"/>
              </a:srgbClr>
            </a:solidFill>
          </p:spPr>
          <p:txBody>
            <a:bodyPr/>
            <a:lstStyle/>
            <a:p/>
          </p:txBody>
        </p:sp>
        <p:sp>
          <p:nvSpPr>
            <p:cNvPr id="70" name="rc70"/>
            <p:cNvSpPr/>
            <p:nvPr/>
          </p:nvSpPr>
          <p:spPr>
            <a:xfrm>
              <a:off x="4493063" y="3082130"/>
              <a:ext cx="203168" cy="1543405"/>
            </a:xfrm>
            <a:prstGeom prst="rect">
              <a:avLst/>
            </a:prstGeom>
            <a:solidFill>
              <a:srgbClr val="80BD41">
                <a:alpha val="100000"/>
              </a:srgbClr>
            </a:solidFill>
          </p:spPr>
          <p:txBody>
            <a:bodyPr/>
            <a:lstStyle/>
            <a:p/>
          </p:txBody>
        </p:sp>
        <p:sp>
          <p:nvSpPr>
            <p:cNvPr id="71" name="rc71"/>
            <p:cNvSpPr/>
            <p:nvPr/>
          </p:nvSpPr>
          <p:spPr>
            <a:xfrm>
              <a:off x="4493063" y="3034400"/>
              <a:ext cx="203168" cy="15909"/>
            </a:xfrm>
            <a:prstGeom prst="rect">
              <a:avLst/>
            </a:prstGeom>
            <a:solidFill>
              <a:srgbClr val="0058AB">
                <a:alpha val="100000"/>
              </a:srgbClr>
            </a:solidFill>
          </p:spPr>
          <p:txBody>
            <a:bodyPr/>
            <a:lstStyle/>
            <a:p/>
          </p:txBody>
        </p:sp>
        <p:sp>
          <p:nvSpPr>
            <p:cNvPr id="72" name="rc72"/>
            <p:cNvSpPr/>
            <p:nvPr/>
          </p:nvSpPr>
          <p:spPr>
            <a:xfrm>
              <a:off x="4493063" y="3050310"/>
              <a:ext cx="203168" cy="31819"/>
            </a:xfrm>
            <a:prstGeom prst="rect">
              <a:avLst/>
            </a:prstGeom>
            <a:solidFill>
              <a:srgbClr val="1CABE2">
                <a:alpha val="100000"/>
              </a:srgbClr>
            </a:solidFill>
          </p:spPr>
          <p:txBody>
            <a:bodyPr/>
            <a:lstStyle/>
            <a:p/>
          </p:txBody>
        </p:sp>
        <p:sp>
          <p:nvSpPr>
            <p:cNvPr id="73" name="rc73"/>
            <p:cNvSpPr/>
            <p:nvPr/>
          </p:nvSpPr>
          <p:spPr>
            <a:xfrm>
              <a:off x="4718806" y="3055472"/>
              <a:ext cx="203168" cy="1570063"/>
            </a:xfrm>
            <a:prstGeom prst="rect">
              <a:avLst/>
            </a:prstGeom>
            <a:solidFill>
              <a:srgbClr val="80BD41">
                <a:alpha val="100000"/>
              </a:srgbClr>
            </a:solidFill>
          </p:spPr>
          <p:txBody>
            <a:bodyPr/>
            <a:lstStyle/>
            <a:p/>
          </p:txBody>
        </p:sp>
        <p:sp>
          <p:nvSpPr>
            <p:cNvPr id="74" name="rc74"/>
            <p:cNvSpPr/>
            <p:nvPr/>
          </p:nvSpPr>
          <p:spPr>
            <a:xfrm>
              <a:off x="4718806" y="3006909"/>
              <a:ext cx="203168" cy="16187"/>
            </a:xfrm>
            <a:prstGeom prst="rect">
              <a:avLst/>
            </a:prstGeom>
            <a:solidFill>
              <a:srgbClr val="0058AB">
                <a:alpha val="100000"/>
              </a:srgbClr>
            </a:solidFill>
          </p:spPr>
          <p:txBody>
            <a:bodyPr/>
            <a:lstStyle/>
            <a:p/>
          </p:txBody>
        </p:sp>
        <p:sp>
          <p:nvSpPr>
            <p:cNvPr id="75" name="rc75"/>
            <p:cNvSpPr/>
            <p:nvPr/>
          </p:nvSpPr>
          <p:spPr>
            <a:xfrm>
              <a:off x="4718806" y="3023096"/>
              <a:ext cx="203168" cy="32375"/>
            </a:xfrm>
            <a:prstGeom prst="rect">
              <a:avLst/>
            </a:prstGeom>
            <a:solidFill>
              <a:srgbClr val="1CABE2">
                <a:alpha val="100000"/>
              </a:srgbClr>
            </a:solidFill>
          </p:spPr>
          <p:txBody>
            <a:bodyPr/>
            <a:lstStyle/>
            <a:p/>
          </p:txBody>
        </p:sp>
        <p:sp>
          <p:nvSpPr>
            <p:cNvPr id="76" name="rc76"/>
            <p:cNvSpPr/>
            <p:nvPr/>
          </p:nvSpPr>
          <p:spPr>
            <a:xfrm>
              <a:off x="4944548" y="3048190"/>
              <a:ext cx="203168" cy="1577345"/>
            </a:xfrm>
            <a:prstGeom prst="rect">
              <a:avLst/>
            </a:prstGeom>
            <a:solidFill>
              <a:srgbClr val="80BD41">
                <a:alpha val="100000"/>
              </a:srgbClr>
            </a:solidFill>
          </p:spPr>
          <p:txBody>
            <a:bodyPr/>
            <a:lstStyle/>
            <a:p/>
          </p:txBody>
        </p:sp>
        <p:sp>
          <p:nvSpPr>
            <p:cNvPr id="77" name="rc77"/>
            <p:cNvSpPr/>
            <p:nvPr/>
          </p:nvSpPr>
          <p:spPr>
            <a:xfrm>
              <a:off x="4944548" y="2982474"/>
              <a:ext cx="203168" cy="16436"/>
            </a:xfrm>
            <a:prstGeom prst="rect">
              <a:avLst/>
            </a:prstGeom>
            <a:solidFill>
              <a:srgbClr val="0058AB">
                <a:alpha val="100000"/>
              </a:srgbClr>
            </a:solidFill>
          </p:spPr>
          <p:txBody>
            <a:bodyPr/>
            <a:lstStyle/>
            <a:p/>
          </p:txBody>
        </p:sp>
        <p:sp>
          <p:nvSpPr>
            <p:cNvPr id="78" name="rc78"/>
            <p:cNvSpPr/>
            <p:nvPr/>
          </p:nvSpPr>
          <p:spPr>
            <a:xfrm>
              <a:off x="4944548" y="2998910"/>
              <a:ext cx="203168" cy="49279"/>
            </a:xfrm>
            <a:prstGeom prst="rect">
              <a:avLst/>
            </a:prstGeom>
            <a:solidFill>
              <a:srgbClr val="1CABE2">
                <a:alpha val="100000"/>
              </a:srgbClr>
            </a:solidFill>
          </p:spPr>
          <p:txBody>
            <a:bodyPr/>
            <a:lstStyle/>
            <a:p/>
          </p:txBody>
        </p:sp>
        <p:sp>
          <p:nvSpPr>
            <p:cNvPr id="79" name="rc79"/>
            <p:cNvSpPr/>
            <p:nvPr/>
          </p:nvSpPr>
          <p:spPr>
            <a:xfrm>
              <a:off x="5170291" y="3024456"/>
              <a:ext cx="203168" cy="1601078"/>
            </a:xfrm>
            <a:prstGeom prst="rect">
              <a:avLst/>
            </a:prstGeom>
            <a:solidFill>
              <a:srgbClr val="80BD41">
                <a:alpha val="100000"/>
              </a:srgbClr>
            </a:solidFill>
          </p:spPr>
          <p:txBody>
            <a:bodyPr/>
            <a:lstStyle/>
            <a:p/>
          </p:txBody>
        </p:sp>
        <p:sp>
          <p:nvSpPr>
            <p:cNvPr id="80" name="rc80"/>
            <p:cNvSpPr/>
            <p:nvPr/>
          </p:nvSpPr>
          <p:spPr>
            <a:xfrm>
              <a:off x="5170291" y="2957746"/>
              <a:ext cx="203168" cy="16684"/>
            </a:xfrm>
            <a:prstGeom prst="rect">
              <a:avLst/>
            </a:prstGeom>
            <a:solidFill>
              <a:srgbClr val="0058AB">
                <a:alpha val="100000"/>
              </a:srgbClr>
            </a:solidFill>
          </p:spPr>
          <p:txBody>
            <a:bodyPr/>
            <a:lstStyle/>
            <a:p/>
          </p:txBody>
        </p:sp>
        <p:sp>
          <p:nvSpPr>
            <p:cNvPr id="81" name="rc81"/>
            <p:cNvSpPr/>
            <p:nvPr/>
          </p:nvSpPr>
          <p:spPr>
            <a:xfrm>
              <a:off x="5170291" y="2974431"/>
              <a:ext cx="203168" cy="50025"/>
            </a:xfrm>
            <a:prstGeom prst="rect">
              <a:avLst/>
            </a:prstGeom>
            <a:solidFill>
              <a:srgbClr val="1CABE2">
                <a:alpha val="100000"/>
              </a:srgbClr>
            </a:solidFill>
          </p:spPr>
          <p:txBody>
            <a:bodyPr/>
            <a:lstStyle/>
            <a:p/>
          </p:txBody>
        </p:sp>
        <p:sp>
          <p:nvSpPr>
            <p:cNvPr id="82" name="rc82"/>
            <p:cNvSpPr/>
            <p:nvPr/>
          </p:nvSpPr>
          <p:spPr>
            <a:xfrm>
              <a:off x="5396033" y="3014571"/>
              <a:ext cx="203168" cy="1610963"/>
            </a:xfrm>
            <a:prstGeom prst="rect">
              <a:avLst/>
            </a:prstGeom>
            <a:solidFill>
              <a:srgbClr val="80BD41">
                <a:alpha val="100000"/>
              </a:srgbClr>
            </a:solidFill>
          </p:spPr>
          <p:txBody>
            <a:bodyPr/>
            <a:lstStyle/>
            <a:p/>
          </p:txBody>
        </p:sp>
        <p:sp>
          <p:nvSpPr>
            <p:cNvPr id="83" name="rc83"/>
            <p:cNvSpPr/>
            <p:nvPr/>
          </p:nvSpPr>
          <p:spPr>
            <a:xfrm>
              <a:off x="5396033" y="2964750"/>
              <a:ext cx="203168" cy="16611"/>
            </a:xfrm>
            <a:prstGeom prst="rect">
              <a:avLst/>
            </a:prstGeom>
            <a:solidFill>
              <a:srgbClr val="0058AB">
                <a:alpha val="100000"/>
              </a:srgbClr>
            </a:solidFill>
          </p:spPr>
          <p:txBody>
            <a:bodyPr/>
            <a:lstStyle/>
            <a:p/>
          </p:txBody>
        </p:sp>
        <p:sp>
          <p:nvSpPr>
            <p:cNvPr id="84" name="rc84"/>
            <p:cNvSpPr/>
            <p:nvPr/>
          </p:nvSpPr>
          <p:spPr>
            <a:xfrm>
              <a:off x="5396033" y="2981362"/>
              <a:ext cx="203168" cy="33208"/>
            </a:xfrm>
            <a:prstGeom prst="rect">
              <a:avLst/>
            </a:prstGeom>
            <a:solidFill>
              <a:srgbClr val="1CABE2">
                <a:alpha val="100000"/>
              </a:srgbClr>
            </a:solidFill>
          </p:spPr>
          <p:txBody>
            <a:bodyPr/>
            <a:lstStyle/>
            <a:p/>
          </p:txBody>
        </p:sp>
        <p:sp>
          <p:nvSpPr>
            <p:cNvPr id="85" name="rc85"/>
            <p:cNvSpPr/>
            <p:nvPr/>
          </p:nvSpPr>
          <p:spPr>
            <a:xfrm>
              <a:off x="5621775" y="3039942"/>
              <a:ext cx="203168" cy="1585592"/>
            </a:xfrm>
            <a:prstGeom prst="rect">
              <a:avLst/>
            </a:prstGeom>
            <a:solidFill>
              <a:srgbClr val="80BD41">
                <a:alpha val="100000"/>
              </a:srgbClr>
            </a:solidFill>
          </p:spPr>
          <p:txBody>
            <a:bodyPr/>
            <a:lstStyle/>
            <a:p/>
          </p:txBody>
        </p:sp>
        <p:sp>
          <p:nvSpPr>
            <p:cNvPr id="86" name="rc86"/>
            <p:cNvSpPr/>
            <p:nvPr/>
          </p:nvSpPr>
          <p:spPr>
            <a:xfrm>
              <a:off x="5621775" y="2990896"/>
              <a:ext cx="203168" cy="16348"/>
            </a:xfrm>
            <a:prstGeom prst="rect">
              <a:avLst/>
            </a:prstGeom>
            <a:solidFill>
              <a:srgbClr val="0058AB">
                <a:alpha val="100000"/>
              </a:srgbClr>
            </a:solidFill>
          </p:spPr>
          <p:txBody>
            <a:bodyPr/>
            <a:lstStyle/>
            <a:p/>
          </p:txBody>
        </p:sp>
        <p:sp>
          <p:nvSpPr>
            <p:cNvPr id="87" name="rc87"/>
            <p:cNvSpPr/>
            <p:nvPr/>
          </p:nvSpPr>
          <p:spPr>
            <a:xfrm>
              <a:off x="5621775" y="3007245"/>
              <a:ext cx="203168" cy="32697"/>
            </a:xfrm>
            <a:prstGeom prst="rect">
              <a:avLst/>
            </a:prstGeom>
            <a:solidFill>
              <a:srgbClr val="1CABE2">
                <a:alpha val="100000"/>
              </a:srgbClr>
            </a:solidFill>
          </p:spPr>
          <p:txBody>
            <a:bodyPr/>
            <a:lstStyle/>
            <a:p/>
          </p:txBody>
        </p:sp>
        <p:sp>
          <p:nvSpPr>
            <p:cNvPr id="88" name="rc88"/>
            <p:cNvSpPr/>
            <p:nvPr/>
          </p:nvSpPr>
          <p:spPr>
            <a:xfrm>
              <a:off x="5847518" y="3064714"/>
              <a:ext cx="203168" cy="1560821"/>
            </a:xfrm>
            <a:prstGeom prst="rect">
              <a:avLst/>
            </a:prstGeom>
            <a:solidFill>
              <a:srgbClr val="80BD41">
                <a:alpha val="100000"/>
              </a:srgbClr>
            </a:solidFill>
          </p:spPr>
          <p:txBody>
            <a:bodyPr/>
            <a:lstStyle/>
            <a:p/>
          </p:txBody>
        </p:sp>
        <p:sp>
          <p:nvSpPr>
            <p:cNvPr id="89" name="rc89"/>
            <p:cNvSpPr/>
            <p:nvPr/>
          </p:nvSpPr>
          <p:spPr>
            <a:xfrm>
              <a:off x="5847518" y="3016443"/>
              <a:ext cx="203168" cy="16085"/>
            </a:xfrm>
            <a:prstGeom prst="rect">
              <a:avLst/>
            </a:prstGeom>
            <a:solidFill>
              <a:srgbClr val="0058AB">
                <a:alpha val="100000"/>
              </a:srgbClr>
            </a:solidFill>
          </p:spPr>
          <p:txBody>
            <a:bodyPr/>
            <a:lstStyle/>
            <a:p/>
          </p:txBody>
        </p:sp>
        <p:sp>
          <p:nvSpPr>
            <p:cNvPr id="90" name="rc90"/>
            <p:cNvSpPr/>
            <p:nvPr/>
          </p:nvSpPr>
          <p:spPr>
            <a:xfrm>
              <a:off x="5847518" y="3032528"/>
              <a:ext cx="203168" cy="32185"/>
            </a:xfrm>
            <a:prstGeom prst="rect">
              <a:avLst/>
            </a:prstGeom>
            <a:solidFill>
              <a:srgbClr val="1CABE2">
                <a:alpha val="100000"/>
              </a:srgbClr>
            </a:solidFill>
          </p:spPr>
          <p:txBody>
            <a:bodyPr/>
            <a:lstStyle/>
            <a:p/>
          </p:txBody>
        </p:sp>
        <p:sp>
          <p:nvSpPr>
            <p:cNvPr id="91" name="rc91"/>
            <p:cNvSpPr/>
            <p:nvPr/>
          </p:nvSpPr>
          <p:spPr>
            <a:xfrm>
              <a:off x="6073260" y="3091752"/>
              <a:ext cx="203168" cy="1533783"/>
            </a:xfrm>
            <a:prstGeom prst="rect">
              <a:avLst/>
            </a:prstGeom>
            <a:solidFill>
              <a:srgbClr val="80BD41">
                <a:alpha val="100000"/>
              </a:srgbClr>
            </a:solidFill>
          </p:spPr>
          <p:txBody>
            <a:bodyPr/>
            <a:lstStyle/>
            <a:p/>
          </p:txBody>
        </p:sp>
        <p:sp>
          <p:nvSpPr>
            <p:cNvPr id="92" name="rc92"/>
            <p:cNvSpPr/>
            <p:nvPr/>
          </p:nvSpPr>
          <p:spPr>
            <a:xfrm>
              <a:off x="6073260" y="2993850"/>
              <a:ext cx="203168" cy="16319"/>
            </a:xfrm>
            <a:prstGeom prst="rect">
              <a:avLst/>
            </a:prstGeom>
            <a:solidFill>
              <a:srgbClr val="0058AB">
                <a:alpha val="100000"/>
              </a:srgbClr>
            </a:solidFill>
          </p:spPr>
          <p:txBody>
            <a:bodyPr/>
            <a:lstStyle/>
            <a:p/>
          </p:txBody>
        </p:sp>
        <p:sp>
          <p:nvSpPr>
            <p:cNvPr id="93" name="rc93"/>
            <p:cNvSpPr/>
            <p:nvPr/>
          </p:nvSpPr>
          <p:spPr>
            <a:xfrm>
              <a:off x="6073260" y="3010170"/>
              <a:ext cx="203168" cy="81582"/>
            </a:xfrm>
            <a:prstGeom prst="rect">
              <a:avLst/>
            </a:prstGeom>
            <a:solidFill>
              <a:srgbClr val="1CABE2">
                <a:alpha val="100000"/>
              </a:srgbClr>
            </a:solidFill>
          </p:spPr>
          <p:txBody>
            <a:bodyPr/>
            <a:lstStyle/>
            <a:p/>
          </p:txBody>
        </p:sp>
        <p:sp>
          <p:nvSpPr>
            <p:cNvPr id="94" name="rc94"/>
            <p:cNvSpPr/>
            <p:nvPr/>
          </p:nvSpPr>
          <p:spPr>
            <a:xfrm>
              <a:off x="6299002" y="3295670"/>
              <a:ext cx="203168" cy="1329864"/>
            </a:xfrm>
            <a:prstGeom prst="rect">
              <a:avLst/>
            </a:prstGeom>
            <a:solidFill>
              <a:srgbClr val="80BD41">
                <a:alpha val="100000"/>
              </a:srgbClr>
            </a:solidFill>
          </p:spPr>
          <p:txBody>
            <a:bodyPr/>
            <a:lstStyle/>
            <a:p/>
          </p:txBody>
        </p:sp>
        <p:sp>
          <p:nvSpPr>
            <p:cNvPr id="95" name="rc95"/>
            <p:cNvSpPr/>
            <p:nvPr/>
          </p:nvSpPr>
          <p:spPr>
            <a:xfrm>
              <a:off x="6299002" y="3210783"/>
              <a:ext cx="203168" cy="14140"/>
            </a:xfrm>
            <a:prstGeom prst="rect">
              <a:avLst/>
            </a:prstGeom>
            <a:solidFill>
              <a:srgbClr val="0058AB">
                <a:alpha val="100000"/>
              </a:srgbClr>
            </a:solidFill>
          </p:spPr>
          <p:txBody>
            <a:bodyPr/>
            <a:lstStyle/>
            <a:p/>
          </p:txBody>
        </p:sp>
        <p:sp>
          <p:nvSpPr>
            <p:cNvPr id="96" name="rc96"/>
            <p:cNvSpPr/>
            <p:nvPr/>
          </p:nvSpPr>
          <p:spPr>
            <a:xfrm>
              <a:off x="6299002" y="3224924"/>
              <a:ext cx="203168" cy="70746"/>
            </a:xfrm>
            <a:prstGeom prst="rect">
              <a:avLst/>
            </a:prstGeom>
            <a:solidFill>
              <a:srgbClr val="1CABE2">
                <a:alpha val="100000"/>
              </a:srgbClr>
            </a:solidFill>
          </p:spPr>
          <p:txBody>
            <a:bodyPr/>
            <a:lstStyle/>
            <a:p/>
          </p:txBody>
        </p:sp>
        <p:sp>
          <p:nvSpPr>
            <p:cNvPr id="97" name="rc97"/>
            <p:cNvSpPr/>
            <p:nvPr/>
          </p:nvSpPr>
          <p:spPr>
            <a:xfrm>
              <a:off x="6524745" y="3419089"/>
              <a:ext cx="203168" cy="1206446"/>
            </a:xfrm>
            <a:prstGeom prst="rect">
              <a:avLst/>
            </a:prstGeom>
            <a:solidFill>
              <a:srgbClr val="80BD41">
                <a:alpha val="100000"/>
              </a:srgbClr>
            </a:solidFill>
          </p:spPr>
          <p:txBody>
            <a:bodyPr/>
            <a:lstStyle/>
            <a:p/>
          </p:txBody>
        </p:sp>
        <p:sp>
          <p:nvSpPr>
            <p:cNvPr id="98" name="rc98"/>
            <p:cNvSpPr/>
            <p:nvPr/>
          </p:nvSpPr>
          <p:spPr>
            <a:xfrm>
              <a:off x="6524745" y="3285039"/>
              <a:ext cx="203168" cy="53622"/>
            </a:xfrm>
            <a:prstGeom prst="rect">
              <a:avLst/>
            </a:prstGeom>
            <a:solidFill>
              <a:srgbClr val="0058AB">
                <a:alpha val="100000"/>
              </a:srgbClr>
            </a:solidFill>
          </p:spPr>
          <p:txBody>
            <a:bodyPr/>
            <a:lstStyle/>
            <a:p/>
          </p:txBody>
        </p:sp>
        <p:sp>
          <p:nvSpPr>
            <p:cNvPr id="99" name="rc99"/>
            <p:cNvSpPr/>
            <p:nvPr/>
          </p:nvSpPr>
          <p:spPr>
            <a:xfrm>
              <a:off x="6524745" y="3338662"/>
              <a:ext cx="203168" cy="80426"/>
            </a:xfrm>
            <a:prstGeom prst="rect">
              <a:avLst/>
            </a:prstGeom>
            <a:solidFill>
              <a:srgbClr val="1CABE2">
                <a:alpha val="100000"/>
              </a:srgbClr>
            </a:solidFill>
          </p:spPr>
          <p:txBody>
            <a:bodyPr/>
            <a:lstStyle/>
            <a:p/>
          </p:txBody>
        </p:sp>
        <p:sp>
          <p:nvSpPr>
            <p:cNvPr id="100" name="rc100"/>
            <p:cNvSpPr/>
            <p:nvPr/>
          </p:nvSpPr>
          <p:spPr>
            <a:xfrm>
              <a:off x="6750487" y="3493096"/>
              <a:ext cx="203168" cy="1132438"/>
            </a:xfrm>
            <a:prstGeom prst="rect">
              <a:avLst/>
            </a:prstGeom>
            <a:solidFill>
              <a:srgbClr val="80BD41">
                <a:alpha val="100000"/>
              </a:srgbClr>
            </a:solidFill>
          </p:spPr>
          <p:txBody>
            <a:bodyPr/>
            <a:lstStyle/>
            <a:p/>
          </p:txBody>
        </p:sp>
        <p:sp>
          <p:nvSpPr>
            <p:cNvPr id="101" name="rc101"/>
            <p:cNvSpPr/>
            <p:nvPr/>
          </p:nvSpPr>
          <p:spPr>
            <a:xfrm>
              <a:off x="6750487" y="3308743"/>
              <a:ext cx="203168" cy="39496"/>
            </a:xfrm>
            <a:prstGeom prst="rect">
              <a:avLst/>
            </a:prstGeom>
            <a:solidFill>
              <a:srgbClr val="0058AB">
                <a:alpha val="100000"/>
              </a:srgbClr>
            </a:solidFill>
          </p:spPr>
          <p:txBody>
            <a:bodyPr/>
            <a:lstStyle/>
            <a:p/>
          </p:txBody>
        </p:sp>
        <p:sp>
          <p:nvSpPr>
            <p:cNvPr id="102" name="rc102"/>
            <p:cNvSpPr/>
            <p:nvPr/>
          </p:nvSpPr>
          <p:spPr>
            <a:xfrm>
              <a:off x="6750487" y="3348240"/>
              <a:ext cx="203168" cy="144856"/>
            </a:xfrm>
            <a:prstGeom prst="rect">
              <a:avLst/>
            </a:prstGeom>
            <a:solidFill>
              <a:srgbClr val="1CABE2">
                <a:alpha val="100000"/>
              </a:srgbClr>
            </a:solidFill>
          </p:spPr>
          <p:txBody>
            <a:bodyPr/>
            <a:lstStyle/>
            <a:p/>
          </p:txBody>
        </p:sp>
        <p:sp>
          <p:nvSpPr>
            <p:cNvPr id="103" name="rc103"/>
            <p:cNvSpPr/>
            <p:nvPr/>
          </p:nvSpPr>
          <p:spPr>
            <a:xfrm>
              <a:off x="6976229" y="3356648"/>
              <a:ext cx="203168" cy="30376"/>
            </a:xfrm>
            <a:prstGeom prst="rect">
              <a:avLst/>
            </a:prstGeom>
            <a:solidFill>
              <a:srgbClr val="F26A21">
                <a:alpha val="100000"/>
              </a:srgbClr>
            </a:solidFill>
          </p:spPr>
          <p:txBody>
            <a:bodyPr/>
            <a:lstStyle/>
            <a:p/>
          </p:txBody>
        </p:sp>
        <p:sp>
          <p:nvSpPr>
            <p:cNvPr id="104" name="rc104"/>
            <p:cNvSpPr/>
            <p:nvPr/>
          </p:nvSpPr>
          <p:spPr>
            <a:xfrm>
              <a:off x="6976229" y="3387025"/>
              <a:ext cx="203168" cy="1238509"/>
            </a:xfrm>
            <a:prstGeom prst="rect">
              <a:avLst/>
            </a:prstGeom>
            <a:solidFill>
              <a:srgbClr val="FFC20E">
                <a:alpha val="100000"/>
              </a:srgbClr>
            </a:solidFill>
          </p:spPr>
          <p:txBody>
            <a:bodyPr/>
            <a:lstStyle/>
            <a:p/>
          </p:txBody>
        </p:sp>
        <p:sp>
          <p:nvSpPr>
            <p:cNvPr id="105" name="rc105"/>
            <p:cNvSpPr/>
            <p:nvPr/>
          </p:nvSpPr>
          <p:spPr>
            <a:xfrm>
              <a:off x="7201972" y="3410900"/>
              <a:ext cx="203168" cy="23362"/>
            </a:xfrm>
            <a:prstGeom prst="rect">
              <a:avLst/>
            </a:prstGeom>
            <a:solidFill>
              <a:srgbClr val="F26A21">
                <a:alpha val="100000"/>
              </a:srgbClr>
            </a:solidFill>
          </p:spPr>
          <p:txBody>
            <a:bodyPr/>
            <a:lstStyle/>
            <a:p/>
          </p:txBody>
        </p:sp>
        <p:sp>
          <p:nvSpPr>
            <p:cNvPr id="106" name="rc106"/>
            <p:cNvSpPr/>
            <p:nvPr/>
          </p:nvSpPr>
          <p:spPr>
            <a:xfrm>
              <a:off x="7201972" y="3434263"/>
              <a:ext cx="203168" cy="1191272"/>
            </a:xfrm>
            <a:prstGeom prst="rect">
              <a:avLst/>
            </a:prstGeom>
            <a:solidFill>
              <a:srgbClr val="FFC20E">
                <a:alpha val="100000"/>
              </a:srgbClr>
            </a:solidFill>
          </p:spPr>
          <p:txBody>
            <a:bodyPr/>
            <a:lstStyle/>
            <a:p/>
          </p:txBody>
        </p:sp>
        <p:sp>
          <p:nvSpPr>
            <p:cNvPr id="107" name="rc107"/>
            <p:cNvSpPr/>
            <p:nvPr/>
          </p:nvSpPr>
          <p:spPr>
            <a:xfrm>
              <a:off x="7427714" y="3425976"/>
              <a:ext cx="203168" cy="17968"/>
            </a:xfrm>
            <a:prstGeom prst="rect">
              <a:avLst/>
            </a:prstGeom>
            <a:solidFill>
              <a:srgbClr val="F26A21">
                <a:alpha val="100000"/>
              </a:srgbClr>
            </a:solidFill>
          </p:spPr>
          <p:txBody>
            <a:bodyPr/>
            <a:lstStyle/>
            <a:p/>
          </p:txBody>
        </p:sp>
        <p:sp>
          <p:nvSpPr>
            <p:cNvPr id="108" name="rc108"/>
            <p:cNvSpPr/>
            <p:nvPr/>
          </p:nvSpPr>
          <p:spPr>
            <a:xfrm>
              <a:off x="7427714" y="3443945"/>
              <a:ext cx="203168" cy="1181590"/>
            </a:xfrm>
            <a:prstGeom prst="rect">
              <a:avLst/>
            </a:prstGeom>
            <a:solidFill>
              <a:srgbClr val="FFC20E">
                <a:alpha val="100000"/>
              </a:srgbClr>
            </a:solidFill>
          </p:spPr>
          <p:txBody>
            <a:bodyPr/>
            <a:lstStyle/>
            <a:p/>
          </p:txBody>
        </p:sp>
        <p:sp>
          <p:nvSpPr>
            <p:cNvPr id="109" name="rc109"/>
            <p:cNvSpPr/>
            <p:nvPr/>
          </p:nvSpPr>
          <p:spPr>
            <a:xfrm>
              <a:off x="7653457" y="3438347"/>
              <a:ext cx="203168" cy="13819"/>
            </a:xfrm>
            <a:prstGeom prst="rect">
              <a:avLst/>
            </a:prstGeom>
            <a:solidFill>
              <a:srgbClr val="F26A21">
                <a:alpha val="100000"/>
              </a:srgbClr>
            </a:solidFill>
          </p:spPr>
          <p:txBody>
            <a:bodyPr/>
            <a:lstStyle/>
            <a:p/>
          </p:txBody>
        </p:sp>
        <p:sp>
          <p:nvSpPr>
            <p:cNvPr id="110" name="rc110"/>
            <p:cNvSpPr/>
            <p:nvPr/>
          </p:nvSpPr>
          <p:spPr>
            <a:xfrm>
              <a:off x="7653457" y="3452167"/>
              <a:ext cx="203168" cy="1173368"/>
            </a:xfrm>
            <a:prstGeom prst="rect">
              <a:avLst/>
            </a:prstGeom>
            <a:solidFill>
              <a:srgbClr val="FFC20E">
                <a:alpha val="100000"/>
              </a:srgbClr>
            </a:solidFill>
          </p:spPr>
          <p:txBody>
            <a:bodyPr/>
            <a:lstStyle/>
            <a:p/>
          </p:txBody>
        </p:sp>
        <p:sp>
          <p:nvSpPr>
            <p:cNvPr id="111" name="rc111"/>
            <p:cNvSpPr/>
            <p:nvPr/>
          </p:nvSpPr>
          <p:spPr>
            <a:xfrm>
              <a:off x="7879199" y="3445367"/>
              <a:ext cx="203168" cy="10628"/>
            </a:xfrm>
            <a:prstGeom prst="rect">
              <a:avLst/>
            </a:prstGeom>
            <a:solidFill>
              <a:srgbClr val="F26A21">
                <a:alpha val="100000"/>
              </a:srgbClr>
            </a:solidFill>
          </p:spPr>
          <p:txBody>
            <a:bodyPr/>
            <a:lstStyle/>
            <a:p/>
          </p:txBody>
        </p:sp>
        <p:sp>
          <p:nvSpPr>
            <p:cNvPr id="112" name="rc112"/>
            <p:cNvSpPr/>
            <p:nvPr/>
          </p:nvSpPr>
          <p:spPr>
            <a:xfrm>
              <a:off x="7879199" y="3455995"/>
              <a:ext cx="203168" cy="1169540"/>
            </a:xfrm>
            <a:prstGeom prst="rect">
              <a:avLst/>
            </a:prstGeom>
            <a:solidFill>
              <a:srgbClr val="FFC20E">
                <a:alpha val="100000"/>
              </a:srgbClr>
            </a:solidFill>
          </p:spPr>
          <p:txBody>
            <a:bodyPr/>
            <a:lstStyle/>
            <a:p/>
          </p:txBody>
        </p:sp>
        <p:sp>
          <p:nvSpPr>
            <p:cNvPr id="113" name="rc113"/>
            <p:cNvSpPr/>
            <p:nvPr/>
          </p:nvSpPr>
          <p:spPr>
            <a:xfrm>
              <a:off x="8104941" y="3447121"/>
              <a:ext cx="203168" cy="8174"/>
            </a:xfrm>
            <a:prstGeom prst="rect">
              <a:avLst/>
            </a:prstGeom>
            <a:solidFill>
              <a:srgbClr val="F26A21">
                <a:alpha val="100000"/>
              </a:srgbClr>
            </a:solidFill>
          </p:spPr>
          <p:txBody>
            <a:bodyPr/>
            <a:lstStyle/>
            <a:p/>
          </p:txBody>
        </p:sp>
        <p:sp>
          <p:nvSpPr>
            <p:cNvPr id="114" name="rc114"/>
            <p:cNvSpPr/>
            <p:nvPr/>
          </p:nvSpPr>
          <p:spPr>
            <a:xfrm>
              <a:off x="8104941" y="3455296"/>
              <a:ext cx="203168" cy="1170239"/>
            </a:xfrm>
            <a:prstGeom prst="rect">
              <a:avLst/>
            </a:prstGeom>
            <a:solidFill>
              <a:srgbClr val="FFC20E">
                <a:alpha val="100000"/>
              </a:srgbClr>
            </a:solidFill>
          </p:spPr>
          <p:txBody>
            <a:bodyPr/>
            <a:lstStyle/>
            <a:p/>
          </p:txBody>
        </p:sp>
        <p:sp>
          <p:nvSpPr>
            <p:cNvPr id="115" name="pl115"/>
            <p:cNvSpPr/>
            <p:nvPr/>
          </p:nvSpPr>
          <p:spPr>
            <a:xfrm>
              <a:off x="1434255" y="1227418"/>
              <a:ext cx="5417816" cy="102973"/>
            </a:xfrm>
            <a:custGeom>
              <a:avLst/>
              <a:pathLst>
                <a:path w="5417816" h="102973">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102973"/>
                  </a:lnTo>
                  <a:lnTo>
                    <a:pt x="5417816" y="68648"/>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227418"/>
              <a:ext cx="5417816" cy="446217"/>
            </a:xfrm>
            <a:custGeom>
              <a:avLst/>
              <a:pathLst>
                <a:path w="5417816" h="446217">
                  <a:moveTo>
                    <a:pt x="0" y="34324"/>
                  </a:moveTo>
                  <a:lnTo>
                    <a:pt x="225742" y="34324"/>
                  </a:lnTo>
                  <a:lnTo>
                    <a:pt x="451484" y="34324"/>
                  </a:lnTo>
                  <a:lnTo>
                    <a:pt x="677227" y="68648"/>
                  </a:lnTo>
                  <a:lnTo>
                    <a:pt x="902969" y="34324"/>
                  </a:lnTo>
                  <a:lnTo>
                    <a:pt x="1128711" y="68648"/>
                  </a:lnTo>
                  <a:lnTo>
                    <a:pt x="1354454" y="34324"/>
                  </a:lnTo>
                  <a:lnTo>
                    <a:pt x="1580196" y="0"/>
                  </a:lnTo>
                  <a:lnTo>
                    <a:pt x="1805938" y="0"/>
                  </a:lnTo>
                  <a:lnTo>
                    <a:pt x="2031681" y="0"/>
                  </a:lnTo>
                  <a:lnTo>
                    <a:pt x="2257423" y="0"/>
                  </a:lnTo>
                  <a:lnTo>
                    <a:pt x="2483165" y="0"/>
                  </a:lnTo>
                  <a:lnTo>
                    <a:pt x="2708908" y="0"/>
                  </a:lnTo>
                  <a:lnTo>
                    <a:pt x="2934650" y="34324"/>
                  </a:lnTo>
                  <a:lnTo>
                    <a:pt x="3160393" y="68648"/>
                  </a:lnTo>
                  <a:lnTo>
                    <a:pt x="3386135" y="68648"/>
                  </a:lnTo>
                  <a:lnTo>
                    <a:pt x="3611877" y="102973"/>
                  </a:lnTo>
                  <a:lnTo>
                    <a:pt x="3837620" y="102973"/>
                  </a:lnTo>
                  <a:lnTo>
                    <a:pt x="4063362" y="68648"/>
                  </a:lnTo>
                  <a:lnTo>
                    <a:pt x="4289104" y="68648"/>
                  </a:lnTo>
                  <a:lnTo>
                    <a:pt x="4514847" y="68648"/>
                  </a:lnTo>
                  <a:lnTo>
                    <a:pt x="4740589" y="171622"/>
                  </a:lnTo>
                  <a:lnTo>
                    <a:pt x="4966331" y="171622"/>
                  </a:lnTo>
                  <a:lnTo>
                    <a:pt x="5192074" y="308919"/>
                  </a:lnTo>
                  <a:lnTo>
                    <a:pt x="5417816" y="446217"/>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5800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6" name="tx126"/>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136592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249463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362335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752062"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565503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58807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10651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33225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6558000"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6" name="tx136"/>
            <p:cNvSpPr/>
            <p:nvPr/>
          </p:nvSpPr>
          <p:spPr>
            <a:xfrm>
              <a:off x="6783743"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83695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31058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237464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508103" y="164349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2" name="tx142"/>
            <p:cNvSpPr/>
            <p:nvPr/>
          </p:nvSpPr>
          <p:spPr>
            <a:xfrm>
              <a:off x="508103" y="91234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04603"/>
              <a:ext cx="201455" cy="201456"/>
            </a:xfrm>
            <a:prstGeom prst="rect">
              <a:avLst/>
            </a:prstGeom>
            <a:solidFill>
              <a:srgbClr val="80BD41">
                <a:alpha val="100000"/>
              </a:srgbClr>
            </a:solidFill>
          </p:spPr>
          <p:txBody>
            <a:bodyPr/>
            <a:lstStyle/>
            <a:p/>
          </p:txBody>
        </p:sp>
        <p:sp>
          <p:nvSpPr>
            <p:cNvPr id="164" name="rc164"/>
            <p:cNvSpPr/>
            <p:nvPr/>
          </p:nvSpPr>
          <p:spPr>
            <a:xfrm>
              <a:off x="2617773" y="5504603"/>
              <a:ext cx="201456" cy="201456"/>
            </a:xfrm>
            <a:prstGeom prst="rect">
              <a:avLst/>
            </a:prstGeom>
            <a:solidFill>
              <a:srgbClr val="1CABE2">
                <a:alpha val="100000"/>
              </a:srgbClr>
            </a:solidFill>
          </p:spPr>
          <p:txBody>
            <a:bodyPr/>
            <a:lstStyle/>
            <a:p/>
          </p:txBody>
        </p:sp>
        <p:sp>
          <p:nvSpPr>
            <p:cNvPr id="165" name="rc165"/>
            <p:cNvSpPr/>
            <p:nvPr/>
          </p:nvSpPr>
          <p:spPr>
            <a:xfrm>
              <a:off x="3690596" y="5504603"/>
              <a:ext cx="201456" cy="201456"/>
            </a:xfrm>
            <a:prstGeom prst="rect">
              <a:avLst/>
            </a:prstGeom>
            <a:solidFill>
              <a:srgbClr val="0058AB">
                <a:alpha val="100000"/>
              </a:srgbClr>
            </a:solidFill>
          </p:spPr>
          <p:txBody>
            <a:bodyPr/>
            <a:lstStyle/>
            <a:p/>
          </p:txBody>
        </p:sp>
        <p:sp>
          <p:nvSpPr>
            <p:cNvPr id="166" name="rc166"/>
            <p:cNvSpPr/>
            <p:nvPr/>
          </p:nvSpPr>
          <p:spPr>
            <a:xfrm>
              <a:off x="4685930" y="5504603"/>
              <a:ext cx="201456" cy="201456"/>
            </a:xfrm>
            <a:prstGeom prst="rect">
              <a:avLst/>
            </a:prstGeom>
            <a:solidFill>
              <a:srgbClr val="FFC20E">
                <a:alpha val="100000"/>
              </a:srgbClr>
            </a:solidFill>
          </p:spPr>
          <p:txBody>
            <a:bodyPr/>
            <a:lstStyle/>
            <a:p/>
          </p:txBody>
        </p:sp>
        <p:sp>
          <p:nvSpPr>
            <p:cNvPr id="167" name="rc167"/>
            <p:cNvSpPr/>
            <p:nvPr/>
          </p:nvSpPr>
          <p:spPr>
            <a:xfrm>
              <a:off x="6590063" y="5504603"/>
              <a:ext cx="201456" cy="201456"/>
            </a:xfrm>
            <a:prstGeom prst="rect">
              <a:avLst/>
            </a:prstGeom>
            <a:solidFill>
              <a:srgbClr val="F26A21">
                <a:alpha val="100000"/>
              </a:srgbClr>
            </a:solidFill>
          </p:spPr>
          <p:txBody>
            <a:bodyPr/>
            <a:lstStyle/>
            <a:p/>
          </p:txBody>
        </p:sp>
        <p:sp>
          <p:nvSpPr>
            <p:cNvPr id="168" name="tx168"/>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83899" y="579074"/>
              <a:ext cx="42777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Czechia</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Czechia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2840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30368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17897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05426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86604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74133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61661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3977392"/>
              <a:ext cx="217589" cy="1013367"/>
            </a:xfrm>
            <a:prstGeom prst="rect">
              <a:avLst/>
            </a:prstGeom>
            <a:solidFill>
              <a:srgbClr val="0058AB">
                <a:alpha val="100000"/>
              </a:srgbClr>
            </a:solidFill>
          </p:spPr>
          <p:txBody>
            <a:bodyPr/>
            <a:lstStyle/>
            <a:p/>
          </p:txBody>
        </p:sp>
        <p:sp>
          <p:nvSpPr>
            <p:cNvPr id="40" name="rc40"/>
            <p:cNvSpPr/>
            <p:nvPr/>
          </p:nvSpPr>
          <p:spPr>
            <a:xfrm>
              <a:off x="1472058" y="3974018"/>
              <a:ext cx="217589" cy="1016741"/>
            </a:xfrm>
            <a:prstGeom prst="rect">
              <a:avLst/>
            </a:prstGeom>
            <a:solidFill>
              <a:srgbClr val="0058AB">
                <a:alpha val="100000"/>
              </a:srgbClr>
            </a:solidFill>
          </p:spPr>
          <p:txBody>
            <a:bodyPr/>
            <a:lstStyle/>
            <a:p/>
          </p:txBody>
        </p:sp>
        <p:sp>
          <p:nvSpPr>
            <p:cNvPr id="41" name="rc41"/>
            <p:cNvSpPr/>
            <p:nvPr/>
          </p:nvSpPr>
          <p:spPr>
            <a:xfrm>
              <a:off x="1713825" y="3951524"/>
              <a:ext cx="217589" cy="1039235"/>
            </a:xfrm>
            <a:prstGeom prst="rect">
              <a:avLst/>
            </a:prstGeom>
            <a:solidFill>
              <a:srgbClr val="0058AB">
                <a:alpha val="100000"/>
              </a:srgbClr>
            </a:solidFill>
          </p:spPr>
          <p:txBody>
            <a:bodyPr/>
            <a:lstStyle/>
            <a:p/>
          </p:txBody>
        </p:sp>
        <p:sp>
          <p:nvSpPr>
            <p:cNvPr id="42" name="rc42"/>
            <p:cNvSpPr/>
            <p:nvPr/>
          </p:nvSpPr>
          <p:spPr>
            <a:xfrm>
              <a:off x="1955592" y="3940277"/>
              <a:ext cx="217589" cy="1050482"/>
            </a:xfrm>
            <a:prstGeom prst="rect">
              <a:avLst/>
            </a:prstGeom>
            <a:solidFill>
              <a:srgbClr val="0058AB">
                <a:alpha val="100000"/>
              </a:srgbClr>
            </a:solidFill>
          </p:spPr>
          <p:txBody>
            <a:bodyPr/>
            <a:lstStyle/>
            <a:p/>
          </p:txBody>
        </p:sp>
        <p:sp>
          <p:nvSpPr>
            <p:cNvPr id="43" name="rc43"/>
            <p:cNvSpPr/>
            <p:nvPr/>
          </p:nvSpPr>
          <p:spPr>
            <a:xfrm>
              <a:off x="2197358" y="3893039"/>
              <a:ext cx="217589" cy="1097720"/>
            </a:xfrm>
            <a:prstGeom prst="rect">
              <a:avLst/>
            </a:prstGeom>
            <a:solidFill>
              <a:srgbClr val="0058AB">
                <a:alpha val="100000"/>
              </a:srgbClr>
            </a:solidFill>
          </p:spPr>
          <p:txBody>
            <a:bodyPr/>
            <a:lstStyle/>
            <a:p/>
          </p:txBody>
        </p:sp>
        <p:sp>
          <p:nvSpPr>
            <p:cNvPr id="44" name="rc44"/>
            <p:cNvSpPr/>
            <p:nvPr/>
          </p:nvSpPr>
          <p:spPr>
            <a:xfrm>
              <a:off x="2439125" y="3841302"/>
              <a:ext cx="217589" cy="1149457"/>
            </a:xfrm>
            <a:prstGeom prst="rect">
              <a:avLst/>
            </a:prstGeom>
            <a:solidFill>
              <a:srgbClr val="0058AB">
                <a:alpha val="100000"/>
              </a:srgbClr>
            </a:solidFill>
          </p:spPr>
          <p:txBody>
            <a:bodyPr/>
            <a:lstStyle/>
            <a:p/>
          </p:txBody>
        </p:sp>
        <p:sp>
          <p:nvSpPr>
            <p:cNvPr id="45" name="rc45"/>
            <p:cNvSpPr/>
            <p:nvPr/>
          </p:nvSpPr>
          <p:spPr>
            <a:xfrm>
              <a:off x="2680891" y="3797438"/>
              <a:ext cx="217589" cy="1193321"/>
            </a:xfrm>
            <a:prstGeom prst="rect">
              <a:avLst/>
            </a:prstGeom>
            <a:solidFill>
              <a:srgbClr val="0058AB">
                <a:alpha val="100000"/>
              </a:srgbClr>
            </a:solidFill>
          </p:spPr>
          <p:txBody>
            <a:bodyPr/>
            <a:lstStyle/>
            <a:p/>
          </p:txBody>
        </p:sp>
        <p:sp>
          <p:nvSpPr>
            <p:cNvPr id="46" name="rc46"/>
            <p:cNvSpPr/>
            <p:nvPr/>
          </p:nvSpPr>
          <p:spPr>
            <a:xfrm>
              <a:off x="2922658" y="3706336"/>
              <a:ext cx="217589" cy="1284423"/>
            </a:xfrm>
            <a:prstGeom prst="rect">
              <a:avLst/>
            </a:prstGeom>
            <a:solidFill>
              <a:srgbClr val="0058AB">
                <a:alpha val="100000"/>
              </a:srgbClr>
            </a:solidFill>
          </p:spPr>
          <p:txBody>
            <a:bodyPr/>
            <a:lstStyle/>
            <a:p/>
          </p:txBody>
        </p:sp>
        <p:sp>
          <p:nvSpPr>
            <p:cNvPr id="47" name="rc47"/>
            <p:cNvSpPr/>
            <p:nvPr/>
          </p:nvSpPr>
          <p:spPr>
            <a:xfrm>
              <a:off x="3164425" y="3657974"/>
              <a:ext cx="217589" cy="1332785"/>
            </a:xfrm>
            <a:prstGeom prst="rect">
              <a:avLst/>
            </a:prstGeom>
            <a:solidFill>
              <a:srgbClr val="0058AB">
                <a:alpha val="100000"/>
              </a:srgbClr>
            </a:solidFill>
          </p:spPr>
          <p:txBody>
            <a:bodyPr/>
            <a:lstStyle/>
            <a:p/>
          </p:txBody>
        </p:sp>
        <p:sp>
          <p:nvSpPr>
            <p:cNvPr id="48" name="rc48"/>
            <p:cNvSpPr/>
            <p:nvPr/>
          </p:nvSpPr>
          <p:spPr>
            <a:xfrm>
              <a:off x="3406191" y="3669221"/>
              <a:ext cx="217589" cy="1321538"/>
            </a:xfrm>
            <a:prstGeom prst="rect">
              <a:avLst/>
            </a:prstGeom>
            <a:solidFill>
              <a:srgbClr val="0058AB">
                <a:alpha val="100000"/>
              </a:srgbClr>
            </a:solidFill>
          </p:spPr>
          <p:txBody>
            <a:bodyPr/>
            <a:lstStyle/>
            <a:p/>
          </p:txBody>
        </p:sp>
        <p:sp>
          <p:nvSpPr>
            <p:cNvPr id="49" name="rc49"/>
            <p:cNvSpPr/>
            <p:nvPr/>
          </p:nvSpPr>
          <p:spPr>
            <a:xfrm>
              <a:off x="3647958" y="3684967"/>
              <a:ext cx="217589" cy="1305792"/>
            </a:xfrm>
            <a:prstGeom prst="rect">
              <a:avLst/>
            </a:prstGeom>
            <a:solidFill>
              <a:srgbClr val="0058AB">
                <a:alpha val="100000"/>
              </a:srgbClr>
            </a:solidFill>
          </p:spPr>
          <p:txBody>
            <a:bodyPr/>
            <a:lstStyle/>
            <a:p/>
          </p:txBody>
        </p:sp>
        <p:sp>
          <p:nvSpPr>
            <p:cNvPr id="50" name="rc50"/>
            <p:cNvSpPr/>
            <p:nvPr/>
          </p:nvSpPr>
          <p:spPr>
            <a:xfrm>
              <a:off x="3889725" y="3773819"/>
              <a:ext cx="217589" cy="1216940"/>
            </a:xfrm>
            <a:prstGeom prst="rect">
              <a:avLst/>
            </a:prstGeom>
            <a:solidFill>
              <a:srgbClr val="0058AB">
                <a:alpha val="100000"/>
              </a:srgbClr>
            </a:solidFill>
          </p:spPr>
          <p:txBody>
            <a:bodyPr/>
            <a:lstStyle/>
            <a:p/>
          </p:txBody>
        </p:sp>
        <p:sp>
          <p:nvSpPr>
            <p:cNvPr id="51" name="rc51"/>
            <p:cNvSpPr/>
            <p:nvPr/>
          </p:nvSpPr>
          <p:spPr>
            <a:xfrm>
              <a:off x="4131491" y="3778318"/>
              <a:ext cx="217589" cy="1212441"/>
            </a:xfrm>
            <a:prstGeom prst="rect">
              <a:avLst/>
            </a:prstGeom>
            <a:solidFill>
              <a:srgbClr val="0058AB">
                <a:alpha val="100000"/>
              </a:srgbClr>
            </a:solidFill>
          </p:spPr>
          <p:txBody>
            <a:bodyPr/>
            <a:lstStyle/>
            <a:p/>
          </p:txBody>
        </p:sp>
        <p:sp>
          <p:nvSpPr>
            <p:cNvPr id="52" name="rc52"/>
            <p:cNvSpPr/>
            <p:nvPr/>
          </p:nvSpPr>
          <p:spPr>
            <a:xfrm>
              <a:off x="4373258" y="3798563"/>
              <a:ext cx="217589" cy="1192196"/>
            </a:xfrm>
            <a:prstGeom prst="rect">
              <a:avLst/>
            </a:prstGeom>
            <a:solidFill>
              <a:srgbClr val="0058AB">
                <a:alpha val="100000"/>
              </a:srgbClr>
            </a:solidFill>
          </p:spPr>
          <p:txBody>
            <a:bodyPr/>
            <a:lstStyle/>
            <a:p/>
          </p:txBody>
        </p:sp>
        <p:sp>
          <p:nvSpPr>
            <p:cNvPr id="53" name="rc53"/>
            <p:cNvSpPr/>
            <p:nvPr/>
          </p:nvSpPr>
          <p:spPr>
            <a:xfrm>
              <a:off x="4615025" y="3767071"/>
              <a:ext cx="217589" cy="1223688"/>
            </a:xfrm>
            <a:prstGeom prst="rect">
              <a:avLst/>
            </a:prstGeom>
            <a:solidFill>
              <a:srgbClr val="0058AB">
                <a:alpha val="100000"/>
              </a:srgbClr>
            </a:solidFill>
          </p:spPr>
          <p:txBody>
            <a:bodyPr/>
            <a:lstStyle/>
            <a:p/>
          </p:txBody>
        </p:sp>
        <p:sp>
          <p:nvSpPr>
            <p:cNvPr id="54" name="rc54"/>
            <p:cNvSpPr/>
            <p:nvPr/>
          </p:nvSpPr>
          <p:spPr>
            <a:xfrm>
              <a:off x="4856791" y="3745701"/>
              <a:ext cx="217589" cy="1245058"/>
            </a:xfrm>
            <a:prstGeom prst="rect">
              <a:avLst/>
            </a:prstGeom>
            <a:solidFill>
              <a:srgbClr val="0058AB">
                <a:alpha val="100000"/>
              </a:srgbClr>
            </a:solidFill>
          </p:spPr>
          <p:txBody>
            <a:bodyPr/>
            <a:lstStyle/>
            <a:p/>
          </p:txBody>
        </p:sp>
        <p:sp>
          <p:nvSpPr>
            <p:cNvPr id="55" name="rc55"/>
            <p:cNvSpPr/>
            <p:nvPr/>
          </p:nvSpPr>
          <p:spPr>
            <a:xfrm>
              <a:off x="5098558" y="3726581"/>
              <a:ext cx="217589" cy="1264178"/>
            </a:xfrm>
            <a:prstGeom prst="rect">
              <a:avLst/>
            </a:prstGeom>
            <a:solidFill>
              <a:srgbClr val="0058AB">
                <a:alpha val="100000"/>
              </a:srgbClr>
            </a:solidFill>
          </p:spPr>
          <p:txBody>
            <a:bodyPr/>
            <a:lstStyle/>
            <a:p/>
          </p:txBody>
        </p:sp>
        <p:sp>
          <p:nvSpPr>
            <p:cNvPr id="56" name="rc56"/>
            <p:cNvSpPr/>
            <p:nvPr/>
          </p:nvSpPr>
          <p:spPr>
            <a:xfrm>
              <a:off x="5340325" y="3707461"/>
              <a:ext cx="217589" cy="1283298"/>
            </a:xfrm>
            <a:prstGeom prst="rect">
              <a:avLst/>
            </a:prstGeom>
            <a:solidFill>
              <a:srgbClr val="0058AB">
                <a:alpha val="100000"/>
              </a:srgbClr>
            </a:solidFill>
          </p:spPr>
          <p:txBody>
            <a:bodyPr/>
            <a:lstStyle/>
            <a:p/>
          </p:txBody>
        </p:sp>
        <p:sp>
          <p:nvSpPr>
            <p:cNvPr id="57" name="rc57"/>
            <p:cNvSpPr/>
            <p:nvPr/>
          </p:nvSpPr>
          <p:spPr>
            <a:xfrm>
              <a:off x="5582091" y="3713085"/>
              <a:ext cx="217589" cy="1277674"/>
            </a:xfrm>
            <a:prstGeom prst="rect">
              <a:avLst/>
            </a:prstGeom>
            <a:solidFill>
              <a:srgbClr val="0058AB">
                <a:alpha val="100000"/>
              </a:srgbClr>
            </a:solidFill>
          </p:spPr>
          <p:txBody>
            <a:bodyPr/>
            <a:lstStyle/>
            <a:p/>
          </p:txBody>
        </p:sp>
        <p:sp>
          <p:nvSpPr>
            <p:cNvPr id="58" name="rc58"/>
            <p:cNvSpPr/>
            <p:nvPr/>
          </p:nvSpPr>
          <p:spPr>
            <a:xfrm>
              <a:off x="5823858" y="3733329"/>
              <a:ext cx="217589" cy="1257430"/>
            </a:xfrm>
            <a:prstGeom prst="rect">
              <a:avLst/>
            </a:prstGeom>
            <a:solidFill>
              <a:srgbClr val="0058AB">
                <a:alpha val="100000"/>
              </a:srgbClr>
            </a:solidFill>
          </p:spPr>
          <p:txBody>
            <a:bodyPr/>
            <a:lstStyle/>
            <a:p/>
          </p:txBody>
        </p:sp>
        <p:sp>
          <p:nvSpPr>
            <p:cNvPr id="59" name="rc59"/>
            <p:cNvSpPr/>
            <p:nvPr/>
          </p:nvSpPr>
          <p:spPr>
            <a:xfrm>
              <a:off x="6065625" y="3753574"/>
              <a:ext cx="217589" cy="1237185"/>
            </a:xfrm>
            <a:prstGeom prst="rect">
              <a:avLst/>
            </a:prstGeom>
            <a:solidFill>
              <a:srgbClr val="0058AB">
                <a:alpha val="100000"/>
              </a:srgbClr>
            </a:solidFill>
          </p:spPr>
          <p:txBody>
            <a:bodyPr/>
            <a:lstStyle/>
            <a:p/>
          </p:txBody>
        </p:sp>
        <p:sp>
          <p:nvSpPr>
            <p:cNvPr id="60" name="rc60"/>
            <p:cNvSpPr/>
            <p:nvPr/>
          </p:nvSpPr>
          <p:spPr>
            <a:xfrm>
              <a:off x="6307391" y="3735579"/>
              <a:ext cx="217589" cy="1255180"/>
            </a:xfrm>
            <a:prstGeom prst="rect">
              <a:avLst/>
            </a:prstGeom>
            <a:solidFill>
              <a:srgbClr val="0058AB">
                <a:alpha val="100000"/>
              </a:srgbClr>
            </a:solidFill>
          </p:spPr>
          <p:txBody>
            <a:bodyPr/>
            <a:lstStyle/>
            <a:p/>
          </p:txBody>
        </p:sp>
        <p:sp>
          <p:nvSpPr>
            <p:cNvPr id="61" name="rc61"/>
            <p:cNvSpPr/>
            <p:nvPr/>
          </p:nvSpPr>
          <p:spPr>
            <a:xfrm>
              <a:off x="6549158" y="3903161"/>
              <a:ext cx="217589" cy="1087598"/>
            </a:xfrm>
            <a:prstGeom prst="rect">
              <a:avLst/>
            </a:prstGeom>
            <a:solidFill>
              <a:srgbClr val="0058AB">
                <a:alpha val="100000"/>
              </a:srgbClr>
            </a:solidFill>
          </p:spPr>
          <p:txBody>
            <a:bodyPr/>
            <a:lstStyle/>
            <a:p/>
          </p:txBody>
        </p:sp>
        <p:sp>
          <p:nvSpPr>
            <p:cNvPr id="62" name="rc62"/>
            <p:cNvSpPr/>
            <p:nvPr/>
          </p:nvSpPr>
          <p:spPr>
            <a:xfrm>
              <a:off x="6790924" y="866434"/>
              <a:ext cx="217589" cy="4124325"/>
            </a:xfrm>
            <a:prstGeom prst="rect">
              <a:avLst/>
            </a:prstGeom>
            <a:solidFill>
              <a:srgbClr val="0058AB">
                <a:alpha val="100000"/>
              </a:srgbClr>
            </a:solidFill>
          </p:spPr>
          <p:txBody>
            <a:bodyPr/>
            <a:lstStyle/>
            <a:p/>
          </p:txBody>
        </p:sp>
        <p:sp>
          <p:nvSpPr>
            <p:cNvPr id="63" name="rc63"/>
            <p:cNvSpPr/>
            <p:nvPr/>
          </p:nvSpPr>
          <p:spPr>
            <a:xfrm>
              <a:off x="7032691" y="1952907"/>
              <a:ext cx="217589" cy="3037852"/>
            </a:xfrm>
            <a:prstGeom prst="rect">
              <a:avLst/>
            </a:prstGeom>
            <a:solidFill>
              <a:srgbClr val="0058AB">
                <a:alpha val="100000"/>
              </a:srgbClr>
            </a:solidFill>
          </p:spPr>
          <p:txBody>
            <a:bodyPr/>
            <a:lstStyle/>
            <a:p/>
          </p:txBody>
        </p:sp>
        <p:sp>
          <p:nvSpPr>
            <p:cNvPr id="64" name="rc64"/>
            <p:cNvSpPr/>
            <p:nvPr/>
          </p:nvSpPr>
          <p:spPr>
            <a:xfrm>
              <a:off x="8483291" y="4362045"/>
              <a:ext cx="217589" cy="628715"/>
            </a:xfrm>
            <a:prstGeom prst="rect">
              <a:avLst/>
            </a:prstGeom>
            <a:solidFill>
              <a:srgbClr val="69DBFF">
                <a:alpha val="100000"/>
              </a:srgbClr>
            </a:solidFill>
          </p:spPr>
          <p:txBody>
            <a:bodyPr/>
            <a:lstStyle/>
            <a:p/>
          </p:txBody>
        </p:sp>
        <p:sp>
          <p:nvSpPr>
            <p:cNvPr id="65" name="pl65"/>
            <p:cNvSpPr/>
            <p:nvPr/>
          </p:nvSpPr>
          <p:spPr>
            <a:xfrm>
              <a:off x="6174420" y="3733329"/>
              <a:ext cx="2417666" cy="628715"/>
            </a:xfrm>
            <a:custGeom>
              <a:avLst/>
              <a:pathLst>
                <a:path w="2417666" h="628715">
                  <a:moveTo>
                    <a:pt x="0" y="0"/>
                  </a:moveTo>
                  <a:lnTo>
                    <a:pt x="241766" y="62871"/>
                  </a:lnTo>
                  <a:lnTo>
                    <a:pt x="483533" y="125743"/>
                  </a:lnTo>
                  <a:lnTo>
                    <a:pt x="725299" y="188614"/>
                  </a:lnTo>
                  <a:lnTo>
                    <a:pt x="967066" y="251486"/>
                  </a:lnTo>
                  <a:lnTo>
                    <a:pt x="1208833" y="314357"/>
                  </a:lnTo>
                  <a:lnTo>
                    <a:pt x="1450599" y="377229"/>
                  </a:lnTo>
                  <a:lnTo>
                    <a:pt x="1692366" y="440100"/>
                  </a:lnTo>
                  <a:lnTo>
                    <a:pt x="1934133" y="502972"/>
                  </a:lnTo>
                  <a:lnTo>
                    <a:pt x="2175899" y="565843"/>
                  </a:lnTo>
                  <a:lnTo>
                    <a:pt x="2417666" y="628715"/>
                  </a:lnTo>
                </a:path>
              </a:pathLst>
            </a:custGeom>
            <a:ln w="13550" cap="flat">
              <a:solidFill>
                <a:srgbClr val="000000">
                  <a:alpha val="100000"/>
                </a:srgbClr>
              </a:solidFill>
              <a:prstDash val="solid"/>
              <a:round/>
            </a:ln>
          </p:spPr>
          <p:txBody>
            <a:bodyPr/>
            <a:lstStyle/>
            <a:p/>
          </p:txBody>
        </p:sp>
        <p:sp>
          <p:nvSpPr>
            <p:cNvPr id="66" name="pt66"/>
            <p:cNvSpPr/>
            <p:nvPr/>
          </p:nvSpPr>
          <p:spPr>
            <a:xfrm>
              <a:off x="6149594" y="37085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37713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38342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38971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39599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40228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40857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41486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42114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42743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43372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0861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9" name="tx79"/>
            <p:cNvSpPr/>
            <p:nvPr/>
          </p:nvSpPr>
          <p:spPr>
            <a:xfrm>
              <a:off x="508103" y="268390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155918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1" name="tx81"/>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881714"/>
              <a:ext cx="201456" cy="201456"/>
            </a:xfrm>
            <a:prstGeom prst="rect">
              <a:avLst/>
            </a:prstGeom>
            <a:solidFill>
              <a:srgbClr val="0058AB">
                <a:alpha val="100000"/>
              </a:srgbClr>
            </a:solidFill>
          </p:spPr>
          <p:txBody>
            <a:bodyPr/>
            <a:lstStyle/>
            <a:p/>
          </p:txBody>
        </p:sp>
        <p:sp>
          <p:nvSpPr>
            <p:cNvPr id="110" name="rc110"/>
            <p:cNvSpPr/>
            <p:nvPr/>
          </p:nvSpPr>
          <p:spPr>
            <a:xfrm>
              <a:off x="4531686" y="5881714"/>
              <a:ext cx="201456" cy="201456"/>
            </a:xfrm>
            <a:prstGeom prst="rect">
              <a:avLst/>
            </a:prstGeom>
            <a:solidFill>
              <a:srgbClr val="69DBFF">
                <a:alpha val="100000"/>
              </a:srgbClr>
            </a:solidFill>
          </p:spPr>
          <p:txBody>
            <a:bodyPr/>
            <a:lstStyle/>
            <a:p/>
          </p:txBody>
        </p:sp>
        <p:sp>
          <p:nvSpPr>
            <p:cNvPr id="111" name="tx111"/>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60222" y="398022"/>
              <a:ext cx="60107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Czechia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202%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63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37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711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384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700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37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04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721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94949"/>
              <a:ext cx="249522" cy="1307747"/>
            </a:xfrm>
            <a:prstGeom prst="rect">
              <a:avLst/>
            </a:prstGeom>
            <a:solidFill>
              <a:srgbClr val="80BD41">
                <a:alpha val="100000"/>
              </a:srgbClr>
            </a:solidFill>
          </p:spPr>
          <p:txBody>
            <a:bodyPr/>
            <a:lstStyle/>
            <a:p/>
          </p:txBody>
        </p:sp>
        <p:sp>
          <p:nvSpPr>
            <p:cNvPr id="25" name="rc25"/>
            <p:cNvSpPr/>
            <p:nvPr/>
          </p:nvSpPr>
          <p:spPr>
            <a:xfrm>
              <a:off x="1296273" y="2781762"/>
              <a:ext cx="249522" cy="13187"/>
            </a:xfrm>
            <a:prstGeom prst="rect">
              <a:avLst/>
            </a:prstGeom>
            <a:solidFill>
              <a:srgbClr val="1CABE2">
                <a:alpha val="100000"/>
              </a:srgbClr>
            </a:solidFill>
          </p:spPr>
          <p:txBody>
            <a:bodyPr/>
            <a:lstStyle/>
            <a:p/>
          </p:txBody>
        </p:sp>
        <p:sp>
          <p:nvSpPr>
            <p:cNvPr id="26" name="rc26"/>
            <p:cNvSpPr/>
            <p:nvPr/>
          </p:nvSpPr>
          <p:spPr>
            <a:xfrm>
              <a:off x="1573521" y="2791579"/>
              <a:ext cx="249522" cy="1311117"/>
            </a:xfrm>
            <a:prstGeom prst="rect">
              <a:avLst/>
            </a:prstGeom>
            <a:solidFill>
              <a:srgbClr val="80BD41">
                <a:alpha val="100000"/>
              </a:srgbClr>
            </a:solidFill>
          </p:spPr>
          <p:txBody>
            <a:bodyPr/>
            <a:lstStyle/>
            <a:p/>
          </p:txBody>
        </p:sp>
        <p:sp>
          <p:nvSpPr>
            <p:cNvPr id="27" name="rc27"/>
            <p:cNvSpPr/>
            <p:nvPr/>
          </p:nvSpPr>
          <p:spPr>
            <a:xfrm>
              <a:off x="1573521" y="2778392"/>
              <a:ext cx="249522" cy="13187"/>
            </a:xfrm>
            <a:prstGeom prst="rect">
              <a:avLst/>
            </a:prstGeom>
            <a:solidFill>
              <a:srgbClr val="1CABE2">
                <a:alpha val="100000"/>
              </a:srgbClr>
            </a:solidFill>
          </p:spPr>
          <p:txBody>
            <a:bodyPr/>
            <a:lstStyle/>
            <a:p/>
          </p:txBody>
        </p:sp>
        <p:sp>
          <p:nvSpPr>
            <p:cNvPr id="28" name="rc28"/>
            <p:cNvSpPr/>
            <p:nvPr/>
          </p:nvSpPr>
          <p:spPr>
            <a:xfrm>
              <a:off x="1850769" y="2762567"/>
              <a:ext cx="249522" cy="1340130"/>
            </a:xfrm>
            <a:prstGeom prst="rect">
              <a:avLst/>
            </a:prstGeom>
            <a:solidFill>
              <a:srgbClr val="80BD41">
                <a:alpha val="100000"/>
              </a:srgbClr>
            </a:solidFill>
          </p:spPr>
          <p:txBody>
            <a:bodyPr/>
            <a:lstStyle/>
            <a:p/>
          </p:txBody>
        </p:sp>
        <p:sp>
          <p:nvSpPr>
            <p:cNvPr id="29" name="rc29"/>
            <p:cNvSpPr/>
            <p:nvPr/>
          </p:nvSpPr>
          <p:spPr>
            <a:xfrm>
              <a:off x="1850769" y="2749086"/>
              <a:ext cx="249522" cy="13480"/>
            </a:xfrm>
            <a:prstGeom prst="rect">
              <a:avLst/>
            </a:prstGeom>
            <a:solidFill>
              <a:srgbClr val="1CABE2">
                <a:alpha val="100000"/>
              </a:srgbClr>
            </a:solidFill>
          </p:spPr>
          <p:txBody>
            <a:bodyPr/>
            <a:lstStyle/>
            <a:p/>
          </p:txBody>
        </p:sp>
        <p:sp>
          <p:nvSpPr>
            <p:cNvPr id="30" name="rc30"/>
            <p:cNvSpPr/>
            <p:nvPr/>
          </p:nvSpPr>
          <p:spPr>
            <a:xfrm>
              <a:off x="2128016" y="2747181"/>
              <a:ext cx="249522" cy="1355515"/>
            </a:xfrm>
            <a:prstGeom prst="rect">
              <a:avLst/>
            </a:prstGeom>
            <a:solidFill>
              <a:srgbClr val="80BD41">
                <a:alpha val="100000"/>
              </a:srgbClr>
            </a:solidFill>
          </p:spPr>
          <p:txBody>
            <a:bodyPr/>
            <a:lstStyle/>
            <a:p/>
          </p:txBody>
        </p:sp>
        <p:sp>
          <p:nvSpPr>
            <p:cNvPr id="31" name="rc31"/>
            <p:cNvSpPr/>
            <p:nvPr/>
          </p:nvSpPr>
          <p:spPr>
            <a:xfrm>
              <a:off x="2128016" y="2733555"/>
              <a:ext cx="249522" cy="13626"/>
            </a:xfrm>
            <a:prstGeom prst="rect">
              <a:avLst/>
            </a:prstGeom>
            <a:solidFill>
              <a:srgbClr val="1CABE2">
                <a:alpha val="100000"/>
              </a:srgbClr>
            </a:solidFill>
          </p:spPr>
          <p:txBody>
            <a:bodyPr/>
            <a:lstStyle/>
            <a:p/>
          </p:txBody>
        </p:sp>
        <p:sp>
          <p:nvSpPr>
            <p:cNvPr id="32" name="rc32"/>
            <p:cNvSpPr/>
            <p:nvPr/>
          </p:nvSpPr>
          <p:spPr>
            <a:xfrm>
              <a:off x="2405264" y="2686959"/>
              <a:ext cx="249522" cy="1415737"/>
            </a:xfrm>
            <a:prstGeom prst="rect">
              <a:avLst/>
            </a:prstGeom>
            <a:solidFill>
              <a:srgbClr val="80BD41">
                <a:alpha val="100000"/>
              </a:srgbClr>
            </a:solidFill>
          </p:spPr>
          <p:txBody>
            <a:bodyPr/>
            <a:lstStyle/>
            <a:p/>
          </p:txBody>
        </p:sp>
        <p:sp>
          <p:nvSpPr>
            <p:cNvPr id="33" name="rc33"/>
            <p:cNvSpPr/>
            <p:nvPr/>
          </p:nvSpPr>
          <p:spPr>
            <a:xfrm>
              <a:off x="2405264" y="2672600"/>
              <a:ext cx="249522" cy="14359"/>
            </a:xfrm>
            <a:prstGeom prst="rect">
              <a:avLst/>
            </a:prstGeom>
            <a:solidFill>
              <a:srgbClr val="1CABE2">
                <a:alpha val="100000"/>
              </a:srgbClr>
            </a:solidFill>
          </p:spPr>
          <p:txBody>
            <a:bodyPr/>
            <a:lstStyle/>
            <a:p/>
          </p:txBody>
        </p:sp>
        <p:sp>
          <p:nvSpPr>
            <p:cNvPr id="34" name="rc34"/>
            <p:cNvSpPr/>
            <p:nvPr/>
          </p:nvSpPr>
          <p:spPr>
            <a:xfrm>
              <a:off x="2682512" y="2620729"/>
              <a:ext cx="249522" cy="1481967"/>
            </a:xfrm>
            <a:prstGeom prst="rect">
              <a:avLst/>
            </a:prstGeom>
            <a:solidFill>
              <a:srgbClr val="80BD41">
                <a:alpha val="100000"/>
              </a:srgbClr>
            </a:solidFill>
          </p:spPr>
          <p:txBody>
            <a:bodyPr/>
            <a:lstStyle/>
            <a:p/>
          </p:txBody>
        </p:sp>
        <p:sp>
          <p:nvSpPr>
            <p:cNvPr id="35" name="rc35"/>
            <p:cNvSpPr/>
            <p:nvPr/>
          </p:nvSpPr>
          <p:spPr>
            <a:xfrm>
              <a:off x="2682512" y="2605784"/>
              <a:ext cx="249522" cy="14945"/>
            </a:xfrm>
            <a:prstGeom prst="rect">
              <a:avLst/>
            </a:prstGeom>
            <a:solidFill>
              <a:srgbClr val="1CABE2">
                <a:alpha val="100000"/>
              </a:srgbClr>
            </a:solidFill>
          </p:spPr>
          <p:txBody>
            <a:bodyPr/>
            <a:lstStyle/>
            <a:p/>
          </p:txBody>
        </p:sp>
        <p:sp>
          <p:nvSpPr>
            <p:cNvPr id="36" name="rc36"/>
            <p:cNvSpPr/>
            <p:nvPr/>
          </p:nvSpPr>
          <p:spPr>
            <a:xfrm>
              <a:off x="2959759" y="2563437"/>
              <a:ext cx="249522" cy="1539259"/>
            </a:xfrm>
            <a:prstGeom prst="rect">
              <a:avLst/>
            </a:prstGeom>
            <a:solidFill>
              <a:srgbClr val="80BD41">
                <a:alpha val="100000"/>
              </a:srgbClr>
            </a:solidFill>
          </p:spPr>
          <p:txBody>
            <a:bodyPr/>
            <a:lstStyle/>
            <a:p/>
          </p:txBody>
        </p:sp>
        <p:sp>
          <p:nvSpPr>
            <p:cNvPr id="37" name="rc37"/>
            <p:cNvSpPr/>
            <p:nvPr/>
          </p:nvSpPr>
          <p:spPr>
            <a:xfrm>
              <a:off x="2959759" y="2547906"/>
              <a:ext cx="249522" cy="15531"/>
            </a:xfrm>
            <a:prstGeom prst="rect">
              <a:avLst/>
            </a:prstGeom>
            <a:solidFill>
              <a:srgbClr val="1CABE2">
                <a:alpha val="100000"/>
              </a:srgbClr>
            </a:solidFill>
          </p:spPr>
          <p:txBody>
            <a:bodyPr/>
            <a:lstStyle/>
            <a:p/>
          </p:txBody>
        </p:sp>
        <p:sp>
          <p:nvSpPr>
            <p:cNvPr id="38" name="rc38"/>
            <p:cNvSpPr/>
            <p:nvPr/>
          </p:nvSpPr>
          <p:spPr>
            <a:xfrm>
              <a:off x="3237007" y="2446509"/>
              <a:ext cx="249522" cy="1656187"/>
            </a:xfrm>
            <a:prstGeom prst="rect">
              <a:avLst/>
            </a:prstGeom>
            <a:solidFill>
              <a:srgbClr val="80BD41">
                <a:alpha val="100000"/>
              </a:srgbClr>
            </a:solidFill>
          </p:spPr>
          <p:txBody>
            <a:bodyPr/>
            <a:lstStyle/>
            <a:p/>
          </p:txBody>
        </p:sp>
        <p:sp>
          <p:nvSpPr>
            <p:cNvPr id="39" name="rc39"/>
            <p:cNvSpPr/>
            <p:nvPr/>
          </p:nvSpPr>
          <p:spPr>
            <a:xfrm>
              <a:off x="3237007" y="2429805"/>
              <a:ext cx="249522" cy="16704"/>
            </a:xfrm>
            <a:prstGeom prst="rect">
              <a:avLst/>
            </a:prstGeom>
            <a:solidFill>
              <a:srgbClr val="1CABE2">
                <a:alpha val="100000"/>
              </a:srgbClr>
            </a:solidFill>
          </p:spPr>
          <p:txBody>
            <a:bodyPr/>
            <a:lstStyle/>
            <a:p/>
          </p:txBody>
        </p:sp>
        <p:sp>
          <p:nvSpPr>
            <p:cNvPr id="40" name="rc40"/>
            <p:cNvSpPr/>
            <p:nvPr/>
          </p:nvSpPr>
          <p:spPr>
            <a:xfrm>
              <a:off x="3514255" y="2383063"/>
              <a:ext cx="249522" cy="1719633"/>
            </a:xfrm>
            <a:prstGeom prst="rect">
              <a:avLst/>
            </a:prstGeom>
            <a:solidFill>
              <a:srgbClr val="80BD41">
                <a:alpha val="100000"/>
              </a:srgbClr>
            </a:solidFill>
          </p:spPr>
          <p:txBody>
            <a:bodyPr/>
            <a:lstStyle/>
            <a:p/>
          </p:txBody>
        </p:sp>
        <p:sp>
          <p:nvSpPr>
            <p:cNvPr id="41" name="rc41"/>
            <p:cNvSpPr/>
            <p:nvPr/>
          </p:nvSpPr>
          <p:spPr>
            <a:xfrm>
              <a:off x="3514255" y="2365627"/>
              <a:ext cx="249522" cy="17436"/>
            </a:xfrm>
            <a:prstGeom prst="rect">
              <a:avLst/>
            </a:prstGeom>
            <a:solidFill>
              <a:srgbClr val="1CABE2">
                <a:alpha val="100000"/>
              </a:srgbClr>
            </a:solidFill>
          </p:spPr>
          <p:txBody>
            <a:bodyPr/>
            <a:lstStyle/>
            <a:p/>
          </p:txBody>
        </p:sp>
        <p:sp>
          <p:nvSpPr>
            <p:cNvPr id="42" name="rc42"/>
            <p:cNvSpPr/>
            <p:nvPr/>
          </p:nvSpPr>
          <p:spPr>
            <a:xfrm>
              <a:off x="3791502" y="2398888"/>
              <a:ext cx="249522" cy="1703808"/>
            </a:xfrm>
            <a:prstGeom prst="rect">
              <a:avLst/>
            </a:prstGeom>
            <a:solidFill>
              <a:srgbClr val="80BD41">
                <a:alpha val="100000"/>
              </a:srgbClr>
            </a:solidFill>
          </p:spPr>
          <p:txBody>
            <a:bodyPr/>
            <a:lstStyle/>
            <a:p/>
          </p:txBody>
        </p:sp>
        <p:sp>
          <p:nvSpPr>
            <p:cNvPr id="43" name="rc43"/>
            <p:cNvSpPr/>
            <p:nvPr/>
          </p:nvSpPr>
          <p:spPr>
            <a:xfrm>
              <a:off x="3791502" y="2381598"/>
              <a:ext cx="249522" cy="17290"/>
            </a:xfrm>
            <a:prstGeom prst="rect">
              <a:avLst/>
            </a:prstGeom>
            <a:solidFill>
              <a:srgbClr val="1CABE2">
                <a:alpha val="100000"/>
              </a:srgbClr>
            </a:solidFill>
          </p:spPr>
          <p:txBody>
            <a:bodyPr/>
            <a:lstStyle/>
            <a:p/>
          </p:txBody>
        </p:sp>
        <p:sp>
          <p:nvSpPr>
            <p:cNvPr id="44" name="rc44"/>
            <p:cNvSpPr/>
            <p:nvPr/>
          </p:nvSpPr>
          <p:spPr>
            <a:xfrm>
              <a:off x="4068750" y="2419109"/>
              <a:ext cx="249522" cy="1683587"/>
            </a:xfrm>
            <a:prstGeom prst="rect">
              <a:avLst/>
            </a:prstGeom>
            <a:solidFill>
              <a:srgbClr val="80BD41">
                <a:alpha val="100000"/>
              </a:srgbClr>
            </a:solidFill>
          </p:spPr>
          <p:txBody>
            <a:bodyPr/>
            <a:lstStyle/>
            <a:p/>
          </p:txBody>
        </p:sp>
        <p:sp>
          <p:nvSpPr>
            <p:cNvPr id="45" name="rc45"/>
            <p:cNvSpPr/>
            <p:nvPr/>
          </p:nvSpPr>
          <p:spPr>
            <a:xfrm>
              <a:off x="4068750" y="2402112"/>
              <a:ext cx="249522" cy="16997"/>
            </a:xfrm>
            <a:prstGeom prst="rect">
              <a:avLst/>
            </a:prstGeom>
            <a:solidFill>
              <a:srgbClr val="1CABE2">
                <a:alpha val="100000"/>
              </a:srgbClr>
            </a:solidFill>
          </p:spPr>
          <p:txBody>
            <a:bodyPr/>
            <a:lstStyle/>
            <a:p/>
          </p:txBody>
        </p:sp>
        <p:sp>
          <p:nvSpPr>
            <p:cNvPr id="46" name="rc46"/>
            <p:cNvSpPr/>
            <p:nvPr/>
          </p:nvSpPr>
          <p:spPr>
            <a:xfrm>
              <a:off x="4345998" y="2532520"/>
              <a:ext cx="249522" cy="1570176"/>
            </a:xfrm>
            <a:prstGeom prst="rect">
              <a:avLst/>
            </a:prstGeom>
            <a:solidFill>
              <a:srgbClr val="80BD41">
                <a:alpha val="100000"/>
              </a:srgbClr>
            </a:solidFill>
          </p:spPr>
          <p:txBody>
            <a:bodyPr/>
            <a:lstStyle/>
            <a:p/>
          </p:txBody>
        </p:sp>
        <p:sp>
          <p:nvSpPr>
            <p:cNvPr id="47" name="rc47"/>
            <p:cNvSpPr/>
            <p:nvPr/>
          </p:nvSpPr>
          <p:spPr>
            <a:xfrm>
              <a:off x="4345998" y="2516696"/>
              <a:ext cx="249522" cy="15824"/>
            </a:xfrm>
            <a:prstGeom prst="rect">
              <a:avLst/>
            </a:prstGeom>
            <a:solidFill>
              <a:srgbClr val="1CABE2">
                <a:alpha val="100000"/>
              </a:srgbClr>
            </a:solidFill>
          </p:spPr>
          <p:txBody>
            <a:bodyPr/>
            <a:lstStyle/>
            <a:p/>
          </p:txBody>
        </p:sp>
        <p:sp>
          <p:nvSpPr>
            <p:cNvPr id="48" name="rc48"/>
            <p:cNvSpPr/>
            <p:nvPr/>
          </p:nvSpPr>
          <p:spPr>
            <a:xfrm>
              <a:off x="4623245" y="2539554"/>
              <a:ext cx="249522" cy="1563143"/>
            </a:xfrm>
            <a:prstGeom prst="rect">
              <a:avLst/>
            </a:prstGeom>
            <a:solidFill>
              <a:srgbClr val="80BD41">
                <a:alpha val="100000"/>
              </a:srgbClr>
            </a:solidFill>
          </p:spPr>
          <p:txBody>
            <a:bodyPr/>
            <a:lstStyle/>
            <a:p/>
          </p:txBody>
        </p:sp>
        <p:sp>
          <p:nvSpPr>
            <p:cNvPr id="49" name="rc49"/>
            <p:cNvSpPr/>
            <p:nvPr/>
          </p:nvSpPr>
          <p:spPr>
            <a:xfrm>
              <a:off x="4623245" y="2523729"/>
              <a:ext cx="249522" cy="15824"/>
            </a:xfrm>
            <a:prstGeom prst="rect">
              <a:avLst/>
            </a:prstGeom>
            <a:solidFill>
              <a:srgbClr val="1CABE2">
                <a:alpha val="100000"/>
              </a:srgbClr>
            </a:solidFill>
          </p:spPr>
          <p:txBody>
            <a:bodyPr/>
            <a:lstStyle/>
            <a:p/>
          </p:txBody>
        </p:sp>
        <p:sp>
          <p:nvSpPr>
            <p:cNvPr id="50" name="rc50"/>
            <p:cNvSpPr/>
            <p:nvPr/>
          </p:nvSpPr>
          <p:spPr>
            <a:xfrm>
              <a:off x="4900493" y="2564463"/>
              <a:ext cx="249522" cy="1538233"/>
            </a:xfrm>
            <a:prstGeom prst="rect">
              <a:avLst/>
            </a:prstGeom>
            <a:solidFill>
              <a:srgbClr val="80BD41">
                <a:alpha val="100000"/>
              </a:srgbClr>
            </a:solidFill>
          </p:spPr>
          <p:txBody>
            <a:bodyPr/>
            <a:lstStyle/>
            <a:p/>
          </p:txBody>
        </p:sp>
        <p:sp>
          <p:nvSpPr>
            <p:cNvPr id="51" name="rc51"/>
            <p:cNvSpPr/>
            <p:nvPr/>
          </p:nvSpPr>
          <p:spPr>
            <a:xfrm>
              <a:off x="4900493" y="2548931"/>
              <a:ext cx="249522" cy="15531"/>
            </a:xfrm>
            <a:prstGeom prst="rect">
              <a:avLst/>
            </a:prstGeom>
            <a:solidFill>
              <a:srgbClr val="1CABE2">
                <a:alpha val="100000"/>
              </a:srgbClr>
            </a:solidFill>
          </p:spPr>
          <p:txBody>
            <a:bodyPr/>
            <a:lstStyle/>
            <a:p/>
          </p:txBody>
        </p:sp>
        <p:sp>
          <p:nvSpPr>
            <p:cNvPr id="52" name="rc52"/>
            <p:cNvSpPr/>
            <p:nvPr/>
          </p:nvSpPr>
          <p:spPr>
            <a:xfrm>
              <a:off x="5177741" y="2524315"/>
              <a:ext cx="249522" cy="1578381"/>
            </a:xfrm>
            <a:prstGeom prst="rect">
              <a:avLst/>
            </a:prstGeom>
            <a:solidFill>
              <a:srgbClr val="80BD41">
                <a:alpha val="100000"/>
              </a:srgbClr>
            </a:solidFill>
          </p:spPr>
          <p:txBody>
            <a:bodyPr/>
            <a:lstStyle/>
            <a:p/>
          </p:txBody>
        </p:sp>
        <p:sp>
          <p:nvSpPr>
            <p:cNvPr id="53" name="rc53"/>
            <p:cNvSpPr/>
            <p:nvPr/>
          </p:nvSpPr>
          <p:spPr>
            <a:xfrm>
              <a:off x="5177741" y="2508344"/>
              <a:ext cx="249522" cy="15971"/>
            </a:xfrm>
            <a:prstGeom prst="rect">
              <a:avLst/>
            </a:prstGeom>
            <a:solidFill>
              <a:srgbClr val="1CABE2">
                <a:alpha val="100000"/>
              </a:srgbClr>
            </a:solidFill>
          </p:spPr>
          <p:txBody>
            <a:bodyPr/>
            <a:lstStyle/>
            <a:p/>
          </p:txBody>
        </p:sp>
        <p:sp>
          <p:nvSpPr>
            <p:cNvPr id="54" name="rc54"/>
            <p:cNvSpPr/>
            <p:nvPr/>
          </p:nvSpPr>
          <p:spPr>
            <a:xfrm>
              <a:off x="5454988" y="2497061"/>
              <a:ext cx="249522" cy="1605635"/>
            </a:xfrm>
            <a:prstGeom prst="rect">
              <a:avLst/>
            </a:prstGeom>
            <a:solidFill>
              <a:srgbClr val="80BD41">
                <a:alpha val="100000"/>
              </a:srgbClr>
            </a:solidFill>
          </p:spPr>
          <p:txBody>
            <a:bodyPr/>
            <a:lstStyle/>
            <a:p/>
          </p:txBody>
        </p:sp>
        <p:sp>
          <p:nvSpPr>
            <p:cNvPr id="55" name="rc55"/>
            <p:cNvSpPr/>
            <p:nvPr/>
          </p:nvSpPr>
          <p:spPr>
            <a:xfrm>
              <a:off x="5454988" y="2480797"/>
              <a:ext cx="249522" cy="16264"/>
            </a:xfrm>
            <a:prstGeom prst="rect">
              <a:avLst/>
            </a:prstGeom>
            <a:solidFill>
              <a:srgbClr val="1CABE2">
                <a:alpha val="100000"/>
              </a:srgbClr>
            </a:solidFill>
          </p:spPr>
          <p:txBody>
            <a:bodyPr/>
            <a:lstStyle/>
            <a:p/>
          </p:txBody>
        </p:sp>
        <p:sp>
          <p:nvSpPr>
            <p:cNvPr id="56" name="rc56"/>
            <p:cNvSpPr/>
            <p:nvPr/>
          </p:nvSpPr>
          <p:spPr>
            <a:xfrm>
              <a:off x="5732236" y="2472738"/>
              <a:ext cx="249522" cy="1629959"/>
            </a:xfrm>
            <a:prstGeom prst="rect">
              <a:avLst/>
            </a:prstGeom>
            <a:solidFill>
              <a:srgbClr val="80BD41">
                <a:alpha val="100000"/>
              </a:srgbClr>
            </a:solidFill>
          </p:spPr>
          <p:txBody>
            <a:bodyPr/>
            <a:lstStyle/>
            <a:p/>
          </p:txBody>
        </p:sp>
        <p:sp>
          <p:nvSpPr>
            <p:cNvPr id="57" name="rc57"/>
            <p:cNvSpPr/>
            <p:nvPr/>
          </p:nvSpPr>
          <p:spPr>
            <a:xfrm>
              <a:off x="5732236" y="2456327"/>
              <a:ext cx="249522" cy="16410"/>
            </a:xfrm>
            <a:prstGeom prst="rect">
              <a:avLst/>
            </a:prstGeom>
            <a:solidFill>
              <a:srgbClr val="1CABE2">
                <a:alpha val="100000"/>
              </a:srgbClr>
            </a:solidFill>
          </p:spPr>
          <p:txBody>
            <a:bodyPr/>
            <a:lstStyle/>
            <a:p/>
          </p:txBody>
        </p:sp>
        <p:sp>
          <p:nvSpPr>
            <p:cNvPr id="58" name="rc58"/>
            <p:cNvSpPr/>
            <p:nvPr/>
          </p:nvSpPr>
          <p:spPr>
            <a:xfrm>
              <a:off x="6009484" y="2448268"/>
              <a:ext cx="249522" cy="1654429"/>
            </a:xfrm>
            <a:prstGeom prst="rect">
              <a:avLst/>
            </a:prstGeom>
            <a:solidFill>
              <a:srgbClr val="80BD41">
                <a:alpha val="100000"/>
              </a:srgbClr>
            </a:solidFill>
          </p:spPr>
          <p:txBody>
            <a:bodyPr/>
            <a:lstStyle/>
            <a:p/>
          </p:txBody>
        </p:sp>
        <p:sp>
          <p:nvSpPr>
            <p:cNvPr id="59" name="rc59"/>
            <p:cNvSpPr/>
            <p:nvPr/>
          </p:nvSpPr>
          <p:spPr>
            <a:xfrm>
              <a:off x="6009484" y="2431564"/>
              <a:ext cx="249522" cy="16704"/>
            </a:xfrm>
            <a:prstGeom prst="rect">
              <a:avLst/>
            </a:prstGeom>
            <a:solidFill>
              <a:srgbClr val="1CABE2">
                <a:alpha val="100000"/>
              </a:srgbClr>
            </a:solidFill>
          </p:spPr>
          <p:txBody>
            <a:bodyPr/>
            <a:lstStyle/>
            <a:p/>
          </p:txBody>
        </p:sp>
        <p:sp>
          <p:nvSpPr>
            <p:cNvPr id="60" name="rc60"/>
            <p:cNvSpPr/>
            <p:nvPr/>
          </p:nvSpPr>
          <p:spPr>
            <a:xfrm>
              <a:off x="6286731" y="2455154"/>
              <a:ext cx="249522" cy="1647542"/>
            </a:xfrm>
            <a:prstGeom prst="rect">
              <a:avLst/>
            </a:prstGeom>
            <a:solidFill>
              <a:srgbClr val="80BD41">
                <a:alpha val="100000"/>
              </a:srgbClr>
            </a:solidFill>
          </p:spPr>
          <p:txBody>
            <a:bodyPr/>
            <a:lstStyle/>
            <a:p/>
          </p:txBody>
        </p:sp>
        <p:sp>
          <p:nvSpPr>
            <p:cNvPr id="61" name="rc61"/>
            <p:cNvSpPr/>
            <p:nvPr/>
          </p:nvSpPr>
          <p:spPr>
            <a:xfrm>
              <a:off x="6286731" y="2438450"/>
              <a:ext cx="249522" cy="16704"/>
            </a:xfrm>
            <a:prstGeom prst="rect">
              <a:avLst/>
            </a:prstGeom>
            <a:solidFill>
              <a:srgbClr val="1CABE2">
                <a:alpha val="100000"/>
              </a:srgbClr>
            </a:solidFill>
          </p:spPr>
          <p:txBody>
            <a:bodyPr/>
            <a:lstStyle/>
            <a:p/>
          </p:txBody>
        </p:sp>
        <p:sp>
          <p:nvSpPr>
            <p:cNvPr id="62" name="rc62"/>
            <p:cNvSpPr/>
            <p:nvPr/>
          </p:nvSpPr>
          <p:spPr>
            <a:xfrm>
              <a:off x="6563979" y="2481090"/>
              <a:ext cx="249522" cy="1621607"/>
            </a:xfrm>
            <a:prstGeom prst="rect">
              <a:avLst/>
            </a:prstGeom>
            <a:solidFill>
              <a:srgbClr val="80BD41">
                <a:alpha val="100000"/>
              </a:srgbClr>
            </a:solidFill>
          </p:spPr>
          <p:txBody>
            <a:bodyPr/>
            <a:lstStyle/>
            <a:p/>
          </p:txBody>
        </p:sp>
        <p:sp>
          <p:nvSpPr>
            <p:cNvPr id="63" name="rc63"/>
            <p:cNvSpPr/>
            <p:nvPr/>
          </p:nvSpPr>
          <p:spPr>
            <a:xfrm>
              <a:off x="6563979" y="2464679"/>
              <a:ext cx="249522" cy="16410"/>
            </a:xfrm>
            <a:prstGeom prst="rect">
              <a:avLst/>
            </a:prstGeom>
            <a:solidFill>
              <a:srgbClr val="1CABE2">
                <a:alpha val="100000"/>
              </a:srgbClr>
            </a:solidFill>
          </p:spPr>
          <p:txBody>
            <a:bodyPr/>
            <a:lstStyle/>
            <a:p/>
          </p:txBody>
        </p:sp>
        <p:sp>
          <p:nvSpPr>
            <p:cNvPr id="64" name="rc64"/>
            <p:cNvSpPr/>
            <p:nvPr/>
          </p:nvSpPr>
          <p:spPr>
            <a:xfrm>
              <a:off x="6841227" y="2506439"/>
              <a:ext cx="249522" cy="1596258"/>
            </a:xfrm>
            <a:prstGeom prst="rect">
              <a:avLst/>
            </a:prstGeom>
            <a:solidFill>
              <a:srgbClr val="80BD41">
                <a:alpha val="100000"/>
              </a:srgbClr>
            </a:solidFill>
          </p:spPr>
          <p:txBody>
            <a:bodyPr/>
            <a:lstStyle/>
            <a:p/>
          </p:txBody>
        </p:sp>
        <p:sp>
          <p:nvSpPr>
            <p:cNvPr id="65" name="rc65"/>
            <p:cNvSpPr/>
            <p:nvPr/>
          </p:nvSpPr>
          <p:spPr>
            <a:xfrm>
              <a:off x="6841227" y="2490321"/>
              <a:ext cx="249522" cy="16117"/>
            </a:xfrm>
            <a:prstGeom prst="rect">
              <a:avLst/>
            </a:prstGeom>
            <a:solidFill>
              <a:srgbClr val="1CABE2">
                <a:alpha val="100000"/>
              </a:srgbClr>
            </a:solidFill>
          </p:spPr>
          <p:txBody>
            <a:bodyPr/>
            <a:lstStyle/>
            <a:p/>
          </p:txBody>
        </p:sp>
        <p:sp>
          <p:nvSpPr>
            <p:cNvPr id="66" name="rc66"/>
            <p:cNvSpPr/>
            <p:nvPr/>
          </p:nvSpPr>
          <p:spPr>
            <a:xfrm>
              <a:off x="7118474" y="2484020"/>
              <a:ext cx="249522" cy="1618676"/>
            </a:xfrm>
            <a:prstGeom prst="rect">
              <a:avLst/>
            </a:prstGeom>
            <a:solidFill>
              <a:srgbClr val="80BD41">
                <a:alpha val="100000"/>
              </a:srgbClr>
            </a:solidFill>
          </p:spPr>
          <p:txBody>
            <a:bodyPr/>
            <a:lstStyle/>
            <a:p/>
          </p:txBody>
        </p:sp>
        <p:sp>
          <p:nvSpPr>
            <p:cNvPr id="67" name="rc67"/>
            <p:cNvSpPr/>
            <p:nvPr/>
          </p:nvSpPr>
          <p:spPr>
            <a:xfrm>
              <a:off x="7118474" y="2467609"/>
              <a:ext cx="249522" cy="16410"/>
            </a:xfrm>
            <a:prstGeom prst="rect">
              <a:avLst/>
            </a:prstGeom>
            <a:solidFill>
              <a:srgbClr val="1CABE2">
                <a:alpha val="100000"/>
              </a:srgbClr>
            </a:solidFill>
          </p:spPr>
          <p:txBody>
            <a:bodyPr/>
            <a:lstStyle/>
            <a:p/>
          </p:txBody>
        </p:sp>
        <p:sp>
          <p:nvSpPr>
            <p:cNvPr id="68" name="rc68"/>
            <p:cNvSpPr/>
            <p:nvPr/>
          </p:nvSpPr>
          <p:spPr>
            <a:xfrm>
              <a:off x="7395722" y="2699267"/>
              <a:ext cx="249522" cy="1403429"/>
            </a:xfrm>
            <a:prstGeom prst="rect">
              <a:avLst/>
            </a:prstGeom>
            <a:solidFill>
              <a:srgbClr val="80BD41">
                <a:alpha val="100000"/>
              </a:srgbClr>
            </a:solidFill>
          </p:spPr>
          <p:txBody>
            <a:bodyPr/>
            <a:lstStyle/>
            <a:p/>
          </p:txBody>
        </p:sp>
        <p:sp>
          <p:nvSpPr>
            <p:cNvPr id="69" name="rc69"/>
            <p:cNvSpPr/>
            <p:nvPr/>
          </p:nvSpPr>
          <p:spPr>
            <a:xfrm>
              <a:off x="7395722" y="2685054"/>
              <a:ext cx="249522" cy="14213"/>
            </a:xfrm>
            <a:prstGeom prst="rect">
              <a:avLst/>
            </a:prstGeom>
            <a:solidFill>
              <a:srgbClr val="1CABE2">
                <a:alpha val="100000"/>
              </a:srgbClr>
            </a:solidFill>
          </p:spPr>
          <p:txBody>
            <a:bodyPr/>
            <a:lstStyle/>
            <a:p/>
          </p:txBody>
        </p:sp>
        <p:sp>
          <p:nvSpPr>
            <p:cNvPr id="70" name="rc70"/>
            <p:cNvSpPr/>
            <p:nvPr/>
          </p:nvSpPr>
          <p:spPr>
            <a:xfrm>
              <a:off x="7672970" y="2813265"/>
              <a:ext cx="249522" cy="1289431"/>
            </a:xfrm>
            <a:prstGeom prst="rect">
              <a:avLst/>
            </a:prstGeom>
            <a:solidFill>
              <a:srgbClr val="80BD41">
                <a:alpha val="100000"/>
              </a:srgbClr>
            </a:solidFill>
          </p:spPr>
          <p:txBody>
            <a:bodyPr/>
            <a:lstStyle/>
            <a:p/>
          </p:txBody>
        </p:sp>
        <p:sp>
          <p:nvSpPr>
            <p:cNvPr id="71" name="rc71"/>
            <p:cNvSpPr/>
            <p:nvPr/>
          </p:nvSpPr>
          <p:spPr>
            <a:xfrm>
              <a:off x="7672970" y="2759490"/>
              <a:ext cx="249522" cy="53775"/>
            </a:xfrm>
            <a:prstGeom prst="rect">
              <a:avLst/>
            </a:prstGeom>
            <a:solidFill>
              <a:srgbClr val="1CABE2">
                <a:alpha val="100000"/>
              </a:srgbClr>
            </a:solidFill>
          </p:spPr>
          <p:txBody>
            <a:bodyPr/>
            <a:lstStyle/>
            <a:p/>
          </p:txBody>
        </p:sp>
        <p:sp>
          <p:nvSpPr>
            <p:cNvPr id="72" name="rc72"/>
            <p:cNvSpPr/>
            <p:nvPr/>
          </p:nvSpPr>
          <p:spPr>
            <a:xfrm>
              <a:off x="7950217" y="2822789"/>
              <a:ext cx="249522" cy="1279907"/>
            </a:xfrm>
            <a:prstGeom prst="rect">
              <a:avLst/>
            </a:prstGeom>
            <a:solidFill>
              <a:srgbClr val="80BD41">
                <a:alpha val="100000"/>
              </a:srgbClr>
            </a:solidFill>
          </p:spPr>
          <p:txBody>
            <a:bodyPr/>
            <a:lstStyle/>
            <a:p/>
          </p:txBody>
        </p:sp>
        <p:sp>
          <p:nvSpPr>
            <p:cNvPr id="73" name="rc73"/>
            <p:cNvSpPr/>
            <p:nvPr/>
          </p:nvSpPr>
          <p:spPr>
            <a:xfrm>
              <a:off x="7950217" y="2783227"/>
              <a:ext cx="249522" cy="39562"/>
            </a:xfrm>
            <a:prstGeom prst="rect">
              <a:avLst/>
            </a:prstGeom>
            <a:solidFill>
              <a:srgbClr val="1CABE2">
                <a:alpha val="100000"/>
              </a:srgbClr>
            </a:solidFill>
          </p:spPr>
          <p:txBody>
            <a:bodyPr/>
            <a:lstStyle/>
            <a:p/>
          </p:txBody>
        </p:sp>
        <p:sp>
          <p:nvSpPr>
            <p:cNvPr id="74" name="pl74"/>
            <p:cNvSpPr/>
            <p:nvPr/>
          </p:nvSpPr>
          <p:spPr>
            <a:xfrm>
              <a:off x="1421035" y="1236556"/>
              <a:ext cx="6653943" cy="86852"/>
            </a:xfrm>
            <a:custGeom>
              <a:avLst/>
              <a:pathLst>
                <a:path w="6653943" h="86852">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86852"/>
                  </a:lnTo>
                  <a:lnTo>
                    <a:pt x="6653943" y="5790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29607" y="26458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90.2</a:t>
              </a:r>
            </a:p>
          </p:txBody>
        </p:sp>
        <p:sp>
          <p:nvSpPr>
            <p:cNvPr id="86" name="tx86"/>
            <p:cNvSpPr/>
            <p:nvPr/>
          </p:nvSpPr>
          <p:spPr>
            <a:xfrm>
              <a:off x="2689720" y="24697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102.2</a:t>
              </a:r>
            </a:p>
          </p:txBody>
        </p:sp>
        <p:sp>
          <p:nvSpPr>
            <p:cNvPr id="87" name="tx87"/>
            <p:cNvSpPr/>
            <p:nvPr/>
          </p:nvSpPr>
          <p:spPr>
            <a:xfrm>
              <a:off x="4075958" y="2266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116.1</a:t>
              </a:r>
            </a:p>
          </p:txBody>
        </p:sp>
        <p:sp>
          <p:nvSpPr>
            <p:cNvPr id="88" name="tx88"/>
            <p:cNvSpPr/>
            <p:nvPr/>
          </p:nvSpPr>
          <p:spPr>
            <a:xfrm>
              <a:off x="5462196" y="23448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110.7</a:t>
              </a:r>
            </a:p>
          </p:txBody>
        </p:sp>
        <p:sp>
          <p:nvSpPr>
            <p:cNvPr id="89" name="tx89"/>
            <p:cNvSpPr/>
            <p:nvPr/>
          </p:nvSpPr>
          <p:spPr>
            <a:xfrm>
              <a:off x="6571187" y="23288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111.8</a:t>
              </a:r>
            </a:p>
          </p:txBody>
        </p:sp>
        <p:sp>
          <p:nvSpPr>
            <p:cNvPr id="90" name="tx90"/>
            <p:cNvSpPr/>
            <p:nvPr/>
          </p:nvSpPr>
          <p:spPr>
            <a:xfrm>
              <a:off x="6887611" y="235439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110</a:t>
              </a:r>
            </a:p>
          </p:txBody>
        </p:sp>
        <p:sp>
          <p:nvSpPr>
            <p:cNvPr id="91" name="tx91"/>
            <p:cNvSpPr/>
            <p:nvPr/>
          </p:nvSpPr>
          <p:spPr>
            <a:xfrm>
              <a:off x="7125682" y="23318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111.6</a:t>
              </a:r>
            </a:p>
          </p:txBody>
        </p:sp>
        <p:sp>
          <p:nvSpPr>
            <p:cNvPr id="92" name="tx92"/>
            <p:cNvSpPr/>
            <p:nvPr/>
          </p:nvSpPr>
          <p:spPr>
            <a:xfrm>
              <a:off x="7429055" y="2549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96.8</a:t>
              </a:r>
            </a:p>
          </p:txBody>
        </p:sp>
        <p:sp>
          <p:nvSpPr>
            <p:cNvPr id="93" name="tx93"/>
            <p:cNvSpPr/>
            <p:nvPr/>
          </p:nvSpPr>
          <p:spPr>
            <a:xfrm>
              <a:off x="7706303" y="2623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a:t>
              </a:r>
            </a:p>
          </p:txBody>
        </p:sp>
        <p:sp>
          <p:nvSpPr>
            <p:cNvPr id="94" name="tx94"/>
            <p:cNvSpPr/>
            <p:nvPr/>
          </p:nvSpPr>
          <p:spPr>
            <a:xfrm>
              <a:off x="8022728" y="264730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a:t>
              </a:r>
            </a:p>
          </p:txBody>
        </p:sp>
        <p:sp>
          <p:nvSpPr>
            <p:cNvPr id="95" name="pl95"/>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137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89.2</a:t>
              </a:r>
            </a:p>
          </p:txBody>
        </p:sp>
        <p:sp>
          <p:nvSpPr>
            <p:cNvPr id="106" name="tx106"/>
            <p:cNvSpPr/>
            <p:nvPr/>
          </p:nvSpPr>
          <p:spPr>
            <a:xfrm>
              <a:off x="1367476" y="27544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689720" y="33266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101.1</a:t>
              </a:r>
            </a:p>
          </p:txBody>
        </p:sp>
        <p:sp>
          <p:nvSpPr>
            <p:cNvPr id="108" name="tx108"/>
            <p:cNvSpPr/>
            <p:nvPr/>
          </p:nvSpPr>
          <p:spPr>
            <a:xfrm>
              <a:off x="2781148" y="257935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9" name="tx109"/>
            <p:cNvSpPr/>
            <p:nvPr/>
          </p:nvSpPr>
          <p:spPr>
            <a:xfrm>
              <a:off x="4075958" y="3225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114.9</a:t>
              </a:r>
            </a:p>
          </p:txBody>
        </p:sp>
        <p:sp>
          <p:nvSpPr>
            <p:cNvPr id="110" name="tx110"/>
            <p:cNvSpPr/>
            <p:nvPr/>
          </p:nvSpPr>
          <p:spPr>
            <a:xfrm>
              <a:off x="4128209" y="23767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5462196" y="32648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12" name="tx112"/>
            <p:cNvSpPr/>
            <p:nvPr/>
          </p:nvSpPr>
          <p:spPr>
            <a:xfrm>
              <a:off x="5514447" y="24550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6571187" y="32568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110.7</a:t>
              </a:r>
            </a:p>
          </p:txBody>
        </p:sp>
        <p:sp>
          <p:nvSpPr>
            <p:cNvPr id="114" name="tx114"/>
            <p:cNvSpPr/>
            <p:nvPr/>
          </p:nvSpPr>
          <p:spPr>
            <a:xfrm>
              <a:off x="6623438" y="24389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5" name="tx115"/>
            <p:cNvSpPr/>
            <p:nvPr/>
          </p:nvSpPr>
          <p:spPr>
            <a:xfrm>
              <a:off x="6848435" y="32695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108.9</a:t>
              </a:r>
            </a:p>
          </p:txBody>
        </p:sp>
        <p:sp>
          <p:nvSpPr>
            <p:cNvPr id="116" name="tx116"/>
            <p:cNvSpPr/>
            <p:nvPr/>
          </p:nvSpPr>
          <p:spPr>
            <a:xfrm>
              <a:off x="6900686" y="24644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7125682" y="32583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110.5</a:t>
              </a:r>
            </a:p>
          </p:txBody>
        </p:sp>
        <p:sp>
          <p:nvSpPr>
            <p:cNvPr id="118" name="tx118"/>
            <p:cNvSpPr/>
            <p:nvPr/>
          </p:nvSpPr>
          <p:spPr>
            <a:xfrm>
              <a:off x="7177933" y="24419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9" name="tx119"/>
            <p:cNvSpPr/>
            <p:nvPr/>
          </p:nvSpPr>
          <p:spPr>
            <a:xfrm>
              <a:off x="7429055" y="3365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95.8</a:t>
              </a:r>
            </a:p>
          </p:txBody>
        </p:sp>
        <p:sp>
          <p:nvSpPr>
            <p:cNvPr id="120" name="tx120"/>
            <p:cNvSpPr/>
            <p:nvPr/>
          </p:nvSpPr>
          <p:spPr>
            <a:xfrm>
              <a:off x="7466925" y="26582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45480" y="342293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2" name="tx122"/>
            <p:cNvSpPr/>
            <p:nvPr/>
          </p:nvSpPr>
          <p:spPr>
            <a:xfrm>
              <a:off x="7732429" y="27512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3" name="tx123"/>
            <p:cNvSpPr/>
            <p:nvPr/>
          </p:nvSpPr>
          <p:spPr>
            <a:xfrm>
              <a:off x="7983551" y="34276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87.3</a:t>
              </a:r>
            </a:p>
          </p:txBody>
        </p:sp>
        <p:sp>
          <p:nvSpPr>
            <p:cNvPr id="124" name="tx124"/>
            <p:cNvSpPr/>
            <p:nvPr/>
          </p:nvSpPr>
          <p:spPr>
            <a:xfrm>
              <a:off x="8009676" y="27691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179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853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8526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1200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0204"/>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Czechia, 2000-2024</a:t>
              </a:r>
            </a:p>
          </p:txBody>
        </p:sp>
        <p:sp>
          <p:nvSpPr>
            <p:cNvPr id="155" name="pl155"/>
            <p:cNvSpPr/>
            <p:nvPr/>
          </p:nvSpPr>
          <p:spPr>
            <a:xfrm>
              <a:off x="21785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9431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7076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4722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0608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8253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58993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3544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509441" cy="167191"/>
            </a:xfrm>
            <a:prstGeom prst="rect">
              <a:avLst/>
            </a:prstGeom>
            <a:solidFill>
              <a:srgbClr val="80BD41">
                <a:alpha val="100000"/>
              </a:srgbClr>
            </a:solidFill>
          </p:spPr>
          <p:txBody>
            <a:bodyPr/>
            <a:lstStyle/>
            <a:p/>
          </p:txBody>
        </p:sp>
        <p:sp>
          <p:nvSpPr>
            <p:cNvPr id="168" name="rc168"/>
            <p:cNvSpPr/>
            <p:nvPr/>
          </p:nvSpPr>
          <p:spPr>
            <a:xfrm>
              <a:off x="7805715" y="5889059"/>
              <a:ext cx="65876" cy="167191"/>
            </a:xfrm>
            <a:prstGeom prst="rect">
              <a:avLst/>
            </a:prstGeom>
            <a:solidFill>
              <a:srgbClr val="1CABE2">
                <a:alpha val="100000"/>
              </a:srgbClr>
            </a:solidFill>
          </p:spPr>
          <p:txBody>
            <a:bodyPr/>
            <a:lstStyle/>
            <a:p/>
          </p:txBody>
        </p:sp>
        <p:sp>
          <p:nvSpPr>
            <p:cNvPr id="169" name="rc169"/>
            <p:cNvSpPr/>
            <p:nvPr/>
          </p:nvSpPr>
          <p:spPr>
            <a:xfrm>
              <a:off x="1296273" y="5680069"/>
              <a:ext cx="5176026" cy="167191"/>
            </a:xfrm>
            <a:prstGeom prst="rect">
              <a:avLst/>
            </a:prstGeom>
            <a:solidFill>
              <a:srgbClr val="80BD41">
                <a:alpha val="100000"/>
              </a:srgbClr>
            </a:solidFill>
          </p:spPr>
          <p:txBody>
            <a:bodyPr/>
            <a:lstStyle/>
            <a:p/>
          </p:txBody>
        </p:sp>
        <p:sp>
          <p:nvSpPr>
            <p:cNvPr id="170" name="rc170"/>
            <p:cNvSpPr/>
            <p:nvPr/>
          </p:nvSpPr>
          <p:spPr>
            <a:xfrm>
              <a:off x="6472300" y="5680069"/>
              <a:ext cx="215863" cy="167191"/>
            </a:xfrm>
            <a:prstGeom prst="rect">
              <a:avLst/>
            </a:prstGeom>
            <a:solidFill>
              <a:srgbClr val="1CABE2">
                <a:alpha val="100000"/>
              </a:srgbClr>
            </a:solidFill>
          </p:spPr>
          <p:txBody>
            <a:bodyPr/>
            <a:lstStyle/>
            <a:p/>
          </p:txBody>
        </p:sp>
        <p:sp>
          <p:nvSpPr>
            <p:cNvPr id="171" name="rc171"/>
            <p:cNvSpPr/>
            <p:nvPr/>
          </p:nvSpPr>
          <p:spPr>
            <a:xfrm>
              <a:off x="1296273" y="5471080"/>
              <a:ext cx="5137794" cy="167191"/>
            </a:xfrm>
            <a:prstGeom prst="rect">
              <a:avLst/>
            </a:prstGeom>
            <a:solidFill>
              <a:srgbClr val="80BD41">
                <a:alpha val="100000"/>
              </a:srgbClr>
            </a:solidFill>
          </p:spPr>
          <p:txBody>
            <a:bodyPr/>
            <a:lstStyle/>
            <a:p/>
          </p:txBody>
        </p:sp>
        <p:sp>
          <p:nvSpPr>
            <p:cNvPr id="172" name="rc172"/>
            <p:cNvSpPr/>
            <p:nvPr/>
          </p:nvSpPr>
          <p:spPr>
            <a:xfrm>
              <a:off x="6434068" y="5471080"/>
              <a:ext cx="158809" cy="167191"/>
            </a:xfrm>
            <a:prstGeom prst="rect">
              <a:avLst/>
            </a:prstGeom>
            <a:solidFill>
              <a:srgbClr val="1CABE2">
                <a:alpha val="100000"/>
              </a:srgbClr>
            </a:solidFill>
          </p:spPr>
          <p:txBody>
            <a:bodyPr/>
            <a:lstStyle/>
            <a:p/>
          </p:txBody>
        </p:sp>
        <p:sp>
          <p:nvSpPr>
            <p:cNvPr id="173" name="tx173"/>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111.8</a:t>
              </a:r>
            </a:p>
          </p:txBody>
        </p:sp>
        <p:sp>
          <p:nvSpPr>
            <p:cNvPr id="174" name="tx174"/>
            <p:cNvSpPr/>
            <p:nvPr/>
          </p:nvSpPr>
          <p:spPr>
            <a:xfrm>
              <a:off x="6845232"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91.7</a:t>
              </a:r>
            </a:p>
          </p:txBody>
        </p:sp>
        <p:sp>
          <p:nvSpPr>
            <p:cNvPr id="175" name="tx175"/>
            <p:cNvSpPr/>
            <p:nvPr/>
          </p:nvSpPr>
          <p:spPr>
            <a:xfrm>
              <a:off x="6793399" y="551153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a:t>
              </a:r>
            </a:p>
          </p:txBody>
        </p:sp>
        <p:sp>
          <p:nvSpPr>
            <p:cNvPr id="176" name="tx176"/>
            <p:cNvSpPr/>
            <p:nvPr/>
          </p:nvSpPr>
          <p:spPr>
            <a:xfrm>
              <a:off x="4415356"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110.7</a:t>
              </a:r>
            </a:p>
          </p:txBody>
        </p:sp>
        <p:sp>
          <p:nvSpPr>
            <p:cNvPr id="177" name="tx177"/>
            <p:cNvSpPr/>
            <p:nvPr/>
          </p:nvSpPr>
          <p:spPr>
            <a:xfrm>
              <a:off x="7763305"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8" name="tx178"/>
            <p:cNvSpPr/>
            <p:nvPr/>
          </p:nvSpPr>
          <p:spPr>
            <a:xfrm>
              <a:off x="3823997"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79" name="tx179"/>
            <p:cNvSpPr/>
            <p:nvPr/>
          </p:nvSpPr>
          <p:spPr>
            <a:xfrm>
              <a:off x="6504883"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80" name="tx180"/>
            <p:cNvSpPr/>
            <p:nvPr/>
          </p:nvSpPr>
          <p:spPr>
            <a:xfrm>
              <a:off x="3759677"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87.3</a:t>
              </a:r>
            </a:p>
          </p:txBody>
        </p:sp>
        <p:sp>
          <p:nvSpPr>
            <p:cNvPr id="181" name="tx181"/>
            <p:cNvSpPr/>
            <p:nvPr/>
          </p:nvSpPr>
          <p:spPr>
            <a:xfrm>
              <a:off x="6438124"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983133"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7" name="tx187"/>
            <p:cNvSpPr/>
            <p:nvPr/>
          </p:nvSpPr>
          <p:spPr>
            <a:xfrm>
              <a:off x="474768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8" name="tx188"/>
            <p:cNvSpPr/>
            <p:nvPr/>
          </p:nvSpPr>
          <p:spPr>
            <a:xfrm>
              <a:off x="651224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89" name="tx189"/>
            <p:cNvSpPr/>
            <p:nvPr/>
          </p:nvSpPr>
          <p:spPr>
            <a:xfrm>
              <a:off x="823795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lower than in 2019 (99%).
The number of children vaccinated with DTP1 decreased 21% compared to in 2019.
The number of surviving infants decreased approximately 19%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Czechia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71413"/>
            </a:xfrm>
            <a:custGeom>
              <a:avLst/>
              <a:pathLst>
                <a:path w="3397293" h="371413">
                  <a:moveTo>
                    <a:pt x="0" y="28570"/>
                  </a:moveTo>
                  <a:lnTo>
                    <a:pt x="141553" y="28570"/>
                  </a:lnTo>
                  <a:lnTo>
                    <a:pt x="283107" y="28570"/>
                  </a:lnTo>
                  <a:lnTo>
                    <a:pt x="424661" y="57140"/>
                  </a:lnTo>
                  <a:lnTo>
                    <a:pt x="566215" y="28570"/>
                  </a:lnTo>
                  <a:lnTo>
                    <a:pt x="707769" y="57140"/>
                  </a:lnTo>
                  <a:lnTo>
                    <a:pt x="849323" y="28570"/>
                  </a:lnTo>
                  <a:lnTo>
                    <a:pt x="990877" y="0"/>
                  </a:lnTo>
                  <a:lnTo>
                    <a:pt x="1132431" y="0"/>
                  </a:lnTo>
                  <a:lnTo>
                    <a:pt x="1273984" y="0"/>
                  </a:lnTo>
                  <a:lnTo>
                    <a:pt x="1415538" y="0"/>
                  </a:lnTo>
                  <a:lnTo>
                    <a:pt x="1557092" y="0"/>
                  </a:lnTo>
                  <a:lnTo>
                    <a:pt x="1698646" y="0"/>
                  </a:lnTo>
                  <a:lnTo>
                    <a:pt x="1840200" y="28570"/>
                  </a:lnTo>
                  <a:lnTo>
                    <a:pt x="1981754" y="57140"/>
                  </a:lnTo>
                  <a:lnTo>
                    <a:pt x="2123308" y="57140"/>
                  </a:lnTo>
                  <a:lnTo>
                    <a:pt x="2264862" y="85710"/>
                  </a:lnTo>
                  <a:lnTo>
                    <a:pt x="2406416" y="85710"/>
                  </a:lnTo>
                  <a:lnTo>
                    <a:pt x="2547969" y="57140"/>
                  </a:lnTo>
                  <a:lnTo>
                    <a:pt x="2689523" y="57140"/>
                  </a:lnTo>
                  <a:lnTo>
                    <a:pt x="2831077" y="57140"/>
                  </a:lnTo>
                  <a:lnTo>
                    <a:pt x="2972631" y="142851"/>
                  </a:lnTo>
                  <a:lnTo>
                    <a:pt x="3114185" y="142851"/>
                  </a:lnTo>
                  <a:lnTo>
                    <a:pt x="3255739" y="257132"/>
                  </a:lnTo>
                  <a:lnTo>
                    <a:pt x="3397293" y="3714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71413"/>
            </a:xfrm>
            <a:custGeom>
              <a:avLst/>
              <a:pathLst>
                <a:path w="3397293" h="371413">
                  <a:moveTo>
                    <a:pt x="0" y="28570"/>
                  </a:moveTo>
                  <a:lnTo>
                    <a:pt x="141553" y="28570"/>
                  </a:lnTo>
                  <a:lnTo>
                    <a:pt x="283107" y="28570"/>
                  </a:lnTo>
                  <a:lnTo>
                    <a:pt x="424661" y="57140"/>
                  </a:lnTo>
                  <a:lnTo>
                    <a:pt x="566215" y="28570"/>
                  </a:lnTo>
                  <a:lnTo>
                    <a:pt x="707769" y="57140"/>
                  </a:lnTo>
                  <a:lnTo>
                    <a:pt x="849323" y="28570"/>
                  </a:lnTo>
                  <a:lnTo>
                    <a:pt x="990877" y="0"/>
                  </a:lnTo>
                  <a:lnTo>
                    <a:pt x="1132431" y="0"/>
                  </a:lnTo>
                  <a:lnTo>
                    <a:pt x="1273984" y="0"/>
                  </a:lnTo>
                  <a:lnTo>
                    <a:pt x="1415538" y="0"/>
                  </a:lnTo>
                  <a:lnTo>
                    <a:pt x="1557092" y="0"/>
                  </a:lnTo>
                  <a:lnTo>
                    <a:pt x="1698646" y="0"/>
                  </a:lnTo>
                  <a:lnTo>
                    <a:pt x="1840200" y="28570"/>
                  </a:lnTo>
                  <a:lnTo>
                    <a:pt x="1981754" y="57140"/>
                  </a:lnTo>
                  <a:lnTo>
                    <a:pt x="2123308" y="57140"/>
                  </a:lnTo>
                  <a:lnTo>
                    <a:pt x="2264862" y="85710"/>
                  </a:lnTo>
                  <a:lnTo>
                    <a:pt x="2406416" y="85710"/>
                  </a:lnTo>
                  <a:lnTo>
                    <a:pt x="2547969" y="57140"/>
                  </a:lnTo>
                  <a:lnTo>
                    <a:pt x="2689523" y="57140"/>
                  </a:lnTo>
                  <a:lnTo>
                    <a:pt x="2831077" y="57140"/>
                  </a:lnTo>
                  <a:lnTo>
                    <a:pt x="2972631" y="142851"/>
                  </a:lnTo>
                  <a:lnTo>
                    <a:pt x="3114185" y="142851"/>
                  </a:lnTo>
                  <a:lnTo>
                    <a:pt x="3255739" y="257132"/>
                  </a:lnTo>
                  <a:lnTo>
                    <a:pt x="3397293" y="3714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71413"/>
            </a:xfrm>
            <a:custGeom>
              <a:avLst/>
              <a:pathLst>
                <a:path w="3397293" h="371413">
                  <a:moveTo>
                    <a:pt x="0" y="28570"/>
                  </a:moveTo>
                  <a:lnTo>
                    <a:pt x="141553" y="28570"/>
                  </a:lnTo>
                  <a:lnTo>
                    <a:pt x="283107" y="28570"/>
                  </a:lnTo>
                  <a:lnTo>
                    <a:pt x="424661" y="57140"/>
                  </a:lnTo>
                  <a:lnTo>
                    <a:pt x="566215" y="28570"/>
                  </a:lnTo>
                  <a:lnTo>
                    <a:pt x="707769" y="57140"/>
                  </a:lnTo>
                  <a:lnTo>
                    <a:pt x="849323" y="28570"/>
                  </a:lnTo>
                  <a:lnTo>
                    <a:pt x="990877" y="0"/>
                  </a:lnTo>
                  <a:lnTo>
                    <a:pt x="1132431" y="0"/>
                  </a:lnTo>
                  <a:lnTo>
                    <a:pt x="1273984" y="0"/>
                  </a:lnTo>
                  <a:lnTo>
                    <a:pt x="1415538" y="0"/>
                  </a:lnTo>
                  <a:lnTo>
                    <a:pt x="1557092" y="0"/>
                  </a:lnTo>
                  <a:lnTo>
                    <a:pt x="1698646" y="0"/>
                  </a:lnTo>
                  <a:lnTo>
                    <a:pt x="1840200" y="28570"/>
                  </a:lnTo>
                  <a:lnTo>
                    <a:pt x="1981754" y="57140"/>
                  </a:lnTo>
                  <a:lnTo>
                    <a:pt x="2123308" y="57140"/>
                  </a:lnTo>
                  <a:lnTo>
                    <a:pt x="2264862" y="85710"/>
                  </a:lnTo>
                  <a:lnTo>
                    <a:pt x="2406416" y="85710"/>
                  </a:lnTo>
                  <a:lnTo>
                    <a:pt x="2547969" y="57140"/>
                  </a:lnTo>
                  <a:lnTo>
                    <a:pt x="2689523" y="57140"/>
                  </a:lnTo>
                  <a:lnTo>
                    <a:pt x="2831077" y="57140"/>
                  </a:lnTo>
                  <a:lnTo>
                    <a:pt x="2972631" y="142851"/>
                  </a:lnTo>
                  <a:lnTo>
                    <a:pt x="3114185" y="142851"/>
                  </a:lnTo>
                  <a:lnTo>
                    <a:pt x="3255739" y="257132"/>
                  </a:lnTo>
                  <a:lnTo>
                    <a:pt x="3397293" y="3714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6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6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895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0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709" y="4830005"/>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60" name="tx60"/>
            <p:cNvSpPr/>
            <p:nvPr/>
          </p:nvSpPr>
          <p:spPr>
            <a:xfrm>
              <a:off x="250605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0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5809" y="471005"/>
              <a:ext cx="25076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Czechia,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19483"/>
              <a:ext cx="3397293" cy="1499938"/>
            </a:xfrm>
            <a:custGeom>
              <a:avLst/>
              <a:pathLst>
                <a:path w="3397293" h="1499938">
                  <a:moveTo>
                    <a:pt x="0" y="115379"/>
                  </a:moveTo>
                  <a:lnTo>
                    <a:pt x="141553" y="115379"/>
                  </a:lnTo>
                  <a:lnTo>
                    <a:pt x="283107" y="115379"/>
                  </a:lnTo>
                  <a:lnTo>
                    <a:pt x="424661" y="230759"/>
                  </a:lnTo>
                  <a:lnTo>
                    <a:pt x="566215" y="115379"/>
                  </a:lnTo>
                  <a:lnTo>
                    <a:pt x="707769" y="230759"/>
                  </a:lnTo>
                  <a:lnTo>
                    <a:pt x="849323" y="115379"/>
                  </a:lnTo>
                  <a:lnTo>
                    <a:pt x="990877" y="0"/>
                  </a:lnTo>
                  <a:lnTo>
                    <a:pt x="1132431" y="0"/>
                  </a:lnTo>
                  <a:lnTo>
                    <a:pt x="1273984" y="0"/>
                  </a:lnTo>
                  <a:lnTo>
                    <a:pt x="1415538" y="0"/>
                  </a:lnTo>
                  <a:lnTo>
                    <a:pt x="1557092" y="0"/>
                  </a:lnTo>
                  <a:lnTo>
                    <a:pt x="1698646" y="0"/>
                  </a:lnTo>
                  <a:lnTo>
                    <a:pt x="1840200" y="115379"/>
                  </a:lnTo>
                  <a:lnTo>
                    <a:pt x="1981754" y="230759"/>
                  </a:lnTo>
                  <a:lnTo>
                    <a:pt x="2123308" y="230759"/>
                  </a:lnTo>
                  <a:lnTo>
                    <a:pt x="2264862" y="346139"/>
                  </a:lnTo>
                  <a:lnTo>
                    <a:pt x="2406416" y="346139"/>
                  </a:lnTo>
                  <a:lnTo>
                    <a:pt x="2547969" y="230759"/>
                  </a:lnTo>
                  <a:lnTo>
                    <a:pt x="2689523" y="230759"/>
                  </a:lnTo>
                  <a:lnTo>
                    <a:pt x="2831077" y="230759"/>
                  </a:lnTo>
                  <a:lnTo>
                    <a:pt x="2972631" y="576899"/>
                  </a:lnTo>
                  <a:lnTo>
                    <a:pt x="3114185" y="576899"/>
                  </a:lnTo>
                  <a:lnTo>
                    <a:pt x="3255739" y="1038418"/>
                  </a:lnTo>
                  <a:lnTo>
                    <a:pt x="3397293" y="1499938"/>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34862"/>
              <a:ext cx="3397293" cy="346139"/>
            </a:xfrm>
            <a:custGeom>
              <a:avLst/>
              <a:pathLst>
                <a:path w="3397293" h="346139">
                  <a:moveTo>
                    <a:pt x="0" y="346139"/>
                  </a:moveTo>
                  <a:lnTo>
                    <a:pt x="141553" y="230759"/>
                  </a:lnTo>
                  <a:lnTo>
                    <a:pt x="283107" y="115379"/>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5379"/>
                  </a:lnTo>
                  <a:lnTo>
                    <a:pt x="1981754" y="115379"/>
                  </a:lnTo>
                  <a:lnTo>
                    <a:pt x="2123308" y="115379"/>
                  </a:lnTo>
                  <a:lnTo>
                    <a:pt x="2264862" y="115379"/>
                  </a:lnTo>
                  <a:lnTo>
                    <a:pt x="2406416" y="115379"/>
                  </a:lnTo>
                  <a:lnTo>
                    <a:pt x="2547969" y="115379"/>
                  </a:lnTo>
                  <a:lnTo>
                    <a:pt x="2689523" y="115379"/>
                  </a:lnTo>
                  <a:lnTo>
                    <a:pt x="2831077" y="230759"/>
                  </a:lnTo>
                  <a:lnTo>
                    <a:pt x="2972631" y="115379"/>
                  </a:lnTo>
                  <a:lnTo>
                    <a:pt x="3114185" y="115379"/>
                  </a:lnTo>
                  <a:lnTo>
                    <a:pt x="3255739" y="230759"/>
                  </a:lnTo>
                  <a:lnTo>
                    <a:pt x="3397293" y="2307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19483"/>
              <a:ext cx="3397293" cy="1499938"/>
            </a:xfrm>
            <a:custGeom>
              <a:avLst/>
              <a:pathLst>
                <a:path w="3397293" h="1499938">
                  <a:moveTo>
                    <a:pt x="0" y="115379"/>
                  </a:moveTo>
                  <a:lnTo>
                    <a:pt x="141553" y="115379"/>
                  </a:lnTo>
                  <a:lnTo>
                    <a:pt x="283107" y="115379"/>
                  </a:lnTo>
                  <a:lnTo>
                    <a:pt x="424661" y="230759"/>
                  </a:lnTo>
                  <a:lnTo>
                    <a:pt x="566215" y="115379"/>
                  </a:lnTo>
                  <a:lnTo>
                    <a:pt x="707769" y="230759"/>
                  </a:lnTo>
                  <a:lnTo>
                    <a:pt x="849323" y="115379"/>
                  </a:lnTo>
                  <a:lnTo>
                    <a:pt x="990877" y="0"/>
                  </a:lnTo>
                  <a:lnTo>
                    <a:pt x="1132431" y="0"/>
                  </a:lnTo>
                  <a:lnTo>
                    <a:pt x="1273984" y="0"/>
                  </a:lnTo>
                  <a:lnTo>
                    <a:pt x="1415538" y="0"/>
                  </a:lnTo>
                  <a:lnTo>
                    <a:pt x="1557092" y="0"/>
                  </a:lnTo>
                  <a:lnTo>
                    <a:pt x="1698646" y="0"/>
                  </a:lnTo>
                  <a:lnTo>
                    <a:pt x="1840200" y="115379"/>
                  </a:lnTo>
                  <a:lnTo>
                    <a:pt x="1981754" y="230759"/>
                  </a:lnTo>
                  <a:lnTo>
                    <a:pt x="2123308" y="230759"/>
                  </a:lnTo>
                  <a:lnTo>
                    <a:pt x="2264862" y="346139"/>
                  </a:lnTo>
                  <a:lnTo>
                    <a:pt x="2406416" y="346139"/>
                  </a:lnTo>
                  <a:lnTo>
                    <a:pt x="2547969" y="230759"/>
                  </a:lnTo>
                  <a:lnTo>
                    <a:pt x="2689523" y="230759"/>
                  </a:lnTo>
                  <a:lnTo>
                    <a:pt x="2831077" y="230759"/>
                  </a:lnTo>
                  <a:lnTo>
                    <a:pt x="2972631" y="576899"/>
                  </a:lnTo>
                  <a:lnTo>
                    <a:pt x="3114185" y="576899"/>
                  </a:lnTo>
                  <a:lnTo>
                    <a:pt x="3255739" y="1038418"/>
                  </a:lnTo>
                  <a:lnTo>
                    <a:pt x="3397293" y="1499938"/>
                  </a:lnTo>
                </a:path>
              </a:pathLst>
            </a:custGeom>
            <a:ln w="43362" cap="flat">
              <a:solidFill>
                <a:srgbClr val="000000">
                  <a:alpha val="100000"/>
                </a:srgbClr>
              </a:solidFill>
              <a:prstDash val="solid"/>
              <a:round/>
            </a:ln>
          </p:spPr>
          <p:txBody>
            <a:bodyPr/>
            <a:lstStyle/>
            <a:p/>
          </p:txBody>
        </p:sp>
        <p:sp>
          <p:nvSpPr>
            <p:cNvPr id="87" name="pl87"/>
            <p:cNvSpPr/>
            <p:nvPr/>
          </p:nvSpPr>
          <p:spPr>
            <a:xfrm>
              <a:off x="5437664" y="1257975"/>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25797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25797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25797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25797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257975"/>
              <a:ext cx="0" cy="1799925"/>
            </a:xfrm>
            <a:custGeom>
              <a:avLst/>
              <a:pathLst>
                <a:path w="0" h="1799925">
                  <a:moveTo>
                    <a:pt x="0" y="179992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257975"/>
              <a:ext cx="0" cy="2261445"/>
            </a:xfrm>
            <a:custGeom>
              <a:avLst/>
              <a:pathLst>
                <a:path w="0" h="2261445">
                  <a:moveTo>
                    <a:pt x="0" y="226144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19483"/>
              <a:ext cx="3397293" cy="1499938"/>
            </a:xfrm>
            <a:custGeom>
              <a:avLst/>
              <a:pathLst>
                <a:path w="3397293" h="1499938">
                  <a:moveTo>
                    <a:pt x="0" y="115379"/>
                  </a:moveTo>
                  <a:lnTo>
                    <a:pt x="141553" y="115379"/>
                  </a:lnTo>
                  <a:lnTo>
                    <a:pt x="283107" y="115379"/>
                  </a:lnTo>
                  <a:lnTo>
                    <a:pt x="424661" y="230759"/>
                  </a:lnTo>
                  <a:lnTo>
                    <a:pt x="566215" y="115379"/>
                  </a:lnTo>
                  <a:lnTo>
                    <a:pt x="707769" y="230759"/>
                  </a:lnTo>
                  <a:lnTo>
                    <a:pt x="849323" y="115379"/>
                  </a:lnTo>
                  <a:lnTo>
                    <a:pt x="990877" y="0"/>
                  </a:lnTo>
                  <a:lnTo>
                    <a:pt x="1132431" y="0"/>
                  </a:lnTo>
                  <a:lnTo>
                    <a:pt x="1273984" y="0"/>
                  </a:lnTo>
                  <a:lnTo>
                    <a:pt x="1415538" y="0"/>
                  </a:lnTo>
                  <a:lnTo>
                    <a:pt x="1557092" y="0"/>
                  </a:lnTo>
                  <a:lnTo>
                    <a:pt x="1698646" y="0"/>
                  </a:lnTo>
                  <a:lnTo>
                    <a:pt x="1840200" y="115379"/>
                  </a:lnTo>
                  <a:lnTo>
                    <a:pt x="1981754" y="230759"/>
                  </a:lnTo>
                  <a:lnTo>
                    <a:pt x="2123308" y="230759"/>
                  </a:lnTo>
                  <a:lnTo>
                    <a:pt x="2264862" y="346139"/>
                  </a:lnTo>
                  <a:lnTo>
                    <a:pt x="2406416" y="346139"/>
                  </a:lnTo>
                  <a:lnTo>
                    <a:pt x="2547969" y="230759"/>
                  </a:lnTo>
                  <a:lnTo>
                    <a:pt x="2689523" y="230759"/>
                  </a:lnTo>
                  <a:lnTo>
                    <a:pt x="2831077" y="230759"/>
                  </a:lnTo>
                  <a:lnTo>
                    <a:pt x="2972631" y="576899"/>
                  </a:lnTo>
                  <a:lnTo>
                    <a:pt x="3114185" y="576899"/>
                  </a:lnTo>
                  <a:lnTo>
                    <a:pt x="3255739" y="1038418"/>
                  </a:lnTo>
                  <a:lnTo>
                    <a:pt x="3397293" y="1499938"/>
                  </a:lnTo>
                </a:path>
              </a:pathLst>
            </a:custGeom>
            <a:ln w="27101" cap="flat">
              <a:solidFill>
                <a:srgbClr val="0058AB">
                  <a:alpha val="100000"/>
                </a:srgbClr>
              </a:solidFill>
              <a:prstDash val="solid"/>
              <a:round/>
            </a:ln>
          </p:spPr>
          <p:txBody>
            <a:bodyPr/>
            <a:lstStyle/>
            <a:p/>
          </p:txBody>
        </p:sp>
        <p:sp>
          <p:nvSpPr>
            <p:cNvPr id="95" name="tx95"/>
            <p:cNvSpPr/>
            <p:nvPr/>
          </p:nvSpPr>
          <p:spPr>
            <a:xfrm>
              <a:off x="5407519" y="11727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115288" y="11713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823058" y="11727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30827" y="11713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1713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17403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1" name="tx101"/>
            <p:cNvSpPr/>
            <p:nvPr/>
          </p:nvSpPr>
          <p:spPr>
            <a:xfrm>
              <a:off x="8756617" y="117270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923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923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5565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181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59408" y="4830005"/>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123" name="tx123"/>
            <p:cNvSpPr/>
            <p:nvPr/>
          </p:nvSpPr>
          <p:spPr>
            <a:xfrm>
              <a:off x="68227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8520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7690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6728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5766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2209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1247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1947848" cy="149993"/>
            </a:xfrm>
            <a:prstGeom prst="rect">
              <a:avLst/>
            </a:prstGeom>
            <a:solidFill>
              <a:srgbClr val="1CABE2">
                <a:alpha val="80000"/>
              </a:srgbClr>
            </a:solidFill>
          </p:spPr>
          <p:txBody>
            <a:bodyPr/>
            <a:lstStyle/>
            <a:p/>
          </p:txBody>
        </p:sp>
        <p:sp>
          <p:nvSpPr>
            <p:cNvPr id="136" name="rc136"/>
            <p:cNvSpPr/>
            <p:nvPr/>
          </p:nvSpPr>
          <p:spPr>
            <a:xfrm>
              <a:off x="1317178" y="5637654"/>
              <a:ext cx="5323771"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87135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3" name="tx143"/>
            <p:cNvSpPr/>
            <p:nvPr/>
          </p:nvSpPr>
          <p:spPr>
            <a:xfrm>
              <a:off x="669743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Czechia (86%) was 1 percentage point higher than the global average (85%) and 8 percentage points lower than the average across all non-programme countries (94%).
National DTP3 coverage was 11 percentage points lower than in 2019 (97%).
This equates to 13,000 un- and undervaccinated children in 2024 compared to 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Czechia ranked number 3 out of 41 countries for lowest DTP3 coverage (based on tied ranks).
Czechia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1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07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302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19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60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854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749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643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51065"/>
              <a:ext cx="249522" cy="1255619"/>
            </a:xfrm>
            <a:prstGeom prst="rect">
              <a:avLst/>
            </a:prstGeom>
            <a:solidFill>
              <a:srgbClr val="80BD41">
                <a:alpha val="100000"/>
              </a:srgbClr>
            </a:solidFill>
          </p:spPr>
          <p:txBody>
            <a:bodyPr/>
            <a:lstStyle/>
            <a:p/>
          </p:txBody>
        </p:sp>
        <p:sp>
          <p:nvSpPr>
            <p:cNvPr id="25" name="rc25"/>
            <p:cNvSpPr/>
            <p:nvPr/>
          </p:nvSpPr>
          <p:spPr>
            <a:xfrm>
              <a:off x="1296273" y="2725484"/>
              <a:ext cx="249522" cy="25581"/>
            </a:xfrm>
            <a:prstGeom prst="rect">
              <a:avLst/>
            </a:prstGeom>
            <a:solidFill>
              <a:srgbClr val="1CABE2">
                <a:alpha val="100000"/>
              </a:srgbClr>
            </a:solidFill>
          </p:spPr>
          <p:txBody>
            <a:bodyPr/>
            <a:lstStyle/>
            <a:p/>
          </p:txBody>
        </p:sp>
        <p:sp>
          <p:nvSpPr>
            <p:cNvPr id="26" name="rc26"/>
            <p:cNvSpPr/>
            <p:nvPr/>
          </p:nvSpPr>
          <p:spPr>
            <a:xfrm>
              <a:off x="1573521" y="2747939"/>
              <a:ext cx="249522" cy="1258746"/>
            </a:xfrm>
            <a:prstGeom prst="rect">
              <a:avLst/>
            </a:prstGeom>
            <a:solidFill>
              <a:srgbClr val="80BD41">
                <a:alpha val="100000"/>
              </a:srgbClr>
            </a:solidFill>
          </p:spPr>
          <p:txBody>
            <a:bodyPr/>
            <a:lstStyle/>
            <a:p/>
          </p:txBody>
        </p:sp>
        <p:sp>
          <p:nvSpPr>
            <p:cNvPr id="27" name="rc27"/>
            <p:cNvSpPr/>
            <p:nvPr/>
          </p:nvSpPr>
          <p:spPr>
            <a:xfrm>
              <a:off x="1573521" y="2722215"/>
              <a:ext cx="249522" cy="25723"/>
            </a:xfrm>
            <a:prstGeom prst="rect">
              <a:avLst/>
            </a:prstGeom>
            <a:solidFill>
              <a:srgbClr val="1CABE2">
                <a:alpha val="100000"/>
              </a:srgbClr>
            </a:solidFill>
          </p:spPr>
          <p:txBody>
            <a:bodyPr/>
            <a:lstStyle/>
            <a:p/>
          </p:txBody>
        </p:sp>
        <p:sp>
          <p:nvSpPr>
            <p:cNvPr id="28" name="rc28"/>
            <p:cNvSpPr/>
            <p:nvPr/>
          </p:nvSpPr>
          <p:spPr>
            <a:xfrm>
              <a:off x="1850769" y="2720084"/>
              <a:ext cx="249522" cy="1286601"/>
            </a:xfrm>
            <a:prstGeom prst="rect">
              <a:avLst/>
            </a:prstGeom>
            <a:solidFill>
              <a:srgbClr val="80BD41">
                <a:alpha val="100000"/>
              </a:srgbClr>
            </a:solidFill>
          </p:spPr>
          <p:txBody>
            <a:bodyPr/>
            <a:lstStyle/>
            <a:p/>
          </p:txBody>
        </p:sp>
        <p:sp>
          <p:nvSpPr>
            <p:cNvPr id="29" name="rc29"/>
            <p:cNvSpPr/>
            <p:nvPr/>
          </p:nvSpPr>
          <p:spPr>
            <a:xfrm>
              <a:off x="1850769" y="2693792"/>
              <a:ext cx="249522" cy="26291"/>
            </a:xfrm>
            <a:prstGeom prst="rect">
              <a:avLst/>
            </a:prstGeom>
            <a:solidFill>
              <a:srgbClr val="1CABE2">
                <a:alpha val="100000"/>
              </a:srgbClr>
            </a:solidFill>
          </p:spPr>
          <p:txBody>
            <a:bodyPr/>
            <a:lstStyle/>
            <a:p/>
          </p:txBody>
        </p:sp>
        <p:sp>
          <p:nvSpPr>
            <p:cNvPr id="30" name="rc30"/>
            <p:cNvSpPr/>
            <p:nvPr/>
          </p:nvSpPr>
          <p:spPr>
            <a:xfrm>
              <a:off x="2128016" y="2718520"/>
              <a:ext cx="249522" cy="1288164"/>
            </a:xfrm>
            <a:prstGeom prst="rect">
              <a:avLst/>
            </a:prstGeom>
            <a:solidFill>
              <a:srgbClr val="80BD41">
                <a:alpha val="100000"/>
              </a:srgbClr>
            </a:solidFill>
          </p:spPr>
          <p:txBody>
            <a:bodyPr/>
            <a:lstStyle/>
            <a:p/>
          </p:txBody>
        </p:sp>
        <p:sp>
          <p:nvSpPr>
            <p:cNvPr id="31" name="rc31"/>
            <p:cNvSpPr/>
            <p:nvPr/>
          </p:nvSpPr>
          <p:spPr>
            <a:xfrm>
              <a:off x="2128016" y="2678727"/>
              <a:ext cx="249522" cy="39793"/>
            </a:xfrm>
            <a:prstGeom prst="rect">
              <a:avLst/>
            </a:prstGeom>
            <a:solidFill>
              <a:srgbClr val="1CABE2">
                <a:alpha val="100000"/>
              </a:srgbClr>
            </a:solidFill>
          </p:spPr>
          <p:txBody>
            <a:bodyPr/>
            <a:lstStyle/>
            <a:p/>
          </p:txBody>
        </p:sp>
        <p:sp>
          <p:nvSpPr>
            <p:cNvPr id="32" name="rc32"/>
            <p:cNvSpPr/>
            <p:nvPr/>
          </p:nvSpPr>
          <p:spPr>
            <a:xfrm>
              <a:off x="2405264" y="2647461"/>
              <a:ext cx="249522" cy="1359223"/>
            </a:xfrm>
            <a:prstGeom prst="rect">
              <a:avLst/>
            </a:prstGeom>
            <a:solidFill>
              <a:srgbClr val="80BD41">
                <a:alpha val="100000"/>
              </a:srgbClr>
            </a:solidFill>
          </p:spPr>
          <p:txBody>
            <a:bodyPr/>
            <a:lstStyle/>
            <a:p/>
          </p:txBody>
        </p:sp>
        <p:sp>
          <p:nvSpPr>
            <p:cNvPr id="33" name="rc33"/>
            <p:cNvSpPr/>
            <p:nvPr/>
          </p:nvSpPr>
          <p:spPr>
            <a:xfrm>
              <a:off x="2405264" y="2619748"/>
              <a:ext cx="249522" cy="27713"/>
            </a:xfrm>
            <a:prstGeom prst="rect">
              <a:avLst/>
            </a:prstGeom>
            <a:solidFill>
              <a:srgbClr val="1CABE2">
                <a:alpha val="100000"/>
              </a:srgbClr>
            </a:solidFill>
          </p:spPr>
          <p:txBody>
            <a:bodyPr/>
            <a:lstStyle/>
            <a:p/>
          </p:txBody>
        </p:sp>
        <p:sp>
          <p:nvSpPr>
            <p:cNvPr id="34" name="rc34"/>
            <p:cNvSpPr/>
            <p:nvPr/>
          </p:nvSpPr>
          <p:spPr>
            <a:xfrm>
              <a:off x="2682512" y="2598288"/>
              <a:ext cx="249522" cy="1408397"/>
            </a:xfrm>
            <a:prstGeom prst="rect">
              <a:avLst/>
            </a:prstGeom>
            <a:solidFill>
              <a:srgbClr val="80BD41">
                <a:alpha val="100000"/>
              </a:srgbClr>
            </a:solidFill>
          </p:spPr>
          <p:txBody>
            <a:bodyPr/>
            <a:lstStyle/>
            <a:p/>
          </p:txBody>
        </p:sp>
        <p:sp>
          <p:nvSpPr>
            <p:cNvPr id="35" name="rc35"/>
            <p:cNvSpPr/>
            <p:nvPr/>
          </p:nvSpPr>
          <p:spPr>
            <a:xfrm>
              <a:off x="2682512" y="2554799"/>
              <a:ext cx="249522" cy="43488"/>
            </a:xfrm>
            <a:prstGeom prst="rect">
              <a:avLst/>
            </a:prstGeom>
            <a:solidFill>
              <a:srgbClr val="1CABE2">
                <a:alpha val="100000"/>
              </a:srgbClr>
            </a:solidFill>
          </p:spPr>
          <p:txBody>
            <a:bodyPr/>
            <a:lstStyle/>
            <a:p/>
          </p:txBody>
        </p:sp>
        <p:sp>
          <p:nvSpPr>
            <p:cNvPr id="36" name="rc36"/>
            <p:cNvSpPr/>
            <p:nvPr/>
          </p:nvSpPr>
          <p:spPr>
            <a:xfrm>
              <a:off x="2959759" y="2528792"/>
              <a:ext cx="249522" cy="1477893"/>
            </a:xfrm>
            <a:prstGeom prst="rect">
              <a:avLst/>
            </a:prstGeom>
            <a:solidFill>
              <a:srgbClr val="80BD41">
                <a:alpha val="100000"/>
              </a:srgbClr>
            </a:solidFill>
          </p:spPr>
          <p:txBody>
            <a:bodyPr/>
            <a:lstStyle/>
            <a:p/>
          </p:txBody>
        </p:sp>
        <p:sp>
          <p:nvSpPr>
            <p:cNvPr id="37" name="rc37"/>
            <p:cNvSpPr/>
            <p:nvPr/>
          </p:nvSpPr>
          <p:spPr>
            <a:xfrm>
              <a:off x="2959759" y="2498662"/>
              <a:ext cx="249522" cy="30129"/>
            </a:xfrm>
            <a:prstGeom prst="rect">
              <a:avLst/>
            </a:prstGeom>
            <a:solidFill>
              <a:srgbClr val="1CABE2">
                <a:alpha val="100000"/>
              </a:srgbClr>
            </a:solidFill>
          </p:spPr>
          <p:txBody>
            <a:bodyPr/>
            <a:lstStyle/>
            <a:p/>
          </p:txBody>
        </p:sp>
        <p:sp>
          <p:nvSpPr>
            <p:cNvPr id="38" name="rc38"/>
            <p:cNvSpPr/>
            <p:nvPr/>
          </p:nvSpPr>
          <p:spPr>
            <a:xfrm>
              <a:off x="3237007" y="2400316"/>
              <a:ext cx="249522" cy="1606368"/>
            </a:xfrm>
            <a:prstGeom prst="rect">
              <a:avLst/>
            </a:prstGeom>
            <a:solidFill>
              <a:srgbClr val="80BD41">
                <a:alpha val="100000"/>
              </a:srgbClr>
            </a:solidFill>
          </p:spPr>
          <p:txBody>
            <a:bodyPr/>
            <a:lstStyle/>
            <a:p/>
          </p:txBody>
        </p:sp>
        <p:sp>
          <p:nvSpPr>
            <p:cNvPr id="39" name="rc39"/>
            <p:cNvSpPr/>
            <p:nvPr/>
          </p:nvSpPr>
          <p:spPr>
            <a:xfrm>
              <a:off x="3237007" y="2384115"/>
              <a:ext cx="249522" cy="16201"/>
            </a:xfrm>
            <a:prstGeom prst="rect">
              <a:avLst/>
            </a:prstGeom>
            <a:solidFill>
              <a:srgbClr val="1CABE2">
                <a:alpha val="100000"/>
              </a:srgbClr>
            </a:solidFill>
          </p:spPr>
          <p:txBody>
            <a:bodyPr/>
            <a:lstStyle/>
            <a:p/>
          </p:txBody>
        </p:sp>
        <p:sp>
          <p:nvSpPr>
            <p:cNvPr id="40" name="rc40"/>
            <p:cNvSpPr/>
            <p:nvPr/>
          </p:nvSpPr>
          <p:spPr>
            <a:xfrm>
              <a:off x="3514255" y="2338779"/>
              <a:ext cx="249522" cy="1667905"/>
            </a:xfrm>
            <a:prstGeom prst="rect">
              <a:avLst/>
            </a:prstGeom>
            <a:solidFill>
              <a:srgbClr val="80BD41">
                <a:alpha val="100000"/>
              </a:srgbClr>
            </a:solidFill>
          </p:spPr>
          <p:txBody>
            <a:bodyPr/>
            <a:lstStyle/>
            <a:p/>
          </p:txBody>
        </p:sp>
        <p:sp>
          <p:nvSpPr>
            <p:cNvPr id="41" name="rc41"/>
            <p:cNvSpPr/>
            <p:nvPr/>
          </p:nvSpPr>
          <p:spPr>
            <a:xfrm>
              <a:off x="3514255" y="2321867"/>
              <a:ext cx="249522" cy="16912"/>
            </a:xfrm>
            <a:prstGeom prst="rect">
              <a:avLst/>
            </a:prstGeom>
            <a:solidFill>
              <a:srgbClr val="1CABE2">
                <a:alpha val="100000"/>
              </a:srgbClr>
            </a:solidFill>
          </p:spPr>
          <p:txBody>
            <a:bodyPr/>
            <a:lstStyle/>
            <a:p/>
          </p:txBody>
        </p:sp>
        <p:sp>
          <p:nvSpPr>
            <p:cNvPr id="42" name="rc42"/>
            <p:cNvSpPr/>
            <p:nvPr/>
          </p:nvSpPr>
          <p:spPr>
            <a:xfrm>
              <a:off x="3791502" y="2354128"/>
              <a:ext cx="249522" cy="1652557"/>
            </a:xfrm>
            <a:prstGeom prst="rect">
              <a:avLst/>
            </a:prstGeom>
            <a:solidFill>
              <a:srgbClr val="80BD41">
                <a:alpha val="100000"/>
              </a:srgbClr>
            </a:solidFill>
          </p:spPr>
          <p:txBody>
            <a:bodyPr/>
            <a:lstStyle/>
            <a:p/>
          </p:txBody>
        </p:sp>
        <p:sp>
          <p:nvSpPr>
            <p:cNvPr id="43" name="rc43"/>
            <p:cNvSpPr/>
            <p:nvPr/>
          </p:nvSpPr>
          <p:spPr>
            <a:xfrm>
              <a:off x="3791502" y="2337358"/>
              <a:ext cx="249522" cy="16770"/>
            </a:xfrm>
            <a:prstGeom prst="rect">
              <a:avLst/>
            </a:prstGeom>
            <a:solidFill>
              <a:srgbClr val="1CABE2">
                <a:alpha val="100000"/>
              </a:srgbClr>
            </a:solidFill>
          </p:spPr>
          <p:txBody>
            <a:bodyPr/>
            <a:lstStyle/>
            <a:p/>
          </p:txBody>
        </p:sp>
        <p:sp>
          <p:nvSpPr>
            <p:cNvPr id="44" name="rc44"/>
            <p:cNvSpPr/>
            <p:nvPr/>
          </p:nvSpPr>
          <p:spPr>
            <a:xfrm>
              <a:off x="4068750" y="2373740"/>
              <a:ext cx="249522" cy="1632944"/>
            </a:xfrm>
            <a:prstGeom prst="rect">
              <a:avLst/>
            </a:prstGeom>
            <a:solidFill>
              <a:srgbClr val="80BD41">
                <a:alpha val="100000"/>
              </a:srgbClr>
            </a:solidFill>
          </p:spPr>
          <p:txBody>
            <a:bodyPr/>
            <a:lstStyle/>
            <a:p/>
          </p:txBody>
        </p:sp>
        <p:sp>
          <p:nvSpPr>
            <p:cNvPr id="45" name="rc45"/>
            <p:cNvSpPr/>
            <p:nvPr/>
          </p:nvSpPr>
          <p:spPr>
            <a:xfrm>
              <a:off x="4068750" y="2357254"/>
              <a:ext cx="249522" cy="16485"/>
            </a:xfrm>
            <a:prstGeom prst="rect">
              <a:avLst/>
            </a:prstGeom>
            <a:solidFill>
              <a:srgbClr val="1CABE2">
                <a:alpha val="100000"/>
              </a:srgbClr>
            </a:solidFill>
          </p:spPr>
          <p:txBody>
            <a:bodyPr/>
            <a:lstStyle/>
            <a:p/>
          </p:txBody>
        </p:sp>
        <p:sp>
          <p:nvSpPr>
            <p:cNvPr id="46" name="rc46"/>
            <p:cNvSpPr/>
            <p:nvPr/>
          </p:nvSpPr>
          <p:spPr>
            <a:xfrm>
              <a:off x="4345998" y="2483740"/>
              <a:ext cx="249522" cy="1522944"/>
            </a:xfrm>
            <a:prstGeom prst="rect">
              <a:avLst/>
            </a:prstGeom>
            <a:solidFill>
              <a:srgbClr val="80BD41">
                <a:alpha val="100000"/>
              </a:srgbClr>
            </a:solidFill>
          </p:spPr>
          <p:txBody>
            <a:bodyPr/>
            <a:lstStyle/>
            <a:p/>
          </p:txBody>
        </p:sp>
        <p:sp>
          <p:nvSpPr>
            <p:cNvPr id="47" name="rc47"/>
            <p:cNvSpPr/>
            <p:nvPr/>
          </p:nvSpPr>
          <p:spPr>
            <a:xfrm>
              <a:off x="4345998" y="2468391"/>
              <a:ext cx="249522" cy="15348"/>
            </a:xfrm>
            <a:prstGeom prst="rect">
              <a:avLst/>
            </a:prstGeom>
            <a:solidFill>
              <a:srgbClr val="1CABE2">
                <a:alpha val="100000"/>
              </a:srgbClr>
            </a:solidFill>
          </p:spPr>
          <p:txBody>
            <a:bodyPr/>
            <a:lstStyle/>
            <a:p/>
          </p:txBody>
        </p:sp>
        <p:sp>
          <p:nvSpPr>
            <p:cNvPr id="48" name="rc48"/>
            <p:cNvSpPr/>
            <p:nvPr/>
          </p:nvSpPr>
          <p:spPr>
            <a:xfrm>
              <a:off x="4623245" y="2490562"/>
              <a:ext cx="249522" cy="1516123"/>
            </a:xfrm>
            <a:prstGeom prst="rect">
              <a:avLst/>
            </a:prstGeom>
            <a:solidFill>
              <a:srgbClr val="80BD41">
                <a:alpha val="100000"/>
              </a:srgbClr>
            </a:solidFill>
          </p:spPr>
          <p:txBody>
            <a:bodyPr/>
            <a:lstStyle/>
            <a:p/>
          </p:txBody>
        </p:sp>
        <p:sp>
          <p:nvSpPr>
            <p:cNvPr id="49" name="rc49"/>
            <p:cNvSpPr/>
            <p:nvPr/>
          </p:nvSpPr>
          <p:spPr>
            <a:xfrm>
              <a:off x="4623245" y="2475213"/>
              <a:ext cx="249522" cy="15348"/>
            </a:xfrm>
            <a:prstGeom prst="rect">
              <a:avLst/>
            </a:prstGeom>
            <a:solidFill>
              <a:srgbClr val="1CABE2">
                <a:alpha val="100000"/>
              </a:srgbClr>
            </a:solidFill>
          </p:spPr>
          <p:txBody>
            <a:bodyPr/>
            <a:lstStyle/>
            <a:p/>
          </p:txBody>
        </p:sp>
        <p:sp>
          <p:nvSpPr>
            <p:cNvPr id="50" name="rc50"/>
            <p:cNvSpPr/>
            <p:nvPr/>
          </p:nvSpPr>
          <p:spPr>
            <a:xfrm>
              <a:off x="4900493" y="2529786"/>
              <a:ext cx="249522" cy="1476898"/>
            </a:xfrm>
            <a:prstGeom prst="rect">
              <a:avLst/>
            </a:prstGeom>
            <a:solidFill>
              <a:srgbClr val="80BD41">
                <a:alpha val="100000"/>
              </a:srgbClr>
            </a:solidFill>
          </p:spPr>
          <p:txBody>
            <a:bodyPr/>
            <a:lstStyle/>
            <a:p/>
          </p:txBody>
        </p:sp>
        <p:sp>
          <p:nvSpPr>
            <p:cNvPr id="51" name="rc51"/>
            <p:cNvSpPr/>
            <p:nvPr/>
          </p:nvSpPr>
          <p:spPr>
            <a:xfrm>
              <a:off x="4900493" y="2499657"/>
              <a:ext cx="249522" cy="30129"/>
            </a:xfrm>
            <a:prstGeom prst="rect">
              <a:avLst/>
            </a:prstGeom>
            <a:solidFill>
              <a:srgbClr val="1CABE2">
                <a:alpha val="100000"/>
              </a:srgbClr>
            </a:solidFill>
          </p:spPr>
          <p:txBody>
            <a:bodyPr/>
            <a:lstStyle/>
            <a:p/>
          </p:txBody>
        </p:sp>
        <p:sp>
          <p:nvSpPr>
            <p:cNvPr id="52" name="rc52"/>
            <p:cNvSpPr/>
            <p:nvPr/>
          </p:nvSpPr>
          <p:spPr>
            <a:xfrm>
              <a:off x="5177741" y="2506621"/>
              <a:ext cx="249522" cy="1500063"/>
            </a:xfrm>
            <a:prstGeom prst="rect">
              <a:avLst/>
            </a:prstGeom>
            <a:solidFill>
              <a:srgbClr val="80BD41">
                <a:alpha val="100000"/>
              </a:srgbClr>
            </a:solidFill>
          </p:spPr>
          <p:txBody>
            <a:bodyPr/>
            <a:lstStyle/>
            <a:p/>
          </p:txBody>
        </p:sp>
        <p:sp>
          <p:nvSpPr>
            <p:cNvPr id="53" name="rc53"/>
            <p:cNvSpPr/>
            <p:nvPr/>
          </p:nvSpPr>
          <p:spPr>
            <a:xfrm>
              <a:off x="5177741" y="2460290"/>
              <a:ext cx="249522" cy="46330"/>
            </a:xfrm>
            <a:prstGeom prst="rect">
              <a:avLst/>
            </a:prstGeom>
            <a:solidFill>
              <a:srgbClr val="1CABE2">
                <a:alpha val="100000"/>
              </a:srgbClr>
            </a:solidFill>
          </p:spPr>
          <p:txBody>
            <a:bodyPr/>
            <a:lstStyle/>
            <a:p/>
          </p:txBody>
        </p:sp>
        <p:sp>
          <p:nvSpPr>
            <p:cNvPr id="54" name="rc54"/>
            <p:cNvSpPr/>
            <p:nvPr/>
          </p:nvSpPr>
          <p:spPr>
            <a:xfrm>
              <a:off x="5454988" y="2480755"/>
              <a:ext cx="249522" cy="1525929"/>
            </a:xfrm>
            <a:prstGeom prst="rect">
              <a:avLst/>
            </a:prstGeom>
            <a:solidFill>
              <a:srgbClr val="80BD41">
                <a:alpha val="100000"/>
              </a:srgbClr>
            </a:solidFill>
          </p:spPr>
          <p:txBody>
            <a:bodyPr/>
            <a:lstStyle/>
            <a:p/>
          </p:txBody>
        </p:sp>
        <p:sp>
          <p:nvSpPr>
            <p:cNvPr id="55" name="rc55"/>
            <p:cNvSpPr/>
            <p:nvPr/>
          </p:nvSpPr>
          <p:spPr>
            <a:xfrm>
              <a:off x="5454988" y="2433572"/>
              <a:ext cx="249522" cy="47183"/>
            </a:xfrm>
            <a:prstGeom prst="rect">
              <a:avLst/>
            </a:prstGeom>
            <a:solidFill>
              <a:srgbClr val="1CABE2">
                <a:alpha val="100000"/>
              </a:srgbClr>
            </a:solidFill>
          </p:spPr>
          <p:txBody>
            <a:bodyPr/>
            <a:lstStyle/>
            <a:p/>
          </p:txBody>
        </p:sp>
        <p:sp>
          <p:nvSpPr>
            <p:cNvPr id="56" name="rc56"/>
            <p:cNvSpPr/>
            <p:nvPr/>
          </p:nvSpPr>
          <p:spPr>
            <a:xfrm>
              <a:off x="5732236" y="2473650"/>
              <a:ext cx="249522" cy="1533035"/>
            </a:xfrm>
            <a:prstGeom prst="rect">
              <a:avLst/>
            </a:prstGeom>
            <a:solidFill>
              <a:srgbClr val="80BD41">
                <a:alpha val="100000"/>
              </a:srgbClr>
            </a:solidFill>
          </p:spPr>
          <p:txBody>
            <a:bodyPr/>
            <a:lstStyle/>
            <a:p/>
          </p:txBody>
        </p:sp>
        <p:sp>
          <p:nvSpPr>
            <p:cNvPr id="57" name="rc57"/>
            <p:cNvSpPr/>
            <p:nvPr/>
          </p:nvSpPr>
          <p:spPr>
            <a:xfrm>
              <a:off x="5732236" y="2409838"/>
              <a:ext cx="249522" cy="63811"/>
            </a:xfrm>
            <a:prstGeom prst="rect">
              <a:avLst/>
            </a:prstGeom>
            <a:solidFill>
              <a:srgbClr val="1CABE2">
                <a:alpha val="100000"/>
              </a:srgbClr>
            </a:solidFill>
          </p:spPr>
          <p:txBody>
            <a:bodyPr/>
            <a:lstStyle/>
            <a:p/>
          </p:txBody>
        </p:sp>
        <p:sp>
          <p:nvSpPr>
            <p:cNvPr id="58" name="rc58"/>
            <p:cNvSpPr/>
            <p:nvPr/>
          </p:nvSpPr>
          <p:spPr>
            <a:xfrm>
              <a:off x="6009484" y="2450626"/>
              <a:ext cx="249522" cy="1556058"/>
            </a:xfrm>
            <a:prstGeom prst="rect">
              <a:avLst/>
            </a:prstGeom>
            <a:solidFill>
              <a:srgbClr val="80BD41">
                <a:alpha val="100000"/>
              </a:srgbClr>
            </a:solidFill>
          </p:spPr>
          <p:txBody>
            <a:bodyPr/>
            <a:lstStyle/>
            <a:p/>
          </p:txBody>
        </p:sp>
        <p:sp>
          <p:nvSpPr>
            <p:cNvPr id="59" name="rc59"/>
            <p:cNvSpPr/>
            <p:nvPr/>
          </p:nvSpPr>
          <p:spPr>
            <a:xfrm>
              <a:off x="6009484" y="2385820"/>
              <a:ext cx="249522" cy="64806"/>
            </a:xfrm>
            <a:prstGeom prst="rect">
              <a:avLst/>
            </a:prstGeom>
            <a:solidFill>
              <a:srgbClr val="1CABE2">
                <a:alpha val="100000"/>
              </a:srgbClr>
            </a:solidFill>
          </p:spPr>
          <p:txBody>
            <a:bodyPr/>
            <a:lstStyle/>
            <a:p/>
          </p:txBody>
        </p:sp>
        <p:sp>
          <p:nvSpPr>
            <p:cNvPr id="60" name="rc60"/>
            <p:cNvSpPr/>
            <p:nvPr/>
          </p:nvSpPr>
          <p:spPr>
            <a:xfrm>
              <a:off x="6286731" y="2440962"/>
              <a:ext cx="249522" cy="1565722"/>
            </a:xfrm>
            <a:prstGeom prst="rect">
              <a:avLst/>
            </a:prstGeom>
            <a:solidFill>
              <a:srgbClr val="80BD41">
                <a:alpha val="100000"/>
              </a:srgbClr>
            </a:solidFill>
          </p:spPr>
          <p:txBody>
            <a:bodyPr/>
            <a:lstStyle/>
            <a:p/>
          </p:txBody>
        </p:sp>
        <p:sp>
          <p:nvSpPr>
            <p:cNvPr id="61" name="rc61"/>
            <p:cNvSpPr/>
            <p:nvPr/>
          </p:nvSpPr>
          <p:spPr>
            <a:xfrm>
              <a:off x="6286731" y="2392500"/>
              <a:ext cx="249522" cy="48462"/>
            </a:xfrm>
            <a:prstGeom prst="rect">
              <a:avLst/>
            </a:prstGeom>
            <a:solidFill>
              <a:srgbClr val="1CABE2">
                <a:alpha val="100000"/>
              </a:srgbClr>
            </a:solidFill>
          </p:spPr>
          <p:txBody>
            <a:bodyPr/>
            <a:lstStyle/>
            <a:p/>
          </p:txBody>
        </p:sp>
        <p:sp>
          <p:nvSpPr>
            <p:cNvPr id="62" name="rc62"/>
            <p:cNvSpPr/>
            <p:nvPr/>
          </p:nvSpPr>
          <p:spPr>
            <a:xfrm>
              <a:off x="6563979" y="2465691"/>
              <a:ext cx="249522" cy="1540993"/>
            </a:xfrm>
            <a:prstGeom prst="rect">
              <a:avLst/>
            </a:prstGeom>
            <a:solidFill>
              <a:srgbClr val="80BD41">
                <a:alpha val="100000"/>
              </a:srgbClr>
            </a:solidFill>
          </p:spPr>
          <p:txBody>
            <a:bodyPr/>
            <a:lstStyle/>
            <a:p/>
          </p:txBody>
        </p:sp>
        <p:sp>
          <p:nvSpPr>
            <p:cNvPr id="63" name="rc63"/>
            <p:cNvSpPr/>
            <p:nvPr/>
          </p:nvSpPr>
          <p:spPr>
            <a:xfrm>
              <a:off x="6563979" y="2418081"/>
              <a:ext cx="249522" cy="47609"/>
            </a:xfrm>
            <a:prstGeom prst="rect">
              <a:avLst/>
            </a:prstGeom>
            <a:solidFill>
              <a:srgbClr val="1CABE2">
                <a:alpha val="100000"/>
              </a:srgbClr>
            </a:solidFill>
          </p:spPr>
          <p:txBody>
            <a:bodyPr/>
            <a:lstStyle/>
            <a:p/>
          </p:txBody>
        </p:sp>
        <p:sp>
          <p:nvSpPr>
            <p:cNvPr id="64" name="rc64"/>
            <p:cNvSpPr/>
            <p:nvPr/>
          </p:nvSpPr>
          <p:spPr>
            <a:xfrm>
              <a:off x="6841227" y="2489709"/>
              <a:ext cx="249522" cy="1516975"/>
            </a:xfrm>
            <a:prstGeom prst="rect">
              <a:avLst/>
            </a:prstGeom>
            <a:solidFill>
              <a:srgbClr val="80BD41">
                <a:alpha val="100000"/>
              </a:srgbClr>
            </a:solidFill>
          </p:spPr>
          <p:txBody>
            <a:bodyPr/>
            <a:lstStyle/>
            <a:p/>
          </p:txBody>
        </p:sp>
        <p:sp>
          <p:nvSpPr>
            <p:cNvPr id="65" name="rc65"/>
            <p:cNvSpPr/>
            <p:nvPr/>
          </p:nvSpPr>
          <p:spPr>
            <a:xfrm>
              <a:off x="6841227" y="2442810"/>
              <a:ext cx="249522" cy="46899"/>
            </a:xfrm>
            <a:prstGeom prst="rect">
              <a:avLst/>
            </a:prstGeom>
            <a:solidFill>
              <a:srgbClr val="1CABE2">
                <a:alpha val="100000"/>
              </a:srgbClr>
            </a:solidFill>
          </p:spPr>
          <p:txBody>
            <a:bodyPr/>
            <a:lstStyle/>
            <a:p/>
          </p:txBody>
        </p:sp>
        <p:sp>
          <p:nvSpPr>
            <p:cNvPr id="66" name="rc66"/>
            <p:cNvSpPr/>
            <p:nvPr/>
          </p:nvSpPr>
          <p:spPr>
            <a:xfrm>
              <a:off x="7118474" y="2516001"/>
              <a:ext cx="249522" cy="1490683"/>
            </a:xfrm>
            <a:prstGeom prst="rect">
              <a:avLst/>
            </a:prstGeom>
            <a:solidFill>
              <a:srgbClr val="80BD41">
                <a:alpha val="100000"/>
              </a:srgbClr>
            </a:solidFill>
          </p:spPr>
          <p:txBody>
            <a:bodyPr/>
            <a:lstStyle/>
            <a:p/>
          </p:txBody>
        </p:sp>
        <p:sp>
          <p:nvSpPr>
            <p:cNvPr id="67" name="rc67"/>
            <p:cNvSpPr/>
            <p:nvPr/>
          </p:nvSpPr>
          <p:spPr>
            <a:xfrm>
              <a:off x="7118474" y="2420781"/>
              <a:ext cx="249522" cy="95219"/>
            </a:xfrm>
            <a:prstGeom prst="rect">
              <a:avLst/>
            </a:prstGeom>
            <a:solidFill>
              <a:srgbClr val="1CABE2">
                <a:alpha val="100000"/>
              </a:srgbClr>
            </a:solidFill>
          </p:spPr>
          <p:txBody>
            <a:bodyPr/>
            <a:lstStyle/>
            <a:p/>
          </p:txBody>
        </p:sp>
        <p:sp>
          <p:nvSpPr>
            <p:cNvPr id="68" name="rc68"/>
            <p:cNvSpPr/>
            <p:nvPr/>
          </p:nvSpPr>
          <p:spPr>
            <a:xfrm>
              <a:off x="7395722" y="2714257"/>
              <a:ext cx="249522" cy="1292428"/>
            </a:xfrm>
            <a:prstGeom prst="rect">
              <a:avLst/>
            </a:prstGeom>
            <a:solidFill>
              <a:srgbClr val="80BD41">
                <a:alpha val="100000"/>
              </a:srgbClr>
            </a:solidFill>
          </p:spPr>
          <p:txBody>
            <a:bodyPr/>
            <a:lstStyle/>
            <a:p/>
          </p:txBody>
        </p:sp>
        <p:sp>
          <p:nvSpPr>
            <p:cNvPr id="69" name="rc69"/>
            <p:cNvSpPr/>
            <p:nvPr/>
          </p:nvSpPr>
          <p:spPr>
            <a:xfrm>
              <a:off x="7395722" y="2631828"/>
              <a:ext cx="249522" cy="82428"/>
            </a:xfrm>
            <a:prstGeom prst="rect">
              <a:avLst/>
            </a:prstGeom>
            <a:solidFill>
              <a:srgbClr val="1CABE2">
                <a:alpha val="100000"/>
              </a:srgbClr>
            </a:solidFill>
          </p:spPr>
          <p:txBody>
            <a:bodyPr/>
            <a:lstStyle/>
            <a:p/>
          </p:txBody>
        </p:sp>
        <p:sp>
          <p:nvSpPr>
            <p:cNvPr id="70" name="rc70"/>
            <p:cNvSpPr/>
            <p:nvPr/>
          </p:nvSpPr>
          <p:spPr>
            <a:xfrm>
              <a:off x="7672970" y="2834205"/>
              <a:ext cx="249522" cy="1172479"/>
            </a:xfrm>
            <a:prstGeom prst="rect">
              <a:avLst/>
            </a:prstGeom>
            <a:solidFill>
              <a:srgbClr val="80BD41">
                <a:alpha val="100000"/>
              </a:srgbClr>
            </a:solidFill>
          </p:spPr>
          <p:txBody>
            <a:bodyPr/>
            <a:lstStyle/>
            <a:p/>
          </p:txBody>
        </p:sp>
        <p:sp>
          <p:nvSpPr>
            <p:cNvPr id="71" name="rc71"/>
            <p:cNvSpPr/>
            <p:nvPr/>
          </p:nvSpPr>
          <p:spPr>
            <a:xfrm>
              <a:off x="7672970" y="2703882"/>
              <a:ext cx="249522" cy="130322"/>
            </a:xfrm>
            <a:prstGeom prst="rect">
              <a:avLst/>
            </a:prstGeom>
            <a:solidFill>
              <a:srgbClr val="1CABE2">
                <a:alpha val="100000"/>
              </a:srgbClr>
            </a:solidFill>
          </p:spPr>
          <p:txBody>
            <a:bodyPr/>
            <a:lstStyle/>
            <a:p/>
          </p:txBody>
        </p:sp>
        <p:sp>
          <p:nvSpPr>
            <p:cNvPr id="72" name="rc72"/>
            <p:cNvSpPr/>
            <p:nvPr/>
          </p:nvSpPr>
          <p:spPr>
            <a:xfrm>
              <a:off x="7950217" y="2906117"/>
              <a:ext cx="249522" cy="1100567"/>
            </a:xfrm>
            <a:prstGeom prst="rect">
              <a:avLst/>
            </a:prstGeom>
            <a:solidFill>
              <a:srgbClr val="80BD41">
                <a:alpha val="100000"/>
              </a:srgbClr>
            </a:solidFill>
          </p:spPr>
          <p:txBody>
            <a:bodyPr/>
            <a:lstStyle/>
            <a:p/>
          </p:txBody>
        </p:sp>
        <p:sp>
          <p:nvSpPr>
            <p:cNvPr id="73" name="rc73"/>
            <p:cNvSpPr/>
            <p:nvPr/>
          </p:nvSpPr>
          <p:spPr>
            <a:xfrm>
              <a:off x="7950217" y="2726905"/>
              <a:ext cx="249522" cy="179211"/>
            </a:xfrm>
            <a:prstGeom prst="rect">
              <a:avLst/>
            </a:prstGeom>
            <a:solidFill>
              <a:srgbClr val="1CABE2">
                <a:alpha val="100000"/>
              </a:srgbClr>
            </a:solidFill>
          </p:spPr>
          <p:txBody>
            <a:bodyPr/>
            <a:lstStyle/>
            <a:p/>
          </p:txBody>
        </p:sp>
        <p:sp>
          <p:nvSpPr>
            <p:cNvPr id="74" name="pl74"/>
            <p:cNvSpPr/>
            <p:nvPr/>
          </p:nvSpPr>
          <p:spPr>
            <a:xfrm>
              <a:off x="1421035" y="1226758"/>
              <a:ext cx="6653943" cy="365040"/>
            </a:xfrm>
            <a:custGeom>
              <a:avLst/>
              <a:pathLst>
                <a:path w="6653943" h="365040">
                  <a:moveTo>
                    <a:pt x="0" y="28080"/>
                  </a:moveTo>
                  <a:lnTo>
                    <a:pt x="277247" y="28080"/>
                  </a:lnTo>
                  <a:lnTo>
                    <a:pt x="554495" y="28080"/>
                  </a:lnTo>
                  <a:lnTo>
                    <a:pt x="831742" y="56160"/>
                  </a:lnTo>
                  <a:lnTo>
                    <a:pt x="1108990" y="28080"/>
                  </a:lnTo>
                  <a:lnTo>
                    <a:pt x="1386238" y="56160"/>
                  </a:lnTo>
                  <a:lnTo>
                    <a:pt x="1663485" y="28080"/>
                  </a:lnTo>
                  <a:lnTo>
                    <a:pt x="1940733" y="0"/>
                  </a:lnTo>
                  <a:lnTo>
                    <a:pt x="2217981" y="0"/>
                  </a:lnTo>
                  <a:lnTo>
                    <a:pt x="2495228" y="0"/>
                  </a:lnTo>
                  <a:lnTo>
                    <a:pt x="2772476" y="0"/>
                  </a:lnTo>
                  <a:lnTo>
                    <a:pt x="3049724" y="0"/>
                  </a:lnTo>
                  <a:lnTo>
                    <a:pt x="3326971" y="0"/>
                  </a:lnTo>
                  <a:lnTo>
                    <a:pt x="3604219" y="28080"/>
                  </a:lnTo>
                  <a:lnTo>
                    <a:pt x="3881467" y="56160"/>
                  </a:lnTo>
                  <a:lnTo>
                    <a:pt x="4158714" y="56160"/>
                  </a:lnTo>
                  <a:lnTo>
                    <a:pt x="4435962" y="84240"/>
                  </a:lnTo>
                  <a:lnTo>
                    <a:pt x="4713210" y="84240"/>
                  </a:lnTo>
                  <a:lnTo>
                    <a:pt x="4990457" y="56160"/>
                  </a:lnTo>
                  <a:lnTo>
                    <a:pt x="5267705" y="56160"/>
                  </a:lnTo>
                  <a:lnTo>
                    <a:pt x="5544953" y="56160"/>
                  </a:lnTo>
                  <a:lnTo>
                    <a:pt x="5822200" y="140400"/>
                  </a:lnTo>
                  <a:lnTo>
                    <a:pt x="6099448" y="140400"/>
                  </a:lnTo>
                  <a:lnTo>
                    <a:pt x="6376696" y="252720"/>
                  </a:lnTo>
                  <a:lnTo>
                    <a:pt x="6653943" y="36504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1329607" y="2589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90.2</a:t>
              </a:r>
            </a:p>
          </p:txBody>
        </p:sp>
        <p:sp>
          <p:nvSpPr>
            <p:cNvPr id="86" name="tx86"/>
            <p:cNvSpPr/>
            <p:nvPr/>
          </p:nvSpPr>
          <p:spPr>
            <a:xfrm>
              <a:off x="2689720" y="24187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102.2</a:t>
              </a:r>
            </a:p>
          </p:txBody>
        </p:sp>
        <p:sp>
          <p:nvSpPr>
            <p:cNvPr id="87" name="tx87"/>
            <p:cNvSpPr/>
            <p:nvPr/>
          </p:nvSpPr>
          <p:spPr>
            <a:xfrm>
              <a:off x="4075958" y="22213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116.1</a:t>
              </a:r>
            </a:p>
          </p:txBody>
        </p:sp>
        <p:sp>
          <p:nvSpPr>
            <p:cNvPr id="88" name="tx88"/>
            <p:cNvSpPr/>
            <p:nvPr/>
          </p:nvSpPr>
          <p:spPr>
            <a:xfrm>
              <a:off x="5462196" y="22976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110.7</a:t>
              </a:r>
            </a:p>
          </p:txBody>
        </p:sp>
        <p:sp>
          <p:nvSpPr>
            <p:cNvPr id="89" name="tx89"/>
            <p:cNvSpPr/>
            <p:nvPr/>
          </p:nvSpPr>
          <p:spPr>
            <a:xfrm>
              <a:off x="6571187" y="22821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111.8</a:t>
              </a:r>
            </a:p>
          </p:txBody>
        </p:sp>
        <p:sp>
          <p:nvSpPr>
            <p:cNvPr id="90" name="tx90"/>
            <p:cNvSpPr/>
            <p:nvPr/>
          </p:nvSpPr>
          <p:spPr>
            <a:xfrm>
              <a:off x="6887611" y="230688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110</a:t>
              </a:r>
            </a:p>
          </p:txBody>
        </p:sp>
        <p:sp>
          <p:nvSpPr>
            <p:cNvPr id="91" name="tx91"/>
            <p:cNvSpPr/>
            <p:nvPr/>
          </p:nvSpPr>
          <p:spPr>
            <a:xfrm>
              <a:off x="7125682" y="22849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111.6</a:t>
              </a:r>
            </a:p>
          </p:txBody>
        </p:sp>
        <p:sp>
          <p:nvSpPr>
            <p:cNvPr id="92" name="tx92"/>
            <p:cNvSpPr/>
            <p:nvPr/>
          </p:nvSpPr>
          <p:spPr>
            <a:xfrm>
              <a:off x="7429055" y="2495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96.8</a:t>
              </a:r>
            </a:p>
          </p:txBody>
        </p:sp>
        <p:sp>
          <p:nvSpPr>
            <p:cNvPr id="93" name="tx93"/>
            <p:cNvSpPr/>
            <p:nvPr/>
          </p:nvSpPr>
          <p:spPr>
            <a:xfrm>
              <a:off x="7706303" y="2567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a:t>
              </a:r>
            </a:p>
          </p:txBody>
        </p:sp>
        <p:sp>
          <p:nvSpPr>
            <p:cNvPr id="94" name="tx94"/>
            <p:cNvSpPr/>
            <p:nvPr/>
          </p:nvSpPr>
          <p:spPr>
            <a:xfrm>
              <a:off x="8022728" y="259097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a:t>
              </a:r>
            </a:p>
          </p:txBody>
        </p:sp>
        <p:sp>
          <p:nvSpPr>
            <p:cNvPr id="95" name="pl95"/>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437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88.3</a:t>
              </a:r>
            </a:p>
          </p:txBody>
        </p:sp>
        <p:sp>
          <p:nvSpPr>
            <p:cNvPr id="106" name="tx106"/>
            <p:cNvSpPr/>
            <p:nvPr/>
          </p:nvSpPr>
          <p:spPr>
            <a:xfrm>
              <a:off x="1355732" y="27032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7" name="tx107"/>
            <p:cNvSpPr/>
            <p:nvPr/>
          </p:nvSpPr>
          <p:spPr>
            <a:xfrm>
              <a:off x="2715845" y="32674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99.1</a:t>
              </a:r>
            </a:p>
          </p:txBody>
        </p:sp>
        <p:sp>
          <p:nvSpPr>
            <p:cNvPr id="108" name="tx108"/>
            <p:cNvSpPr/>
            <p:nvPr/>
          </p:nvSpPr>
          <p:spPr>
            <a:xfrm>
              <a:off x="2741971" y="25414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9" name="tx109"/>
            <p:cNvSpPr/>
            <p:nvPr/>
          </p:nvSpPr>
          <p:spPr>
            <a:xfrm>
              <a:off x="4075958" y="31551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114.9</a:t>
              </a:r>
            </a:p>
          </p:txBody>
        </p:sp>
        <p:sp>
          <p:nvSpPr>
            <p:cNvPr id="110" name="tx110"/>
            <p:cNvSpPr/>
            <p:nvPr/>
          </p:nvSpPr>
          <p:spPr>
            <a:xfrm>
              <a:off x="4128209" y="23315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5462196" y="32086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107.4</a:t>
              </a:r>
            </a:p>
          </p:txBody>
        </p:sp>
        <p:sp>
          <p:nvSpPr>
            <p:cNvPr id="112" name="tx112"/>
            <p:cNvSpPr/>
            <p:nvPr/>
          </p:nvSpPr>
          <p:spPr>
            <a:xfrm>
              <a:off x="5514447" y="24220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3" name="tx113"/>
            <p:cNvSpPr/>
            <p:nvPr/>
          </p:nvSpPr>
          <p:spPr>
            <a:xfrm>
              <a:off x="6571187" y="3201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108.4</a:t>
              </a:r>
            </a:p>
          </p:txBody>
        </p:sp>
        <p:sp>
          <p:nvSpPr>
            <p:cNvPr id="114" name="tx114"/>
            <p:cNvSpPr/>
            <p:nvPr/>
          </p:nvSpPr>
          <p:spPr>
            <a:xfrm>
              <a:off x="6623438" y="24067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5" name="tx115"/>
            <p:cNvSpPr/>
            <p:nvPr/>
          </p:nvSpPr>
          <p:spPr>
            <a:xfrm>
              <a:off x="6848435" y="32131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106.7</a:t>
              </a:r>
            </a:p>
          </p:txBody>
        </p:sp>
        <p:sp>
          <p:nvSpPr>
            <p:cNvPr id="116" name="tx116"/>
            <p:cNvSpPr/>
            <p:nvPr/>
          </p:nvSpPr>
          <p:spPr>
            <a:xfrm>
              <a:off x="6900686" y="243116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7" name="tx117"/>
            <p:cNvSpPr/>
            <p:nvPr/>
          </p:nvSpPr>
          <p:spPr>
            <a:xfrm>
              <a:off x="7125682" y="32262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104.9</a:t>
              </a:r>
            </a:p>
          </p:txBody>
        </p:sp>
        <p:sp>
          <p:nvSpPr>
            <p:cNvPr id="118" name="tx118"/>
            <p:cNvSpPr/>
            <p:nvPr/>
          </p:nvSpPr>
          <p:spPr>
            <a:xfrm>
              <a:off x="7177933" y="24333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9" name="tx119"/>
            <p:cNvSpPr/>
            <p:nvPr/>
          </p:nvSpPr>
          <p:spPr>
            <a:xfrm>
              <a:off x="7429055" y="3325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90.9</a:t>
              </a:r>
            </a:p>
          </p:txBody>
        </p:sp>
        <p:sp>
          <p:nvSpPr>
            <p:cNvPr id="120" name="tx120"/>
            <p:cNvSpPr/>
            <p:nvPr/>
          </p:nvSpPr>
          <p:spPr>
            <a:xfrm>
              <a:off x="7455181" y="26379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1" name="tx121"/>
            <p:cNvSpPr/>
            <p:nvPr/>
          </p:nvSpPr>
          <p:spPr>
            <a:xfrm>
              <a:off x="7706303" y="3385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82.5</a:t>
              </a:r>
            </a:p>
          </p:txBody>
        </p:sp>
        <p:sp>
          <p:nvSpPr>
            <p:cNvPr id="122" name="tx122"/>
            <p:cNvSpPr/>
            <p:nvPr/>
          </p:nvSpPr>
          <p:spPr>
            <a:xfrm>
              <a:off x="7732429" y="27339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3" name="tx123"/>
            <p:cNvSpPr/>
            <p:nvPr/>
          </p:nvSpPr>
          <p:spPr>
            <a:xfrm>
              <a:off x="7983551" y="3422775"/>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77.4</a:t>
              </a:r>
            </a:p>
          </p:txBody>
        </p:sp>
        <p:sp>
          <p:nvSpPr>
            <p:cNvPr id="124" name="tx124"/>
            <p:cNvSpPr/>
            <p:nvPr/>
          </p:nvSpPr>
          <p:spPr>
            <a:xfrm>
              <a:off x="7983551" y="2781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439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333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8227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1121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0204"/>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Czechia, 2000-2024</a:t>
              </a:r>
            </a:p>
          </p:txBody>
        </p:sp>
        <p:sp>
          <p:nvSpPr>
            <p:cNvPr id="155" name="pl155"/>
            <p:cNvSpPr/>
            <p:nvPr/>
          </p:nvSpPr>
          <p:spPr>
            <a:xfrm>
              <a:off x="21785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9431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7076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4722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0608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8253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58993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35449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6377688" cy="162162"/>
            </a:xfrm>
            <a:prstGeom prst="rect">
              <a:avLst/>
            </a:prstGeom>
            <a:solidFill>
              <a:srgbClr val="80BD41">
                <a:alpha val="100000"/>
              </a:srgbClr>
            </a:solidFill>
          </p:spPr>
          <p:txBody>
            <a:bodyPr/>
            <a:lstStyle/>
            <a:p/>
          </p:txBody>
        </p:sp>
        <p:sp>
          <p:nvSpPr>
            <p:cNvPr id="168" name="rc168"/>
            <p:cNvSpPr/>
            <p:nvPr/>
          </p:nvSpPr>
          <p:spPr>
            <a:xfrm>
              <a:off x="7673962" y="5774644"/>
              <a:ext cx="197041" cy="162162"/>
            </a:xfrm>
            <a:prstGeom prst="rect">
              <a:avLst/>
            </a:prstGeom>
            <a:solidFill>
              <a:srgbClr val="1CABE2">
                <a:alpha val="100000"/>
              </a:srgbClr>
            </a:solidFill>
          </p:spPr>
          <p:txBody>
            <a:bodyPr/>
            <a:lstStyle/>
            <a:p/>
          </p:txBody>
        </p:sp>
        <p:sp>
          <p:nvSpPr>
            <p:cNvPr id="169" name="rc169"/>
            <p:cNvSpPr/>
            <p:nvPr/>
          </p:nvSpPr>
          <p:spPr>
            <a:xfrm>
              <a:off x="1296273" y="5571941"/>
              <a:ext cx="4852525" cy="162162"/>
            </a:xfrm>
            <a:prstGeom prst="rect">
              <a:avLst/>
            </a:prstGeom>
            <a:solidFill>
              <a:srgbClr val="80BD41">
                <a:alpha val="100000"/>
              </a:srgbClr>
            </a:solidFill>
          </p:spPr>
          <p:txBody>
            <a:bodyPr/>
            <a:lstStyle/>
            <a:p/>
          </p:txBody>
        </p:sp>
        <p:sp>
          <p:nvSpPr>
            <p:cNvPr id="170" name="rc170"/>
            <p:cNvSpPr/>
            <p:nvPr/>
          </p:nvSpPr>
          <p:spPr>
            <a:xfrm>
              <a:off x="6148798" y="5571941"/>
              <a:ext cx="539365" cy="162162"/>
            </a:xfrm>
            <a:prstGeom prst="rect">
              <a:avLst/>
            </a:prstGeom>
            <a:solidFill>
              <a:srgbClr val="1CABE2">
                <a:alpha val="100000"/>
              </a:srgbClr>
            </a:solidFill>
          </p:spPr>
          <p:txBody>
            <a:bodyPr/>
            <a:lstStyle/>
            <a:p/>
          </p:txBody>
        </p:sp>
        <p:sp>
          <p:nvSpPr>
            <p:cNvPr id="171" name="rc171"/>
            <p:cNvSpPr/>
            <p:nvPr/>
          </p:nvSpPr>
          <p:spPr>
            <a:xfrm>
              <a:off x="1296273" y="5369238"/>
              <a:ext cx="4554903" cy="162162"/>
            </a:xfrm>
            <a:prstGeom prst="rect">
              <a:avLst/>
            </a:prstGeom>
            <a:solidFill>
              <a:srgbClr val="80BD41">
                <a:alpha val="100000"/>
              </a:srgbClr>
            </a:solidFill>
          </p:spPr>
          <p:txBody>
            <a:bodyPr/>
            <a:lstStyle/>
            <a:p/>
          </p:txBody>
        </p:sp>
        <p:sp>
          <p:nvSpPr>
            <p:cNvPr id="172" name="rc172"/>
            <p:cNvSpPr/>
            <p:nvPr/>
          </p:nvSpPr>
          <p:spPr>
            <a:xfrm>
              <a:off x="5851177" y="5369238"/>
              <a:ext cx="741701" cy="162162"/>
            </a:xfrm>
            <a:prstGeom prst="rect">
              <a:avLst/>
            </a:prstGeom>
            <a:solidFill>
              <a:srgbClr val="1CABE2">
                <a:alpha val="100000"/>
              </a:srgbClr>
            </a:solidFill>
          </p:spPr>
          <p:txBody>
            <a:bodyPr/>
            <a:lstStyle/>
            <a:p/>
          </p:txBody>
        </p:sp>
        <p:sp>
          <p:nvSpPr>
            <p:cNvPr id="173" name="tx173"/>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111.8</a:t>
              </a:r>
            </a:p>
          </p:txBody>
        </p:sp>
        <p:sp>
          <p:nvSpPr>
            <p:cNvPr id="174" name="tx174"/>
            <p:cNvSpPr/>
            <p:nvPr/>
          </p:nvSpPr>
          <p:spPr>
            <a:xfrm>
              <a:off x="684523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91.7</a:t>
              </a:r>
            </a:p>
          </p:txBody>
        </p:sp>
        <p:sp>
          <p:nvSpPr>
            <p:cNvPr id="175" name="tx175"/>
            <p:cNvSpPr/>
            <p:nvPr/>
          </p:nvSpPr>
          <p:spPr>
            <a:xfrm>
              <a:off x="6793399"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a:t>
              </a:r>
            </a:p>
          </p:txBody>
        </p:sp>
        <p:sp>
          <p:nvSpPr>
            <p:cNvPr id="176" name="tx176"/>
            <p:cNvSpPr/>
            <p:nvPr/>
          </p:nvSpPr>
          <p:spPr>
            <a:xfrm>
              <a:off x="4349479"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108.4</a:t>
              </a:r>
            </a:p>
          </p:txBody>
        </p:sp>
        <p:sp>
          <p:nvSpPr>
            <p:cNvPr id="177" name="tx177"/>
            <p:cNvSpPr/>
            <p:nvPr/>
          </p:nvSpPr>
          <p:spPr>
            <a:xfrm>
              <a:off x="7697134"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8" name="tx178"/>
            <p:cNvSpPr/>
            <p:nvPr/>
          </p:nvSpPr>
          <p:spPr>
            <a:xfrm>
              <a:off x="3617042"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82.5</a:t>
              </a:r>
            </a:p>
          </p:txBody>
        </p:sp>
        <p:sp>
          <p:nvSpPr>
            <p:cNvPr id="179" name="tx179"/>
            <p:cNvSpPr/>
            <p:nvPr/>
          </p:nvSpPr>
          <p:spPr>
            <a:xfrm>
              <a:off x="6343132"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80" name="tx180"/>
            <p:cNvSpPr/>
            <p:nvPr/>
          </p:nvSpPr>
          <p:spPr>
            <a:xfrm>
              <a:off x="3468231" y="5411520"/>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77.4</a:t>
              </a:r>
            </a:p>
          </p:txBody>
        </p:sp>
        <p:sp>
          <p:nvSpPr>
            <p:cNvPr id="181" name="tx181"/>
            <p:cNvSpPr/>
            <p:nvPr/>
          </p:nvSpPr>
          <p:spPr>
            <a:xfrm>
              <a:off x="6116534"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983133"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7" name="tx187"/>
            <p:cNvSpPr/>
            <p:nvPr/>
          </p:nvSpPr>
          <p:spPr>
            <a:xfrm>
              <a:off x="474768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8" name="tx188"/>
            <p:cNvSpPr/>
            <p:nvPr/>
          </p:nvSpPr>
          <p:spPr>
            <a:xfrm>
              <a:off x="651224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89" name="tx189"/>
            <p:cNvSpPr/>
            <p:nvPr/>
          </p:nvSpPr>
          <p:spPr>
            <a:xfrm>
              <a:off x="823795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90" name="tx19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(86%) was lower than in 2019 (97%).
The number of children vaccinated with DTP3 decreased 29% compared to in 2019.
The number of surviving infants decreased approximately 19%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03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478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752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41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615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889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43699"/>
              <a:ext cx="249522" cy="262986"/>
            </a:xfrm>
            <a:prstGeom prst="rect">
              <a:avLst/>
            </a:prstGeom>
            <a:solidFill>
              <a:srgbClr val="E2231A">
                <a:alpha val="100000"/>
              </a:srgbClr>
            </a:solidFill>
          </p:spPr>
          <p:txBody>
            <a:bodyPr/>
            <a:lstStyle/>
            <a:p/>
          </p:txBody>
        </p:sp>
        <p:sp>
          <p:nvSpPr>
            <p:cNvPr id="23" name="rc23"/>
            <p:cNvSpPr/>
            <p:nvPr/>
          </p:nvSpPr>
          <p:spPr>
            <a:xfrm>
              <a:off x="1573521" y="3743018"/>
              <a:ext cx="249522" cy="263666"/>
            </a:xfrm>
            <a:prstGeom prst="rect">
              <a:avLst/>
            </a:prstGeom>
            <a:solidFill>
              <a:srgbClr val="E2231A">
                <a:alpha val="100000"/>
              </a:srgbClr>
            </a:solidFill>
          </p:spPr>
          <p:txBody>
            <a:bodyPr/>
            <a:lstStyle/>
            <a:p/>
          </p:txBody>
        </p:sp>
        <p:sp>
          <p:nvSpPr>
            <p:cNvPr id="24" name="rc24"/>
            <p:cNvSpPr/>
            <p:nvPr/>
          </p:nvSpPr>
          <p:spPr>
            <a:xfrm>
              <a:off x="1850769" y="3826952"/>
              <a:ext cx="249522" cy="179733"/>
            </a:xfrm>
            <a:prstGeom prst="rect">
              <a:avLst/>
            </a:prstGeom>
            <a:solidFill>
              <a:srgbClr val="E2231A">
                <a:alpha val="100000"/>
              </a:srgbClr>
            </a:solidFill>
          </p:spPr>
          <p:txBody>
            <a:bodyPr/>
            <a:lstStyle/>
            <a:p/>
          </p:txBody>
        </p:sp>
        <p:sp>
          <p:nvSpPr>
            <p:cNvPr id="25" name="rc25"/>
            <p:cNvSpPr/>
            <p:nvPr/>
          </p:nvSpPr>
          <p:spPr>
            <a:xfrm>
              <a:off x="2128016" y="3734070"/>
              <a:ext cx="249522" cy="272614"/>
            </a:xfrm>
            <a:prstGeom prst="rect">
              <a:avLst/>
            </a:prstGeom>
            <a:solidFill>
              <a:srgbClr val="E2231A">
                <a:alpha val="100000"/>
              </a:srgbClr>
            </a:solidFill>
          </p:spPr>
          <p:txBody>
            <a:bodyPr/>
            <a:lstStyle/>
            <a:p/>
          </p:txBody>
        </p:sp>
        <p:sp>
          <p:nvSpPr>
            <p:cNvPr id="26" name="rc26"/>
            <p:cNvSpPr/>
            <p:nvPr/>
          </p:nvSpPr>
          <p:spPr>
            <a:xfrm>
              <a:off x="2405264" y="3721913"/>
              <a:ext cx="249522" cy="284772"/>
            </a:xfrm>
            <a:prstGeom prst="rect">
              <a:avLst/>
            </a:prstGeom>
            <a:solidFill>
              <a:srgbClr val="E2231A">
                <a:alpha val="100000"/>
              </a:srgbClr>
            </a:solidFill>
          </p:spPr>
          <p:txBody>
            <a:bodyPr/>
            <a:lstStyle/>
            <a:p/>
          </p:txBody>
        </p:sp>
        <p:sp>
          <p:nvSpPr>
            <p:cNvPr id="27" name="rc27"/>
            <p:cNvSpPr/>
            <p:nvPr/>
          </p:nvSpPr>
          <p:spPr>
            <a:xfrm>
              <a:off x="2682512" y="3708588"/>
              <a:ext cx="249522" cy="298096"/>
            </a:xfrm>
            <a:prstGeom prst="rect">
              <a:avLst/>
            </a:prstGeom>
            <a:solidFill>
              <a:srgbClr val="E2231A">
                <a:alpha val="100000"/>
              </a:srgbClr>
            </a:solidFill>
          </p:spPr>
          <p:txBody>
            <a:bodyPr/>
            <a:lstStyle/>
            <a:p/>
          </p:txBody>
        </p:sp>
        <p:sp>
          <p:nvSpPr>
            <p:cNvPr id="28" name="rc28"/>
            <p:cNvSpPr/>
            <p:nvPr/>
          </p:nvSpPr>
          <p:spPr>
            <a:xfrm>
              <a:off x="2959759" y="3697112"/>
              <a:ext cx="249522" cy="309572"/>
            </a:xfrm>
            <a:prstGeom prst="rect">
              <a:avLst/>
            </a:prstGeom>
            <a:solidFill>
              <a:srgbClr val="E2231A">
                <a:alpha val="100000"/>
              </a:srgbClr>
            </a:solidFill>
          </p:spPr>
          <p:txBody>
            <a:bodyPr/>
            <a:lstStyle/>
            <a:p/>
          </p:txBody>
        </p:sp>
        <p:sp>
          <p:nvSpPr>
            <p:cNvPr id="29" name="rc29"/>
            <p:cNvSpPr/>
            <p:nvPr/>
          </p:nvSpPr>
          <p:spPr>
            <a:xfrm>
              <a:off x="3237007" y="3784644"/>
              <a:ext cx="249522" cy="222040"/>
            </a:xfrm>
            <a:prstGeom prst="rect">
              <a:avLst/>
            </a:prstGeom>
            <a:solidFill>
              <a:srgbClr val="E2231A">
                <a:alpha val="100000"/>
              </a:srgbClr>
            </a:solidFill>
          </p:spPr>
          <p:txBody>
            <a:bodyPr/>
            <a:lstStyle/>
            <a:p/>
          </p:txBody>
        </p:sp>
        <p:sp>
          <p:nvSpPr>
            <p:cNvPr id="30" name="rc30"/>
            <p:cNvSpPr/>
            <p:nvPr/>
          </p:nvSpPr>
          <p:spPr>
            <a:xfrm>
              <a:off x="3514255" y="3660835"/>
              <a:ext cx="249522" cy="345850"/>
            </a:xfrm>
            <a:prstGeom prst="rect">
              <a:avLst/>
            </a:prstGeom>
            <a:solidFill>
              <a:srgbClr val="E2231A">
                <a:alpha val="100000"/>
              </a:srgbClr>
            </a:solidFill>
          </p:spPr>
          <p:txBody>
            <a:bodyPr/>
            <a:lstStyle/>
            <a:p/>
          </p:txBody>
        </p:sp>
        <p:sp>
          <p:nvSpPr>
            <p:cNvPr id="31" name="rc31"/>
            <p:cNvSpPr/>
            <p:nvPr/>
          </p:nvSpPr>
          <p:spPr>
            <a:xfrm>
              <a:off x="3791502" y="3778225"/>
              <a:ext cx="249522" cy="228459"/>
            </a:xfrm>
            <a:prstGeom prst="rect">
              <a:avLst/>
            </a:prstGeom>
            <a:solidFill>
              <a:srgbClr val="E2231A">
                <a:alpha val="100000"/>
              </a:srgbClr>
            </a:solidFill>
          </p:spPr>
          <p:txBody>
            <a:bodyPr/>
            <a:lstStyle/>
            <a:p/>
          </p:txBody>
        </p:sp>
        <p:sp>
          <p:nvSpPr>
            <p:cNvPr id="32" name="rc32"/>
            <p:cNvSpPr/>
            <p:nvPr/>
          </p:nvSpPr>
          <p:spPr>
            <a:xfrm>
              <a:off x="4068750" y="3780949"/>
              <a:ext cx="249522" cy="225736"/>
            </a:xfrm>
            <a:prstGeom prst="rect">
              <a:avLst/>
            </a:prstGeom>
            <a:solidFill>
              <a:srgbClr val="E2231A">
                <a:alpha val="100000"/>
              </a:srgbClr>
            </a:solidFill>
          </p:spPr>
          <p:txBody>
            <a:bodyPr/>
            <a:lstStyle/>
            <a:p/>
          </p:txBody>
        </p:sp>
        <p:sp>
          <p:nvSpPr>
            <p:cNvPr id="33" name="rc33"/>
            <p:cNvSpPr/>
            <p:nvPr/>
          </p:nvSpPr>
          <p:spPr>
            <a:xfrm>
              <a:off x="4345998" y="3796121"/>
              <a:ext cx="249522" cy="210564"/>
            </a:xfrm>
            <a:prstGeom prst="rect">
              <a:avLst/>
            </a:prstGeom>
            <a:solidFill>
              <a:srgbClr val="E2231A">
                <a:alpha val="100000"/>
              </a:srgbClr>
            </a:solidFill>
          </p:spPr>
          <p:txBody>
            <a:bodyPr/>
            <a:lstStyle/>
            <a:p/>
          </p:txBody>
        </p:sp>
        <p:sp>
          <p:nvSpPr>
            <p:cNvPr id="34" name="rc34"/>
            <p:cNvSpPr/>
            <p:nvPr/>
          </p:nvSpPr>
          <p:spPr>
            <a:xfrm>
              <a:off x="4623245" y="3797093"/>
              <a:ext cx="249522" cy="209591"/>
            </a:xfrm>
            <a:prstGeom prst="rect">
              <a:avLst/>
            </a:prstGeom>
            <a:solidFill>
              <a:srgbClr val="E2231A">
                <a:alpha val="100000"/>
              </a:srgbClr>
            </a:solidFill>
          </p:spPr>
          <p:txBody>
            <a:bodyPr/>
            <a:lstStyle/>
            <a:p/>
          </p:txBody>
        </p:sp>
        <p:sp>
          <p:nvSpPr>
            <p:cNvPr id="35" name="rc35"/>
            <p:cNvSpPr/>
            <p:nvPr/>
          </p:nvSpPr>
          <p:spPr>
            <a:xfrm>
              <a:off x="4900493" y="3903591"/>
              <a:ext cx="249522" cy="103093"/>
            </a:xfrm>
            <a:prstGeom prst="rect">
              <a:avLst/>
            </a:prstGeom>
            <a:solidFill>
              <a:srgbClr val="E2231A">
                <a:alpha val="100000"/>
              </a:srgbClr>
            </a:solidFill>
          </p:spPr>
          <p:txBody>
            <a:bodyPr/>
            <a:lstStyle/>
            <a:p/>
          </p:txBody>
        </p:sp>
        <p:sp>
          <p:nvSpPr>
            <p:cNvPr id="36" name="rc36"/>
            <p:cNvSpPr/>
            <p:nvPr/>
          </p:nvSpPr>
          <p:spPr>
            <a:xfrm>
              <a:off x="5177741" y="3900868"/>
              <a:ext cx="249522" cy="105816"/>
            </a:xfrm>
            <a:prstGeom prst="rect">
              <a:avLst/>
            </a:prstGeom>
            <a:solidFill>
              <a:srgbClr val="E2231A">
                <a:alpha val="100000"/>
              </a:srgbClr>
            </a:solidFill>
          </p:spPr>
          <p:txBody>
            <a:bodyPr/>
            <a:lstStyle/>
            <a:p/>
          </p:txBody>
        </p:sp>
        <p:sp>
          <p:nvSpPr>
            <p:cNvPr id="37" name="rc37"/>
            <p:cNvSpPr/>
            <p:nvPr/>
          </p:nvSpPr>
          <p:spPr>
            <a:xfrm>
              <a:off x="5454988" y="3899020"/>
              <a:ext cx="249522" cy="107664"/>
            </a:xfrm>
            <a:prstGeom prst="rect">
              <a:avLst/>
            </a:prstGeom>
            <a:solidFill>
              <a:srgbClr val="E2231A">
                <a:alpha val="100000"/>
              </a:srgbClr>
            </a:solidFill>
          </p:spPr>
          <p:txBody>
            <a:bodyPr/>
            <a:lstStyle/>
            <a:p/>
          </p:txBody>
        </p:sp>
        <p:sp>
          <p:nvSpPr>
            <p:cNvPr id="38" name="rc38"/>
            <p:cNvSpPr/>
            <p:nvPr/>
          </p:nvSpPr>
          <p:spPr>
            <a:xfrm>
              <a:off x="5732236" y="3788146"/>
              <a:ext cx="249522" cy="218539"/>
            </a:xfrm>
            <a:prstGeom prst="rect">
              <a:avLst/>
            </a:prstGeom>
            <a:solidFill>
              <a:srgbClr val="E2231A">
                <a:alpha val="100000"/>
              </a:srgbClr>
            </a:solidFill>
          </p:spPr>
          <p:txBody>
            <a:bodyPr/>
            <a:lstStyle/>
            <a:p/>
          </p:txBody>
        </p:sp>
        <p:sp>
          <p:nvSpPr>
            <p:cNvPr id="39" name="rc39"/>
            <p:cNvSpPr/>
            <p:nvPr/>
          </p:nvSpPr>
          <p:spPr>
            <a:xfrm>
              <a:off x="6009484" y="3673867"/>
              <a:ext cx="249522" cy="332817"/>
            </a:xfrm>
            <a:prstGeom prst="rect">
              <a:avLst/>
            </a:prstGeom>
            <a:solidFill>
              <a:srgbClr val="E2231A">
                <a:alpha val="100000"/>
              </a:srgbClr>
            </a:solidFill>
          </p:spPr>
          <p:txBody>
            <a:bodyPr/>
            <a:lstStyle/>
            <a:p/>
          </p:txBody>
        </p:sp>
        <p:sp>
          <p:nvSpPr>
            <p:cNvPr id="40" name="rc40"/>
            <p:cNvSpPr/>
            <p:nvPr/>
          </p:nvSpPr>
          <p:spPr>
            <a:xfrm>
              <a:off x="6286731" y="3564841"/>
              <a:ext cx="249522" cy="441844"/>
            </a:xfrm>
            <a:prstGeom prst="rect">
              <a:avLst/>
            </a:prstGeom>
            <a:solidFill>
              <a:srgbClr val="E2231A">
                <a:alpha val="100000"/>
              </a:srgbClr>
            </a:solidFill>
          </p:spPr>
          <p:txBody>
            <a:bodyPr/>
            <a:lstStyle/>
            <a:p/>
          </p:txBody>
        </p:sp>
        <p:sp>
          <p:nvSpPr>
            <p:cNvPr id="41" name="rc41"/>
            <p:cNvSpPr/>
            <p:nvPr/>
          </p:nvSpPr>
          <p:spPr>
            <a:xfrm>
              <a:off x="6563979" y="3136905"/>
              <a:ext cx="249522" cy="869780"/>
            </a:xfrm>
            <a:prstGeom prst="rect">
              <a:avLst/>
            </a:prstGeom>
            <a:solidFill>
              <a:srgbClr val="E2231A">
                <a:alpha val="100000"/>
              </a:srgbClr>
            </a:solidFill>
          </p:spPr>
          <p:txBody>
            <a:bodyPr/>
            <a:lstStyle/>
            <a:p/>
          </p:txBody>
        </p:sp>
        <p:sp>
          <p:nvSpPr>
            <p:cNvPr id="42" name="rc42"/>
            <p:cNvSpPr/>
            <p:nvPr/>
          </p:nvSpPr>
          <p:spPr>
            <a:xfrm>
              <a:off x="6841227" y="3364586"/>
              <a:ext cx="249522" cy="642098"/>
            </a:xfrm>
            <a:prstGeom prst="rect">
              <a:avLst/>
            </a:prstGeom>
            <a:solidFill>
              <a:srgbClr val="E2231A">
                <a:alpha val="100000"/>
              </a:srgbClr>
            </a:solidFill>
          </p:spPr>
          <p:txBody>
            <a:bodyPr/>
            <a:lstStyle/>
            <a:p/>
          </p:txBody>
        </p:sp>
        <p:sp>
          <p:nvSpPr>
            <p:cNvPr id="43" name="rc43"/>
            <p:cNvSpPr/>
            <p:nvPr/>
          </p:nvSpPr>
          <p:spPr>
            <a:xfrm>
              <a:off x="7118474" y="3681162"/>
              <a:ext cx="249522" cy="325523"/>
            </a:xfrm>
            <a:prstGeom prst="rect">
              <a:avLst/>
            </a:prstGeom>
            <a:solidFill>
              <a:srgbClr val="E2231A">
                <a:alpha val="100000"/>
              </a:srgbClr>
            </a:solidFill>
          </p:spPr>
          <p:txBody>
            <a:bodyPr/>
            <a:lstStyle/>
            <a:p/>
          </p:txBody>
        </p:sp>
        <p:sp>
          <p:nvSpPr>
            <p:cNvPr id="44" name="rc44"/>
            <p:cNvSpPr/>
            <p:nvPr/>
          </p:nvSpPr>
          <p:spPr>
            <a:xfrm>
              <a:off x="7395722" y="3724441"/>
              <a:ext cx="249522" cy="282243"/>
            </a:xfrm>
            <a:prstGeom prst="rect">
              <a:avLst/>
            </a:prstGeom>
            <a:solidFill>
              <a:srgbClr val="E2231A">
                <a:alpha val="100000"/>
              </a:srgbClr>
            </a:solidFill>
          </p:spPr>
          <p:txBody>
            <a:bodyPr/>
            <a:lstStyle/>
            <a:p/>
          </p:txBody>
        </p:sp>
        <p:sp>
          <p:nvSpPr>
            <p:cNvPr id="45" name="rc45"/>
            <p:cNvSpPr/>
            <p:nvPr/>
          </p:nvSpPr>
          <p:spPr>
            <a:xfrm>
              <a:off x="7672970" y="2847659"/>
              <a:ext cx="249522" cy="1159026"/>
            </a:xfrm>
            <a:prstGeom prst="rect">
              <a:avLst/>
            </a:prstGeom>
            <a:solidFill>
              <a:srgbClr val="E2231A">
                <a:alpha val="100000"/>
              </a:srgbClr>
            </a:solidFill>
          </p:spPr>
          <p:txBody>
            <a:bodyPr/>
            <a:lstStyle/>
            <a:p/>
          </p:txBody>
        </p:sp>
        <p:sp>
          <p:nvSpPr>
            <p:cNvPr id="46" name="rc46"/>
            <p:cNvSpPr/>
            <p:nvPr/>
          </p:nvSpPr>
          <p:spPr>
            <a:xfrm>
              <a:off x="7950217" y="3043342"/>
              <a:ext cx="249522" cy="963342"/>
            </a:xfrm>
            <a:prstGeom prst="rect">
              <a:avLst/>
            </a:prstGeom>
            <a:solidFill>
              <a:srgbClr val="E2231A">
                <a:alpha val="100000"/>
              </a:srgbClr>
            </a:solidFill>
          </p:spPr>
          <p:txBody>
            <a:bodyPr/>
            <a:lstStyle/>
            <a:p/>
          </p:txBody>
        </p:sp>
        <p:sp>
          <p:nvSpPr>
            <p:cNvPr id="47" name="rc47"/>
            <p:cNvSpPr/>
            <p:nvPr/>
          </p:nvSpPr>
          <p:spPr>
            <a:xfrm>
              <a:off x="4068750" y="3773362"/>
              <a:ext cx="249522" cy="7586"/>
            </a:xfrm>
            <a:prstGeom prst="rect">
              <a:avLst/>
            </a:prstGeom>
            <a:solidFill>
              <a:srgbClr val="B3B3B3">
                <a:alpha val="100000"/>
              </a:srgbClr>
            </a:solidFill>
          </p:spPr>
          <p:txBody>
            <a:bodyPr/>
            <a:lstStyle/>
            <a:p/>
          </p:txBody>
        </p:sp>
        <p:sp>
          <p:nvSpPr>
            <p:cNvPr id="48" name="rc48"/>
            <p:cNvSpPr/>
            <p:nvPr/>
          </p:nvSpPr>
          <p:spPr>
            <a:xfrm>
              <a:off x="4345998" y="3769278"/>
              <a:ext cx="249522" cy="26843"/>
            </a:xfrm>
            <a:prstGeom prst="rect">
              <a:avLst/>
            </a:prstGeom>
            <a:solidFill>
              <a:srgbClr val="B3B3B3">
                <a:alpha val="100000"/>
              </a:srgbClr>
            </a:solidFill>
          </p:spPr>
          <p:txBody>
            <a:bodyPr/>
            <a:lstStyle/>
            <a:p/>
          </p:txBody>
        </p:sp>
        <p:sp>
          <p:nvSpPr>
            <p:cNvPr id="49" name="rc49"/>
            <p:cNvSpPr/>
            <p:nvPr/>
          </p:nvSpPr>
          <p:spPr>
            <a:xfrm>
              <a:off x="4900493" y="3895713"/>
              <a:ext cx="249522" cy="7877"/>
            </a:xfrm>
            <a:prstGeom prst="rect">
              <a:avLst/>
            </a:prstGeom>
            <a:solidFill>
              <a:srgbClr val="B3B3B3">
                <a:alpha val="100000"/>
              </a:srgbClr>
            </a:solidFill>
          </p:spPr>
          <p:txBody>
            <a:bodyPr/>
            <a:lstStyle/>
            <a:p/>
          </p:txBody>
        </p:sp>
        <p:sp>
          <p:nvSpPr>
            <p:cNvPr id="50" name="rc50"/>
            <p:cNvSpPr/>
            <p:nvPr/>
          </p:nvSpPr>
          <p:spPr>
            <a:xfrm>
              <a:off x="5177741" y="3583417"/>
              <a:ext cx="249522" cy="317450"/>
            </a:xfrm>
            <a:prstGeom prst="rect">
              <a:avLst/>
            </a:prstGeom>
            <a:solidFill>
              <a:srgbClr val="B3B3B3">
                <a:alpha val="100000"/>
              </a:srgbClr>
            </a:solidFill>
          </p:spPr>
          <p:txBody>
            <a:bodyPr/>
            <a:lstStyle/>
            <a:p/>
          </p:txBody>
        </p:sp>
        <p:sp>
          <p:nvSpPr>
            <p:cNvPr id="51" name="rc51"/>
            <p:cNvSpPr/>
            <p:nvPr/>
          </p:nvSpPr>
          <p:spPr>
            <a:xfrm>
              <a:off x="5732236" y="3267717"/>
              <a:ext cx="249522" cy="520428"/>
            </a:xfrm>
            <a:prstGeom prst="rect">
              <a:avLst/>
            </a:prstGeom>
            <a:solidFill>
              <a:srgbClr val="B3B3B3">
                <a:alpha val="100000"/>
              </a:srgbClr>
            </a:solidFill>
          </p:spPr>
          <p:txBody>
            <a:bodyPr/>
            <a:lstStyle/>
            <a:p/>
          </p:txBody>
        </p:sp>
        <p:sp>
          <p:nvSpPr>
            <p:cNvPr id="52" name="rc52"/>
            <p:cNvSpPr/>
            <p:nvPr/>
          </p:nvSpPr>
          <p:spPr>
            <a:xfrm>
              <a:off x="6009484" y="2944528"/>
              <a:ext cx="249522" cy="729339"/>
            </a:xfrm>
            <a:prstGeom prst="rect">
              <a:avLst/>
            </a:prstGeom>
            <a:solidFill>
              <a:srgbClr val="B3B3B3">
                <a:alpha val="100000"/>
              </a:srgbClr>
            </a:solidFill>
          </p:spPr>
          <p:txBody>
            <a:bodyPr/>
            <a:lstStyle/>
            <a:p/>
          </p:txBody>
        </p:sp>
        <p:sp>
          <p:nvSpPr>
            <p:cNvPr id="53" name="rc53"/>
            <p:cNvSpPr/>
            <p:nvPr/>
          </p:nvSpPr>
          <p:spPr>
            <a:xfrm>
              <a:off x="6286731" y="2321881"/>
              <a:ext cx="249522" cy="1242959"/>
            </a:xfrm>
            <a:prstGeom prst="rect">
              <a:avLst/>
            </a:prstGeom>
            <a:solidFill>
              <a:srgbClr val="B3B3B3">
                <a:alpha val="100000"/>
              </a:srgbClr>
            </a:solidFill>
          </p:spPr>
          <p:txBody>
            <a:bodyPr/>
            <a:lstStyle/>
            <a:p/>
          </p:txBody>
        </p:sp>
        <p:sp>
          <p:nvSpPr>
            <p:cNvPr id="54" name="rc54"/>
            <p:cNvSpPr/>
            <p:nvPr/>
          </p:nvSpPr>
          <p:spPr>
            <a:xfrm>
              <a:off x="6563979" y="2629509"/>
              <a:ext cx="249522" cy="507396"/>
            </a:xfrm>
            <a:prstGeom prst="rect">
              <a:avLst/>
            </a:prstGeom>
            <a:solidFill>
              <a:srgbClr val="B3B3B3">
                <a:alpha val="100000"/>
              </a:srgbClr>
            </a:solidFill>
          </p:spPr>
          <p:txBody>
            <a:bodyPr/>
            <a:lstStyle/>
            <a:p/>
          </p:txBody>
        </p:sp>
        <p:sp>
          <p:nvSpPr>
            <p:cNvPr id="55" name="rc55"/>
            <p:cNvSpPr/>
            <p:nvPr/>
          </p:nvSpPr>
          <p:spPr>
            <a:xfrm>
              <a:off x="6841227" y="2928675"/>
              <a:ext cx="249522" cy="435911"/>
            </a:xfrm>
            <a:prstGeom prst="rect">
              <a:avLst/>
            </a:prstGeom>
            <a:solidFill>
              <a:srgbClr val="B3B3B3">
                <a:alpha val="100000"/>
              </a:srgbClr>
            </a:solidFill>
          </p:spPr>
          <p:txBody>
            <a:bodyPr/>
            <a:lstStyle/>
            <a:p/>
          </p:txBody>
        </p:sp>
        <p:sp>
          <p:nvSpPr>
            <p:cNvPr id="56" name="rc56"/>
            <p:cNvSpPr/>
            <p:nvPr/>
          </p:nvSpPr>
          <p:spPr>
            <a:xfrm>
              <a:off x="7118474" y="3678925"/>
              <a:ext cx="249522" cy="2236"/>
            </a:xfrm>
            <a:prstGeom prst="rect">
              <a:avLst/>
            </a:prstGeom>
            <a:solidFill>
              <a:srgbClr val="B3B3B3">
                <a:alpha val="100000"/>
              </a:srgbClr>
            </a:solidFill>
          </p:spPr>
          <p:txBody>
            <a:bodyPr/>
            <a:lstStyle/>
            <a:p/>
          </p:txBody>
        </p:sp>
        <p:sp>
          <p:nvSpPr>
            <p:cNvPr id="57" name="rc57"/>
            <p:cNvSpPr/>
            <p:nvPr/>
          </p:nvSpPr>
          <p:spPr>
            <a:xfrm>
              <a:off x="7395722" y="3671144"/>
              <a:ext cx="249522" cy="53297"/>
            </a:xfrm>
            <a:prstGeom prst="rect">
              <a:avLst/>
            </a:prstGeom>
            <a:solidFill>
              <a:srgbClr val="B3B3B3">
                <a:alpha val="100000"/>
              </a:srgbClr>
            </a:solidFill>
          </p:spPr>
          <p:txBody>
            <a:bodyPr/>
            <a:lstStyle/>
            <a:p/>
          </p:txBody>
        </p:sp>
        <p:sp>
          <p:nvSpPr>
            <p:cNvPr id="58" name="rc58"/>
            <p:cNvSpPr/>
            <p:nvPr/>
          </p:nvSpPr>
          <p:spPr>
            <a:xfrm>
              <a:off x="7672970" y="2537113"/>
              <a:ext cx="249522" cy="310545"/>
            </a:xfrm>
            <a:prstGeom prst="rect">
              <a:avLst/>
            </a:prstGeom>
            <a:solidFill>
              <a:srgbClr val="B3B3B3">
                <a:alpha val="100000"/>
              </a:srgbClr>
            </a:solidFill>
          </p:spPr>
          <p:txBody>
            <a:bodyPr/>
            <a:lstStyle/>
            <a:p/>
          </p:txBody>
        </p:sp>
        <p:sp>
          <p:nvSpPr>
            <p:cNvPr id="59" name="rc59"/>
            <p:cNvSpPr/>
            <p:nvPr/>
          </p:nvSpPr>
          <p:spPr>
            <a:xfrm>
              <a:off x="7950217" y="2784052"/>
              <a:ext cx="249522" cy="259290"/>
            </a:xfrm>
            <a:prstGeom prst="rect">
              <a:avLst/>
            </a:prstGeom>
            <a:solidFill>
              <a:srgbClr val="B3B3B3">
                <a:alpha val="100000"/>
              </a:srgbClr>
            </a:solidFill>
          </p:spPr>
          <p:txBody>
            <a:bodyPr/>
            <a:lstStyle/>
            <a:p/>
          </p:txBody>
        </p:sp>
        <p:sp>
          <p:nvSpPr>
            <p:cNvPr id="60" name="pl60"/>
            <p:cNvSpPr/>
            <p:nvPr/>
          </p:nvSpPr>
          <p:spPr>
            <a:xfrm>
              <a:off x="1421035" y="1226758"/>
              <a:ext cx="6653943" cy="336960"/>
            </a:xfrm>
            <a:custGeom>
              <a:avLst/>
              <a:pathLst>
                <a:path w="6653943" h="336960">
                  <a:moveTo>
                    <a:pt x="0" y="56160"/>
                  </a:moveTo>
                  <a:lnTo>
                    <a:pt x="277247" y="56160"/>
                  </a:lnTo>
                  <a:lnTo>
                    <a:pt x="554495" y="28080"/>
                  </a:lnTo>
                  <a:lnTo>
                    <a:pt x="831742" y="56160"/>
                  </a:lnTo>
                  <a:lnTo>
                    <a:pt x="1108990" y="56160"/>
                  </a:lnTo>
                  <a:lnTo>
                    <a:pt x="1386238" y="56160"/>
                  </a:lnTo>
                  <a:lnTo>
                    <a:pt x="1663485" y="56160"/>
                  </a:lnTo>
                  <a:lnTo>
                    <a:pt x="1940733" y="28080"/>
                  </a:lnTo>
                  <a:lnTo>
                    <a:pt x="2217981" y="56160"/>
                  </a:lnTo>
                  <a:lnTo>
                    <a:pt x="2495228" y="28080"/>
                  </a:lnTo>
                  <a:lnTo>
                    <a:pt x="2772476" y="28080"/>
                  </a:lnTo>
                  <a:lnTo>
                    <a:pt x="3049724" y="28080"/>
                  </a:lnTo>
                  <a:lnTo>
                    <a:pt x="3326971" y="28080"/>
                  </a:lnTo>
                  <a:lnTo>
                    <a:pt x="3604219" y="0"/>
                  </a:lnTo>
                  <a:lnTo>
                    <a:pt x="3881467" y="0"/>
                  </a:lnTo>
                  <a:lnTo>
                    <a:pt x="4158714" y="0"/>
                  </a:lnTo>
                  <a:lnTo>
                    <a:pt x="4435962" y="28080"/>
                  </a:lnTo>
                  <a:lnTo>
                    <a:pt x="4713210" y="56160"/>
                  </a:lnTo>
                  <a:lnTo>
                    <a:pt x="4990457" y="84240"/>
                  </a:lnTo>
                  <a:lnTo>
                    <a:pt x="5267705" y="196560"/>
                  </a:lnTo>
                  <a:lnTo>
                    <a:pt x="5544953" y="140400"/>
                  </a:lnTo>
                  <a:lnTo>
                    <a:pt x="5822200" y="56160"/>
                  </a:lnTo>
                  <a:lnTo>
                    <a:pt x="6099448" y="56160"/>
                  </a:lnTo>
                  <a:lnTo>
                    <a:pt x="6376696" y="336960"/>
                  </a:lnTo>
                  <a:lnTo>
                    <a:pt x="6653943" y="280800"/>
                  </a:lnTo>
                </a:path>
              </a:pathLst>
            </a:custGeom>
            <a:ln w="27101" cap="flat">
              <a:solidFill>
                <a:srgbClr val="0058AB">
                  <a:alpha val="100000"/>
                </a:srgbClr>
              </a:solidFill>
              <a:prstDash val="solid"/>
              <a:round/>
            </a:ln>
          </p:spPr>
          <p:txBody>
            <a:bodyPr/>
            <a:lstStyle/>
            <a:p/>
          </p:txBody>
        </p:sp>
        <p:sp>
          <p:nvSpPr>
            <p:cNvPr id="61" name="pl61"/>
            <p:cNvSpPr/>
            <p:nvPr/>
          </p:nvSpPr>
          <p:spPr>
            <a:xfrm>
              <a:off x="1421035" y="1226758"/>
              <a:ext cx="6653943" cy="421200"/>
            </a:xfrm>
            <a:custGeom>
              <a:avLst/>
              <a:pathLst>
                <a:path w="6653943" h="421200">
                  <a:moveTo>
                    <a:pt x="0" y="28080"/>
                  </a:moveTo>
                  <a:lnTo>
                    <a:pt x="277247" y="28080"/>
                  </a:lnTo>
                  <a:lnTo>
                    <a:pt x="554495" y="28080"/>
                  </a:lnTo>
                  <a:lnTo>
                    <a:pt x="831742" y="28080"/>
                  </a:lnTo>
                  <a:lnTo>
                    <a:pt x="1108990" y="28080"/>
                  </a:lnTo>
                  <a:lnTo>
                    <a:pt x="1386238" y="28080"/>
                  </a:lnTo>
                  <a:lnTo>
                    <a:pt x="1663485" y="28080"/>
                  </a:lnTo>
                  <a:lnTo>
                    <a:pt x="1940733" y="28080"/>
                  </a:lnTo>
                  <a:lnTo>
                    <a:pt x="2217981" y="28080"/>
                  </a:lnTo>
                  <a:lnTo>
                    <a:pt x="2495228" y="28080"/>
                  </a:lnTo>
                  <a:lnTo>
                    <a:pt x="2772476" y="28080"/>
                  </a:lnTo>
                  <a:lnTo>
                    <a:pt x="3049724" y="28080"/>
                  </a:lnTo>
                  <a:lnTo>
                    <a:pt x="3326971" y="0"/>
                  </a:lnTo>
                  <a:lnTo>
                    <a:pt x="3604219" y="0"/>
                  </a:lnTo>
                  <a:lnTo>
                    <a:pt x="3881467" y="84240"/>
                  </a:lnTo>
                  <a:lnTo>
                    <a:pt x="4158714" y="0"/>
                  </a:lnTo>
                  <a:lnTo>
                    <a:pt x="4435962" y="168480"/>
                  </a:lnTo>
                  <a:lnTo>
                    <a:pt x="4713210" y="252720"/>
                  </a:lnTo>
                  <a:lnTo>
                    <a:pt x="4990457" y="421200"/>
                  </a:lnTo>
                  <a:lnTo>
                    <a:pt x="5267705" y="336960"/>
                  </a:lnTo>
                  <a:lnTo>
                    <a:pt x="5544953" y="252720"/>
                  </a:lnTo>
                  <a:lnTo>
                    <a:pt x="5822200" y="56160"/>
                  </a:lnTo>
                  <a:lnTo>
                    <a:pt x="6099448" y="56160"/>
                  </a:lnTo>
                  <a:lnTo>
                    <a:pt x="6376696" y="336960"/>
                  </a:lnTo>
                  <a:lnTo>
                    <a:pt x="6653943" y="280800"/>
                  </a:lnTo>
                </a:path>
              </a:pathLst>
            </a:custGeom>
            <a:ln w="27101" cap="flat">
              <a:solidFill>
                <a:srgbClr val="333333">
                  <a:alpha val="100000"/>
                </a:srgbClr>
              </a:solidFill>
              <a:prstDash val="solid"/>
              <a:round/>
            </a:ln>
          </p:spPr>
          <p:txBody>
            <a:bodyPr/>
            <a:lstStyle/>
            <a:p/>
          </p:txBody>
        </p:sp>
        <p:sp>
          <p:nvSpPr>
            <p:cNvPr id="62" name="tx62"/>
            <p:cNvSpPr/>
            <p:nvPr/>
          </p:nvSpPr>
          <p:spPr>
            <a:xfrm>
              <a:off x="6618402"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3" name="tx63"/>
            <p:cNvSpPr/>
            <p:nvPr/>
          </p:nvSpPr>
          <p:spPr>
            <a:xfrm>
              <a:off x="6895650"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4" name="tx64"/>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5" name="tx65"/>
            <p:cNvSpPr/>
            <p:nvPr/>
          </p:nvSpPr>
          <p:spPr>
            <a:xfrm>
              <a:off x="7450145"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6" name="tx66"/>
            <p:cNvSpPr/>
            <p:nvPr/>
          </p:nvSpPr>
          <p:spPr>
            <a:xfrm>
              <a:off x="7727393"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7" name="tx67"/>
            <p:cNvSpPr/>
            <p:nvPr/>
          </p:nvSpPr>
          <p:spPr>
            <a:xfrm>
              <a:off x="8004641"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8" name="tx68"/>
            <p:cNvSpPr/>
            <p:nvPr/>
          </p:nvSpPr>
          <p:spPr>
            <a:xfrm>
              <a:off x="6618402"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69" name="tx69"/>
            <p:cNvSpPr/>
            <p:nvPr/>
          </p:nvSpPr>
          <p:spPr>
            <a:xfrm>
              <a:off x="6895650"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0" name="tx70"/>
            <p:cNvSpPr/>
            <p:nvPr/>
          </p:nvSpPr>
          <p:spPr>
            <a:xfrm>
              <a:off x="7172898"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1" name="tx71"/>
            <p:cNvSpPr/>
            <p:nvPr/>
          </p:nvSpPr>
          <p:spPr>
            <a:xfrm>
              <a:off x="7450145"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2" name="tx72"/>
            <p:cNvSpPr/>
            <p:nvPr/>
          </p:nvSpPr>
          <p:spPr>
            <a:xfrm>
              <a:off x="7727393"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73" name="tx73"/>
            <p:cNvSpPr/>
            <p:nvPr/>
          </p:nvSpPr>
          <p:spPr>
            <a:xfrm>
              <a:off x="8004641"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4" name="tx74"/>
            <p:cNvSpPr/>
            <p:nvPr/>
          </p:nvSpPr>
          <p:spPr>
            <a:xfrm>
              <a:off x="1345686" y="38360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5" name="tx75"/>
            <p:cNvSpPr/>
            <p:nvPr/>
          </p:nvSpPr>
          <p:spPr>
            <a:xfrm>
              <a:off x="2731924" y="38171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76" name="tx76"/>
            <p:cNvSpPr/>
            <p:nvPr/>
          </p:nvSpPr>
          <p:spPr>
            <a:xfrm>
              <a:off x="4118163" y="38533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7" name="tx77"/>
            <p:cNvSpPr/>
            <p:nvPr/>
          </p:nvSpPr>
          <p:spPr>
            <a:xfrm>
              <a:off x="5504401" y="39137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8" name="tx78"/>
            <p:cNvSpPr/>
            <p:nvPr/>
          </p:nvSpPr>
          <p:spPr>
            <a:xfrm>
              <a:off x="6613391" y="35313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79" name="tx79"/>
            <p:cNvSpPr/>
            <p:nvPr/>
          </p:nvSpPr>
          <p:spPr>
            <a:xfrm>
              <a:off x="6890639" y="36451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0" name="tx80"/>
            <p:cNvSpPr/>
            <p:nvPr/>
          </p:nvSpPr>
          <p:spPr>
            <a:xfrm>
              <a:off x="7167887" y="38034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1" name="tx81"/>
            <p:cNvSpPr/>
            <p:nvPr/>
          </p:nvSpPr>
          <p:spPr>
            <a:xfrm>
              <a:off x="7445134" y="38251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2" name="tx82"/>
            <p:cNvSpPr/>
            <p:nvPr/>
          </p:nvSpPr>
          <p:spPr>
            <a:xfrm>
              <a:off x="7692237" y="33867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83" name="tx83"/>
            <p:cNvSpPr/>
            <p:nvPr/>
          </p:nvSpPr>
          <p:spPr>
            <a:xfrm>
              <a:off x="7999630" y="34845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84" name="tx84"/>
            <p:cNvSpPr/>
            <p:nvPr/>
          </p:nvSpPr>
          <p:spPr>
            <a:xfrm>
              <a:off x="6613391" y="28427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5" name="tx85"/>
            <p:cNvSpPr/>
            <p:nvPr/>
          </p:nvSpPr>
          <p:spPr>
            <a:xfrm>
              <a:off x="6890639" y="310650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6" name="tx86"/>
            <p:cNvSpPr/>
            <p:nvPr/>
          </p:nvSpPr>
          <p:spPr>
            <a:xfrm>
              <a:off x="7722382" y="26518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7" name="tx87"/>
            <p:cNvSpPr/>
            <p:nvPr/>
          </p:nvSpPr>
          <p:spPr>
            <a:xfrm>
              <a:off x="7999630" y="287458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8" name="tx88"/>
            <p:cNvSpPr/>
            <p:nvPr/>
          </p:nvSpPr>
          <p:spPr>
            <a:xfrm>
              <a:off x="4125697" y="366831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89" name="tx89"/>
            <p:cNvSpPr/>
            <p:nvPr/>
          </p:nvSpPr>
          <p:spPr>
            <a:xfrm>
              <a:off x="6593796" y="2524465"/>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14.2</a:t>
              </a:r>
            </a:p>
          </p:txBody>
        </p:sp>
        <p:sp>
          <p:nvSpPr>
            <p:cNvPr id="90" name="tx90"/>
            <p:cNvSpPr/>
            <p:nvPr/>
          </p:nvSpPr>
          <p:spPr>
            <a:xfrm>
              <a:off x="6871044" y="2823631"/>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11.1</a:t>
              </a:r>
            </a:p>
          </p:txBody>
        </p:sp>
        <p:sp>
          <p:nvSpPr>
            <p:cNvPr id="91" name="tx91"/>
            <p:cNvSpPr/>
            <p:nvPr/>
          </p:nvSpPr>
          <p:spPr>
            <a:xfrm>
              <a:off x="7175422" y="357264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92" name="tx92"/>
            <p:cNvSpPr/>
            <p:nvPr/>
          </p:nvSpPr>
          <p:spPr>
            <a:xfrm>
              <a:off x="7452669" y="356486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93" name="tx93"/>
            <p:cNvSpPr/>
            <p:nvPr/>
          </p:nvSpPr>
          <p:spPr>
            <a:xfrm>
              <a:off x="7702787" y="243087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15.1</a:t>
              </a:r>
            </a:p>
          </p:txBody>
        </p:sp>
        <p:sp>
          <p:nvSpPr>
            <p:cNvPr id="94" name="tx94"/>
            <p:cNvSpPr/>
            <p:nvPr/>
          </p:nvSpPr>
          <p:spPr>
            <a:xfrm>
              <a:off x="7980034" y="267781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95" name="tx9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639902" y="298198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7" name="tx97"/>
            <p:cNvSpPr/>
            <p:nvPr/>
          </p:nvSpPr>
          <p:spPr>
            <a:xfrm>
              <a:off x="639902" y="200940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8" name="tx98"/>
            <p:cNvSpPr/>
            <p:nvPr/>
          </p:nvSpPr>
          <p:spPr>
            <a:xfrm>
              <a:off x="639902" y="103675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99" name="tx9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0" name="tx110"/>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1" name="tx111"/>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2" name="tx112"/>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5" name="tx11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6" name="pl116"/>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8" name="tx118"/>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9" name="tx119"/>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0" name="rc120"/>
            <p:cNvSpPr/>
            <p:nvPr/>
          </p:nvSpPr>
          <p:spPr>
            <a:xfrm>
              <a:off x="4678790" y="4909475"/>
              <a:ext cx="201456" cy="201456"/>
            </a:xfrm>
            <a:prstGeom prst="rect">
              <a:avLst/>
            </a:prstGeom>
            <a:solidFill>
              <a:srgbClr val="E2231A">
                <a:alpha val="100000"/>
              </a:srgbClr>
            </a:solidFill>
          </p:spPr>
          <p:txBody>
            <a:bodyPr/>
            <a:lstStyle/>
            <a:p/>
          </p:txBody>
        </p:sp>
        <p:sp>
          <p:nvSpPr>
            <p:cNvPr id="121" name="rc121"/>
            <p:cNvSpPr/>
            <p:nvPr/>
          </p:nvSpPr>
          <p:spPr>
            <a:xfrm>
              <a:off x="5642950" y="4909475"/>
              <a:ext cx="201456" cy="201456"/>
            </a:xfrm>
            <a:prstGeom prst="rect">
              <a:avLst/>
            </a:prstGeom>
            <a:solidFill>
              <a:srgbClr val="B3B3B3">
                <a:alpha val="100000"/>
              </a:srgbClr>
            </a:solidFill>
          </p:spPr>
          <p:txBody>
            <a:bodyPr/>
            <a:lstStyle/>
            <a:p/>
          </p:txBody>
        </p:sp>
        <p:sp>
          <p:nvSpPr>
            <p:cNvPr id="122" name="tx122"/>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3" name="tx123"/>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4" name="tx124"/>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5" name="tx125"/>
            <p:cNvSpPr/>
            <p:nvPr/>
          </p:nvSpPr>
          <p:spPr>
            <a:xfrm>
              <a:off x="951100" y="660204"/>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Czechia, 2000-2024</a:t>
              </a:r>
            </a:p>
          </p:txBody>
        </p:sp>
        <p:sp>
          <p:nvSpPr>
            <p:cNvPr id="126" name="pl126"/>
            <p:cNvSpPr/>
            <p:nvPr/>
          </p:nvSpPr>
          <p:spPr>
            <a:xfrm>
              <a:off x="24384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7228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0072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5806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650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1494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296273" y="5774644"/>
              <a:ext cx="4085883" cy="162162"/>
            </a:xfrm>
            <a:prstGeom prst="rect">
              <a:avLst/>
            </a:prstGeom>
            <a:solidFill>
              <a:srgbClr val="E2231A">
                <a:alpha val="100000"/>
              </a:srgbClr>
            </a:solidFill>
          </p:spPr>
          <p:txBody>
            <a:bodyPr/>
            <a:lstStyle/>
            <a:p/>
          </p:txBody>
        </p:sp>
        <p:sp>
          <p:nvSpPr>
            <p:cNvPr id="137" name="rc137"/>
            <p:cNvSpPr/>
            <p:nvPr/>
          </p:nvSpPr>
          <p:spPr>
            <a:xfrm>
              <a:off x="1296273" y="5571941"/>
              <a:ext cx="5444646" cy="162162"/>
            </a:xfrm>
            <a:prstGeom prst="rect">
              <a:avLst/>
            </a:prstGeom>
            <a:solidFill>
              <a:srgbClr val="E2231A">
                <a:alpha val="100000"/>
              </a:srgbClr>
            </a:solidFill>
          </p:spPr>
          <p:txBody>
            <a:bodyPr/>
            <a:lstStyle/>
            <a:p/>
          </p:txBody>
        </p:sp>
        <p:sp>
          <p:nvSpPr>
            <p:cNvPr id="138" name="rc138"/>
            <p:cNvSpPr/>
            <p:nvPr/>
          </p:nvSpPr>
          <p:spPr>
            <a:xfrm>
              <a:off x="1296273" y="5369238"/>
              <a:ext cx="4525402" cy="162162"/>
            </a:xfrm>
            <a:prstGeom prst="rect">
              <a:avLst/>
            </a:prstGeom>
            <a:solidFill>
              <a:srgbClr val="E2231A">
                <a:alpha val="100000"/>
              </a:srgbClr>
            </a:solidFill>
          </p:spPr>
          <p:txBody>
            <a:bodyPr/>
            <a:lstStyle/>
            <a:p/>
          </p:txBody>
        </p:sp>
        <p:sp>
          <p:nvSpPr>
            <p:cNvPr id="139" name="rc139"/>
            <p:cNvSpPr/>
            <p:nvPr/>
          </p:nvSpPr>
          <p:spPr>
            <a:xfrm>
              <a:off x="5382157" y="5774644"/>
              <a:ext cx="2383546" cy="162162"/>
            </a:xfrm>
            <a:prstGeom prst="rect">
              <a:avLst/>
            </a:prstGeom>
            <a:solidFill>
              <a:srgbClr val="B3B3B3">
                <a:alpha val="100000"/>
              </a:srgbClr>
            </a:solidFill>
          </p:spPr>
          <p:txBody>
            <a:bodyPr/>
            <a:lstStyle/>
            <a:p/>
          </p:txBody>
        </p:sp>
        <p:sp>
          <p:nvSpPr>
            <p:cNvPr id="140" name="rc140"/>
            <p:cNvSpPr/>
            <p:nvPr/>
          </p:nvSpPr>
          <p:spPr>
            <a:xfrm>
              <a:off x="6740920" y="5571941"/>
              <a:ext cx="1458819" cy="162162"/>
            </a:xfrm>
            <a:prstGeom prst="rect">
              <a:avLst/>
            </a:prstGeom>
            <a:solidFill>
              <a:srgbClr val="B3B3B3">
                <a:alpha val="100000"/>
              </a:srgbClr>
            </a:solidFill>
          </p:spPr>
          <p:txBody>
            <a:bodyPr/>
            <a:lstStyle/>
            <a:p/>
          </p:txBody>
        </p:sp>
        <p:sp>
          <p:nvSpPr>
            <p:cNvPr id="141" name="rc141"/>
            <p:cNvSpPr/>
            <p:nvPr/>
          </p:nvSpPr>
          <p:spPr>
            <a:xfrm>
              <a:off x="5821676" y="5369238"/>
              <a:ext cx="1218043" cy="162162"/>
            </a:xfrm>
            <a:prstGeom prst="rect">
              <a:avLst/>
            </a:prstGeom>
            <a:solidFill>
              <a:srgbClr val="B3B3B3">
                <a:alpha val="100000"/>
              </a:srgbClr>
            </a:solidFill>
          </p:spPr>
          <p:txBody>
            <a:bodyPr/>
            <a:lstStyle/>
            <a:p/>
          </p:txBody>
        </p:sp>
        <p:sp>
          <p:nvSpPr>
            <p:cNvPr id="142" name="tx142"/>
            <p:cNvSpPr/>
            <p:nvPr/>
          </p:nvSpPr>
          <p:spPr>
            <a:xfrm>
              <a:off x="7878230"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43" name="tx143"/>
            <p:cNvSpPr/>
            <p:nvPr/>
          </p:nvSpPr>
          <p:spPr>
            <a:xfrm>
              <a:off x="831226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15.1</a:t>
              </a:r>
            </a:p>
          </p:txBody>
        </p:sp>
        <p:sp>
          <p:nvSpPr>
            <p:cNvPr id="144" name="tx144"/>
            <p:cNvSpPr/>
            <p:nvPr/>
          </p:nvSpPr>
          <p:spPr>
            <a:xfrm>
              <a:off x="715224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a:t>
              </a:r>
            </a:p>
          </p:txBody>
        </p:sp>
        <p:sp>
          <p:nvSpPr>
            <p:cNvPr id="145" name="tx145"/>
            <p:cNvSpPr/>
            <p:nvPr/>
          </p:nvSpPr>
          <p:spPr>
            <a:xfrm>
              <a:off x="3258843"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8.9</a:t>
              </a:r>
            </a:p>
          </p:txBody>
        </p:sp>
        <p:sp>
          <p:nvSpPr>
            <p:cNvPr id="146" name="tx146"/>
            <p:cNvSpPr/>
            <p:nvPr/>
          </p:nvSpPr>
          <p:spPr>
            <a:xfrm>
              <a:off x="390607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11.9</a:t>
              </a:r>
            </a:p>
          </p:txBody>
        </p:sp>
        <p:sp>
          <p:nvSpPr>
            <p:cNvPr id="147" name="tx147"/>
            <p:cNvSpPr/>
            <p:nvPr/>
          </p:nvSpPr>
          <p:spPr>
            <a:xfrm>
              <a:off x="3478603"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9.9</a:t>
              </a:r>
            </a:p>
          </p:txBody>
        </p:sp>
        <p:sp>
          <p:nvSpPr>
            <p:cNvPr id="148" name="tx148"/>
            <p:cNvSpPr/>
            <p:nvPr/>
          </p:nvSpPr>
          <p:spPr>
            <a:xfrm>
              <a:off x="649355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49" name="tx149"/>
            <p:cNvSpPr/>
            <p:nvPr/>
          </p:nvSpPr>
          <p:spPr>
            <a:xfrm>
              <a:off x="7389958"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50" name="tx150"/>
            <p:cNvSpPr/>
            <p:nvPr/>
          </p:nvSpPr>
          <p:spPr>
            <a:xfrm>
              <a:off x="6350326"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51" name="tx15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5" name="tx155"/>
            <p:cNvSpPr/>
            <p:nvPr/>
          </p:nvSpPr>
          <p:spPr>
            <a:xfrm>
              <a:off x="3495240"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56" name="tx156"/>
            <p:cNvSpPr/>
            <p:nvPr/>
          </p:nvSpPr>
          <p:spPr>
            <a:xfrm>
              <a:off x="574079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7" name="tx157"/>
            <p:cNvSpPr/>
            <p:nvPr/>
          </p:nvSpPr>
          <p:spPr>
            <a:xfrm>
              <a:off x="802519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58" name="tx158"/>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9" name="tx15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0" name="tx16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89%. This is lower than in 2019, where coverage was 92%.
10,000 children missed their routine first dose of measles vaccine.
MCV2 is typically administered to children between 18 months and five years old. MCV2 coverage increased to 89%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42843"/>
            </a:xfrm>
            <a:custGeom>
              <a:avLst/>
              <a:pathLst>
                <a:path w="3397293" h="342843">
                  <a:moveTo>
                    <a:pt x="0" y="57140"/>
                  </a:moveTo>
                  <a:lnTo>
                    <a:pt x="141553" y="57140"/>
                  </a:lnTo>
                  <a:lnTo>
                    <a:pt x="283107" y="28570"/>
                  </a:lnTo>
                  <a:lnTo>
                    <a:pt x="424661" y="57140"/>
                  </a:lnTo>
                  <a:lnTo>
                    <a:pt x="566215" y="57140"/>
                  </a:lnTo>
                  <a:lnTo>
                    <a:pt x="707769" y="57140"/>
                  </a:lnTo>
                  <a:lnTo>
                    <a:pt x="849323" y="57140"/>
                  </a:lnTo>
                  <a:lnTo>
                    <a:pt x="990877" y="28570"/>
                  </a:lnTo>
                  <a:lnTo>
                    <a:pt x="1132431" y="57140"/>
                  </a:lnTo>
                  <a:lnTo>
                    <a:pt x="1273984" y="28570"/>
                  </a:lnTo>
                  <a:lnTo>
                    <a:pt x="1415538" y="28570"/>
                  </a:lnTo>
                  <a:lnTo>
                    <a:pt x="1557092" y="28570"/>
                  </a:lnTo>
                  <a:lnTo>
                    <a:pt x="1698646" y="28570"/>
                  </a:lnTo>
                  <a:lnTo>
                    <a:pt x="1840200" y="0"/>
                  </a:lnTo>
                  <a:lnTo>
                    <a:pt x="1981754" y="0"/>
                  </a:lnTo>
                  <a:lnTo>
                    <a:pt x="2123308" y="0"/>
                  </a:lnTo>
                  <a:lnTo>
                    <a:pt x="2264862" y="28570"/>
                  </a:lnTo>
                  <a:lnTo>
                    <a:pt x="2406416" y="57140"/>
                  </a:lnTo>
                  <a:lnTo>
                    <a:pt x="2547969" y="85710"/>
                  </a:lnTo>
                  <a:lnTo>
                    <a:pt x="2689523" y="199991"/>
                  </a:lnTo>
                  <a:lnTo>
                    <a:pt x="2831077" y="142851"/>
                  </a:lnTo>
                  <a:lnTo>
                    <a:pt x="2972631" y="57140"/>
                  </a:lnTo>
                  <a:lnTo>
                    <a:pt x="3114185" y="57140"/>
                  </a:lnTo>
                  <a:lnTo>
                    <a:pt x="3255739" y="342843"/>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42843"/>
            </a:xfrm>
            <a:custGeom>
              <a:avLst/>
              <a:pathLst>
                <a:path w="3397293" h="342843">
                  <a:moveTo>
                    <a:pt x="0" y="57140"/>
                  </a:moveTo>
                  <a:lnTo>
                    <a:pt x="141553" y="57140"/>
                  </a:lnTo>
                  <a:lnTo>
                    <a:pt x="283107" y="28570"/>
                  </a:lnTo>
                  <a:lnTo>
                    <a:pt x="424661" y="57140"/>
                  </a:lnTo>
                  <a:lnTo>
                    <a:pt x="566215" y="57140"/>
                  </a:lnTo>
                  <a:lnTo>
                    <a:pt x="707769" y="57140"/>
                  </a:lnTo>
                  <a:lnTo>
                    <a:pt x="849323" y="57140"/>
                  </a:lnTo>
                  <a:lnTo>
                    <a:pt x="990877" y="28570"/>
                  </a:lnTo>
                  <a:lnTo>
                    <a:pt x="1132431" y="57140"/>
                  </a:lnTo>
                  <a:lnTo>
                    <a:pt x="1273984" y="28570"/>
                  </a:lnTo>
                  <a:lnTo>
                    <a:pt x="1415538" y="28570"/>
                  </a:lnTo>
                  <a:lnTo>
                    <a:pt x="1557092" y="28570"/>
                  </a:lnTo>
                  <a:lnTo>
                    <a:pt x="1698646" y="28570"/>
                  </a:lnTo>
                  <a:lnTo>
                    <a:pt x="1840200" y="0"/>
                  </a:lnTo>
                  <a:lnTo>
                    <a:pt x="1981754" y="0"/>
                  </a:lnTo>
                  <a:lnTo>
                    <a:pt x="2123308" y="0"/>
                  </a:lnTo>
                  <a:lnTo>
                    <a:pt x="2264862" y="28570"/>
                  </a:lnTo>
                  <a:lnTo>
                    <a:pt x="2406416" y="57140"/>
                  </a:lnTo>
                  <a:lnTo>
                    <a:pt x="2547969" y="85710"/>
                  </a:lnTo>
                  <a:lnTo>
                    <a:pt x="2689523" y="199991"/>
                  </a:lnTo>
                  <a:lnTo>
                    <a:pt x="2831077" y="142851"/>
                  </a:lnTo>
                  <a:lnTo>
                    <a:pt x="2972631" y="57140"/>
                  </a:lnTo>
                  <a:lnTo>
                    <a:pt x="3114185" y="57140"/>
                  </a:lnTo>
                  <a:lnTo>
                    <a:pt x="3255739" y="342843"/>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42843"/>
            </a:xfrm>
            <a:custGeom>
              <a:avLst/>
              <a:pathLst>
                <a:path w="3397293" h="342843">
                  <a:moveTo>
                    <a:pt x="0" y="57140"/>
                  </a:moveTo>
                  <a:lnTo>
                    <a:pt x="141553" y="57140"/>
                  </a:lnTo>
                  <a:lnTo>
                    <a:pt x="283107" y="28570"/>
                  </a:lnTo>
                  <a:lnTo>
                    <a:pt x="424661" y="57140"/>
                  </a:lnTo>
                  <a:lnTo>
                    <a:pt x="566215" y="57140"/>
                  </a:lnTo>
                  <a:lnTo>
                    <a:pt x="707769" y="57140"/>
                  </a:lnTo>
                  <a:lnTo>
                    <a:pt x="849323" y="57140"/>
                  </a:lnTo>
                  <a:lnTo>
                    <a:pt x="990877" y="28570"/>
                  </a:lnTo>
                  <a:lnTo>
                    <a:pt x="1132431" y="57140"/>
                  </a:lnTo>
                  <a:lnTo>
                    <a:pt x="1273984" y="28570"/>
                  </a:lnTo>
                  <a:lnTo>
                    <a:pt x="1415538" y="28570"/>
                  </a:lnTo>
                  <a:lnTo>
                    <a:pt x="1557092" y="28570"/>
                  </a:lnTo>
                  <a:lnTo>
                    <a:pt x="1698646" y="28570"/>
                  </a:lnTo>
                  <a:lnTo>
                    <a:pt x="1840200" y="0"/>
                  </a:lnTo>
                  <a:lnTo>
                    <a:pt x="1981754" y="0"/>
                  </a:lnTo>
                  <a:lnTo>
                    <a:pt x="2123308" y="0"/>
                  </a:lnTo>
                  <a:lnTo>
                    <a:pt x="2264862" y="28570"/>
                  </a:lnTo>
                  <a:lnTo>
                    <a:pt x="2406416" y="57140"/>
                  </a:lnTo>
                  <a:lnTo>
                    <a:pt x="2547969" y="85710"/>
                  </a:lnTo>
                  <a:lnTo>
                    <a:pt x="2689523" y="199991"/>
                  </a:lnTo>
                  <a:lnTo>
                    <a:pt x="2831077" y="142851"/>
                  </a:lnTo>
                  <a:lnTo>
                    <a:pt x="2972631" y="57140"/>
                  </a:lnTo>
                  <a:lnTo>
                    <a:pt x="3114185" y="57140"/>
                  </a:lnTo>
                  <a:lnTo>
                    <a:pt x="3255739" y="342843"/>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6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6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895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0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709" y="4830005"/>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60" name="tx60"/>
            <p:cNvSpPr/>
            <p:nvPr/>
          </p:nvSpPr>
          <p:spPr>
            <a:xfrm>
              <a:off x="250605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0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8880" y="471005"/>
              <a:ext cx="25414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Czechia,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280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53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968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59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219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03145"/>
              <a:ext cx="3397293" cy="1124953"/>
            </a:xfrm>
            <a:custGeom>
              <a:avLst/>
              <a:pathLst>
                <a:path w="3397293" h="1124953">
                  <a:moveTo>
                    <a:pt x="0" y="187492"/>
                  </a:moveTo>
                  <a:lnTo>
                    <a:pt x="141553" y="187492"/>
                  </a:lnTo>
                  <a:lnTo>
                    <a:pt x="283107" y="93746"/>
                  </a:lnTo>
                  <a:lnTo>
                    <a:pt x="424661" y="187492"/>
                  </a:lnTo>
                  <a:lnTo>
                    <a:pt x="566215" y="187492"/>
                  </a:lnTo>
                  <a:lnTo>
                    <a:pt x="707769" y="187492"/>
                  </a:lnTo>
                  <a:lnTo>
                    <a:pt x="849323" y="187492"/>
                  </a:lnTo>
                  <a:lnTo>
                    <a:pt x="990877" y="93746"/>
                  </a:lnTo>
                  <a:lnTo>
                    <a:pt x="1132431" y="187492"/>
                  </a:lnTo>
                  <a:lnTo>
                    <a:pt x="1273984" y="93746"/>
                  </a:lnTo>
                  <a:lnTo>
                    <a:pt x="1415538" y="93746"/>
                  </a:lnTo>
                  <a:lnTo>
                    <a:pt x="1557092" y="93746"/>
                  </a:lnTo>
                  <a:lnTo>
                    <a:pt x="1698646" y="93746"/>
                  </a:lnTo>
                  <a:lnTo>
                    <a:pt x="1840200" y="0"/>
                  </a:lnTo>
                  <a:lnTo>
                    <a:pt x="1981754" y="0"/>
                  </a:lnTo>
                  <a:lnTo>
                    <a:pt x="2123308" y="0"/>
                  </a:lnTo>
                  <a:lnTo>
                    <a:pt x="2264862" y="93746"/>
                  </a:lnTo>
                  <a:lnTo>
                    <a:pt x="2406416" y="187492"/>
                  </a:lnTo>
                  <a:lnTo>
                    <a:pt x="2547969" y="281238"/>
                  </a:lnTo>
                  <a:lnTo>
                    <a:pt x="2689523" y="656222"/>
                  </a:lnTo>
                  <a:lnTo>
                    <a:pt x="2831077" y="468730"/>
                  </a:lnTo>
                  <a:lnTo>
                    <a:pt x="2972631" y="187492"/>
                  </a:lnTo>
                  <a:lnTo>
                    <a:pt x="3114185" y="187492"/>
                  </a:lnTo>
                  <a:lnTo>
                    <a:pt x="3255739" y="1124953"/>
                  </a:lnTo>
                  <a:lnTo>
                    <a:pt x="3397293" y="937461"/>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59368"/>
              <a:ext cx="3397293" cy="1406192"/>
            </a:xfrm>
            <a:custGeom>
              <a:avLst/>
              <a:pathLst>
                <a:path w="3397293" h="1406192">
                  <a:moveTo>
                    <a:pt x="0" y="1406192"/>
                  </a:moveTo>
                  <a:lnTo>
                    <a:pt x="141553" y="1312445"/>
                  </a:lnTo>
                  <a:lnTo>
                    <a:pt x="283107" y="1312445"/>
                  </a:lnTo>
                  <a:lnTo>
                    <a:pt x="424661" y="1218699"/>
                  </a:lnTo>
                  <a:lnTo>
                    <a:pt x="566215" y="1031207"/>
                  </a:lnTo>
                  <a:lnTo>
                    <a:pt x="707769" y="843715"/>
                  </a:lnTo>
                  <a:lnTo>
                    <a:pt x="849323" y="656222"/>
                  </a:lnTo>
                  <a:lnTo>
                    <a:pt x="990877" y="656222"/>
                  </a:lnTo>
                  <a:lnTo>
                    <a:pt x="1132431" y="468730"/>
                  </a:lnTo>
                  <a:lnTo>
                    <a:pt x="1273984" y="281238"/>
                  </a:lnTo>
                  <a:lnTo>
                    <a:pt x="1415538" y="187492"/>
                  </a:lnTo>
                  <a:lnTo>
                    <a:pt x="1557092" y="187492"/>
                  </a:lnTo>
                  <a:lnTo>
                    <a:pt x="1698646" y="187492"/>
                  </a:lnTo>
                  <a:lnTo>
                    <a:pt x="1840200" y="187492"/>
                  </a:lnTo>
                  <a:lnTo>
                    <a:pt x="1981754" y="187492"/>
                  </a:lnTo>
                  <a:lnTo>
                    <a:pt x="2123308" y="187492"/>
                  </a:lnTo>
                  <a:lnTo>
                    <a:pt x="2264862" y="93746"/>
                  </a:lnTo>
                  <a:lnTo>
                    <a:pt x="2406416" y="93746"/>
                  </a:lnTo>
                  <a:lnTo>
                    <a:pt x="2547969" y="0"/>
                  </a:lnTo>
                  <a:lnTo>
                    <a:pt x="2689523" y="0"/>
                  </a:lnTo>
                  <a:lnTo>
                    <a:pt x="2831077" y="281238"/>
                  </a:lnTo>
                  <a:lnTo>
                    <a:pt x="2972631" y="468730"/>
                  </a:lnTo>
                  <a:lnTo>
                    <a:pt x="3114185" y="281238"/>
                  </a:lnTo>
                  <a:lnTo>
                    <a:pt x="3255739" y="281238"/>
                  </a:lnTo>
                  <a:lnTo>
                    <a:pt x="3397293" y="187492"/>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59368"/>
              <a:ext cx="3397293" cy="281238"/>
            </a:xfrm>
            <a:custGeom>
              <a:avLst/>
              <a:pathLst>
                <a:path w="3397293" h="281238">
                  <a:moveTo>
                    <a:pt x="0" y="281238"/>
                  </a:moveTo>
                  <a:lnTo>
                    <a:pt x="141553" y="187492"/>
                  </a:lnTo>
                  <a:lnTo>
                    <a:pt x="283107" y="187492"/>
                  </a:lnTo>
                  <a:lnTo>
                    <a:pt x="424661" y="93746"/>
                  </a:lnTo>
                  <a:lnTo>
                    <a:pt x="566215" y="93746"/>
                  </a:lnTo>
                  <a:lnTo>
                    <a:pt x="707769" y="93746"/>
                  </a:lnTo>
                  <a:lnTo>
                    <a:pt x="849323" y="0"/>
                  </a:lnTo>
                  <a:lnTo>
                    <a:pt x="990877" y="93746"/>
                  </a:lnTo>
                  <a:lnTo>
                    <a:pt x="1132431" y="0"/>
                  </a:lnTo>
                  <a:lnTo>
                    <a:pt x="1273984" y="93746"/>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5936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03145"/>
              <a:ext cx="3397293" cy="1124953"/>
            </a:xfrm>
            <a:custGeom>
              <a:avLst/>
              <a:pathLst>
                <a:path w="3397293" h="1124953">
                  <a:moveTo>
                    <a:pt x="0" y="187492"/>
                  </a:moveTo>
                  <a:lnTo>
                    <a:pt x="141553" y="187492"/>
                  </a:lnTo>
                  <a:lnTo>
                    <a:pt x="283107" y="93746"/>
                  </a:lnTo>
                  <a:lnTo>
                    <a:pt x="424661" y="187492"/>
                  </a:lnTo>
                  <a:lnTo>
                    <a:pt x="566215" y="187492"/>
                  </a:lnTo>
                  <a:lnTo>
                    <a:pt x="707769" y="187492"/>
                  </a:lnTo>
                  <a:lnTo>
                    <a:pt x="849323" y="187492"/>
                  </a:lnTo>
                  <a:lnTo>
                    <a:pt x="990877" y="93746"/>
                  </a:lnTo>
                  <a:lnTo>
                    <a:pt x="1132431" y="187492"/>
                  </a:lnTo>
                  <a:lnTo>
                    <a:pt x="1273984" y="93746"/>
                  </a:lnTo>
                  <a:lnTo>
                    <a:pt x="1415538" y="93746"/>
                  </a:lnTo>
                  <a:lnTo>
                    <a:pt x="1557092" y="93746"/>
                  </a:lnTo>
                  <a:lnTo>
                    <a:pt x="1698646" y="93746"/>
                  </a:lnTo>
                  <a:lnTo>
                    <a:pt x="1840200" y="0"/>
                  </a:lnTo>
                  <a:lnTo>
                    <a:pt x="1981754" y="0"/>
                  </a:lnTo>
                  <a:lnTo>
                    <a:pt x="2123308" y="0"/>
                  </a:lnTo>
                  <a:lnTo>
                    <a:pt x="2264862" y="93746"/>
                  </a:lnTo>
                  <a:lnTo>
                    <a:pt x="2406416" y="187492"/>
                  </a:lnTo>
                  <a:lnTo>
                    <a:pt x="2547969" y="281238"/>
                  </a:lnTo>
                  <a:lnTo>
                    <a:pt x="2689523" y="656222"/>
                  </a:lnTo>
                  <a:lnTo>
                    <a:pt x="2831077" y="468730"/>
                  </a:lnTo>
                  <a:lnTo>
                    <a:pt x="2972631" y="187492"/>
                  </a:lnTo>
                  <a:lnTo>
                    <a:pt x="3114185" y="187492"/>
                  </a:lnTo>
                  <a:lnTo>
                    <a:pt x="3255739" y="1124953"/>
                  </a:lnTo>
                  <a:lnTo>
                    <a:pt x="3397293" y="937461"/>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53151"/>
              <a:ext cx="0" cy="337486"/>
            </a:xfrm>
            <a:custGeom>
              <a:avLst/>
              <a:pathLst>
                <a:path w="0" h="337486">
                  <a:moveTo>
                    <a:pt x="0" y="33748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53151"/>
              <a:ext cx="0" cy="337486"/>
            </a:xfrm>
            <a:custGeom>
              <a:avLst/>
              <a:pathLst>
                <a:path w="0" h="337486">
                  <a:moveTo>
                    <a:pt x="0" y="3374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53151"/>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53151"/>
              <a:ext cx="0" cy="149993"/>
            </a:xfrm>
            <a:custGeom>
              <a:avLst/>
              <a:pathLst>
                <a:path w="0" h="149993">
                  <a:moveTo>
                    <a:pt x="0" y="14999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53151"/>
              <a:ext cx="0" cy="806216"/>
            </a:xfrm>
            <a:custGeom>
              <a:avLst/>
              <a:pathLst>
                <a:path w="0" h="806216">
                  <a:moveTo>
                    <a:pt x="0" y="80621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53151"/>
              <a:ext cx="0" cy="1274947"/>
            </a:xfrm>
            <a:custGeom>
              <a:avLst/>
              <a:pathLst>
                <a:path w="0" h="1274947">
                  <a:moveTo>
                    <a:pt x="0" y="127494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53151"/>
              <a:ext cx="0" cy="1087455"/>
            </a:xfrm>
            <a:custGeom>
              <a:avLst/>
              <a:pathLst>
                <a:path w="0" h="1087455">
                  <a:moveTo>
                    <a:pt x="0" y="108745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03145"/>
              <a:ext cx="3397293" cy="1124953"/>
            </a:xfrm>
            <a:custGeom>
              <a:avLst/>
              <a:pathLst>
                <a:path w="3397293" h="1124953">
                  <a:moveTo>
                    <a:pt x="0" y="187492"/>
                  </a:moveTo>
                  <a:lnTo>
                    <a:pt x="141553" y="187492"/>
                  </a:lnTo>
                  <a:lnTo>
                    <a:pt x="283107" y="93746"/>
                  </a:lnTo>
                  <a:lnTo>
                    <a:pt x="424661" y="187492"/>
                  </a:lnTo>
                  <a:lnTo>
                    <a:pt x="566215" y="187492"/>
                  </a:lnTo>
                  <a:lnTo>
                    <a:pt x="707769" y="187492"/>
                  </a:lnTo>
                  <a:lnTo>
                    <a:pt x="849323" y="187492"/>
                  </a:lnTo>
                  <a:lnTo>
                    <a:pt x="990877" y="93746"/>
                  </a:lnTo>
                  <a:lnTo>
                    <a:pt x="1132431" y="187492"/>
                  </a:lnTo>
                  <a:lnTo>
                    <a:pt x="1273984" y="93746"/>
                  </a:lnTo>
                  <a:lnTo>
                    <a:pt x="1415538" y="93746"/>
                  </a:lnTo>
                  <a:lnTo>
                    <a:pt x="1557092" y="93746"/>
                  </a:lnTo>
                  <a:lnTo>
                    <a:pt x="1698646" y="93746"/>
                  </a:lnTo>
                  <a:lnTo>
                    <a:pt x="1840200" y="0"/>
                  </a:lnTo>
                  <a:lnTo>
                    <a:pt x="1981754" y="0"/>
                  </a:lnTo>
                  <a:lnTo>
                    <a:pt x="2123308" y="0"/>
                  </a:lnTo>
                  <a:lnTo>
                    <a:pt x="2264862" y="93746"/>
                  </a:lnTo>
                  <a:lnTo>
                    <a:pt x="2406416" y="187492"/>
                  </a:lnTo>
                  <a:lnTo>
                    <a:pt x="2547969" y="281238"/>
                  </a:lnTo>
                  <a:lnTo>
                    <a:pt x="2689523" y="656222"/>
                  </a:lnTo>
                  <a:lnTo>
                    <a:pt x="2831077" y="468730"/>
                  </a:lnTo>
                  <a:lnTo>
                    <a:pt x="2972631" y="187492"/>
                  </a:lnTo>
                  <a:lnTo>
                    <a:pt x="3114185" y="187492"/>
                  </a:lnTo>
                  <a:lnTo>
                    <a:pt x="3255739" y="1124953"/>
                  </a:lnTo>
                  <a:lnTo>
                    <a:pt x="3397293" y="937461"/>
                  </a:lnTo>
                </a:path>
              </a:pathLst>
            </a:custGeom>
            <a:ln w="27101" cap="flat">
              <a:solidFill>
                <a:srgbClr val="0058AB">
                  <a:alpha val="100000"/>
                </a:srgbClr>
              </a:solidFill>
              <a:prstDash val="solid"/>
              <a:round/>
            </a:ln>
          </p:spPr>
          <p:txBody>
            <a:bodyPr/>
            <a:lstStyle/>
            <a:p/>
          </p:txBody>
        </p:sp>
        <p:sp>
          <p:nvSpPr>
            <p:cNvPr id="90" name="tx90"/>
            <p:cNvSpPr/>
            <p:nvPr/>
          </p:nvSpPr>
          <p:spPr>
            <a:xfrm>
              <a:off x="5407519" y="15765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115288" y="15765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823058"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530827" y="15778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8097042"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57658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86762" y="157516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6077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24189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3447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4072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4697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6923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6923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5565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3181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59408" y="4830005"/>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115" name="tx115"/>
            <p:cNvSpPr/>
            <p:nvPr/>
          </p:nvSpPr>
          <p:spPr>
            <a:xfrm>
              <a:off x="68227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8520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851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6211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1570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6930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2289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85312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3890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250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6097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9969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5494399" cy="149993"/>
            </a:xfrm>
            <a:prstGeom prst="rect">
              <a:avLst/>
            </a:prstGeom>
            <a:solidFill>
              <a:srgbClr val="E2231A">
                <a:alpha val="80000"/>
              </a:srgbClr>
            </a:solidFill>
          </p:spPr>
          <p:txBody>
            <a:bodyPr/>
            <a:lstStyle/>
            <a:p/>
          </p:txBody>
        </p:sp>
        <p:sp>
          <p:nvSpPr>
            <p:cNvPr id="133" name="rc133"/>
            <p:cNvSpPr/>
            <p:nvPr/>
          </p:nvSpPr>
          <p:spPr>
            <a:xfrm>
              <a:off x="1317178" y="5637654"/>
              <a:ext cx="7321564" cy="149993"/>
            </a:xfrm>
            <a:prstGeom prst="rect">
              <a:avLst/>
            </a:prstGeom>
            <a:solidFill>
              <a:srgbClr val="E2231A">
                <a:alpha val="80000"/>
              </a:srgbClr>
            </a:solidFill>
          </p:spPr>
          <p:txBody>
            <a:bodyPr/>
            <a:lstStyle/>
            <a:p/>
          </p:txBody>
        </p:sp>
        <p:sp>
          <p:nvSpPr>
            <p:cNvPr id="134" name="rc134"/>
            <p:cNvSpPr/>
            <p:nvPr/>
          </p:nvSpPr>
          <p:spPr>
            <a:xfrm>
              <a:off x="1317178" y="5450161"/>
              <a:ext cx="6085432"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0353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0" name="tx140"/>
            <p:cNvSpPr/>
            <p:nvPr/>
          </p:nvSpPr>
          <p:spPr>
            <a:xfrm>
              <a:off x="403948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557543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2" name="tx142"/>
            <p:cNvSpPr/>
            <p:nvPr/>
          </p:nvSpPr>
          <p:spPr>
            <a:xfrm>
              <a:off x="703369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856964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Czechia (89%) was 5 percentage points higher than the global average (84%) and 5 percentage points lower than the average across all non-programme countries (94%).
National MCV1 coverage was 3 percentage points lower than in 2019 (92%).
This equates to 10,000 unvaccinated children in 2024 compared to 9,000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Czechia ranked number 6 out of 41 countries for lowest MCV1 coverage (based on tied ranks).
Czechia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63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37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711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384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700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37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04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721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21470"/>
              <a:ext cx="249522" cy="1281226"/>
            </a:xfrm>
            <a:prstGeom prst="rect">
              <a:avLst/>
            </a:prstGeom>
            <a:solidFill>
              <a:srgbClr val="80BD41">
                <a:alpha val="100000"/>
              </a:srgbClr>
            </a:solidFill>
          </p:spPr>
          <p:txBody>
            <a:bodyPr/>
            <a:lstStyle/>
            <a:p/>
          </p:txBody>
        </p:sp>
        <p:sp>
          <p:nvSpPr>
            <p:cNvPr id="25" name="rc25"/>
            <p:cNvSpPr/>
            <p:nvPr/>
          </p:nvSpPr>
          <p:spPr>
            <a:xfrm>
              <a:off x="1296273" y="2781908"/>
              <a:ext cx="249522" cy="39562"/>
            </a:xfrm>
            <a:prstGeom prst="rect">
              <a:avLst/>
            </a:prstGeom>
            <a:solidFill>
              <a:srgbClr val="E2231A">
                <a:alpha val="100000"/>
              </a:srgbClr>
            </a:solidFill>
          </p:spPr>
          <p:txBody>
            <a:bodyPr/>
            <a:lstStyle/>
            <a:p/>
          </p:txBody>
        </p:sp>
        <p:sp>
          <p:nvSpPr>
            <p:cNvPr id="26" name="rc26"/>
            <p:cNvSpPr/>
            <p:nvPr/>
          </p:nvSpPr>
          <p:spPr>
            <a:xfrm>
              <a:off x="1573521" y="2818100"/>
              <a:ext cx="249522" cy="1284596"/>
            </a:xfrm>
            <a:prstGeom prst="rect">
              <a:avLst/>
            </a:prstGeom>
            <a:solidFill>
              <a:srgbClr val="80BD41">
                <a:alpha val="100000"/>
              </a:srgbClr>
            </a:solidFill>
          </p:spPr>
          <p:txBody>
            <a:bodyPr/>
            <a:lstStyle/>
            <a:p/>
          </p:txBody>
        </p:sp>
        <p:sp>
          <p:nvSpPr>
            <p:cNvPr id="27" name="rc27"/>
            <p:cNvSpPr/>
            <p:nvPr/>
          </p:nvSpPr>
          <p:spPr>
            <a:xfrm>
              <a:off x="1573521" y="2778392"/>
              <a:ext cx="249522" cy="39708"/>
            </a:xfrm>
            <a:prstGeom prst="rect">
              <a:avLst/>
            </a:prstGeom>
            <a:solidFill>
              <a:srgbClr val="E2231A">
                <a:alpha val="100000"/>
              </a:srgbClr>
            </a:solidFill>
          </p:spPr>
          <p:txBody>
            <a:bodyPr/>
            <a:lstStyle/>
            <a:p/>
          </p:txBody>
        </p:sp>
        <p:sp>
          <p:nvSpPr>
            <p:cNvPr id="28" name="rc28"/>
            <p:cNvSpPr/>
            <p:nvPr/>
          </p:nvSpPr>
          <p:spPr>
            <a:xfrm>
              <a:off x="1850769" y="2776194"/>
              <a:ext cx="249522" cy="1326503"/>
            </a:xfrm>
            <a:prstGeom prst="rect">
              <a:avLst/>
            </a:prstGeom>
            <a:solidFill>
              <a:srgbClr val="80BD41">
                <a:alpha val="100000"/>
              </a:srgbClr>
            </a:solidFill>
          </p:spPr>
          <p:txBody>
            <a:bodyPr/>
            <a:lstStyle/>
            <a:p/>
          </p:txBody>
        </p:sp>
        <p:sp>
          <p:nvSpPr>
            <p:cNvPr id="29" name="rc29"/>
            <p:cNvSpPr/>
            <p:nvPr/>
          </p:nvSpPr>
          <p:spPr>
            <a:xfrm>
              <a:off x="1850769" y="2749086"/>
              <a:ext cx="249522" cy="27107"/>
            </a:xfrm>
            <a:prstGeom prst="rect">
              <a:avLst/>
            </a:prstGeom>
            <a:solidFill>
              <a:srgbClr val="E2231A">
                <a:alpha val="100000"/>
              </a:srgbClr>
            </a:solidFill>
          </p:spPr>
          <p:txBody>
            <a:bodyPr/>
            <a:lstStyle/>
            <a:p/>
          </p:txBody>
        </p:sp>
        <p:sp>
          <p:nvSpPr>
            <p:cNvPr id="30" name="rc30"/>
            <p:cNvSpPr/>
            <p:nvPr/>
          </p:nvSpPr>
          <p:spPr>
            <a:xfrm>
              <a:off x="2128016" y="2774582"/>
              <a:ext cx="249522" cy="1328114"/>
            </a:xfrm>
            <a:prstGeom prst="rect">
              <a:avLst/>
            </a:prstGeom>
            <a:solidFill>
              <a:srgbClr val="80BD41">
                <a:alpha val="100000"/>
              </a:srgbClr>
            </a:solidFill>
          </p:spPr>
          <p:txBody>
            <a:bodyPr/>
            <a:lstStyle/>
            <a:p/>
          </p:txBody>
        </p:sp>
        <p:sp>
          <p:nvSpPr>
            <p:cNvPr id="31" name="rc31"/>
            <p:cNvSpPr/>
            <p:nvPr/>
          </p:nvSpPr>
          <p:spPr>
            <a:xfrm>
              <a:off x="2128016" y="2733555"/>
              <a:ext cx="249522" cy="41027"/>
            </a:xfrm>
            <a:prstGeom prst="rect">
              <a:avLst/>
            </a:prstGeom>
            <a:solidFill>
              <a:srgbClr val="E2231A">
                <a:alpha val="100000"/>
              </a:srgbClr>
            </a:solidFill>
          </p:spPr>
          <p:txBody>
            <a:bodyPr/>
            <a:lstStyle/>
            <a:p/>
          </p:txBody>
        </p:sp>
        <p:sp>
          <p:nvSpPr>
            <p:cNvPr id="32" name="rc32"/>
            <p:cNvSpPr/>
            <p:nvPr/>
          </p:nvSpPr>
          <p:spPr>
            <a:xfrm>
              <a:off x="2405264" y="2715532"/>
              <a:ext cx="249522" cy="1387165"/>
            </a:xfrm>
            <a:prstGeom prst="rect">
              <a:avLst/>
            </a:prstGeom>
            <a:solidFill>
              <a:srgbClr val="80BD41">
                <a:alpha val="100000"/>
              </a:srgbClr>
            </a:solidFill>
          </p:spPr>
          <p:txBody>
            <a:bodyPr/>
            <a:lstStyle/>
            <a:p/>
          </p:txBody>
        </p:sp>
        <p:sp>
          <p:nvSpPr>
            <p:cNvPr id="33" name="rc33"/>
            <p:cNvSpPr/>
            <p:nvPr/>
          </p:nvSpPr>
          <p:spPr>
            <a:xfrm>
              <a:off x="2405264" y="2672600"/>
              <a:ext cx="249522" cy="42932"/>
            </a:xfrm>
            <a:prstGeom prst="rect">
              <a:avLst/>
            </a:prstGeom>
            <a:solidFill>
              <a:srgbClr val="E2231A">
                <a:alpha val="100000"/>
              </a:srgbClr>
            </a:solidFill>
          </p:spPr>
          <p:txBody>
            <a:bodyPr/>
            <a:lstStyle/>
            <a:p/>
          </p:txBody>
        </p:sp>
        <p:sp>
          <p:nvSpPr>
            <p:cNvPr id="34" name="rc34"/>
            <p:cNvSpPr/>
            <p:nvPr/>
          </p:nvSpPr>
          <p:spPr>
            <a:xfrm>
              <a:off x="2682512" y="2650621"/>
              <a:ext cx="249522" cy="1452076"/>
            </a:xfrm>
            <a:prstGeom prst="rect">
              <a:avLst/>
            </a:prstGeom>
            <a:solidFill>
              <a:srgbClr val="80BD41">
                <a:alpha val="100000"/>
              </a:srgbClr>
            </a:solidFill>
          </p:spPr>
          <p:txBody>
            <a:bodyPr/>
            <a:lstStyle/>
            <a:p/>
          </p:txBody>
        </p:sp>
        <p:sp>
          <p:nvSpPr>
            <p:cNvPr id="35" name="rc35"/>
            <p:cNvSpPr/>
            <p:nvPr/>
          </p:nvSpPr>
          <p:spPr>
            <a:xfrm>
              <a:off x="2682512" y="2605784"/>
              <a:ext cx="249522" cy="44837"/>
            </a:xfrm>
            <a:prstGeom prst="rect">
              <a:avLst/>
            </a:prstGeom>
            <a:solidFill>
              <a:srgbClr val="E2231A">
                <a:alpha val="100000"/>
              </a:srgbClr>
            </a:solidFill>
          </p:spPr>
          <p:txBody>
            <a:bodyPr/>
            <a:lstStyle/>
            <a:p/>
          </p:txBody>
        </p:sp>
        <p:sp>
          <p:nvSpPr>
            <p:cNvPr id="36" name="rc36"/>
            <p:cNvSpPr/>
            <p:nvPr/>
          </p:nvSpPr>
          <p:spPr>
            <a:xfrm>
              <a:off x="2959759" y="2594501"/>
              <a:ext cx="249522" cy="1508195"/>
            </a:xfrm>
            <a:prstGeom prst="rect">
              <a:avLst/>
            </a:prstGeom>
            <a:solidFill>
              <a:srgbClr val="80BD41">
                <a:alpha val="100000"/>
              </a:srgbClr>
            </a:solidFill>
          </p:spPr>
          <p:txBody>
            <a:bodyPr/>
            <a:lstStyle/>
            <a:p/>
          </p:txBody>
        </p:sp>
        <p:sp>
          <p:nvSpPr>
            <p:cNvPr id="37" name="rc37"/>
            <p:cNvSpPr/>
            <p:nvPr/>
          </p:nvSpPr>
          <p:spPr>
            <a:xfrm>
              <a:off x="2959759" y="2547906"/>
              <a:ext cx="249522" cy="46595"/>
            </a:xfrm>
            <a:prstGeom prst="rect">
              <a:avLst/>
            </a:prstGeom>
            <a:solidFill>
              <a:srgbClr val="E2231A">
                <a:alpha val="100000"/>
              </a:srgbClr>
            </a:solidFill>
          </p:spPr>
          <p:txBody>
            <a:bodyPr/>
            <a:lstStyle/>
            <a:p/>
          </p:txBody>
        </p:sp>
        <p:sp>
          <p:nvSpPr>
            <p:cNvPr id="38" name="rc38"/>
            <p:cNvSpPr/>
            <p:nvPr/>
          </p:nvSpPr>
          <p:spPr>
            <a:xfrm>
              <a:off x="3237007" y="2463213"/>
              <a:ext cx="249522" cy="1639483"/>
            </a:xfrm>
            <a:prstGeom prst="rect">
              <a:avLst/>
            </a:prstGeom>
            <a:solidFill>
              <a:srgbClr val="80BD41">
                <a:alpha val="100000"/>
              </a:srgbClr>
            </a:solidFill>
          </p:spPr>
          <p:txBody>
            <a:bodyPr/>
            <a:lstStyle/>
            <a:p/>
          </p:txBody>
        </p:sp>
        <p:sp>
          <p:nvSpPr>
            <p:cNvPr id="39" name="rc39"/>
            <p:cNvSpPr/>
            <p:nvPr/>
          </p:nvSpPr>
          <p:spPr>
            <a:xfrm>
              <a:off x="3237007" y="2429805"/>
              <a:ext cx="249522" cy="33408"/>
            </a:xfrm>
            <a:prstGeom prst="rect">
              <a:avLst/>
            </a:prstGeom>
            <a:solidFill>
              <a:srgbClr val="E2231A">
                <a:alpha val="100000"/>
              </a:srgbClr>
            </a:solidFill>
          </p:spPr>
          <p:txBody>
            <a:bodyPr/>
            <a:lstStyle/>
            <a:p/>
          </p:txBody>
        </p:sp>
        <p:sp>
          <p:nvSpPr>
            <p:cNvPr id="40" name="rc40"/>
            <p:cNvSpPr/>
            <p:nvPr/>
          </p:nvSpPr>
          <p:spPr>
            <a:xfrm>
              <a:off x="3514255" y="2417790"/>
              <a:ext cx="249522" cy="1684906"/>
            </a:xfrm>
            <a:prstGeom prst="rect">
              <a:avLst/>
            </a:prstGeom>
            <a:solidFill>
              <a:srgbClr val="80BD41">
                <a:alpha val="100000"/>
              </a:srgbClr>
            </a:solidFill>
          </p:spPr>
          <p:txBody>
            <a:bodyPr/>
            <a:lstStyle/>
            <a:p/>
          </p:txBody>
        </p:sp>
        <p:sp>
          <p:nvSpPr>
            <p:cNvPr id="41" name="rc41"/>
            <p:cNvSpPr/>
            <p:nvPr/>
          </p:nvSpPr>
          <p:spPr>
            <a:xfrm>
              <a:off x="3514255" y="2365627"/>
              <a:ext cx="249522" cy="52163"/>
            </a:xfrm>
            <a:prstGeom prst="rect">
              <a:avLst/>
            </a:prstGeom>
            <a:solidFill>
              <a:srgbClr val="E2231A">
                <a:alpha val="100000"/>
              </a:srgbClr>
            </a:solidFill>
          </p:spPr>
          <p:txBody>
            <a:bodyPr/>
            <a:lstStyle/>
            <a:p/>
          </p:txBody>
        </p:sp>
        <p:sp>
          <p:nvSpPr>
            <p:cNvPr id="42" name="rc42"/>
            <p:cNvSpPr/>
            <p:nvPr/>
          </p:nvSpPr>
          <p:spPr>
            <a:xfrm>
              <a:off x="3791502" y="2416178"/>
              <a:ext cx="249522" cy="1686518"/>
            </a:xfrm>
            <a:prstGeom prst="rect">
              <a:avLst/>
            </a:prstGeom>
            <a:solidFill>
              <a:srgbClr val="80BD41">
                <a:alpha val="100000"/>
              </a:srgbClr>
            </a:solidFill>
          </p:spPr>
          <p:txBody>
            <a:bodyPr/>
            <a:lstStyle/>
            <a:p/>
          </p:txBody>
        </p:sp>
        <p:sp>
          <p:nvSpPr>
            <p:cNvPr id="43" name="rc43"/>
            <p:cNvSpPr/>
            <p:nvPr/>
          </p:nvSpPr>
          <p:spPr>
            <a:xfrm>
              <a:off x="3791502" y="2381745"/>
              <a:ext cx="249522" cy="34433"/>
            </a:xfrm>
            <a:prstGeom prst="rect">
              <a:avLst/>
            </a:prstGeom>
            <a:solidFill>
              <a:srgbClr val="E2231A">
                <a:alpha val="100000"/>
              </a:srgbClr>
            </a:solidFill>
          </p:spPr>
          <p:txBody>
            <a:bodyPr/>
            <a:lstStyle/>
            <a:p/>
          </p:txBody>
        </p:sp>
        <p:sp>
          <p:nvSpPr>
            <p:cNvPr id="44" name="rc44"/>
            <p:cNvSpPr/>
            <p:nvPr/>
          </p:nvSpPr>
          <p:spPr>
            <a:xfrm>
              <a:off x="4068750" y="2436106"/>
              <a:ext cx="249522" cy="1666590"/>
            </a:xfrm>
            <a:prstGeom prst="rect">
              <a:avLst/>
            </a:prstGeom>
            <a:solidFill>
              <a:srgbClr val="80BD41">
                <a:alpha val="100000"/>
              </a:srgbClr>
            </a:solidFill>
          </p:spPr>
          <p:txBody>
            <a:bodyPr/>
            <a:lstStyle/>
            <a:p/>
          </p:txBody>
        </p:sp>
        <p:sp>
          <p:nvSpPr>
            <p:cNvPr id="45" name="rc45"/>
            <p:cNvSpPr/>
            <p:nvPr/>
          </p:nvSpPr>
          <p:spPr>
            <a:xfrm>
              <a:off x="4068750" y="2402112"/>
              <a:ext cx="249522" cy="33994"/>
            </a:xfrm>
            <a:prstGeom prst="rect">
              <a:avLst/>
            </a:prstGeom>
            <a:solidFill>
              <a:srgbClr val="E2231A">
                <a:alpha val="100000"/>
              </a:srgbClr>
            </a:solidFill>
          </p:spPr>
          <p:txBody>
            <a:bodyPr/>
            <a:lstStyle/>
            <a:p/>
          </p:txBody>
        </p:sp>
        <p:sp>
          <p:nvSpPr>
            <p:cNvPr id="46" name="rc46"/>
            <p:cNvSpPr/>
            <p:nvPr/>
          </p:nvSpPr>
          <p:spPr>
            <a:xfrm>
              <a:off x="4345998" y="2548345"/>
              <a:ext cx="249522" cy="1554351"/>
            </a:xfrm>
            <a:prstGeom prst="rect">
              <a:avLst/>
            </a:prstGeom>
            <a:solidFill>
              <a:srgbClr val="80BD41">
                <a:alpha val="100000"/>
              </a:srgbClr>
            </a:solidFill>
          </p:spPr>
          <p:txBody>
            <a:bodyPr/>
            <a:lstStyle/>
            <a:p/>
          </p:txBody>
        </p:sp>
        <p:sp>
          <p:nvSpPr>
            <p:cNvPr id="47" name="rc47"/>
            <p:cNvSpPr/>
            <p:nvPr/>
          </p:nvSpPr>
          <p:spPr>
            <a:xfrm>
              <a:off x="4345998" y="2516696"/>
              <a:ext cx="249522" cy="31649"/>
            </a:xfrm>
            <a:prstGeom prst="rect">
              <a:avLst/>
            </a:prstGeom>
            <a:solidFill>
              <a:srgbClr val="E2231A">
                <a:alpha val="100000"/>
              </a:srgbClr>
            </a:solidFill>
          </p:spPr>
          <p:txBody>
            <a:bodyPr/>
            <a:lstStyle/>
            <a:p/>
          </p:txBody>
        </p:sp>
        <p:sp>
          <p:nvSpPr>
            <p:cNvPr id="48" name="rc48"/>
            <p:cNvSpPr/>
            <p:nvPr/>
          </p:nvSpPr>
          <p:spPr>
            <a:xfrm>
              <a:off x="4623245" y="2555378"/>
              <a:ext cx="249522" cy="1547318"/>
            </a:xfrm>
            <a:prstGeom prst="rect">
              <a:avLst/>
            </a:prstGeom>
            <a:solidFill>
              <a:srgbClr val="80BD41">
                <a:alpha val="100000"/>
              </a:srgbClr>
            </a:solidFill>
          </p:spPr>
          <p:txBody>
            <a:bodyPr/>
            <a:lstStyle/>
            <a:p/>
          </p:txBody>
        </p:sp>
        <p:sp>
          <p:nvSpPr>
            <p:cNvPr id="49" name="rc49"/>
            <p:cNvSpPr/>
            <p:nvPr/>
          </p:nvSpPr>
          <p:spPr>
            <a:xfrm>
              <a:off x="4623245" y="2523875"/>
              <a:ext cx="249522" cy="31503"/>
            </a:xfrm>
            <a:prstGeom prst="rect">
              <a:avLst/>
            </a:prstGeom>
            <a:solidFill>
              <a:srgbClr val="E2231A">
                <a:alpha val="100000"/>
              </a:srgbClr>
            </a:solidFill>
          </p:spPr>
          <p:txBody>
            <a:bodyPr/>
            <a:lstStyle/>
            <a:p/>
          </p:txBody>
        </p:sp>
        <p:sp>
          <p:nvSpPr>
            <p:cNvPr id="50" name="rc50"/>
            <p:cNvSpPr/>
            <p:nvPr/>
          </p:nvSpPr>
          <p:spPr>
            <a:xfrm>
              <a:off x="4900493" y="2564463"/>
              <a:ext cx="249522" cy="1538233"/>
            </a:xfrm>
            <a:prstGeom prst="rect">
              <a:avLst/>
            </a:prstGeom>
            <a:solidFill>
              <a:srgbClr val="80BD41">
                <a:alpha val="100000"/>
              </a:srgbClr>
            </a:solidFill>
          </p:spPr>
          <p:txBody>
            <a:bodyPr/>
            <a:lstStyle/>
            <a:p/>
          </p:txBody>
        </p:sp>
        <p:sp>
          <p:nvSpPr>
            <p:cNvPr id="51" name="rc51"/>
            <p:cNvSpPr/>
            <p:nvPr/>
          </p:nvSpPr>
          <p:spPr>
            <a:xfrm>
              <a:off x="4900493" y="2548931"/>
              <a:ext cx="249522" cy="15531"/>
            </a:xfrm>
            <a:prstGeom prst="rect">
              <a:avLst/>
            </a:prstGeom>
            <a:solidFill>
              <a:srgbClr val="E2231A">
                <a:alpha val="100000"/>
              </a:srgbClr>
            </a:solidFill>
          </p:spPr>
          <p:txBody>
            <a:bodyPr/>
            <a:lstStyle/>
            <a:p/>
          </p:txBody>
        </p:sp>
        <p:sp>
          <p:nvSpPr>
            <p:cNvPr id="52" name="rc52"/>
            <p:cNvSpPr/>
            <p:nvPr/>
          </p:nvSpPr>
          <p:spPr>
            <a:xfrm>
              <a:off x="5177741" y="2524315"/>
              <a:ext cx="249522" cy="1578381"/>
            </a:xfrm>
            <a:prstGeom prst="rect">
              <a:avLst/>
            </a:prstGeom>
            <a:solidFill>
              <a:srgbClr val="80BD41">
                <a:alpha val="100000"/>
              </a:srgbClr>
            </a:solidFill>
          </p:spPr>
          <p:txBody>
            <a:bodyPr/>
            <a:lstStyle/>
            <a:p/>
          </p:txBody>
        </p:sp>
        <p:sp>
          <p:nvSpPr>
            <p:cNvPr id="53" name="rc53"/>
            <p:cNvSpPr/>
            <p:nvPr/>
          </p:nvSpPr>
          <p:spPr>
            <a:xfrm>
              <a:off x="5177741" y="2508344"/>
              <a:ext cx="249522" cy="15971"/>
            </a:xfrm>
            <a:prstGeom prst="rect">
              <a:avLst/>
            </a:prstGeom>
            <a:solidFill>
              <a:srgbClr val="E2231A">
                <a:alpha val="100000"/>
              </a:srgbClr>
            </a:solidFill>
          </p:spPr>
          <p:txBody>
            <a:bodyPr/>
            <a:lstStyle/>
            <a:p/>
          </p:txBody>
        </p:sp>
        <p:sp>
          <p:nvSpPr>
            <p:cNvPr id="54" name="rc54"/>
            <p:cNvSpPr/>
            <p:nvPr/>
          </p:nvSpPr>
          <p:spPr>
            <a:xfrm>
              <a:off x="5454988" y="2497061"/>
              <a:ext cx="249522" cy="1605635"/>
            </a:xfrm>
            <a:prstGeom prst="rect">
              <a:avLst/>
            </a:prstGeom>
            <a:solidFill>
              <a:srgbClr val="80BD41">
                <a:alpha val="100000"/>
              </a:srgbClr>
            </a:solidFill>
          </p:spPr>
          <p:txBody>
            <a:bodyPr/>
            <a:lstStyle/>
            <a:p/>
          </p:txBody>
        </p:sp>
        <p:sp>
          <p:nvSpPr>
            <p:cNvPr id="55" name="rc55"/>
            <p:cNvSpPr/>
            <p:nvPr/>
          </p:nvSpPr>
          <p:spPr>
            <a:xfrm>
              <a:off x="5454988" y="2480797"/>
              <a:ext cx="249522" cy="16264"/>
            </a:xfrm>
            <a:prstGeom prst="rect">
              <a:avLst/>
            </a:prstGeom>
            <a:solidFill>
              <a:srgbClr val="E2231A">
                <a:alpha val="100000"/>
              </a:srgbClr>
            </a:solidFill>
          </p:spPr>
          <p:txBody>
            <a:bodyPr/>
            <a:lstStyle/>
            <a:p/>
          </p:txBody>
        </p:sp>
        <p:sp>
          <p:nvSpPr>
            <p:cNvPr id="56" name="rc56"/>
            <p:cNvSpPr/>
            <p:nvPr/>
          </p:nvSpPr>
          <p:spPr>
            <a:xfrm>
              <a:off x="5732236" y="2489295"/>
              <a:ext cx="249522" cy="1613401"/>
            </a:xfrm>
            <a:prstGeom prst="rect">
              <a:avLst/>
            </a:prstGeom>
            <a:solidFill>
              <a:srgbClr val="80BD41">
                <a:alpha val="100000"/>
              </a:srgbClr>
            </a:solidFill>
          </p:spPr>
          <p:txBody>
            <a:bodyPr/>
            <a:lstStyle/>
            <a:p/>
          </p:txBody>
        </p:sp>
        <p:sp>
          <p:nvSpPr>
            <p:cNvPr id="57" name="rc57"/>
            <p:cNvSpPr/>
            <p:nvPr/>
          </p:nvSpPr>
          <p:spPr>
            <a:xfrm>
              <a:off x="5732236" y="2456327"/>
              <a:ext cx="249522" cy="32968"/>
            </a:xfrm>
            <a:prstGeom prst="rect">
              <a:avLst/>
            </a:prstGeom>
            <a:solidFill>
              <a:srgbClr val="E2231A">
                <a:alpha val="100000"/>
              </a:srgbClr>
            </a:solidFill>
          </p:spPr>
          <p:txBody>
            <a:bodyPr/>
            <a:lstStyle/>
            <a:p/>
          </p:txBody>
        </p:sp>
        <p:sp>
          <p:nvSpPr>
            <p:cNvPr id="58" name="rc58"/>
            <p:cNvSpPr/>
            <p:nvPr/>
          </p:nvSpPr>
          <p:spPr>
            <a:xfrm>
              <a:off x="6009484" y="2481676"/>
              <a:ext cx="249522" cy="1621021"/>
            </a:xfrm>
            <a:prstGeom prst="rect">
              <a:avLst/>
            </a:prstGeom>
            <a:solidFill>
              <a:srgbClr val="80BD41">
                <a:alpha val="100000"/>
              </a:srgbClr>
            </a:solidFill>
          </p:spPr>
          <p:txBody>
            <a:bodyPr/>
            <a:lstStyle/>
            <a:p/>
          </p:txBody>
        </p:sp>
        <p:sp>
          <p:nvSpPr>
            <p:cNvPr id="59" name="rc59"/>
            <p:cNvSpPr/>
            <p:nvPr/>
          </p:nvSpPr>
          <p:spPr>
            <a:xfrm>
              <a:off x="6009484" y="2431564"/>
              <a:ext cx="249522" cy="50112"/>
            </a:xfrm>
            <a:prstGeom prst="rect">
              <a:avLst/>
            </a:prstGeom>
            <a:solidFill>
              <a:srgbClr val="E2231A">
                <a:alpha val="100000"/>
              </a:srgbClr>
            </a:solidFill>
          </p:spPr>
          <p:txBody>
            <a:bodyPr/>
            <a:lstStyle/>
            <a:p/>
          </p:txBody>
        </p:sp>
        <p:sp>
          <p:nvSpPr>
            <p:cNvPr id="60" name="rc60"/>
            <p:cNvSpPr/>
            <p:nvPr/>
          </p:nvSpPr>
          <p:spPr>
            <a:xfrm>
              <a:off x="6286731" y="2505120"/>
              <a:ext cx="249522" cy="1597576"/>
            </a:xfrm>
            <a:prstGeom prst="rect">
              <a:avLst/>
            </a:prstGeom>
            <a:solidFill>
              <a:srgbClr val="80BD41">
                <a:alpha val="100000"/>
              </a:srgbClr>
            </a:solidFill>
          </p:spPr>
          <p:txBody>
            <a:bodyPr/>
            <a:lstStyle/>
            <a:p/>
          </p:txBody>
        </p:sp>
        <p:sp>
          <p:nvSpPr>
            <p:cNvPr id="61" name="rc61"/>
            <p:cNvSpPr/>
            <p:nvPr/>
          </p:nvSpPr>
          <p:spPr>
            <a:xfrm>
              <a:off x="6286731" y="2438597"/>
              <a:ext cx="249522" cy="66522"/>
            </a:xfrm>
            <a:prstGeom prst="rect">
              <a:avLst/>
            </a:prstGeom>
            <a:solidFill>
              <a:srgbClr val="E2231A">
                <a:alpha val="100000"/>
              </a:srgbClr>
            </a:solidFill>
          </p:spPr>
          <p:txBody>
            <a:bodyPr/>
            <a:lstStyle/>
            <a:p/>
          </p:txBody>
        </p:sp>
        <p:sp>
          <p:nvSpPr>
            <p:cNvPr id="62" name="rc62"/>
            <p:cNvSpPr/>
            <p:nvPr/>
          </p:nvSpPr>
          <p:spPr>
            <a:xfrm>
              <a:off x="6563979" y="2595820"/>
              <a:ext cx="249522" cy="1506877"/>
            </a:xfrm>
            <a:prstGeom prst="rect">
              <a:avLst/>
            </a:prstGeom>
            <a:solidFill>
              <a:srgbClr val="80BD41">
                <a:alpha val="100000"/>
              </a:srgbClr>
            </a:solidFill>
          </p:spPr>
          <p:txBody>
            <a:bodyPr/>
            <a:lstStyle/>
            <a:p/>
          </p:txBody>
        </p:sp>
        <p:sp>
          <p:nvSpPr>
            <p:cNvPr id="63" name="rc63"/>
            <p:cNvSpPr/>
            <p:nvPr/>
          </p:nvSpPr>
          <p:spPr>
            <a:xfrm>
              <a:off x="6563979" y="2464825"/>
              <a:ext cx="249522" cy="130994"/>
            </a:xfrm>
            <a:prstGeom prst="rect">
              <a:avLst/>
            </a:prstGeom>
            <a:solidFill>
              <a:srgbClr val="E2231A">
                <a:alpha val="100000"/>
              </a:srgbClr>
            </a:solidFill>
          </p:spPr>
          <p:txBody>
            <a:bodyPr/>
            <a:lstStyle/>
            <a:p/>
          </p:txBody>
        </p:sp>
        <p:sp>
          <p:nvSpPr>
            <p:cNvPr id="64" name="rc64"/>
            <p:cNvSpPr/>
            <p:nvPr/>
          </p:nvSpPr>
          <p:spPr>
            <a:xfrm>
              <a:off x="6841227" y="2587028"/>
              <a:ext cx="249522" cy="1515668"/>
            </a:xfrm>
            <a:prstGeom prst="rect">
              <a:avLst/>
            </a:prstGeom>
            <a:solidFill>
              <a:srgbClr val="80BD41">
                <a:alpha val="100000"/>
              </a:srgbClr>
            </a:solidFill>
          </p:spPr>
          <p:txBody>
            <a:bodyPr/>
            <a:lstStyle/>
            <a:p/>
          </p:txBody>
        </p:sp>
        <p:sp>
          <p:nvSpPr>
            <p:cNvPr id="65" name="rc65"/>
            <p:cNvSpPr/>
            <p:nvPr/>
          </p:nvSpPr>
          <p:spPr>
            <a:xfrm>
              <a:off x="6841227" y="2490321"/>
              <a:ext cx="249522" cy="96707"/>
            </a:xfrm>
            <a:prstGeom prst="rect">
              <a:avLst/>
            </a:prstGeom>
            <a:solidFill>
              <a:srgbClr val="E2231A">
                <a:alpha val="100000"/>
              </a:srgbClr>
            </a:solidFill>
          </p:spPr>
          <p:txBody>
            <a:bodyPr/>
            <a:lstStyle/>
            <a:p/>
          </p:txBody>
        </p:sp>
        <p:sp>
          <p:nvSpPr>
            <p:cNvPr id="66" name="rc66"/>
            <p:cNvSpPr/>
            <p:nvPr/>
          </p:nvSpPr>
          <p:spPr>
            <a:xfrm>
              <a:off x="7118474" y="2516696"/>
              <a:ext cx="249522" cy="1586001"/>
            </a:xfrm>
            <a:prstGeom prst="rect">
              <a:avLst/>
            </a:prstGeom>
            <a:solidFill>
              <a:srgbClr val="80BD41">
                <a:alpha val="100000"/>
              </a:srgbClr>
            </a:solidFill>
          </p:spPr>
          <p:txBody>
            <a:bodyPr/>
            <a:lstStyle/>
            <a:p/>
          </p:txBody>
        </p:sp>
        <p:sp>
          <p:nvSpPr>
            <p:cNvPr id="67" name="rc67"/>
            <p:cNvSpPr/>
            <p:nvPr/>
          </p:nvSpPr>
          <p:spPr>
            <a:xfrm>
              <a:off x="7118474" y="2467609"/>
              <a:ext cx="249522" cy="49086"/>
            </a:xfrm>
            <a:prstGeom prst="rect">
              <a:avLst/>
            </a:prstGeom>
            <a:solidFill>
              <a:srgbClr val="E2231A">
                <a:alpha val="100000"/>
              </a:srgbClr>
            </a:solidFill>
          </p:spPr>
          <p:txBody>
            <a:bodyPr/>
            <a:lstStyle/>
            <a:p/>
          </p:txBody>
        </p:sp>
        <p:sp>
          <p:nvSpPr>
            <p:cNvPr id="68" name="rc68"/>
            <p:cNvSpPr/>
            <p:nvPr/>
          </p:nvSpPr>
          <p:spPr>
            <a:xfrm>
              <a:off x="7395722" y="2727547"/>
              <a:ext cx="249522" cy="1375149"/>
            </a:xfrm>
            <a:prstGeom prst="rect">
              <a:avLst/>
            </a:prstGeom>
            <a:solidFill>
              <a:srgbClr val="80BD41">
                <a:alpha val="100000"/>
              </a:srgbClr>
            </a:solidFill>
          </p:spPr>
          <p:txBody>
            <a:bodyPr/>
            <a:lstStyle/>
            <a:p/>
          </p:txBody>
        </p:sp>
        <p:sp>
          <p:nvSpPr>
            <p:cNvPr id="69" name="rc69"/>
            <p:cNvSpPr/>
            <p:nvPr/>
          </p:nvSpPr>
          <p:spPr>
            <a:xfrm>
              <a:off x="7395722" y="2685054"/>
              <a:ext cx="249522" cy="42492"/>
            </a:xfrm>
            <a:prstGeom prst="rect">
              <a:avLst/>
            </a:prstGeom>
            <a:solidFill>
              <a:srgbClr val="E2231A">
                <a:alpha val="100000"/>
              </a:srgbClr>
            </a:solidFill>
          </p:spPr>
          <p:txBody>
            <a:bodyPr/>
            <a:lstStyle/>
            <a:p/>
          </p:txBody>
        </p:sp>
        <p:sp>
          <p:nvSpPr>
            <p:cNvPr id="70" name="rc70"/>
            <p:cNvSpPr/>
            <p:nvPr/>
          </p:nvSpPr>
          <p:spPr>
            <a:xfrm>
              <a:off x="7672970" y="2934149"/>
              <a:ext cx="249522" cy="1168547"/>
            </a:xfrm>
            <a:prstGeom prst="rect">
              <a:avLst/>
            </a:prstGeom>
            <a:solidFill>
              <a:srgbClr val="80BD41">
                <a:alpha val="100000"/>
              </a:srgbClr>
            </a:solidFill>
          </p:spPr>
          <p:txBody>
            <a:bodyPr/>
            <a:lstStyle/>
            <a:p/>
          </p:txBody>
        </p:sp>
        <p:sp>
          <p:nvSpPr>
            <p:cNvPr id="71" name="rc71"/>
            <p:cNvSpPr/>
            <p:nvPr/>
          </p:nvSpPr>
          <p:spPr>
            <a:xfrm>
              <a:off x="7672970" y="2759490"/>
              <a:ext cx="249522" cy="174659"/>
            </a:xfrm>
            <a:prstGeom prst="rect">
              <a:avLst/>
            </a:prstGeom>
            <a:solidFill>
              <a:srgbClr val="E2231A">
                <a:alpha val="100000"/>
              </a:srgbClr>
            </a:solidFill>
          </p:spPr>
          <p:txBody>
            <a:bodyPr/>
            <a:lstStyle/>
            <a:p/>
          </p:txBody>
        </p:sp>
        <p:sp>
          <p:nvSpPr>
            <p:cNvPr id="72" name="rc72"/>
            <p:cNvSpPr/>
            <p:nvPr/>
          </p:nvSpPr>
          <p:spPr>
            <a:xfrm>
              <a:off x="7950217" y="2928435"/>
              <a:ext cx="249522" cy="1174262"/>
            </a:xfrm>
            <a:prstGeom prst="rect">
              <a:avLst/>
            </a:prstGeom>
            <a:solidFill>
              <a:srgbClr val="80BD41">
                <a:alpha val="100000"/>
              </a:srgbClr>
            </a:solidFill>
          </p:spPr>
          <p:txBody>
            <a:bodyPr/>
            <a:lstStyle/>
            <a:p/>
          </p:txBody>
        </p:sp>
        <p:sp>
          <p:nvSpPr>
            <p:cNvPr id="73" name="rc73"/>
            <p:cNvSpPr/>
            <p:nvPr/>
          </p:nvSpPr>
          <p:spPr>
            <a:xfrm>
              <a:off x="7950217" y="2783373"/>
              <a:ext cx="249522" cy="145061"/>
            </a:xfrm>
            <a:prstGeom prst="rect">
              <a:avLst/>
            </a:prstGeom>
            <a:solidFill>
              <a:srgbClr val="E2231A">
                <a:alpha val="100000"/>
              </a:srgbClr>
            </a:solidFill>
          </p:spPr>
          <p:txBody>
            <a:bodyPr/>
            <a:lstStyle/>
            <a:p/>
          </p:txBody>
        </p:sp>
        <p:sp>
          <p:nvSpPr>
            <p:cNvPr id="74" name="pl74"/>
            <p:cNvSpPr/>
            <p:nvPr/>
          </p:nvSpPr>
          <p:spPr>
            <a:xfrm>
              <a:off x="1421035" y="1236556"/>
              <a:ext cx="6653943" cy="347411"/>
            </a:xfrm>
            <a:custGeom>
              <a:avLst/>
              <a:pathLst>
                <a:path w="6653943" h="347411">
                  <a:moveTo>
                    <a:pt x="0" y="57901"/>
                  </a:moveTo>
                  <a:lnTo>
                    <a:pt x="277247" y="57901"/>
                  </a:lnTo>
                  <a:lnTo>
                    <a:pt x="554495" y="28950"/>
                  </a:lnTo>
                  <a:lnTo>
                    <a:pt x="831742" y="57901"/>
                  </a:lnTo>
                  <a:lnTo>
                    <a:pt x="1108990" y="57901"/>
                  </a:lnTo>
                  <a:lnTo>
                    <a:pt x="1386238" y="57901"/>
                  </a:lnTo>
                  <a:lnTo>
                    <a:pt x="1663485" y="57901"/>
                  </a:lnTo>
                  <a:lnTo>
                    <a:pt x="1940733" y="28950"/>
                  </a:lnTo>
                  <a:lnTo>
                    <a:pt x="2217981" y="57901"/>
                  </a:lnTo>
                  <a:lnTo>
                    <a:pt x="2495228" y="28950"/>
                  </a:lnTo>
                  <a:lnTo>
                    <a:pt x="2772476" y="28950"/>
                  </a:lnTo>
                  <a:lnTo>
                    <a:pt x="3049724" y="28950"/>
                  </a:lnTo>
                  <a:lnTo>
                    <a:pt x="3326971" y="28950"/>
                  </a:lnTo>
                  <a:lnTo>
                    <a:pt x="3604219" y="0"/>
                  </a:lnTo>
                  <a:lnTo>
                    <a:pt x="3881467" y="0"/>
                  </a:lnTo>
                  <a:lnTo>
                    <a:pt x="4158714" y="0"/>
                  </a:lnTo>
                  <a:lnTo>
                    <a:pt x="4435962" y="28950"/>
                  </a:lnTo>
                  <a:lnTo>
                    <a:pt x="4713210" y="57901"/>
                  </a:lnTo>
                  <a:lnTo>
                    <a:pt x="4990457" y="86852"/>
                  </a:lnTo>
                  <a:lnTo>
                    <a:pt x="5267705" y="202656"/>
                  </a:lnTo>
                  <a:lnTo>
                    <a:pt x="5544953" y="144754"/>
                  </a:lnTo>
                  <a:lnTo>
                    <a:pt x="5822200" y="57901"/>
                  </a:lnTo>
                  <a:lnTo>
                    <a:pt x="6099448" y="57901"/>
                  </a:lnTo>
                  <a:lnTo>
                    <a:pt x="6376696" y="347411"/>
                  </a:lnTo>
                  <a:lnTo>
                    <a:pt x="6653943" y="289509"/>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1329607" y="26458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90.2</a:t>
              </a:r>
            </a:p>
          </p:txBody>
        </p:sp>
        <p:sp>
          <p:nvSpPr>
            <p:cNvPr id="86" name="tx86"/>
            <p:cNvSpPr/>
            <p:nvPr/>
          </p:nvSpPr>
          <p:spPr>
            <a:xfrm>
              <a:off x="2689720" y="24697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102.2</a:t>
              </a:r>
            </a:p>
          </p:txBody>
        </p:sp>
        <p:sp>
          <p:nvSpPr>
            <p:cNvPr id="87" name="tx87"/>
            <p:cNvSpPr/>
            <p:nvPr/>
          </p:nvSpPr>
          <p:spPr>
            <a:xfrm>
              <a:off x="4075958" y="2266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116.1</a:t>
              </a:r>
            </a:p>
          </p:txBody>
        </p:sp>
        <p:sp>
          <p:nvSpPr>
            <p:cNvPr id="88" name="tx88"/>
            <p:cNvSpPr/>
            <p:nvPr/>
          </p:nvSpPr>
          <p:spPr>
            <a:xfrm>
              <a:off x="5462196" y="23448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110.7</a:t>
              </a:r>
            </a:p>
          </p:txBody>
        </p:sp>
        <p:sp>
          <p:nvSpPr>
            <p:cNvPr id="89" name="tx89"/>
            <p:cNvSpPr/>
            <p:nvPr/>
          </p:nvSpPr>
          <p:spPr>
            <a:xfrm>
              <a:off x="6571187" y="23288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111.8</a:t>
              </a:r>
            </a:p>
          </p:txBody>
        </p:sp>
        <p:sp>
          <p:nvSpPr>
            <p:cNvPr id="90" name="tx90"/>
            <p:cNvSpPr/>
            <p:nvPr/>
          </p:nvSpPr>
          <p:spPr>
            <a:xfrm>
              <a:off x="6887611" y="235439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110</a:t>
              </a:r>
            </a:p>
          </p:txBody>
        </p:sp>
        <p:sp>
          <p:nvSpPr>
            <p:cNvPr id="91" name="tx91"/>
            <p:cNvSpPr/>
            <p:nvPr/>
          </p:nvSpPr>
          <p:spPr>
            <a:xfrm>
              <a:off x="7125682" y="23318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111.6</a:t>
              </a:r>
            </a:p>
          </p:txBody>
        </p:sp>
        <p:sp>
          <p:nvSpPr>
            <p:cNvPr id="92" name="tx92"/>
            <p:cNvSpPr/>
            <p:nvPr/>
          </p:nvSpPr>
          <p:spPr>
            <a:xfrm>
              <a:off x="7429055" y="2549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96.8</a:t>
              </a:r>
            </a:p>
          </p:txBody>
        </p:sp>
        <p:sp>
          <p:nvSpPr>
            <p:cNvPr id="93" name="tx93"/>
            <p:cNvSpPr/>
            <p:nvPr/>
          </p:nvSpPr>
          <p:spPr>
            <a:xfrm>
              <a:off x="7706303" y="2623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a:t>
              </a:r>
            </a:p>
          </p:txBody>
        </p:sp>
        <p:sp>
          <p:nvSpPr>
            <p:cNvPr id="94" name="tx94"/>
            <p:cNvSpPr/>
            <p:nvPr/>
          </p:nvSpPr>
          <p:spPr>
            <a:xfrm>
              <a:off x="8022728" y="264730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a:t>
              </a:r>
            </a:p>
          </p:txBody>
        </p:sp>
        <p:sp>
          <p:nvSpPr>
            <p:cNvPr id="95" name="pl95"/>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27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87.4</a:t>
              </a:r>
            </a:p>
          </p:txBody>
        </p:sp>
        <p:sp>
          <p:nvSpPr>
            <p:cNvPr id="106" name="tx106"/>
            <p:cNvSpPr/>
            <p:nvPr/>
          </p:nvSpPr>
          <p:spPr>
            <a:xfrm>
              <a:off x="1355732" y="27677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07" name="tx107"/>
            <p:cNvSpPr/>
            <p:nvPr/>
          </p:nvSpPr>
          <p:spPr>
            <a:xfrm>
              <a:off x="2715845" y="3341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99.1</a:t>
              </a:r>
            </a:p>
          </p:txBody>
        </p:sp>
        <p:sp>
          <p:nvSpPr>
            <p:cNvPr id="108" name="tx108"/>
            <p:cNvSpPr/>
            <p:nvPr/>
          </p:nvSpPr>
          <p:spPr>
            <a:xfrm>
              <a:off x="2741971" y="259310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9" name="tx109"/>
            <p:cNvSpPr/>
            <p:nvPr/>
          </p:nvSpPr>
          <p:spPr>
            <a:xfrm>
              <a:off x="4075958" y="32343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113.7</a:t>
              </a:r>
            </a:p>
          </p:txBody>
        </p:sp>
        <p:sp>
          <p:nvSpPr>
            <p:cNvPr id="110" name="tx110"/>
            <p:cNvSpPr/>
            <p:nvPr/>
          </p:nvSpPr>
          <p:spPr>
            <a:xfrm>
              <a:off x="4128209" y="23840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1" name="tx111"/>
            <p:cNvSpPr/>
            <p:nvPr/>
          </p:nvSpPr>
          <p:spPr>
            <a:xfrm>
              <a:off x="5462196" y="32648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12" name="tx112"/>
            <p:cNvSpPr/>
            <p:nvPr/>
          </p:nvSpPr>
          <p:spPr>
            <a:xfrm>
              <a:off x="5514447" y="24550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6571187" y="33142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102.8</a:t>
              </a:r>
            </a:p>
          </p:txBody>
        </p:sp>
        <p:sp>
          <p:nvSpPr>
            <p:cNvPr id="114" name="tx114"/>
            <p:cNvSpPr/>
            <p:nvPr/>
          </p:nvSpPr>
          <p:spPr>
            <a:xfrm>
              <a:off x="6623438" y="24952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5" name="tx115"/>
            <p:cNvSpPr/>
            <p:nvPr/>
          </p:nvSpPr>
          <p:spPr>
            <a:xfrm>
              <a:off x="6848435" y="33097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103.4</a:t>
              </a:r>
            </a:p>
          </p:txBody>
        </p:sp>
        <p:sp>
          <p:nvSpPr>
            <p:cNvPr id="116" name="tx116"/>
            <p:cNvSpPr/>
            <p:nvPr/>
          </p:nvSpPr>
          <p:spPr>
            <a:xfrm>
              <a:off x="6900686" y="25036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7" name="tx117"/>
            <p:cNvSpPr/>
            <p:nvPr/>
          </p:nvSpPr>
          <p:spPr>
            <a:xfrm>
              <a:off x="7125682" y="32746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108.2</a:t>
              </a:r>
            </a:p>
          </p:txBody>
        </p:sp>
        <p:sp>
          <p:nvSpPr>
            <p:cNvPr id="118" name="tx118"/>
            <p:cNvSpPr/>
            <p:nvPr/>
          </p:nvSpPr>
          <p:spPr>
            <a:xfrm>
              <a:off x="7177933" y="24570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9" name="tx119"/>
            <p:cNvSpPr/>
            <p:nvPr/>
          </p:nvSpPr>
          <p:spPr>
            <a:xfrm>
              <a:off x="7429055" y="33800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20" name="tx120"/>
            <p:cNvSpPr/>
            <p:nvPr/>
          </p:nvSpPr>
          <p:spPr>
            <a:xfrm>
              <a:off x="7455181" y="26712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1" name="tx121"/>
            <p:cNvSpPr/>
            <p:nvPr/>
          </p:nvSpPr>
          <p:spPr>
            <a:xfrm>
              <a:off x="7706303" y="34833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79.8</a:t>
              </a:r>
            </a:p>
          </p:txBody>
        </p:sp>
        <p:sp>
          <p:nvSpPr>
            <p:cNvPr id="122" name="tx122"/>
            <p:cNvSpPr/>
            <p:nvPr/>
          </p:nvSpPr>
          <p:spPr>
            <a:xfrm>
              <a:off x="7706303" y="2811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23" name="tx123"/>
            <p:cNvSpPr/>
            <p:nvPr/>
          </p:nvSpPr>
          <p:spPr>
            <a:xfrm>
              <a:off x="7983551" y="34805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80.1</a:t>
              </a:r>
            </a:p>
          </p:txBody>
        </p:sp>
        <p:sp>
          <p:nvSpPr>
            <p:cNvPr id="124" name="tx124"/>
            <p:cNvSpPr/>
            <p:nvPr/>
          </p:nvSpPr>
          <p:spPr>
            <a:xfrm>
              <a:off x="8009676" y="28208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179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853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8526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1200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0204"/>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Czechia, 2000-2024</a:t>
              </a:r>
            </a:p>
          </p:txBody>
        </p:sp>
        <p:sp>
          <p:nvSpPr>
            <p:cNvPr id="155" name="pl155"/>
            <p:cNvSpPr/>
            <p:nvPr/>
          </p:nvSpPr>
          <p:spPr>
            <a:xfrm>
              <a:off x="21785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9431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7076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4722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0608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8253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58993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3544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048892" cy="167191"/>
            </a:xfrm>
            <a:prstGeom prst="rect">
              <a:avLst/>
            </a:prstGeom>
            <a:solidFill>
              <a:srgbClr val="80BD41">
                <a:alpha val="100000"/>
              </a:srgbClr>
            </a:solidFill>
          </p:spPr>
          <p:txBody>
            <a:bodyPr/>
            <a:lstStyle/>
            <a:p/>
          </p:txBody>
        </p:sp>
        <p:sp>
          <p:nvSpPr>
            <p:cNvPr id="168" name="rc168"/>
            <p:cNvSpPr/>
            <p:nvPr/>
          </p:nvSpPr>
          <p:spPr>
            <a:xfrm>
              <a:off x="7345166" y="5889059"/>
              <a:ext cx="525837" cy="167191"/>
            </a:xfrm>
            <a:prstGeom prst="rect">
              <a:avLst/>
            </a:prstGeom>
            <a:solidFill>
              <a:srgbClr val="E2231A">
                <a:alpha val="100000"/>
              </a:srgbClr>
            </a:solidFill>
          </p:spPr>
          <p:txBody>
            <a:bodyPr/>
            <a:lstStyle/>
            <a:p/>
          </p:txBody>
        </p:sp>
        <p:sp>
          <p:nvSpPr>
            <p:cNvPr id="169" name="rc169"/>
            <p:cNvSpPr/>
            <p:nvPr/>
          </p:nvSpPr>
          <p:spPr>
            <a:xfrm>
              <a:off x="1296273" y="5680069"/>
              <a:ext cx="4690774" cy="167191"/>
            </a:xfrm>
            <a:prstGeom prst="rect">
              <a:avLst/>
            </a:prstGeom>
            <a:solidFill>
              <a:srgbClr val="80BD41">
                <a:alpha val="100000"/>
              </a:srgbClr>
            </a:solidFill>
          </p:spPr>
          <p:txBody>
            <a:bodyPr/>
            <a:lstStyle/>
            <a:p/>
          </p:txBody>
        </p:sp>
        <p:sp>
          <p:nvSpPr>
            <p:cNvPr id="170" name="rc170"/>
            <p:cNvSpPr/>
            <p:nvPr/>
          </p:nvSpPr>
          <p:spPr>
            <a:xfrm>
              <a:off x="5987048" y="5680069"/>
              <a:ext cx="701116" cy="167191"/>
            </a:xfrm>
            <a:prstGeom prst="rect">
              <a:avLst/>
            </a:prstGeom>
            <a:solidFill>
              <a:srgbClr val="E2231A">
                <a:alpha val="100000"/>
              </a:srgbClr>
            </a:solidFill>
          </p:spPr>
          <p:txBody>
            <a:bodyPr/>
            <a:lstStyle/>
            <a:p/>
          </p:txBody>
        </p:sp>
        <p:sp>
          <p:nvSpPr>
            <p:cNvPr id="171" name="rc171"/>
            <p:cNvSpPr/>
            <p:nvPr/>
          </p:nvSpPr>
          <p:spPr>
            <a:xfrm>
              <a:off x="1296273" y="5471080"/>
              <a:ext cx="4713713" cy="167191"/>
            </a:xfrm>
            <a:prstGeom prst="rect">
              <a:avLst/>
            </a:prstGeom>
            <a:solidFill>
              <a:srgbClr val="80BD41">
                <a:alpha val="100000"/>
              </a:srgbClr>
            </a:solidFill>
          </p:spPr>
          <p:txBody>
            <a:bodyPr/>
            <a:lstStyle/>
            <a:p/>
          </p:txBody>
        </p:sp>
        <p:sp>
          <p:nvSpPr>
            <p:cNvPr id="172" name="rc172"/>
            <p:cNvSpPr/>
            <p:nvPr/>
          </p:nvSpPr>
          <p:spPr>
            <a:xfrm>
              <a:off x="6009987" y="5471080"/>
              <a:ext cx="582303" cy="167191"/>
            </a:xfrm>
            <a:prstGeom prst="rect">
              <a:avLst/>
            </a:prstGeom>
            <a:solidFill>
              <a:srgbClr val="E2231A">
                <a:alpha val="100000"/>
              </a:srgbClr>
            </a:solidFill>
          </p:spPr>
          <p:txBody>
            <a:bodyPr/>
            <a:lstStyle/>
            <a:p/>
          </p:txBody>
        </p:sp>
        <p:sp>
          <p:nvSpPr>
            <p:cNvPr id="173" name="tx173"/>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111.8</a:t>
              </a:r>
            </a:p>
          </p:txBody>
        </p:sp>
        <p:sp>
          <p:nvSpPr>
            <p:cNvPr id="174" name="tx174"/>
            <p:cNvSpPr/>
            <p:nvPr/>
          </p:nvSpPr>
          <p:spPr>
            <a:xfrm>
              <a:off x="6845232"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91.7</a:t>
              </a:r>
            </a:p>
          </p:txBody>
        </p:sp>
        <p:sp>
          <p:nvSpPr>
            <p:cNvPr id="175" name="tx175"/>
            <p:cNvSpPr/>
            <p:nvPr/>
          </p:nvSpPr>
          <p:spPr>
            <a:xfrm>
              <a:off x="6793399" y="551153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a:t>
              </a:r>
            </a:p>
          </p:txBody>
        </p:sp>
        <p:sp>
          <p:nvSpPr>
            <p:cNvPr id="176" name="tx176"/>
            <p:cNvSpPr/>
            <p:nvPr/>
          </p:nvSpPr>
          <p:spPr>
            <a:xfrm>
              <a:off x="4185081"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102.8</a:t>
              </a:r>
            </a:p>
          </p:txBody>
        </p:sp>
        <p:sp>
          <p:nvSpPr>
            <p:cNvPr id="177" name="tx177"/>
            <p:cNvSpPr/>
            <p:nvPr/>
          </p:nvSpPr>
          <p:spPr>
            <a:xfrm>
              <a:off x="7532736"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78" name="tx178"/>
            <p:cNvSpPr/>
            <p:nvPr/>
          </p:nvSpPr>
          <p:spPr>
            <a:xfrm>
              <a:off x="353616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79.8</a:t>
              </a:r>
            </a:p>
          </p:txBody>
        </p:sp>
        <p:sp>
          <p:nvSpPr>
            <p:cNvPr id="179" name="tx179"/>
            <p:cNvSpPr/>
            <p:nvPr/>
          </p:nvSpPr>
          <p:spPr>
            <a:xfrm>
              <a:off x="623211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80" name="tx180"/>
            <p:cNvSpPr/>
            <p:nvPr/>
          </p:nvSpPr>
          <p:spPr>
            <a:xfrm>
              <a:off x="354763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80.1</a:t>
              </a:r>
            </a:p>
          </p:txBody>
        </p:sp>
        <p:sp>
          <p:nvSpPr>
            <p:cNvPr id="181" name="tx181"/>
            <p:cNvSpPr/>
            <p:nvPr/>
          </p:nvSpPr>
          <p:spPr>
            <a:xfrm>
              <a:off x="6225789"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983133"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7" name="tx187"/>
            <p:cNvSpPr/>
            <p:nvPr/>
          </p:nvSpPr>
          <p:spPr>
            <a:xfrm>
              <a:off x="474768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8" name="tx188"/>
            <p:cNvSpPr/>
            <p:nvPr/>
          </p:nvSpPr>
          <p:spPr>
            <a:xfrm>
              <a:off x="651224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89" name="tx189"/>
            <p:cNvSpPr/>
            <p:nvPr/>
          </p:nvSpPr>
          <p:spPr>
            <a:xfrm>
              <a:off x="823795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(89%) was lower than in 2019 (92%).
The number of children vaccinated with MCV1 decreased 22% compared to in 2019.
The number of surviving infants decreased approximately 19%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5050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0181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55312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40443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27615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2746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97877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83008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376605"/>
              <a:ext cx="487582" cy="48245"/>
            </a:xfrm>
            <a:prstGeom prst="rect">
              <a:avLst/>
            </a:prstGeom>
            <a:solidFill>
              <a:srgbClr val="1CABE2">
                <a:alpha val="100000"/>
              </a:srgbClr>
            </a:solidFill>
          </p:spPr>
          <p:txBody>
            <a:bodyPr/>
            <a:lstStyle/>
            <a:p/>
          </p:txBody>
        </p:sp>
        <p:sp>
          <p:nvSpPr>
            <p:cNvPr id="27" name="rc27"/>
            <p:cNvSpPr/>
            <p:nvPr/>
          </p:nvSpPr>
          <p:spPr>
            <a:xfrm>
              <a:off x="1511566" y="5390389"/>
              <a:ext cx="487582" cy="34460"/>
            </a:xfrm>
            <a:prstGeom prst="rect">
              <a:avLst/>
            </a:prstGeom>
            <a:solidFill>
              <a:srgbClr val="1CABE2">
                <a:alpha val="100000"/>
              </a:srgbClr>
            </a:solidFill>
          </p:spPr>
          <p:txBody>
            <a:bodyPr/>
            <a:lstStyle/>
            <a:p/>
          </p:txBody>
        </p:sp>
        <p:sp>
          <p:nvSpPr>
            <p:cNvPr id="28" name="rc28"/>
            <p:cNvSpPr/>
            <p:nvPr/>
          </p:nvSpPr>
          <p:spPr>
            <a:xfrm>
              <a:off x="2053324" y="4912534"/>
              <a:ext cx="487582" cy="512316"/>
            </a:xfrm>
            <a:prstGeom prst="rect">
              <a:avLst/>
            </a:prstGeom>
            <a:solidFill>
              <a:srgbClr val="1CABE2">
                <a:alpha val="100000"/>
              </a:srgbClr>
            </a:solidFill>
          </p:spPr>
          <p:txBody>
            <a:bodyPr/>
            <a:lstStyle/>
            <a:p/>
          </p:txBody>
        </p:sp>
        <p:sp>
          <p:nvSpPr>
            <p:cNvPr id="29" name="rc29"/>
            <p:cNvSpPr/>
            <p:nvPr/>
          </p:nvSpPr>
          <p:spPr>
            <a:xfrm>
              <a:off x="2595083" y="5406471"/>
              <a:ext cx="487582" cy="18379"/>
            </a:xfrm>
            <a:prstGeom prst="rect">
              <a:avLst/>
            </a:prstGeom>
            <a:solidFill>
              <a:srgbClr val="1CABE2">
                <a:alpha val="100000"/>
              </a:srgbClr>
            </a:solidFill>
          </p:spPr>
          <p:txBody>
            <a:bodyPr/>
            <a:lstStyle/>
            <a:p/>
          </p:txBody>
        </p:sp>
        <p:sp>
          <p:nvSpPr>
            <p:cNvPr id="30" name="rc30"/>
            <p:cNvSpPr/>
            <p:nvPr/>
          </p:nvSpPr>
          <p:spPr>
            <a:xfrm>
              <a:off x="3136842" y="5408768"/>
              <a:ext cx="487582" cy="16081"/>
            </a:xfrm>
            <a:prstGeom prst="rect">
              <a:avLst/>
            </a:prstGeom>
            <a:solidFill>
              <a:srgbClr val="1CABE2">
                <a:alpha val="100000"/>
              </a:srgbClr>
            </a:solidFill>
          </p:spPr>
          <p:txBody>
            <a:bodyPr/>
            <a:lstStyle/>
            <a:p/>
          </p:txBody>
        </p:sp>
        <p:sp>
          <p:nvSpPr>
            <p:cNvPr id="31" name="rc31"/>
            <p:cNvSpPr/>
            <p:nvPr/>
          </p:nvSpPr>
          <p:spPr>
            <a:xfrm>
              <a:off x="3678600" y="5082540"/>
              <a:ext cx="487582" cy="342309"/>
            </a:xfrm>
            <a:prstGeom prst="rect">
              <a:avLst/>
            </a:prstGeom>
            <a:solidFill>
              <a:srgbClr val="1CABE2">
                <a:alpha val="100000"/>
              </a:srgbClr>
            </a:solidFill>
          </p:spPr>
          <p:txBody>
            <a:bodyPr/>
            <a:lstStyle/>
            <a:p/>
          </p:txBody>
        </p:sp>
        <p:sp>
          <p:nvSpPr>
            <p:cNvPr id="32" name="rc32"/>
            <p:cNvSpPr/>
            <p:nvPr/>
          </p:nvSpPr>
          <p:spPr>
            <a:xfrm>
              <a:off x="4220359" y="4926318"/>
              <a:ext cx="487582" cy="498531"/>
            </a:xfrm>
            <a:prstGeom prst="rect">
              <a:avLst/>
            </a:prstGeom>
            <a:solidFill>
              <a:srgbClr val="1CABE2">
                <a:alpha val="100000"/>
              </a:srgbClr>
            </a:solidFill>
          </p:spPr>
          <p:txBody>
            <a:bodyPr/>
            <a:lstStyle/>
            <a:p/>
          </p:txBody>
        </p:sp>
        <p:sp>
          <p:nvSpPr>
            <p:cNvPr id="33" name="rc33"/>
            <p:cNvSpPr/>
            <p:nvPr/>
          </p:nvSpPr>
          <p:spPr>
            <a:xfrm>
              <a:off x="4762118" y="4099261"/>
              <a:ext cx="487582" cy="1325589"/>
            </a:xfrm>
            <a:prstGeom prst="rect">
              <a:avLst/>
            </a:prstGeom>
            <a:solidFill>
              <a:srgbClr val="1CABE2">
                <a:alpha val="100000"/>
              </a:srgbClr>
            </a:solidFill>
          </p:spPr>
          <p:txBody>
            <a:bodyPr/>
            <a:lstStyle/>
            <a:p/>
          </p:txBody>
        </p:sp>
        <p:sp>
          <p:nvSpPr>
            <p:cNvPr id="34" name="rc34"/>
            <p:cNvSpPr/>
            <p:nvPr/>
          </p:nvSpPr>
          <p:spPr>
            <a:xfrm>
              <a:off x="5303876" y="5415660"/>
              <a:ext cx="487582" cy="9189"/>
            </a:xfrm>
            <a:prstGeom prst="rect">
              <a:avLst/>
            </a:prstGeom>
            <a:solidFill>
              <a:srgbClr val="1CABE2">
                <a:alpha val="100000"/>
              </a:srgbClr>
            </a:solidFill>
          </p:spPr>
          <p:txBody>
            <a:bodyPr/>
            <a:lstStyle/>
            <a:p/>
          </p:txBody>
        </p:sp>
        <p:sp>
          <p:nvSpPr>
            <p:cNvPr id="35" name="rc35"/>
            <p:cNvSpPr/>
            <p:nvPr/>
          </p:nvSpPr>
          <p:spPr>
            <a:xfrm>
              <a:off x="6929152" y="5422552"/>
              <a:ext cx="487582" cy="2297"/>
            </a:xfrm>
            <a:prstGeom prst="rect">
              <a:avLst/>
            </a:prstGeom>
            <a:solidFill>
              <a:srgbClr val="1CABE2">
                <a:alpha val="100000"/>
              </a:srgbClr>
            </a:solidFill>
          </p:spPr>
          <p:txBody>
            <a:bodyPr/>
            <a:lstStyle/>
            <a:p/>
          </p:txBody>
        </p:sp>
        <p:sp>
          <p:nvSpPr>
            <p:cNvPr id="36" name="rc36"/>
            <p:cNvSpPr/>
            <p:nvPr/>
          </p:nvSpPr>
          <p:spPr>
            <a:xfrm>
              <a:off x="7470911" y="5339847"/>
              <a:ext cx="487582" cy="85003"/>
            </a:xfrm>
            <a:prstGeom prst="rect">
              <a:avLst/>
            </a:prstGeom>
            <a:solidFill>
              <a:srgbClr val="1CABE2">
                <a:alpha val="100000"/>
              </a:srgbClr>
            </a:solidFill>
          </p:spPr>
          <p:txBody>
            <a:bodyPr/>
            <a:lstStyle/>
            <a:p/>
          </p:txBody>
        </p:sp>
        <p:sp>
          <p:nvSpPr>
            <p:cNvPr id="37" name="pl37"/>
            <p:cNvSpPr/>
            <p:nvPr/>
          </p:nvSpPr>
          <p:spPr>
            <a:xfrm>
              <a:off x="1213598" y="1050406"/>
              <a:ext cx="6501103" cy="530235"/>
            </a:xfrm>
            <a:custGeom>
              <a:avLst/>
              <a:pathLst>
                <a:path w="6501103" h="530235">
                  <a:moveTo>
                    <a:pt x="0" y="44186"/>
                  </a:moveTo>
                  <a:lnTo>
                    <a:pt x="541758" y="0"/>
                  </a:lnTo>
                  <a:lnTo>
                    <a:pt x="1083517" y="0"/>
                  </a:lnTo>
                  <a:lnTo>
                    <a:pt x="1625275" y="0"/>
                  </a:lnTo>
                  <a:lnTo>
                    <a:pt x="2167034" y="44186"/>
                  </a:lnTo>
                  <a:lnTo>
                    <a:pt x="2708793" y="88372"/>
                  </a:lnTo>
                  <a:lnTo>
                    <a:pt x="3250551" y="132558"/>
                  </a:lnTo>
                  <a:lnTo>
                    <a:pt x="3792310" y="309304"/>
                  </a:lnTo>
                  <a:lnTo>
                    <a:pt x="4334069" y="220931"/>
                  </a:lnTo>
                  <a:lnTo>
                    <a:pt x="4875827" y="88372"/>
                  </a:lnTo>
                  <a:lnTo>
                    <a:pt x="5417586" y="88372"/>
                  </a:lnTo>
                  <a:lnTo>
                    <a:pt x="5959345" y="530235"/>
                  </a:lnTo>
                  <a:lnTo>
                    <a:pt x="6501103" y="441863"/>
                  </a:lnTo>
                </a:path>
              </a:pathLst>
            </a:custGeom>
            <a:ln w="27101" cap="flat">
              <a:solidFill>
                <a:srgbClr val="00833D">
                  <a:alpha val="100000"/>
                </a:srgbClr>
              </a:solidFill>
              <a:prstDash val="solid"/>
              <a:round/>
            </a:ln>
          </p:spPr>
          <p:txBody>
            <a:bodyPr/>
            <a:lstStyle/>
            <a:p/>
          </p:txBody>
        </p:sp>
        <p:sp>
          <p:nvSpPr>
            <p:cNvPr id="38" name="pl38"/>
            <p:cNvSpPr/>
            <p:nvPr/>
          </p:nvSpPr>
          <p:spPr>
            <a:xfrm>
              <a:off x="1213598" y="1050406"/>
              <a:ext cx="6501103" cy="662794"/>
            </a:xfrm>
            <a:custGeom>
              <a:avLst/>
              <a:pathLst>
                <a:path w="6501103" h="662794">
                  <a:moveTo>
                    <a:pt x="0" y="0"/>
                  </a:moveTo>
                  <a:lnTo>
                    <a:pt x="541758" y="0"/>
                  </a:lnTo>
                  <a:lnTo>
                    <a:pt x="1083517" y="132558"/>
                  </a:lnTo>
                  <a:lnTo>
                    <a:pt x="1625275" y="0"/>
                  </a:lnTo>
                  <a:lnTo>
                    <a:pt x="2167034" y="265117"/>
                  </a:lnTo>
                  <a:lnTo>
                    <a:pt x="2708793" y="397676"/>
                  </a:lnTo>
                  <a:lnTo>
                    <a:pt x="3250551" y="662794"/>
                  </a:lnTo>
                  <a:lnTo>
                    <a:pt x="3792310" y="530235"/>
                  </a:lnTo>
                  <a:lnTo>
                    <a:pt x="4334069" y="397676"/>
                  </a:lnTo>
                  <a:lnTo>
                    <a:pt x="4875827" y="88372"/>
                  </a:lnTo>
                  <a:lnTo>
                    <a:pt x="5417586" y="88372"/>
                  </a:lnTo>
                  <a:lnTo>
                    <a:pt x="5959345" y="530235"/>
                  </a:lnTo>
                  <a:lnTo>
                    <a:pt x="6501103" y="441863"/>
                  </a:lnTo>
                </a:path>
              </a:pathLst>
            </a:custGeom>
            <a:ln w="27101" cap="flat">
              <a:solidFill>
                <a:srgbClr val="002759">
                  <a:alpha val="100000"/>
                </a:srgbClr>
              </a:solidFill>
              <a:prstDash val="solid"/>
              <a:round/>
            </a:ln>
          </p:spPr>
          <p:txBody>
            <a:bodyPr/>
            <a:lstStyle/>
            <a:p/>
          </p:txBody>
        </p:sp>
        <p:sp>
          <p:nvSpPr>
            <p:cNvPr id="39" name="pt39"/>
            <p:cNvSpPr/>
            <p:nvPr/>
          </p:nvSpPr>
          <p:spPr>
            <a:xfrm>
              <a:off x="1181997"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23756"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265514"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07273"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49032"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90790"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32549"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74308"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16066"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57825"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99584"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41342" y="15490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83101"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181997"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723756"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265514"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07273"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49032"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90790"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32549" y="16815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74308"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16066"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57825"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99584"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41342"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83101"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47280" y="524821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66" name="tx66"/>
            <p:cNvSpPr/>
            <p:nvPr/>
          </p:nvSpPr>
          <p:spPr>
            <a:xfrm>
              <a:off x="1689038" y="526054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67" name="tx67"/>
            <p:cNvSpPr/>
            <p:nvPr/>
          </p:nvSpPr>
          <p:spPr>
            <a:xfrm>
              <a:off x="2197638" y="478263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223</a:t>
              </a:r>
            </a:p>
          </p:txBody>
        </p:sp>
        <p:sp>
          <p:nvSpPr>
            <p:cNvPr id="68" name="tx68"/>
            <p:cNvSpPr/>
            <p:nvPr/>
          </p:nvSpPr>
          <p:spPr>
            <a:xfrm>
              <a:off x="2805715" y="527662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9" name="tx69"/>
            <p:cNvSpPr/>
            <p:nvPr/>
          </p:nvSpPr>
          <p:spPr>
            <a:xfrm>
              <a:off x="3347474" y="5281837"/>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0" name="tx70"/>
            <p:cNvSpPr/>
            <p:nvPr/>
          </p:nvSpPr>
          <p:spPr>
            <a:xfrm>
              <a:off x="3822914" y="495269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149</a:t>
              </a:r>
            </a:p>
          </p:txBody>
        </p:sp>
        <p:sp>
          <p:nvSpPr>
            <p:cNvPr id="71" name="tx71"/>
            <p:cNvSpPr/>
            <p:nvPr/>
          </p:nvSpPr>
          <p:spPr>
            <a:xfrm>
              <a:off x="4364672" y="479793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a:t>
              </a:r>
            </a:p>
          </p:txBody>
        </p:sp>
        <p:sp>
          <p:nvSpPr>
            <p:cNvPr id="72" name="tx72"/>
            <p:cNvSpPr/>
            <p:nvPr/>
          </p:nvSpPr>
          <p:spPr>
            <a:xfrm>
              <a:off x="4906431" y="397087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577</a:t>
              </a:r>
            </a:p>
          </p:txBody>
        </p:sp>
        <p:sp>
          <p:nvSpPr>
            <p:cNvPr id="73" name="tx73"/>
            <p:cNvSpPr/>
            <p:nvPr/>
          </p:nvSpPr>
          <p:spPr>
            <a:xfrm>
              <a:off x="5514508" y="5287623"/>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4" name="tx74"/>
            <p:cNvSpPr/>
            <p:nvPr/>
          </p:nvSpPr>
          <p:spPr>
            <a:xfrm>
              <a:off x="7139784" y="529416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7648384" y="520994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a:t>
              </a:r>
            </a:p>
          </p:txBody>
        </p:sp>
        <p:sp>
          <p:nvSpPr>
            <p:cNvPr id="76" name="pl76"/>
            <p:cNvSpPr/>
            <p:nvPr/>
          </p:nvSpPr>
          <p:spPr>
            <a:xfrm>
              <a:off x="7726205" y="1377685"/>
              <a:ext cx="136098" cy="105654"/>
            </a:xfrm>
            <a:custGeom>
              <a:avLst/>
              <a:pathLst>
                <a:path w="136098" h="105654">
                  <a:moveTo>
                    <a:pt x="136098" y="0"/>
                  </a:moveTo>
                  <a:lnTo>
                    <a:pt x="0" y="105654"/>
                  </a:lnTo>
                </a:path>
              </a:pathLst>
            </a:custGeom>
          </p:spPr>
          <p:txBody>
            <a:bodyPr/>
            <a:lstStyle/>
            <a:p/>
          </p:txBody>
        </p:sp>
        <p:sp>
          <p:nvSpPr>
            <p:cNvPr id="77" name="pl77"/>
            <p:cNvSpPr/>
            <p:nvPr/>
          </p:nvSpPr>
          <p:spPr>
            <a:xfrm>
              <a:off x="7727758" y="1500257"/>
              <a:ext cx="134545" cy="82320"/>
            </a:xfrm>
            <a:custGeom>
              <a:avLst/>
              <a:pathLst>
                <a:path w="134545" h="82320">
                  <a:moveTo>
                    <a:pt x="134545" y="82320"/>
                  </a:moveTo>
                  <a:lnTo>
                    <a:pt x="0" y="0"/>
                  </a:lnTo>
                </a:path>
              </a:pathLst>
            </a:custGeom>
          </p:spPr>
          <p:txBody>
            <a:bodyPr/>
            <a:lstStyle/>
            <a:p/>
          </p:txBody>
        </p:sp>
        <p:sp>
          <p:nvSpPr>
            <p:cNvPr id="78" name="pg78"/>
            <p:cNvSpPr/>
            <p:nvPr/>
          </p:nvSpPr>
          <p:spPr>
            <a:xfrm>
              <a:off x="7793724" y="125736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9" name="tx79"/>
            <p:cNvSpPr/>
            <p:nvPr/>
          </p:nvSpPr>
          <p:spPr>
            <a:xfrm>
              <a:off x="7816584" y="129848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89%</a:t>
              </a:r>
            </a:p>
          </p:txBody>
        </p:sp>
        <p:sp>
          <p:nvSpPr>
            <p:cNvPr id="80" name="pg80"/>
            <p:cNvSpPr/>
            <p:nvPr/>
          </p:nvSpPr>
          <p:spPr>
            <a:xfrm>
              <a:off x="7793724" y="152472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1" name="tx81"/>
            <p:cNvSpPr/>
            <p:nvPr/>
          </p:nvSpPr>
          <p:spPr>
            <a:xfrm>
              <a:off x="7816584" y="156584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89%</a:t>
              </a:r>
            </a:p>
          </p:txBody>
        </p:sp>
        <p:sp>
          <p:nvSpPr>
            <p:cNvPr id="82" name="rc82"/>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3" name="tx83"/>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614019" y="422878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5" name="tx85"/>
            <p:cNvSpPr/>
            <p:nvPr/>
          </p:nvSpPr>
          <p:spPr>
            <a:xfrm>
              <a:off x="508103" y="306365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6" name="tx86"/>
            <p:cNvSpPr/>
            <p:nvPr/>
          </p:nvSpPr>
          <p:spPr>
            <a:xfrm>
              <a:off x="508103" y="191496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87" name="tx87"/>
            <p:cNvSpPr/>
            <p:nvPr/>
          </p:nvSpPr>
          <p:spPr>
            <a:xfrm>
              <a:off x="508103" y="76627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8" name="tx88"/>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tx114"/>
            <p:cNvSpPr/>
            <p:nvPr/>
          </p:nvSpPr>
          <p:spPr>
            <a:xfrm>
              <a:off x="2030154" y="401416"/>
              <a:ext cx="54639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Czechia, 2012-2024</a:t>
              </a:r>
            </a:p>
          </p:txBody>
        </p:sp>
        <p:sp>
          <p:nvSpPr>
            <p:cNvPr id="115" name="tx11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6" name="tx11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7" name="tx11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8" name="tx11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37 confirmed measles cases in Czechia. In the same year, MCV1 coverage was 89% and MCV2 coverage was 89%.
The number of cases in 2024 was 37 times more cases than in 2023 (n=1).
The highest number of measles cases was reported in 2019 (n=577). In this year, MCV1 coverage was 92%.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806612"/>
              <a:ext cx="3520101" cy="2293472"/>
            </a:xfrm>
            <a:custGeom>
              <a:avLst/>
              <a:pathLst>
                <a:path w="3520101" h="2293472">
                  <a:moveTo>
                    <a:pt x="0" y="2084975"/>
                  </a:moveTo>
                  <a:lnTo>
                    <a:pt x="146670" y="2084975"/>
                  </a:lnTo>
                  <a:lnTo>
                    <a:pt x="293341" y="2084975"/>
                  </a:lnTo>
                  <a:lnTo>
                    <a:pt x="440012" y="1876477"/>
                  </a:lnTo>
                  <a:lnTo>
                    <a:pt x="586683" y="2084975"/>
                  </a:lnTo>
                  <a:lnTo>
                    <a:pt x="733354" y="1876477"/>
                  </a:lnTo>
                  <a:lnTo>
                    <a:pt x="880025" y="2084975"/>
                  </a:lnTo>
                  <a:lnTo>
                    <a:pt x="1026696" y="2293472"/>
                  </a:lnTo>
                  <a:lnTo>
                    <a:pt x="1173367" y="2293472"/>
                  </a:lnTo>
                  <a:lnTo>
                    <a:pt x="1320038" y="2293472"/>
                  </a:lnTo>
                  <a:lnTo>
                    <a:pt x="1466709" y="2293472"/>
                  </a:lnTo>
                  <a:lnTo>
                    <a:pt x="1613379" y="2293472"/>
                  </a:lnTo>
                  <a:lnTo>
                    <a:pt x="1760050" y="2293472"/>
                  </a:lnTo>
                  <a:lnTo>
                    <a:pt x="1906721" y="2084975"/>
                  </a:lnTo>
                  <a:lnTo>
                    <a:pt x="2053392" y="1876477"/>
                  </a:lnTo>
                  <a:lnTo>
                    <a:pt x="2200063" y="1876477"/>
                  </a:lnTo>
                  <a:lnTo>
                    <a:pt x="2346734" y="1667980"/>
                  </a:lnTo>
                  <a:lnTo>
                    <a:pt x="2493405" y="1667980"/>
                  </a:lnTo>
                  <a:lnTo>
                    <a:pt x="2640076" y="1876477"/>
                  </a:lnTo>
                  <a:lnTo>
                    <a:pt x="2786747" y="1876477"/>
                  </a:lnTo>
                  <a:lnTo>
                    <a:pt x="2933418" y="1876477"/>
                  </a:lnTo>
                  <a:lnTo>
                    <a:pt x="3080089" y="1250985"/>
                  </a:lnTo>
                  <a:lnTo>
                    <a:pt x="3226759" y="1250985"/>
                  </a:lnTo>
                  <a:lnTo>
                    <a:pt x="3373430" y="1042487"/>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2806612"/>
              <a:ext cx="3520101" cy="2293472"/>
            </a:xfrm>
            <a:custGeom>
              <a:avLst/>
              <a:pathLst>
                <a:path w="3520101" h="2293472">
                  <a:moveTo>
                    <a:pt x="0" y="2084975"/>
                  </a:moveTo>
                  <a:lnTo>
                    <a:pt x="146670" y="2084975"/>
                  </a:lnTo>
                  <a:lnTo>
                    <a:pt x="293341" y="2084975"/>
                  </a:lnTo>
                  <a:lnTo>
                    <a:pt x="440012" y="1876477"/>
                  </a:lnTo>
                  <a:lnTo>
                    <a:pt x="586683" y="2084975"/>
                  </a:lnTo>
                  <a:lnTo>
                    <a:pt x="733354" y="1876477"/>
                  </a:lnTo>
                  <a:lnTo>
                    <a:pt x="880025" y="2084975"/>
                  </a:lnTo>
                  <a:lnTo>
                    <a:pt x="1026696" y="2293472"/>
                  </a:lnTo>
                  <a:lnTo>
                    <a:pt x="1173367" y="2293472"/>
                  </a:lnTo>
                  <a:lnTo>
                    <a:pt x="1320038" y="2293472"/>
                  </a:lnTo>
                  <a:lnTo>
                    <a:pt x="1466709" y="2293472"/>
                  </a:lnTo>
                  <a:lnTo>
                    <a:pt x="1613379" y="2293472"/>
                  </a:lnTo>
                  <a:lnTo>
                    <a:pt x="1760050" y="2293472"/>
                  </a:lnTo>
                  <a:lnTo>
                    <a:pt x="1906721" y="2084975"/>
                  </a:lnTo>
                  <a:lnTo>
                    <a:pt x="2053392" y="1876477"/>
                  </a:lnTo>
                  <a:lnTo>
                    <a:pt x="2200063" y="1876477"/>
                  </a:lnTo>
                  <a:lnTo>
                    <a:pt x="2346734" y="1667980"/>
                  </a:lnTo>
                  <a:lnTo>
                    <a:pt x="2493405" y="1667980"/>
                  </a:lnTo>
                  <a:lnTo>
                    <a:pt x="2640076" y="1876477"/>
                  </a:lnTo>
                  <a:lnTo>
                    <a:pt x="2786747" y="1876477"/>
                  </a:lnTo>
                  <a:lnTo>
                    <a:pt x="2933418" y="1876477"/>
                  </a:lnTo>
                  <a:lnTo>
                    <a:pt x="3080089" y="1250985"/>
                  </a:lnTo>
                  <a:lnTo>
                    <a:pt x="3226759" y="1250985"/>
                  </a:lnTo>
                  <a:lnTo>
                    <a:pt x="3373430" y="1042487"/>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2806612"/>
              <a:ext cx="3520101" cy="2293472"/>
            </a:xfrm>
            <a:custGeom>
              <a:avLst/>
              <a:pathLst>
                <a:path w="3520101" h="2293472">
                  <a:moveTo>
                    <a:pt x="0" y="2084975"/>
                  </a:moveTo>
                  <a:lnTo>
                    <a:pt x="146670" y="2084975"/>
                  </a:lnTo>
                  <a:lnTo>
                    <a:pt x="293341" y="2084975"/>
                  </a:lnTo>
                  <a:lnTo>
                    <a:pt x="440012" y="1876477"/>
                  </a:lnTo>
                  <a:lnTo>
                    <a:pt x="586683" y="2084975"/>
                  </a:lnTo>
                  <a:lnTo>
                    <a:pt x="733354" y="1876477"/>
                  </a:lnTo>
                  <a:lnTo>
                    <a:pt x="880025" y="2084975"/>
                  </a:lnTo>
                  <a:lnTo>
                    <a:pt x="1026696" y="2293472"/>
                  </a:lnTo>
                  <a:lnTo>
                    <a:pt x="1173367" y="2293472"/>
                  </a:lnTo>
                  <a:lnTo>
                    <a:pt x="1320038" y="2293472"/>
                  </a:lnTo>
                  <a:lnTo>
                    <a:pt x="1466709" y="2293472"/>
                  </a:lnTo>
                  <a:lnTo>
                    <a:pt x="1613379" y="2293472"/>
                  </a:lnTo>
                  <a:lnTo>
                    <a:pt x="1760050" y="2293472"/>
                  </a:lnTo>
                  <a:lnTo>
                    <a:pt x="1906721" y="2084975"/>
                  </a:lnTo>
                  <a:lnTo>
                    <a:pt x="2053392" y="1876477"/>
                  </a:lnTo>
                  <a:lnTo>
                    <a:pt x="2200063" y="1876477"/>
                  </a:lnTo>
                  <a:lnTo>
                    <a:pt x="2346734" y="1667980"/>
                  </a:lnTo>
                  <a:lnTo>
                    <a:pt x="2493405" y="1667980"/>
                  </a:lnTo>
                  <a:lnTo>
                    <a:pt x="2640076" y="1876477"/>
                  </a:lnTo>
                  <a:lnTo>
                    <a:pt x="2786747" y="1876477"/>
                  </a:lnTo>
                  <a:lnTo>
                    <a:pt x="2933418" y="1876477"/>
                  </a:lnTo>
                  <a:lnTo>
                    <a:pt x="3080089" y="1250985"/>
                  </a:lnTo>
                  <a:lnTo>
                    <a:pt x="3226759" y="1250985"/>
                  </a:lnTo>
                  <a:lnTo>
                    <a:pt x="3373430" y="1042487"/>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322360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218111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618330"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671722"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58406" y="31570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318586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pg45"/>
            <p:cNvSpPr/>
            <p:nvPr/>
          </p:nvSpPr>
          <p:spPr>
            <a:xfrm>
              <a:off x="4376942" y="21145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21446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5951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5951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2285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8530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26612" y="6100844"/>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66" name="tx66"/>
            <p:cNvSpPr/>
            <p:nvPr/>
          </p:nvSpPr>
          <p:spPr>
            <a:xfrm>
              <a:off x="238995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52408"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223607"/>
              <a:ext cx="3520101" cy="1876477"/>
            </a:xfrm>
            <a:custGeom>
              <a:avLst/>
              <a:pathLst>
                <a:path w="3520101" h="1876477">
                  <a:moveTo>
                    <a:pt x="0" y="1459482"/>
                  </a:moveTo>
                  <a:lnTo>
                    <a:pt x="146670" y="1459482"/>
                  </a:lnTo>
                  <a:lnTo>
                    <a:pt x="293341" y="1667980"/>
                  </a:lnTo>
                  <a:lnTo>
                    <a:pt x="440012" y="1459482"/>
                  </a:lnTo>
                  <a:lnTo>
                    <a:pt x="586683" y="1459482"/>
                  </a:lnTo>
                  <a:lnTo>
                    <a:pt x="733354" y="1459482"/>
                  </a:lnTo>
                  <a:lnTo>
                    <a:pt x="880025" y="1459482"/>
                  </a:lnTo>
                  <a:lnTo>
                    <a:pt x="1026696" y="1667980"/>
                  </a:lnTo>
                  <a:lnTo>
                    <a:pt x="1173367" y="1459482"/>
                  </a:lnTo>
                  <a:lnTo>
                    <a:pt x="1320038" y="1667980"/>
                  </a:lnTo>
                  <a:lnTo>
                    <a:pt x="1466709" y="1667980"/>
                  </a:lnTo>
                  <a:lnTo>
                    <a:pt x="1613379" y="1667980"/>
                  </a:lnTo>
                  <a:lnTo>
                    <a:pt x="1760050" y="1667980"/>
                  </a:lnTo>
                  <a:lnTo>
                    <a:pt x="1906721" y="1876477"/>
                  </a:lnTo>
                  <a:lnTo>
                    <a:pt x="2053392" y="1876477"/>
                  </a:lnTo>
                  <a:lnTo>
                    <a:pt x="2200063" y="1876477"/>
                  </a:lnTo>
                  <a:lnTo>
                    <a:pt x="2346734" y="1667980"/>
                  </a:lnTo>
                  <a:lnTo>
                    <a:pt x="2493405" y="1459482"/>
                  </a:lnTo>
                  <a:lnTo>
                    <a:pt x="2640076" y="1250985"/>
                  </a:lnTo>
                  <a:lnTo>
                    <a:pt x="2786747" y="416995"/>
                  </a:lnTo>
                  <a:lnTo>
                    <a:pt x="2933418" y="833990"/>
                  </a:lnTo>
                  <a:lnTo>
                    <a:pt x="3080089" y="1459482"/>
                  </a:lnTo>
                  <a:lnTo>
                    <a:pt x="3226759" y="1459482"/>
                  </a:lnTo>
                  <a:lnTo>
                    <a:pt x="3373430" y="0"/>
                  </a:lnTo>
                  <a:lnTo>
                    <a:pt x="3520101" y="208497"/>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3223607"/>
              <a:ext cx="3520101" cy="1876477"/>
            </a:xfrm>
            <a:custGeom>
              <a:avLst/>
              <a:pathLst>
                <a:path w="3520101" h="1876477">
                  <a:moveTo>
                    <a:pt x="0" y="1459482"/>
                  </a:moveTo>
                  <a:lnTo>
                    <a:pt x="146670" y="1459482"/>
                  </a:lnTo>
                  <a:lnTo>
                    <a:pt x="293341" y="1667980"/>
                  </a:lnTo>
                  <a:lnTo>
                    <a:pt x="440012" y="1459482"/>
                  </a:lnTo>
                  <a:lnTo>
                    <a:pt x="586683" y="1459482"/>
                  </a:lnTo>
                  <a:lnTo>
                    <a:pt x="733354" y="1459482"/>
                  </a:lnTo>
                  <a:lnTo>
                    <a:pt x="880025" y="1459482"/>
                  </a:lnTo>
                  <a:lnTo>
                    <a:pt x="1026696" y="1667980"/>
                  </a:lnTo>
                  <a:lnTo>
                    <a:pt x="1173367" y="1459482"/>
                  </a:lnTo>
                  <a:lnTo>
                    <a:pt x="1320038" y="1667980"/>
                  </a:lnTo>
                  <a:lnTo>
                    <a:pt x="1466709" y="1667980"/>
                  </a:lnTo>
                  <a:lnTo>
                    <a:pt x="1613379" y="1667980"/>
                  </a:lnTo>
                  <a:lnTo>
                    <a:pt x="1760050" y="1667980"/>
                  </a:lnTo>
                  <a:lnTo>
                    <a:pt x="1906721" y="1876477"/>
                  </a:lnTo>
                  <a:lnTo>
                    <a:pt x="2053392" y="1876477"/>
                  </a:lnTo>
                  <a:lnTo>
                    <a:pt x="2200063" y="1876477"/>
                  </a:lnTo>
                  <a:lnTo>
                    <a:pt x="2346734" y="1667980"/>
                  </a:lnTo>
                  <a:lnTo>
                    <a:pt x="2493405" y="1459482"/>
                  </a:lnTo>
                  <a:lnTo>
                    <a:pt x="2640076" y="1250985"/>
                  </a:lnTo>
                  <a:lnTo>
                    <a:pt x="2786747" y="416995"/>
                  </a:lnTo>
                  <a:lnTo>
                    <a:pt x="2933418" y="833990"/>
                  </a:lnTo>
                  <a:lnTo>
                    <a:pt x="3080089" y="1459482"/>
                  </a:lnTo>
                  <a:lnTo>
                    <a:pt x="3226759" y="1459482"/>
                  </a:lnTo>
                  <a:lnTo>
                    <a:pt x="3373430" y="0"/>
                  </a:lnTo>
                  <a:lnTo>
                    <a:pt x="3520101" y="208497"/>
                  </a:lnTo>
                </a:path>
              </a:pathLst>
            </a:custGeom>
            <a:ln w="43362" cap="flat">
              <a:solidFill>
                <a:srgbClr val="000000">
                  <a:alpha val="100000"/>
                </a:srgbClr>
              </a:solidFill>
              <a:prstDash val="solid"/>
              <a:round/>
            </a:ln>
          </p:spPr>
          <p:txBody>
            <a:bodyPr/>
            <a:lstStyle/>
            <a:p/>
          </p:txBody>
        </p:sp>
        <p:sp>
          <p:nvSpPr>
            <p:cNvPr id="88" name="pl88"/>
            <p:cNvSpPr/>
            <p:nvPr/>
          </p:nvSpPr>
          <p:spPr>
            <a:xfrm>
              <a:off x="5308715" y="3223607"/>
              <a:ext cx="3520101" cy="1876477"/>
            </a:xfrm>
            <a:custGeom>
              <a:avLst/>
              <a:pathLst>
                <a:path w="3520101" h="1876477">
                  <a:moveTo>
                    <a:pt x="0" y="1459482"/>
                  </a:moveTo>
                  <a:lnTo>
                    <a:pt x="146670" y="1459482"/>
                  </a:lnTo>
                  <a:lnTo>
                    <a:pt x="293341" y="1667980"/>
                  </a:lnTo>
                  <a:lnTo>
                    <a:pt x="440012" y="1459482"/>
                  </a:lnTo>
                  <a:lnTo>
                    <a:pt x="586683" y="1459482"/>
                  </a:lnTo>
                  <a:lnTo>
                    <a:pt x="733354" y="1459482"/>
                  </a:lnTo>
                  <a:lnTo>
                    <a:pt x="880025" y="1459482"/>
                  </a:lnTo>
                  <a:lnTo>
                    <a:pt x="1026696" y="1667980"/>
                  </a:lnTo>
                  <a:lnTo>
                    <a:pt x="1173367" y="1459482"/>
                  </a:lnTo>
                  <a:lnTo>
                    <a:pt x="1320038" y="1667980"/>
                  </a:lnTo>
                  <a:lnTo>
                    <a:pt x="1466709" y="1667980"/>
                  </a:lnTo>
                  <a:lnTo>
                    <a:pt x="1613379" y="1667980"/>
                  </a:lnTo>
                  <a:lnTo>
                    <a:pt x="1760050" y="1667980"/>
                  </a:lnTo>
                  <a:lnTo>
                    <a:pt x="1906721" y="1876477"/>
                  </a:lnTo>
                  <a:lnTo>
                    <a:pt x="2053392" y="1876477"/>
                  </a:lnTo>
                  <a:lnTo>
                    <a:pt x="2200063" y="1876477"/>
                  </a:lnTo>
                  <a:lnTo>
                    <a:pt x="2346734" y="1667980"/>
                  </a:lnTo>
                  <a:lnTo>
                    <a:pt x="2493405" y="1459482"/>
                  </a:lnTo>
                  <a:lnTo>
                    <a:pt x="2640076" y="1250985"/>
                  </a:lnTo>
                  <a:lnTo>
                    <a:pt x="2786747" y="416995"/>
                  </a:lnTo>
                  <a:lnTo>
                    <a:pt x="2933418" y="833990"/>
                  </a:lnTo>
                  <a:lnTo>
                    <a:pt x="3080089" y="1459482"/>
                  </a:lnTo>
                  <a:lnTo>
                    <a:pt x="3226759" y="1459482"/>
                  </a:lnTo>
                  <a:lnTo>
                    <a:pt x="3373430" y="0"/>
                  </a:lnTo>
                  <a:lnTo>
                    <a:pt x="3520101" y="208497"/>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01510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259811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280661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5983581"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1" name="pg101"/>
            <p:cNvSpPr/>
            <p:nvPr/>
          </p:nvSpPr>
          <p:spPr>
            <a:xfrm>
              <a:off x="671693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45029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36973" y="29485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297983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7" name="pg107"/>
            <p:cNvSpPr/>
            <p:nvPr/>
          </p:nvSpPr>
          <p:spPr>
            <a:xfrm>
              <a:off x="8623657" y="25315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25603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9" name="pg109"/>
            <p:cNvSpPr/>
            <p:nvPr/>
          </p:nvSpPr>
          <p:spPr>
            <a:xfrm>
              <a:off x="8770328" y="27400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276886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2476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2476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8810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5055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91863" y="6100844"/>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130" name="tx130"/>
            <p:cNvSpPr/>
            <p:nvPr/>
          </p:nvSpPr>
          <p:spPr>
            <a:xfrm>
              <a:off x="675520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17659"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11% of children who received DTP1 did not receive DTP3 (left), and 8% of children who received DTP1 did not receive MCV1 (right).
The high DTP drop-out rates imply poor ability to provide a complete series of vaccines early in life. The medium DTP-MCV drop-out rates imply moderate retention in immunization programmes and ability to provide a full course of vaccines in infancy (up to one year).
In 2024, Czechia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796148" cy="24750"/>
            </a:xfrm>
            <a:custGeom>
              <a:avLst/>
              <a:pathLst>
                <a:path w="796148" h="24750">
                  <a:moveTo>
                    <a:pt x="0" y="12375"/>
                  </a:moveTo>
                  <a:lnTo>
                    <a:pt x="88460" y="12375"/>
                  </a:lnTo>
                  <a:lnTo>
                    <a:pt x="176921" y="24750"/>
                  </a:lnTo>
                  <a:lnTo>
                    <a:pt x="265382" y="12375"/>
                  </a:lnTo>
                  <a:lnTo>
                    <a:pt x="353843" y="0"/>
                  </a:lnTo>
                  <a:lnTo>
                    <a:pt x="442304" y="0"/>
                  </a:lnTo>
                  <a:lnTo>
                    <a:pt x="530765" y="0"/>
                  </a:lnTo>
                  <a:lnTo>
                    <a:pt x="619226" y="0"/>
                  </a:lnTo>
                  <a:lnTo>
                    <a:pt x="707687" y="0"/>
                  </a:lnTo>
                  <a:lnTo>
                    <a:pt x="796148"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pl25"/>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 name="pl26"/>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 name="pl27"/>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 name="pl28"/>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 name="pl32"/>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 name="pl33"/>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 name="pl34"/>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389120" y="2861125"/>
              <a:ext cx="796148" cy="37125"/>
            </a:xfrm>
            <a:custGeom>
              <a:avLst/>
              <a:pathLst>
                <a:path w="796148" h="37125">
                  <a:moveTo>
                    <a:pt x="0" y="0"/>
                  </a:moveTo>
                  <a:lnTo>
                    <a:pt x="88460" y="0"/>
                  </a:lnTo>
                  <a:lnTo>
                    <a:pt x="176921" y="0"/>
                  </a:lnTo>
                  <a:lnTo>
                    <a:pt x="265382" y="0"/>
                  </a:lnTo>
                  <a:lnTo>
                    <a:pt x="353843" y="0"/>
                  </a:lnTo>
                  <a:lnTo>
                    <a:pt x="442304" y="0"/>
                  </a:lnTo>
                  <a:lnTo>
                    <a:pt x="530765" y="0"/>
                  </a:lnTo>
                  <a:lnTo>
                    <a:pt x="619226" y="0"/>
                  </a:lnTo>
                  <a:lnTo>
                    <a:pt x="707687" y="37125"/>
                  </a:lnTo>
                  <a:lnTo>
                    <a:pt x="796148" y="24750"/>
                  </a:lnTo>
                </a:path>
              </a:pathLst>
            </a:custGeom>
            <a:ln w="27101" cap="flat">
              <a:solidFill>
                <a:srgbClr val="1CABE2">
                  <a:alpha val="100000"/>
                </a:srgbClr>
              </a:solidFill>
              <a:prstDash val="solid"/>
              <a:round/>
            </a:ln>
          </p:spPr>
          <p:txBody>
            <a:bodyPr/>
            <a:lstStyle/>
            <a:p/>
          </p:txBody>
        </p:sp>
        <p:sp>
          <p:nvSpPr>
            <p:cNvPr id="45" name="tx45"/>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6" name="tx46"/>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7" name="tx47"/>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8" name="tx48"/>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49" name="pl49"/>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0" name="pl50"/>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6" name="pl56"/>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062205" y="4642979"/>
              <a:ext cx="2123063" cy="160877"/>
            </a:xfrm>
            <a:custGeom>
              <a:avLst/>
              <a:pathLst>
                <a:path w="2123063" h="160877">
                  <a:moveTo>
                    <a:pt x="0" y="12375"/>
                  </a:moveTo>
                  <a:lnTo>
                    <a:pt x="88460" y="24750"/>
                  </a:lnTo>
                  <a:lnTo>
                    <a:pt x="176921" y="24750"/>
                  </a:lnTo>
                  <a:lnTo>
                    <a:pt x="265382" y="24750"/>
                  </a:lnTo>
                  <a:lnTo>
                    <a:pt x="353843" y="37125"/>
                  </a:lnTo>
                  <a:lnTo>
                    <a:pt x="442304" y="37125"/>
                  </a:lnTo>
                  <a:lnTo>
                    <a:pt x="530765" y="12375"/>
                  </a:lnTo>
                  <a:lnTo>
                    <a:pt x="619226" y="0"/>
                  </a:lnTo>
                  <a:lnTo>
                    <a:pt x="707687" y="0"/>
                  </a:lnTo>
                  <a:lnTo>
                    <a:pt x="796148" y="0"/>
                  </a:lnTo>
                  <a:lnTo>
                    <a:pt x="884609" y="0"/>
                  </a:lnTo>
                  <a:lnTo>
                    <a:pt x="973070" y="0"/>
                  </a:lnTo>
                  <a:lnTo>
                    <a:pt x="1061531" y="0"/>
                  </a:lnTo>
                  <a:lnTo>
                    <a:pt x="1149992" y="0"/>
                  </a:lnTo>
                  <a:lnTo>
                    <a:pt x="1238453" y="0"/>
                  </a:lnTo>
                  <a:lnTo>
                    <a:pt x="1326914" y="24750"/>
                  </a:lnTo>
                  <a:lnTo>
                    <a:pt x="1415375" y="37125"/>
                  </a:lnTo>
                  <a:lnTo>
                    <a:pt x="1503836" y="61876"/>
                  </a:lnTo>
                  <a:lnTo>
                    <a:pt x="1592297" y="37125"/>
                  </a:lnTo>
                  <a:lnTo>
                    <a:pt x="1680758" y="24750"/>
                  </a:lnTo>
                  <a:lnTo>
                    <a:pt x="1769219" y="37125"/>
                  </a:lnTo>
                  <a:lnTo>
                    <a:pt x="1857680" y="61876"/>
                  </a:lnTo>
                  <a:lnTo>
                    <a:pt x="1946141" y="61876"/>
                  </a:lnTo>
                  <a:lnTo>
                    <a:pt x="2034602" y="111377"/>
                  </a:lnTo>
                  <a:lnTo>
                    <a:pt x="2123063" y="160877"/>
                  </a:lnTo>
                </a:path>
              </a:pathLst>
            </a:custGeom>
            <a:ln w="27101" cap="flat">
              <a:solidFill>
                <a:srgbClr val="1CABE2">
                  <a:alpha val="100000"/>
                </a:srgbClr>
              </a:solidFill>
              <a:prstDash val="solid"/>
              <a:round/>
            </a:ln>
          </p:spPr>
          <p:txBody>
            <a:bodyPr/>
            <a:lstStyle/>
            <a:p/>
          </p:txBody>
        </p:sp>
        <p:sp>
          <p:nvSpPr>
            <p:cNvPr id="69" name="tx69"/>
            <p:cNvSpPr/>
            <p:nvPr/>
          </p:nvSpPr>
          <p:spPr>
            <a:xfrm>
              <a:off x="91027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0" name="tx70"/>
            <p:cNvSpPr/>
            <p:nvPr/>
          </p:nvSpPr>
          <p:spPr>
            <a:xfrm>
              <a:off x="3217825"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1" name="tx71"/>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2" name="tx72"/>
            <p:cNvSpPr/>
            <p:nvPr/>
          </p:nvSpPr>
          <p:spPr>
            <a:xfrm>
              <a:off x="3042547"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3" name="pl73"/>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3856392" y="1079271"/>
              <a:ext cx="2123063" cy="37125"/>
            </a:xfrm>
            <a:custGeom>
              <a:avLst/>
              <a:pathLst>
                <a:path w="2123063" h="37125">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37125"/>
                  </a:lnTo>
                  <a:lnTo>
                    <a:pt x="2123063" y="24750"/>
                  </a:lnTo>
                </a:path>
              </a:pathLst>
            </a:custGeom>
            <a:ln w="27101" cap="flat">
              <a:solidFill>
                <a:srgbClr val="1CABE2">
                  <a:alpha val="100000"/>
                </a:srgbClr>
              </a:solidFill>
              <a:prstDash val="solid"/>
              <a:round/>
            </a:ln>
          </p:spPr>
          <p:txBody>
            <a:bodyPr/>
            <a:lstStyle/>
            <a:p/>
          </p:txBody>
        </p:sp>
        <p:sp>
          <p:nvSpPr>
            <p:cNvPr id="93" name="tx93"/>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4" name="tx94"/>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5" name="tx95"/>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6" name="tx96"/>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7" name="pl97"/>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8" name="pl98"/>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9" name="pl99"/>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4" name="pl104"/>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56392" y="2861125"/>
              <a:ext cx="2123063" cy="148502"/>
            </a:xfrm>
            <a:custGeom>
              <a:avLst/>
              <a:pathLst>
                <a:path w="2123063" h="148502">
                  <a:moveTo>
                    <a:pt x="0" y="24750"/>
                  </a:moveTo>
                  <a:lnTo>
                    <a:pt x="88460" y="24750"/>
                  </a:lnTo>
                  <a:lnTo>
                    <a:pt x="176921" y="12375"/>
                  </a:lnTo>
                  <a:lnTo>
                    <a:pt x="265382" y="24750"/>
                  </a:lnTo>
                  <a:lnTo>
                    <a:pt x="353843" y="24750"/>
                  </a:lnTo>
                  <a:lnTo>
                    <a:pt x="442304" y="24750"/>
                  </a:lnTo>
                  <a:lnTo>
                    <a:pt x="530765" y="24750"/>
                  </a:lnTo>
                  <a:lnTo>
                    <a:pt x="619226" y="12375"/>
                  </a:lnTo>
                  <a:lnTo>
                    <a:pt x="707687" y="24750"/>
                  </a:lnTo>
                  <a:lnTo>
                    <a:pt x="796148" y="12375"/>
                  </a:lnTo>
                  <a:lnTo>
                    <a:pt x="884609" y="12375"/>
                  </a:lnTo>
                  <a:lnTo>
                    <a:pt x="973070" y="12375"/>
                  </a:lnTo>
                  <a:lnTo>
                    <a:pt x="1061531" y="12375"/>
                  </a:lnTo>
                  <a:lnTo>
                    <a:pt x="1149992" y="0"/>
                  </a:lnTo>
                  <a:lnTo>
                    <a:pt x="1238453" y="0"/>
                  </a:lnTo>
                  <a:lnTo>
                    <a:pt x="1326914" y="0"/>
                  </a:lnTo>
                  <a:lnTo>
                    <a:pt x="1415375" y="12375"/>
                  </a:lnTo>
                  <a:lnTo>
                    <a:pt x="1503836" y="24750"/>
                  </a:lnTo>
                  <a:lnTo>
                    <a:pt x="1592297" y="37125"/>
                  </a:lnTo>
                  <a:lnTo>
                    <a:pt x="1680758" y="86626"/>
                  </a:lnTo>
                  <a:lnTo>
                    <a:pt x="1769219" y="61876"/>
                  </a:lnTo>
                  <a:lnTo>
                    <a:pt x="1857680" y="24750"/>
                  </a:lnTo>
                  <a:lnTo>
                    <a:pt x="1946141" y="24750"/>
                  </a:lnTo>
                  <a:lnTo>
                    <a:pt x="2034602" y="148502"/>
                  </a:lnTo>
                  <a:lnTo>
                    <a:pt x="2123063" y="123752"/>
                  </a:lnTo>
                </a:path>
              </a:pathLst>
            </a:custGeom>
            <a:ln w="27101" cap="flat">
              <a:solidFill>
                <a:srgbClr val="1CABE2">
                  <a:alpha val="100000"/>
                </a:srgbClr>
              </a:solidFill>
              <a:prstDash val="solid"/>
              <a:round/>
            </a:ln>
          </p:spPr>
          <p:txBody>
            <a:bodyPr/>
            <a:lstStyle/>
            <a:p/>
          </p:txBody>
        </p:sp>
        <p:sp>
          <p:nvSpPr>
            <p:cNvPr id="117" name="tx117"/>
            <p:cNvSpPr/>
            <p:nvPr/>
          </p:nvSpPr>
          <p:spPr>
            <a:xfrm>
              <a:off x="370446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18" name="tx118"/>
            <p:cNvSpPr/>
            <p:nvPr/>
          </p:nvSpPr>
          <p:spPr>
            <a:xfrm>
              <a:off x="60120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19" name="tx119"/>
            <p:cNvSpPr/>
            <p:nvPr/>
          </p:nvSpPr>
          <p:spPr>
            <a:xfrm>
              <a:off x="5482890"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0" name="tx120"/>
            <p:cNvSpPr/>
            <p:nvPr/>
          </p:nvSpPr>
          <p:spPr>
            <a:xfrm>
              <a:off x="5836734"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1" name="pl121"/>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650580" y="1079271"/>
              <a:ext cx="2123063" cy="160877"/>
            </a:xfrm>
            <a:custGeom>
              <a:avLst/>
              <a:pathLst>
                <a:path w="2123063" h="160877">
                  <a:moveTo>
                    <a:pt x="0" y="12375"/>
                  </a:moveTo>
                  <a:lnTo>
                    <a:pt x="88460" y="12375"/>
                  </a:lnTo>
                  <a:lnTo>
                    <a:pt x="176921" y="12375"/>
                  </a:lnTo>
                  <a:lnTo>
                    <a:pt x="265382" y="24750"/>
                  </a:lnTo>
                  <a:lnTo>
                    <a:pt x="353843" y="12375"/>
                  </a:lnTo>
                  <a:lnTo>
                    <a:pt x="442304" y="24750"/>
                  </a:lnTo>
                  <a:lnTo>
                    <a:pt x="530765" y="12375"/>
                  </a:lnTo>
                  <a:lnTo>
                    <a:pt x="619226" y="0"/>
                  </a:lnTo>
                  <a:lnTo>
                    <a:pt x="707687" y="0"/>
                  </a:lnTo>
                  <a:lnTo>
                    <a:pt x="796148" y="0"/>
                  </a:lnTo>
                  <a:lnTo>
                    <a:pt x="884609" y="0"/>
                  </a:lnTo>
                  <a:lnTo>
                    <a:pt x="973070" y="0"/>
                  </a:lnTo>
                  <a:lnTo>
                    <a:pt x="1061531" y="0"/>
                  </a:lnTo>
                  <a:lnTo>
                    <a:pt x="1149992" y="12375"/>
                  </a:lnTo>
                  <a:lnTo>
                    <a:pt x="1238453" y="24750"/>
                  </a:lnTo>
                  <a:lnTo>
                    <a:pt x="1326914" y="24750"/>
                  </a:lnTo>
                  <a:lnTo>
                    <a:pt x="1415375" y="37125"/>
                  </a:lnTo>
                  <a:lnTo>
                    <a:pt x="1503836" y="37125"/>
                  </a:lnTo>
                  <a:lnTo>
                    <a:pt x="1592297" y="24750"/>
                  </a:lnTo>
                  <a:lnTo>
                    <a:pt x="1680758" y="24750"/>
                  </a:lnTo>
                  <a:lnTo>
                    <a:pt x="1769219" y="24750"/>
                  </a:lnTo>
                  <a:lnTo>
                    <a:pt x="1857680" y="61876"/>
                  </a:lnTo>
                  <a:lnTo>
                    <a:pt x="1946141" y="61876"/>
                  </a:lnTo>
                  <a:lnTo>
                    <a:pt x="2034602" y="111377"/>
                  </a:lnTo>
                  <a:lnTo>
                    <a:pt x="2123063" y="160877"/>
                  </a:lnTo>
                </a:path>
              </a:pathLst>
            </a:custGeom>
            <a:ln w="27101" cap="flat">
              <a:solidFill>
                <a:srgbClr val="1CABE2">
                  <a:alpha val="100000"/>
                </a:srgbClr>
              </a:solidFill>
              <a:prstDash val="solid"/>
              <a:round/>
            </a:ln>
          </p:spPr>
          <p:txBody>
            <a:bodyPr/>
            <a:lstStyle/>
            <a:p/>
          </p:txBody>
        </p:sp>
        <p:sp>
          <p:nvSpPr>
            <p:cNvPr id="141" name="tx141"/>
            <p:cNvSpPr/>
            <p:nvPr/>
          </p:nvSpPr>
          <p:spPr>
            <a:xfrm>
              <a:off x="649865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2" name="tx142"/>
            <p:cNvSpPr/>
            <p:nvPr/>
          </p:nvSpPr>
          <p:spPr>
            <a:xfrm>
              <a:off x="880620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3" name="tx143"/>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4" name="tx144"/>
            <p:cNvSpPr/>
            <p:nvPr/>
          </p:nvSpPr>
          <p:spPr>
            <a:xfrm>
              <a:off x="8630921"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5" name="pl145"/>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6" name="pl146"/>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2" name="pl152"/>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50580" y="2861125"/>
              <a:ext cx="2123063" cy="185628"/>
            </a:xfrm>
            <a:custGeom>
              <a:avLst/>
              <a:pathLst>
                <a:path w="2123063" h="185628">
                  <a:moveTo>
                    <a:pt x="0" y="12375"/>
                  </a:moveTo>
                  <a:lnTo>
                    <a:pt x="88460" y="12375"/>
                  </a:lnTo>
                  <a:lnTo>
                    <a:pt x="176921" y="12375"/>
                  </a:lnTo>
                  <a:lnTo>
                    <a:pt x="265382" y="12375"/>
                  </a:lnTo>
                  <a:lnTo>
                    <a:pt x="353843" y="12375"/>
                  </a:lnTo>
                  <a:lnTo>
                    <a:pt x="442304" y="12375"/>
                  </a:lnTo>
                  <a:lnTo>
                    <a:pt x="530765" y="12375"/>
                  </a:lnTo>
                  <a:lnTo>
                    <a:pt x="619226" y="12375"/>
                  </a:lnTo>
                  <a:lnTo>
                    <a:pt x="707687" y="12375"/>
                  </a:lnTo>
                  <a:lnTo>
                    <a:pt x="796148" y="12375"/>
                  </a:lnTo>
                  <a:lnTo>
                    <a:pt x="884609" y="12375"/>
                  </a:lnTo>
                  <a:lnTo>
                    <a:pt x="973070" y="12375"/>
                  </a:lnTo>
                  <a:lnTo>
                    <a:pt x="1061531" y="0"/>
                  </a:lnTo>
                  <a:lnTo>
                    <a:pt x="1149992" y="0"/>
                  </a:lnTo>
                  <a:lnTo>
                    <a:pt x="1238453" y="37125"/>
                  </a:lnTo>
                  <a:lnTo>
                    <a:pt x="1326914" y="0"/>
                  </a:lnTo>
                  <a:lnTo>
                    <a:pt x="1415375" y="74251"/>
                  </a:lnTo>
                  <a:lnTo>
                    <a:pt x="1503836" y="111377"/>
                  </a:lnTo>
                  <a:lnTo>
                    <a:pt x="1592297" y="185628"/>
                  </a:lnTo>
                  <a:lnTo>
                    <a:pt x="1680758" y="148502"/>
                  </a:lnTo>
                  <a:lnTo>
                    <a:pt x="1769219" y="111377"/>
                  </a:lnTo>
                  <a:lnTo>
                    <a:pt x="1857680" y="24750"/>
                  </a:lnTo>
                  <a:lnTo>
                    <a:pt x="1946141" y="24750"/>
                  </a:lnTo>
                  <a:lnTo>
                    <a:pt x="2034602" y="148502"/>
                  </a:lnTo>
                  <a:lnTo>
                    <a:pt x="2123063" y="123752"/>
                  </a:lnTo>
                </a:path>
              </a:pathLst>
            </a:custGeom>
            <a:ln w="27101" cap="flat">
              <a:solidFill>
                <a:srgbClr val="1CABE2">
                  <a:alpha val="100000"/>
                </a:srgbClr>
              </a:solidFill>
              <a:prstDash val="solid"/>
              <a:round/>
            </a:ln>
          </p:spPr>
          <p:txBody>
            <a:bodyPr/>
            <a:lstStyle/>
            <a:p/>
          </p:txBody>
        </p:sp>
        <p:sp>
          <p:nvSpPr>
            <p:cNvPr id="165" name="tx165"/>
            <p:cNvSpPr/>
            <p:nvPr/>
          </p:nvSpPr>
          <p:spPr>
            <a:xfrm>
              <a:off x="649865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6" name="tx166"/>
            <p:cNvSpPr/>
            <p:nvPr/>
          </p:nvSpPr>
          <p:spPr>
            <a:xfrm>
              <a:off x="8806200"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67" name="tx167"/>
            <p:cNvSpPr/>
            <p:nvPr/>
          </p:nvSpPr>
          <p:spPr>
            <a:xfrm>
              <a:off x="8277077"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68" name="tx168"/>
            <p:cNvSpPr/>
            <p:nvPr/>
          </p:nvSpPr>
          <p:spPr>
            <a:xfrm>
              <a:off x="8630921"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69" name="tx169"/>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0" name="tx170"/>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1" name="tx171"/>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2" name="tx172"/>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3" name="tx173"/>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4" name="tx174"/>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5" name="tx175"/>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6" name="tx176"/>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77" name="tx177"/>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78" name="tx178"/>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79" name="tx179"/>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0" name="tx180"/>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1" name="tx181"/>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2" name="tx182"/>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3" name="tx183"/>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4" name="tx184"/>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5" name="tx185"/>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6" name="tx186"/>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7" name="tx187"/>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8" name="tx188"/>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9" name="tx189"/>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0" name="tx190"/>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1" name="tx191"/>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2" name="tx192"/>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3" name="tx193"/>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4" name="tx194"/>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5" name="tx195"/>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6" name="tx196"/>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7" name="tx197"/>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98" name="tx198"/>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99" name="tx199"/>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0" name="tx200"/>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1" name="tx201"/>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2" name="tx202"/>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3" name="tx203"/>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4" name="tx204"/>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5" name="tx205"/>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6" name="tx206"/>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7" name="tx207"/>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8" name="tx208"/>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9" name="tx209"/>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0" name="tx210"/>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1" name="tx211"/>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2" name="tx212"/>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3" name="tx213"/>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4" name="tx214"/>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5" name="tx215"/>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6" name="tx216"/>
            <p:cNvSpPr/>
            <p:nvPr/>
          </p:nvSpPr>
          <p:spPr>
            <a:xfrm>
              <a:off x="2373856" y="398022"/>
              <a:ext cx="5088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Czechia, 2000-2024</a:t>
              </a:r>
            </a:p>
          </p:txBody>
        </p:sp>
        <p:sp>
          <p:nvSpPr>
            <p:cNvPr id="217" name="tx2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18" name="tx218"/>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DTP3 and POL3 had the lowest coverage (86%), followed by MCV1 and MCV2 (89%).
Compared to 2019, coverage of 5 vaccines decreased (DTP1, DTP3, IPV1, MCV1 and POL3) and one vaccine increased (MCV2).
Compared to 2023, coverage of 4 vaccines increased (DTP1, IPV1, MCV1 and MCV2) and 2 vaccines decreased (DTP3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616844"/>
            </a:xfrm>
            <a:custGeom>
              <a:avLst/>
              <a:pathLst>
                <a:path w="6480943" h="616844">
                  <a:moveTo>
                    <a:pt x="0" y="47449"/>
                  </a:moveTo>
                  <a:lnTo>
                    <a:pt x="270039" y="47449"/>
                  </a:lnTo>
                  <a:lnTo>
                    <a:pt x="540078" y="47449"/>
                  </a:lnTo>
                  <a:lnTo>
                    <a:pt x="810117" y="94899"/>
                  </a:lnTo>
                  <a:lnTo>
                    <a:pt x="1080157" y="47449"/>
                  </a:lnTo>
                  <a:lnTo>
                    <a:pt x="1350196" y="94899"/>
                  </a:lnTo>
                  <a:lnTo>
                    <a:pt x="1620235" y="47449"/>
                  </a:lnTo>
                  <a:lnTo>
                    <a:pt x="1890275" y="0"/>
                  </a:lnTo>
                  <a:lnTo>
                    <a:pt x="2160314" y="0"/>
                  </a:lnTo>
                  <a:lnTo>
                    <a:pt x="2430353" y="0"/>
                  </a:lnTo>
                  <a:lnTo>
                    <a:pt x="2700393" y="0"/>
                  </a:lnTo>
                  <a:lnTo>
                    <a:pt x="2970432" y="0"/>
                  </a:lnTo>
                  <a:lnTo>
                    <a:pt x="3240471" y="0"/>
                  </a:lnTo>
                  <a:lnTo>
                    <a:pt x="3510510" y="47449"/>
                  </a:lnTo>
                  <a:lnTo>
                    <a:pt x="3780550" y="94899"/>
                  </a:lnTo>
                  <a:lnTo>
                    <a:pt x="4050589" y="94899"/>
                  </a:lnTo>
                  <a:lnTo>
                    <a:pt x="4320628" y="142348"/>
                  </a:lnTo>
                  <a:lnTo>
                    <a:pt x="4590668" y="142348"/>
                  </a:lnTo>
                  <a:lnTo>
                    <a:pt x="4860707" y="94899"/>
                  </a:lnTo>
                  <a:lnTo>
                    <a:pt x="5130746" y="94899"/>
                  </a:lnTo>
                  <a:lnTo>
                    <a:pt x="5400786" y="94899"/>
                  </a:lnTo>
                  <a:lnTo>
                    <a:pt x="5670825" y="237248"/>
                  </a:lnTo>
                  <a:lnTo>
                    <a:pt x="5940864" y="237248"/>
                  </a:lnTo>
                  <a:lnTo>
                    <a:pt x="6210904" y="427046"/>
                  </a:lnTo>
                  <a:lnTo>
                    <a:pt x="6480943" y="616844"/>
                  </a:lnTo>
                </a:path>
              </a:pathLst>
            </a:custGeom>
            <a:ln w="27101" cap="flat">
              <a:solidFill>
                <a:srgbClr val="1C86EE">
                  <a:alpha val="100000"/>
                </a:srgbClr>
              </a:solidFill>
              <a:prstDash val="solid"/>
              <a:round/>
            </a:ln>
          </p:spPr>
          <p:txBody>
            <a:bodyPr/>
            <a:lstStyle/>
            <a:p/>
          </p:txBody>
        </p:sp>
        <p:sp>
          <p:nvSpPr>
            <p:cNvPr id="38" name="pl38"/>
            <p:cNvSpPr/>
            <p:nvPr/>
          </p:nvSpPr>
          <p:spPr>
            <a:xfrm>
              <a:off x="1675333" y="930799"/>
              <a:ext cx="5940864" cy="616844"/>
            </a:xfrm>
            <a:custGeom>
              <a:avLst/>
              <a:pathLst>
                <a:path w="5940864" h="616844">
                  <a:moveTo>
                    <a:pt x="0" y="616844"/>
                  </a:moveTo>
                  <a:lnTo>
                    <a:pt x="270039" y="332147"/>
                  </a:lnTo>
                  <a:lnTo>
                    <a:pt x="540078" y="47449"/>
                  </a:lnTo>
                  <a:lnTo>
                    <a:pt x="810117" y="0"/>
                  </a:lnTo>
                  <a:lnTo>
                    <a:pt x="1080157" y="47449"/>
                  </a:lnTo>
                  <a:lnTo>
                    <a:pt x="1350196" y="0"/>
                  </a:lnTo>
                  <a:lnTo>
                    <a:pt x="1620235" y="0"/>
                  </a:lnTo>
                  <a:lnTo>
                    <a:pt x="1890275" y="0"/>
                  </a:lnTo>
                  <a:lnTo>
                    <a:pt x="2160314" y="0"/>
                  </a:lnTo>
                  <a:lnTo>
                    <a:pt x="2430353" y="0"/>
                  </a:lnTo>
                  <a:lnTo>
                    <a:pt x="2700393" y="0"/>
                  </a:lnTo>
                  <a:lnTo>
                    <a:pt x="2970432" y="0"/>
                  </a:lnTo>
                  <a:lnTo>
                    <a:pt x="3240471" y="0"/>
                  </a:lnTo>
                  <a:lnTo>
                    <a:pt x="3510510" y="94899"/>
                  </a:lnTo>
                  <a:lnTo>
                    <a:pt x="3780550" y="142348"/>
                  </a:lnTo>
                  <a:lnTo>
                    <a:pt x="4050589" y="237248"/>
                  </a:lnTo>
                  <a:lnTo>
                    <a:pt x="4320628" y="142348"/>
                  </a:lnTo>
                  <a:lnTo>
                    <a:pt x="4590668" y="94899"/>
                  </a:lnTo>
                  <a:lnTo>
                    <a:pt x="4860707" y="142348"/>
                  </a:lnTo>
                  <a:lnTo>
                    <a:pt x="5130746" y="237248"/>
                  </a:lnTo>
                  <a:lnTo>
                    <a:pt x="5400786" y="237248"/>
                  </a:lnTo>
                  <a:lnTo>
                    <a:pt x="5670825" y="427046"/>
                  </a:lnTo>
                  <a:lnTo>
                    <a:pt x="5940864" y="616844"/>
                  </a:lnTo>
                </a:path>
              </a:pathLst>
            </a:custGeom>
            <a:ln w="27101" cap="flat">
              <a:solidFill>
                <a:srgbClr val="80BD41">
                  <a:alpha val="100000"/>
                </a:srgbClr>
              </a:solidFill>
              <a:prstDash val="solid"/>
              <a:round/>
            </a:ln>
          </p:spPr>
          <p:txBody>
            <a:bodyPr/>
            <a:lstStyle/>
            <a:p/>
          </p:txBody>
        </p:sp>
        <p:sp>
          <p:nvSpPr>
            <p:cNvPr id="39" name="pl39"/>
            <p:cNvSpPr/>
            <p:nvPr/>
          </p:nvSpPr>
          <p:spPr>
            <a:xfrm>
              <a:off x="1675333" y="930799"/>
              <a:ext cx="5940864" cy="616844"/>
            </a:xfrm>
            <a:custGeom>
              <a:avLst/>
              <a:pathLst>
                <a:path w="5940864" h="616844">
                  <a:moveTo>
                    <a:pt x="0" y="189798"/>
                  </a:moveTo>
                  <a:lnTo>
                    <a:pt x="270039" y="94899"/>
                  </a:lnTo>
                  <a:lnTo>
                    <a:pt x="540078" y="47449"/>
                  </a:lnTo>
                  <a:lnTo>
                    <a:pt x="810117" y="94899"/>
                  </a:lnTo>
                  <a:lnTo>
                    <a:pt x="1080157" y="94899"/>
                  </a:lnTo>
                  <a:lnTo>
                    <a:pt x="1350196" y="0"/>
                  </a:lnTo>
                  <a:lnTo>
                    <a:pt x="1620235" y="0"/>
                  </a:lnTo>
                  <a:lnTo>
                    <a:pt x="1890275" y="0"/>
                  </a:lnTo>
                  <a:lnTo>
                    <a:pt x="2160314" y="0"/>
                  </a:lnTo>
                  <a:lnTo>
                    <a:pt x="2430353" y="0"/>
                  </a:lnTo>
                  <a:lnTo>
                    <a:pt x="2700393" y="0"/>
                  </a:lnTo>
                  <a:lnTo>
                    <a:pt x="2970432" y="0"/>
                  </a:lnTo>
                  <a:lnTo>
                    <a:pt x="3240471" y="0"/>
                  </a:lnTo>
                  <a:lnTo>
                    <a:pt x="3510510" y="94899"/>
                  </a:lnTo>
                  <a:lnTo>
                    <a:pt x="3780550" y="142348"/>
                  </a:lnTo>
                  <a:lnTo>
                    <a:pt x="4050589" y="237248"/>
                  </a:lnTo>
                  <a:lnTo>
                    <a:pt x="4320628" y="142348"/>
                  </a:lnTo>
                  <a:lnTo>
                    <a:pt x="4590668" y="94899"/>
                  </a:lnTo>
                  <a:lnTo>
                    <a:pt x="4860707" y="142348"/>
                  </a:lnTo>
                  <a:lnTo>
                    <a:pt x="5130746" y="237248"/>
                  </a:lnTo>
                  <a:lnTo>
                    <a:pt x="5400786" y="237248"/>
                  </a:lnTo>
                  <a:lnTo>
                    <a:pt x="5670825" y="427046"/>
                  </a:lnTo>
                  <a:lnTo>
                    <a:pt x="5940864" y="616844"/>
                  </a:lnTo>
                </a:path>
              </a:pathLst>
            </a:custGeom>
            <a:ln w="27101" cap="flat">
              <a:solidFill>
                <a:srgbClr val="EE00EE">
                  <a:alpha val="100000"/>
                </a:srgbClr>
              </a:solidFill>
              <a:prstDash val="solid"/>
              <a:round/>
            </a:ln>
          </p:spPr>
          <p:txBody>
            <a:bodyPr/>
            <a:lstStyle/>
            <a:p/>
          </p:txBody>
        </p:sp>
        <p:sp>
          <p:nvSpPr>
            <p:cNvPr id="40" name="pl40"/>
            <p:cNvSpPr/>
            <p:nvPr/>
          </p:nvSpPr>
          <p:spPr>
            <a:xfrm>
              <a:off x="4375727" y="2069589"/>
              <a:ext cx="3240471" cy="616844"/>
            </a:xfrm>
            <a:custGeom>
              <a:avLst/>
              <a:pathLst>
                <a:path w="3240471" h="616844">
                  <a:moveTo>
                    <a:pt x="0" y="47449"/>
                  </a:moveTo>
                  <a:lnTo>
                    <a:pt x="270039" y="94899"/>
                  </a:lnTo>
                  <a:lnTo>
                    <a:pt x="540078" y="237248"/>
                  </a:lnTo>
                  <a:lnTo>
                    <a:pt x="810117" y="427046"/>
                  </a:lnTo>
                  <a:lnTo>
                    <a:pt x="1080157" y="616844"/>
                  </a:lnTo>
                  <a:lnTo>
                    <a:pt x="1350196" y="521945"/>
                  </a:lnTo>
                  <a:lnTo>
                    <a:pt x="1620235" y="521945"/>
                  </a:lnTo>
                  <a:lnTo>
                    <a:pt x="1890275" y="427046"/>
                  </a:lnTo>
                  <a:lnTo>
                    <a:pt x="2160314" y="237248"/>
                  </a:lnTo>
                  <a:lnTo>
                    <a:pt x="2430353" y="189798"/>
                  </a:lnTo>
                  <a:lnTo>
                    <a:pt x="2700393" y="189798"/>
                  </a:lnTo>
                  <a:lnTo>
                    <a:pt x="2970432" y="237248"/>
                  </a:lnTo>
                  <a:lnTo>
                    <a:pt x="3240471"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142348"/>
            </a:xfrm>
            <a:custGeom>
              <a:avLst/>
              <a:pathLst>
                <a:path w="2430353" h="142348">
                  <a:moveTo>
                    <a:pt x="0" y="0"/>
                  </a:moveTo>
                  <a:lnTo>
                    <a:pt x="270039" y="0"/>
                  </a:lnTo>
                  <a:lnTo>
                    <a:pt x="540078" y="0"/>
                  </a:lnTo>
                  <a:lnTo>
                    <a:pt x="810117" y="0"/>
                  </a:lnTo>
                  <a:lnTo>
                    <a:pt x="1080157" y="0"/>
                  </a:lnTo>
                  <a:lnTo>
                    <a:pt x="1350196" y="0"/>
                  </a:lnTo>
                  <a:lnTo>
                    <a:pt x="1620235" y="0"/>
                  </a:lnTo>
                  <a:lnTo>
                    <a:pt x="1890275" y="0"/>
                  </a:lnTo>
                  <a:lnTo>
                    <a:pt x="2160314" y="142348"/>
                  </a:lnTo>
                  <a:lnTo>
                    <a:pt x="243035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569395"/>
            </a:xfrm>
            <a:custGeom>
              <a:avLst/>
              <a:pathLst>
                <a:path w="6480943" h="569395">
                  <a:moveTo>
                    <a:pt x="0" y="94899"/>
                  </a:moveTo>
                  <a:lnTo>
                    <a:pt x="270039" y="94899"/>
                  </a:lnTo>
                  <a:lnTo>
                    <a:pt x="540078" y="47449"/>
                  </a:lnTo>
                  <a:lnTo>
                    <a:pt x="810117" y="94899"/>
                  </a:lnTo>
                  <a:lnTo>
                    <a:pt x="1080157" y="94899"/>
                  </a:lnTo>
                  <a:lnTo>
                    <a:pt x="1350196" y="94899"/>
                  </a:lnTo>
                  <a:lnTo>
                    <a:pt x="1620235" y="94899"/>
                  </a:lnTo>
                  <a:lnTo>
                    <a:pt x="1890275" y="47449"/>
                  </a:lnTo>
                  <a:lnTo>
                    <a:pt x="2160314" y="94899"/>
                  </a:lnTo>
                  <a:lnTo>
                    <a:pt x="2430353" y="47449"/>
                  </a:lnTo>
                  <a:lnTo>
                    <a:pt x="2700393" y="47449"/>
                  </a:lnTo>
                  <a:lnTo>
                    <a:pt x="2970432" y="47449"/>
                  </a:lnTo>
                  <a:lnTo>
                    <a:pt x="3240471" y="47449"/>
                  </a:lnTo>
                  <a:lnTo>
                    <a:pt x="3510510" y="0"/>
                  </a:lnTo>
                  <a:lnTo>
                    <a:pt x="3780550" y="0"/>
                  </a:lnTo>
                  <a:lnTo>
                    <a:pt x="4050589" y="0"/>
                  </a:lnTo>
                  <a:lnTo>
                    <a:pt x="4320628" y="47449"/>
                  </a:lnTo>
                  <a:lnTo>
                    <a:pt x="4590668" y="94899"/>
                  </a:lnTo>
                  <a:lnTo>
                    <a:pt x="4860707" y="142348"/>
                  </a:lnTo>
                  <a:lnTo>
                    <a:pt x="5130746" y="332147"/>
                  </a:lnTo>
                  <a:lnTo>
                    <a:pt x="5400786" y="237248"/>
                  </a:lnTo>
                  <a:lnTo>
                    <a:pt x="5670825" y="94899"/>
                  </a:lnTo>
                  <a:lnTo>
                    <a:pt x="5940864" y="94899"/>
                  </a:lnTo>
                  <a:lnTo>
                    <a:pt x="6210904" y="569395"/>
                  </a:lnTo>
                  <a:lnTo>
                    <a:pt x="6480943" y="474496"/>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711744"/>
            </a:xfrm>
            <a:custGeom>
              <a:avLst/>
              <a:pathLst>
                <a:path w="6480943" h="711744">
                  <a:moveTo>
                    <a:pt x="0" y="47449"/>
                  </a:moveTo>
                  <a:lnTo>
                    <a:pt x="270039" y="47449"/>
                  </a:lnTo>
                  <a:lnTo>
                    <a:pt x="540078" y="47449"/>
                  </a:lnTo>
                  <a:lnTo>
                    <a:pt x="810117" y="47449"/>
                  </a:lnTo>
                  <a:lnTo>
                    <a:pt x="1080157" y="47449"/>
                  </a:lnTo>
                  <a:lnTo>
                    <a:pt x="1350196" y="47449"/>
                  </a:lnTo>
                  <a:lnTo>
                    <a:pt x="1620235" y="47449"/>
                  </a:lnTo>
                  <a:lnTo>
                    <a:pt x="1890275" y="47449"/>
                  </a:lnTo>
                  <a:lnTo>
                    <a:pt x="2160314" y="47449"/>
                  </a:lnTo>
                  <a:lnTo>
                    <a:pt x="2430353" y="47449"/>
                  </a:lnTo>
                  <a:lnTo>
                    <a:pt x="2700393" y="47449"/>
                  </a:lnTo>
                  <a:lnTo>
                    <a:pt x="2970432" y="47449"/>
                  </a:lnTo>
                  <a:lnTo>
                    <a:pt x="3240471" y="0"/>
                  </a:lnTo>
                  <a:lnTo>
                    <a:pt x="3510510" y="0"/>
                  </a:lnTo>
                  <a:lnTo>
                    <a:pt x="3780550" y="142348"/>
                  </a:lnTo>
                  <a:lnTo>
                    <a:pt x="4050589" y="0"/>
                  </a:lnTo>
                  <a:lnTo>
                    <a:pt x="4320628" y="284697"/>
                  </a:lnTo>
                  <a:lnTo>
                    <a:pt x="4590668" y="427046"/>
                  </a:lnTo>
                  <a:lnTo>
                    <a:pt x="4860707" y="711744"/>
                  </a:lnTo>
                  <a:lnTo>
                    <a:pt x="5130746" y="569395"/>
                  </a:lnTo>
                  <a:lnTo>
                    <a:pt x="5400786" y="427046"/>
                  </a:lnTo>
                  <a:lnTo>
                    <a:pt x="5670825" y="94899"/>
                  </a:lnTo>
                  <a:lnTo>
                    <a:pt x="5940864" y="94899"/>
                  </a:lnTo>
                  <a:lnTo>
                    <a:pt x="6210904" y="569395"/>
                  </a:lnTo>
                  <a:lnTo>
                    <a:pt x="6480943" y="474496"/>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616844"/>
            </a:xfrm>
            <a:custGeom>
              <a:avLst/>
              <a:pathLst>
                <a:path w="6480943" h="616844">
                  <a:moveTo>
                    <a:pt x="0" y="47449"/>
                  </a:moveTo>
                  <a:lnTo>
                    <a:pt x="270039" y="94899"/>
                  </a:lnTo>
                  <a:lnTo>
                    <a:pt x="540078" y="94899"/>
                  </a:lnTo>
                  <a:lnTo>
                    <a:pt x="810117" y="94899"/>
                  </a:lnTo>
                  <a:lnTo>
                    <a:pt x="1080157" y="142348"/>
                  </a:lnTo>
                  <a:lnTo>
                    <a:pt x="1350196" y="142348"/>
                  </a:lnTo>
                  <a:lnTo>
                    <a:pt x="1620235" y="47449"/>
                  </a:lnTo>
                  <a:lnTo>
                    <a:pt x="1890275" y="0"/>
                  </a:lnTo>
                  <a:lnTo>
                    <a:pt x="2160314" y="0"/>
                  </a:lnTo>
                  <a:lnTo>
                    <a:pt x="2430353" y="0"/>
                  </a:lnTo>
                  <a:lnTo>
                    <a:pt x="2700393" y="0"/>
                  </a:lnTo>
                  <a:lnTo>
                    <a:pt x="2970432" y="0"/>
                  </a:lnTo>
                  <a:lnTo>
                    <a:pt x="3240471" y="0"/>
                  </a:lnTo>
                  <a:lnTo>
                    <a:pt x="3510510" y="0"/>
                  </a:lnTo>
                  <a:lnTo>
                    <a:pt x="3780550" y="0"/>
                  </a:lnTo>
                  <a:lnTo>
                    <a:pt x="4050589" y="94899"/>
                  </a:lnTo>
                  <a:lnTo>
                    <a:pt x="4320628" y="142348"/>
                  </a:lnTo>
                  <a:lnTo>
                    <a:pt x="4590668" y="237248"/>
                  </a:lnTo>
                  <a:lnTo>
                    <a:pt x="4860707" y="142348"/>
                  </a:lnTo>
                  <a:lnTo>
                    <a:pt x="5130746" y="94899"/>
                  </a:lnTo>
                  <a:lnTo>
                    <a:pt x="5400786" y="142348"/>
                  </a:lnTo>
                  <a:lnTo>
                    <a:pt x="5670825" y="237248"/>
                  </a:lnTo>
                  <a:lnTo>
                    <a:pt x="5940864" y="237248"/>
                  </a:lnTo>
                  <a:lnTo>
                    <a:pt x="6210904" y="427046"/>
                  </a:lnTo>
                  <a:lnTo>
                    <a:pt x="6480943" y="616844"/>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569395"/>
            </a:xfrm>
            <a:custGeom>
              <a:avLst/>
              <a:pathLst>
                <a:path w="6480943" h="569395">
                  <a:moveTo>
                    <a:pt x="0" y="94899"/>
                  </a:moveTo>
                  <a:lnTo>
                    <a:pt x="270039" y="94899"/>
                  </a:lnTo>
                  <a:lnTo>
                    <a:pt x="540078" y="47449"/>
                  </a:lnTo>
                  <a:lnTo>
                    <a:pt x="810117" y="94899"/>
                  </a:lnTo>
                  <a:lnTo>
                    <a:pt x="1080157" y="94899"/>
                  </a:lnTo>
                  <a:lnTo>
                    <a:pt x="1350196" y="94899"/>
                  </a:lnTo>
                  <a:lnTo>
                    <a:pt x="1620235" y="94899"/>
                  </a:lnTo>
                  <a:lnTo>
                    <a:pt x="1890275" y="47449"/>
                  </a:lnTo>
                  <a:lnTo>
                    <a:pt x="2160314" y="94899"/>
                  </a:lnTo>
                  <a:lnTo>
                    <a:pt x="2430353" y="47449"/>
                  </a:lnTo>
                  <a:lnTo>
                    <a:pt x="2700393" y="47449"/>
                  </a:lnTo>
                  <a:lnTo>
                    <a:pt x="2970432" y="47449"/>
                  </a:lnTo>
                  <a:lnTo>
                    <a:pt x="3240471" y="47449"/>
                  </a:lnTo>
                  <a:lnTo>
                    <a:pt x="3510510" y="0"/>
                  </a:lnTo>
                  <a:lnTo>
                    <a:pt x="3780550" y="0"/>
                  </a:lnTo>
                  <a:lnTo>
                    <a:pt x="4050589" y="0"/>
                  </a:lnTo>
                  <a:lnTo>
                    <a:pt x="4320628" y="47449"/>
                  </a:lnTo>
                  <a:lnTo>
                    <a:pt x="4590668" y="94899"/>
                  </a:lnTo>
                  <a:lnTo>
                    <a:pt x="4860707" y="142348"/>
                  </a:lnTo>
                  <a:lnTo>
                    <a:pt x="5130746" y="332147"/>
                  </a:lnTo>
                  <a:lnTo>
                    <a:pt x="5400786" y="237248"/>
                  </a:lnTo>
                  <a:lnTo>
                    <a:pt x="5670825" y="94899"/>
                  </a:lnTo>
                  <a:lnTo>
                    <a:pt x="5940864" y="94899"/>
                  </a:lnTo>
                  <a:lnTo>
                    <a:pt x="6210904" y="569395"/>
                  </a:lnTo>
                  <a:lnTo>
                    <a:pt x="6480943" y="474496"/>
                  </a:lnTo>
                </a:path>
              </a:pathLst>
            </a:custGeom>
            <a:ln w="27101" cap="flat">
              <a:solidFill>
                <a:srgbClr val="9A32CD">
                  <a:alpha val="100000"/>
                </a:srgbClr>
              </a:solidFill>
              <a:prstDash val="solid"/>
              <a:round/>
            </a:ln>
          </p:spPr>
          <p:txBody>
            <a:bodyPr/>
            <a:lstStyle/>
            <a:p/>
          </p:txBody>
        </p:sp>
        <p:sp>
          <p:nvSpPr>
            <p:cNvPr id="46" name="pl46"/>
            <p:cNvSpPr/>
            <p:nvPr/>
          </p:nvSpPr>
          <p:spPr>
            <a:xfrm>
              <a:off x="7632596" y="785579"/>
              <a:ext cx="792429" cy="235251"/>
            </a:xfrm>
            <a:custGeom>
              <a:avLst/>
              <a:pathLst>
                <a:path w="792429" h="235251">
                  <a:moveTo>
                    <a:pt x="792429" y="0"/>
                  </a:moveTo>
                  <a:lnTo>
                    <a:pt x="0" y="235251"/>
                  </a:lnTo>
                </a:path>
              </a:pathLst>
            </a:custGeom>
          </p:spPr>
          <p:txBody>
            <a:bodyPr/>
            <a:lstStyle/>
            <a:p/>
          </p:txBody>
        </p:sp>
        <p:sp>
          <p:nvSpPr>
            <p:cNvPr id="47" name="pl47"/>
            <p:cNvSpPr/>
            <p:nvPr/>
          </p:nvSpPr>
          <p:spPr>
            <a:xfrm>
              <a:off x="7630611" y="1049077"/>
              <a:ext cx="728250" cy="349304"/>
            </a:xfrm>
            <a:custGeom>
              <a:avLst/>
              <a:pathLst>
                <a:path w="728250" h="349304">
                  <a:moveTo>
                    <a:pt x="728250" y="0"/>
                  </a:moveTo>
                  <a:lnTo>
                    <a:pt x="0" y="349304"/>
                  </a:lnTo>
                </a:path>
              </a:pathLst>
            </a:custGeom>
          </p:spPr>
          <p:txBody>
            <a:bodyPr/>
            <a:lstStyle/>
            <a:p/>
          </p:txBody>
        </p:sp>
        <p:sp>
          <p:nvSpPr>
            <p:cNvPr id="48" name="pl48"/>
            <p:cNvSpPr/>
            <p:nvPr/>
          </p:nvSpPr>
          <p:spPr>
            <a:xfrm>
              <a:off x="7633932" y="1304907"/>
              <a:ext cx="724929" cy="97991"/>
            </a:xfrm>
            <a:custGeom>
              <a:avLst/>
              <a:pathLst>
                <a:path w="724929" h="97991">
                  <a:moveTo>
                    <a:pt x="724929" y="0"/>
                  </a:moveTo>
                  <a:lnTo>
                    <a:pt x="0" y="97991"/>
                  </a:lnTo>
                </a:path>
              </a:pathLst>
            </a:custGeom>
          </p:spPr>
          <p:txBody>
            <a:bodyPr/>
            <a:lstStyle/>
            <a:p/>
          </p:txBody>
        </p:sp>
        <p:sp>
          <p:nvSpPr>
            <p:cNvPr id="49" name="pl49"/>
            <p:cNvSpPr/>
            <p:nvPr/>
          </p:nvSpPr>
          <p:spPr>
            <a:xfrm>
              <a:off x="7633268" y="1409147"/>
              <a:ext cx="659162" cy="148754"/>
            </a:xfrm>
            <a:custGeom>
              <a:avLst/>
              <a:pathLst>
                <a:path w="659162" h="148754">
                  <a:moveTo>
                    <a:pt x="659162" y="148754"/>
                  </a:moveTo>
                  <a:lnTo>
                    <a:pt x="0" y="0"/>
                  </a:lnTo>
                </a:path>
              </a:pathLst>
            </a:custGeom>
          </p:spPr>
          <p:txBody>
            <a:bodyPr/>
            <a:lstStyle/>
            <a:p/>
          </p:txBody>
        </p:sp>
        <p:sp>
          <p:nvSpPr>
            <p:cNvPr id="50" name="pl50"/>
            <p:cNvSpPr/>
            <p:nvPr/>
          </p:nvSpPr>
          <p:spPr>
            <a:xfrm>
              <a:off x="7623716" y="1558004"/>
              <a:ext cx="759229" cy="1046287"/>
            </a:xfrm>
            <a:custGeom>
              <a:avLst/>
              <a:pathLst>
                <a:path w="759229" h="1046287">
                  <a:moveTo>
                    <a:pt x="759229" y="1046287"/>
                  </a:moveTo>
                  <a:lnTo>
                    <a:pt x="0" y="0"/>
                  </a:lnTo>
                </a:path>
              </a:pathLst>
            </a:custGeom>
          </p:spPr>
          <p:txBody>
            <a:bodyPr/>
            <a:lstStyle/>
            <a:p/>
          </p:txBody>
        </p:sp>
        <p:sp>
          <p:nvSpPr>
            <p:cNvPr id="51" name="pl51"/>
            <p:cNvSpPr/>
            <p:nvPr/>
          </p:nvSpPr>
          <p:spPr>
            <a:xfrm>
              <a:off x="7631734" y="1553521"/>
              <a:ext cx="696849" cy="263594"/>
            </a:xfrm>
            <a:custGeom>
              <a:avLst/>
              <a:pathLst>
                <a:path w="696849" h="263594">
                  <a:moveTo>
                    <a:pt x="696849" y="263594"/>
                  </a:moveTo>
                  <a:lnTo>
                    <a:pt x="0" y="0"/>
                  </a:lnTo>
                </a:path>
              </a:pathLst>
            </a:custGeom>
          </p:spPr>
          <p:txBody>
            <a:bodyPr/>
            <a:lstStyle/>
            <a:p/>
          </p:txBody>
        </p:sp>
        <p:sp>
          <p:nvSpPr>
            <p:cNvPr id="52" name="pl52"/>
            <p:cNvSpPr/>
            <p:nvPr/>
          </p:nvSpPr>
          <p:spPr>
            <a:xfrm>
              <a:off x="7626087" y="1557188"/>
              <a:ext cx="811007" cy="782722"/>
            </a:xfrm>
            <a:custGeom>
              <a:avLst/>
              <a:pathLst>
                <a:path w="811007" h="782722">
                  <a:moveTo>
                    <a:pt x="811007" y="782722"/>
                  </a:moveTo>
                  <a:lnTo>
                    <a:pt x="0" y="0"/>
                  </a:lnTo>
                </a:path>
              </a:pathLst>
            </a:custGeom>
          </p:spPr>
          <p:txBody>
            <a:bodyPr/>
            <a:lstStyle/>
            <a:p/>
          </p:txBody>
        </p:sp>
        <p:sp>
          <p:nvSpPr>
            <p:cNvPr id="53" name="pl53"/>
            <p:cNvSpPr/>
            <p:nvPr/>
          </p:nvSpPr>
          <p:spPr>
            <a:xfrm>
              <a:off x="7628211" y="1556174"/>
              <a:ext cx="730491" cy="518715"/>
            </a:xfrm>
            <a:custGeom>
              <a:avLst/>
              <a:pathLst>
                <a:path w="730491" h="518715">
                  <a:moveTo>
                    <a:pt x="730491" y="518715"/>
                  </a:moveTo>
                  <a:lnTo>
                    <a:pt x="0" y="0"/>
                  </a:lnTo>
                </a:path>
              </a:pathLst>
            </a:custGeom>
          </p:spPr>
          <p:txBody>
            <a:bodyPr/>
            <a:lstStyle/>
            <a:p/>
          </p:txBody>
        </p:sp>
        <p:sp>
          <p:nvSpPr>
            <p:cNvPr id="54" name="pl54"/>
            <p:cNvSpPr/>
            <p:nvPr/>
          </p:nvSpPr>
          <p:spPr>
            <a:xfrm>
              <a:off x="7625557" y="2079342"/>
              <a:ext cx="757388" cy="789259"/>
            </a:xfrm>
            <a:custGeom>
              <a:avLst/>
              <a:pathLst>
                <a:path w="757388" h="789259">
                  <a:moveTo>
                    <a:pt x="757388" y="789259"/>
                  </a:moveTo>
                  <a:lnTo>
                    <a:pt x="0" y="0"/>
                  </a:lnTo>
                </a:path>
              </a:pathLst>
            </a:custGeom>
          </p:spPr>
          <p:txBody>
            <a:bodyPr/>
            <a:lstStyle/>
            <a:p/>
          </p:txBody>
        </p:sp>
        <p:sp>
          <p:nvSpPr>
            <p:cNvPr id="55" name="pg55"/>
            <p:cNvSpPr/>
            <p:nvPr/>
          </p:nvSpPr>
          <p:spPr>
            <a:xfrm>
              <a:off x="8356446" y="69637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6" name="tx56"/>
            <p:cNvSpPr/>
            <p:nvPr/>
          </p:nvSpPr>
          <p:spPr>
            <a:xfrm>
              <a:off x="8379306" y="73791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57" name="pg57"/>
            <p:cNvSpPr/>
            <p:nvPr/>
          </p:nvSpPr>
          <p:spPr>
            <a:xfrm>
              <a:off x="8290281" y="95771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8" name="tx58"/>
            <p:cNvSpPr/>
            <p:nvPr/>
          </p:nvSpPr>
          <p:spPr>
            <a:xfrm>
              <a:off x="8313141" y="99925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89%</a:t>
              </a:r>
            </a:p>
          </p:txBody>
        </p:sp>
        <p:sp>
          <p:nvSpPr>
            <p:cNvPr id="59" name="pg59"/>
            <p:cNvSpPr/>
            <p:nvPr/>
          </p:nvSpPr>
          <p:spPr>
            <a:xfrm>
              <a:off x="8290281" y="121848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0" name="tx60"/>
            <p:cNvSpPr/>
            <p:nvPr/>
          </p:nvSpPr>
          <p:spPr>
            <a:xfrm>
              <a:off x="8313141" y="126002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89%</a:t>
              </a:r>
            </a:p>
          </p:txBody>
        </p:sp>
        <p:sp>
          <p:nvSpPr>
            <p:cNvPr id="61" name="pg61"/>
            <p:cNvSpPr/>
            <p:nvPr/>
          </p:nvSpPr>
          <p:spPr>
            <a:xfrm>
              <a:off x="8223851" y="147747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2" name="tx62"/>
            <p:cNvSpPr/>
            <p:nvPr/>
          </p:nvSpPr>
          <p:spPr>
            <a:xfrm>
              <a:off x="8246711" y="151901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89%</a:t>
              </a:r>
            </a:p>
          </p:txBody>
        </p:sp>
        <p:sp>
          <p:nvSpPr>
            <p:cNvPr id="63" name="pg63"/>
            <p:cNvSpPr/>
            <p:nvPr/>
          </p:nvSpPr>
          <p:spPr>
            <a:xfrm>
              <a:off x="8314365" y="25253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25668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65" name="pg65"/>
            <p:cNvSpPr/>
            <p:nvPr/>
          </p:nvSpPr>
          <p:spPr>
            <a:xfrm>
              <a:off x="8260004" y="173887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76172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67" name="pg67"/>
            <p:cNvSpPr/>
            <p:nvPr/>
          </p:nvSpPr>
          <p:spPr>
            <a:xfrm>
              <a:off x="8368515" y="226160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230314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69" name="pg69"/>
            <p:cNvSpPr/>
            <p:nvPr/>
          </p:nvSpPr>
          <p:spPr>
            <a:xfrm>
              <a:off x="8290122" y="199768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2982" y="203921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86%</a:t>
              </a:r>
            </a:p>
          </p:txBody>
        </p:sp>
        <p:sp>
          <p:nvSpPr>
            <p:cNvPr id="71" name="pg71"/>
            <p:cNvSpPr/>
            <p:nvPr/>
          </p:nvSpPr>
          <p:spPr>
            <a:xfrm>
              <a:off x="8314365" y="27905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37225" y="28320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75%</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46016" y="401416"/>
              <a:ext cx="29395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Czechia,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DTP3 and POL3 had the lowest coverage of all vaccines (86%), followed by MCV1 and MCV2 (89%).
Coverage of 7 vaccines decreased (DTP3, HepB3, Hib3, IPV1, MCV1, Polio3 and Rubella) and 2 vaccines increased (HPVc and MCV2) compared to respective coverage in 2019.
Coverage of 4 vaccines decreased (DTP3, HepB3, Hib3 and Polio3) and 5 vaccines increased (HPVc, IPV1, MCV1, MCV2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424463" y="961781"/>
              <a:ext cx="216649" cy="0"/>
            </a:xfrm>
            <a:custGeom>
              <a:avLst/>
              <a:pathLst>
                <a:path w="216649" h="0">
                  <a:moveTo>
                    <a:pt x="0" y="0"/>
                  </a:moveTo>
                  <a:lnTo>
                    <a:pt x="72216"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19" name="pl19"/>
            <p:cNvSpPr/>
            <p:nvPr/>
          </p:nvSpPr>
          <p:spPr>
            <a:xfrm>
              <a:off x="7702299" y="1464387"/>
              <a:ext cx="794380" cy="0"/>
            </a:xfrm>
            <a:custGeom>
              <a:avLst/>
              <a:pathLst>
                <a:path w="794380" h="0">
                  <a:moveTo>
                    <a:pt x="0" y="0"/>
                  </a:moveTo>
                  <a:lnTo>
                    <a:pt x="288865" y="0"/>
                  </a:lnTo>
                  <a:lnTo>
                    <a:pt x="577731" y="0"/>
                  </a:lnTo>
                  <a:lnTo>
                    <a:pt x="577731" y="0"/>
                  </a:lnTo>
                  <a:lnTo>
                    <a:pt x="794380" y="0"/>
                  </a:lnTo>
                  <a:lnTo>
                    <a:pt x="794380" y="0"/>
                  </a:lnTo>
                </a:path>
              </a:pathLst>
            </a:custGeom>
            <a:ln w="116535" cap="flat">
              <a:solidFill>
                <a:srgbClr val="E8E8E8">
                  <a:alpha val="100000"/>
                </a:srgbClr>
              </a:solidFill>
              <a:prstDash val="solid"/>
              <a:round/>
            </a:ln>
          </p:spPr>
          <p:txBody>
            <a:bodyPr/>
            <a:lstStyle/>
            <a:p/>
          </p:txBody>
        </p:sp>
        <p:sp>
          <p:nvSpPr>
            <p:cNvPr id="20" name="pl20"/>
            <p:cNvSpPr/>
            <p:nvPr/>
          </p:nvSpPr>
          <p:spPr>
            <a:xfrm>
              <a:off x="7702299" y="1966994"/>
              <a:ext cx="794380" cy="0"/>
            </a:xfrm>
            <a:custGeom>
              <a:avLst/>
              <a:pathLst>
                <a:path w="794380" h="0">
                  <a:moveTo>
                    <a:pt x="0" y="0"/>
                  </a:moveTo>
                  <a:lnTo>
                    <a:pt x="288865" y="0"/>
                  </a:lnTo>
                  <a:lnTo>
                    <a:pt x="577731" y="0"/>
                  </a:lnTo>
                  <a:lnTo>
                    <a:pt x="577731" y="0"/>
                  </a:lnTo>
                  <a:lnTo>
                    <a:pt x="722164" y="0"/>
                  </a:lnTo>
                  <a:lnTo>
                    <a:pt x="794380" y="0"/>
                  </a:lnTo>
                </a:path>
              </a:pathLst>
            </a:custGeom>
            <a:ln w="116535" cap="flat">
              <a:solidFill>
                <a:srgbClr val="E8E8E8">
                  <a:alpha val="100000"/>
                </a:srgbClr>
              </a:solidFill>
              <a:prstDash val="solid"/>
              <a:round/>
            </a:ln>
          </p:spPr>
          <p:txBody>
            <a:bodyPr/>
            <a:lstStyle/>
            <a:p/>
          </p:txBody>
        </p:sp>
        <p:sp>
          <p:nvSpPr>
            <p:cNvPr id="21" name="pl21"/>
            <p:cNvSpPr/>
            <p:nvPr/>
          </p:nvSpPr>
          <p:spPr>
            <a:xfrm>
              <a:off x="7702299" y="2469600"/>
              <a:ext cx="794380" cy="0"/>
            </a:xfrm>
            <a:custGeom>
              <a:avLst/>
              <a:pathLst>
                <a:path w="794380" h="0">
                  <a:moveTo>
                    <a:pt x="0" y="0"/>
                  </a:moveTo>
                  <a:lnTo>
                    <a:pt x="288865" y="0"/>
                  </a:lnTo>
                  <a:lnTo>
                    <a:pt x="577731" y="0"/>
                  </a:lnTo>
                  <a:lnTo>
                    <a:pt x="577731" y="0"/>
                  </a:lnTo>
                  <a:lnTo>
                    <a:pt x="722164" y="0"/>
                  </a:lnTo>
                  <a:lnTo>
                    <a:pt x="794380"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2972206"/>
              <a:ext cx="216649" cy="0"/>
            </a:xfrm>
            <a:custGeom>
              <a:avLst/>
              <a:pathLst>
                <a:path w="216649" h="0">
                  <a:moveTo>
                    <a:pt x="0" y="0"/>
                  </a:moveTo>
                  <a:lnTo>
                    <a:pt x="72216"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7774515" y="3474813"/>
              <a:ext cx="722164" cy="0"/>
            </a:xfrm>
            <a:custGeom>
              <a:avLst/>
              <a:pathLst>
                <a:path w="722164" h="0">
                  <a:moveTo>
                    <a:pt x="0" y="0"/>
                  </a:moveTo>
                  <a:lnTo>
                    <a:pt x="144432" y="0"/>
                  </a:lnTo>
                  <a:lnTo>
                    <a:pt x="361082" y="0"/>
                  </a:lnTo>
                  <a:lnTo>
                    <a:pt x="505514" y="0"/>
                  </a:lnTo>
                  <a:lnTo>
                    <a:pt x="722164"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3977419"/>
              <a:ext cx="722164" cy="0"/>
            </a:xfrm>
            <a:custGeom>
              <a:avLst/>
              <a:pathLst>
                <a:path w="722164" h="0">
                  <a:moveTo>
                    <a:pt x="0" y="0"/>
                  </a:moveTo>
                  <a:lnTo>
                    <a:pt x="0" y="0"/>
                  </a:lnTo>
                  <a:lnTo>
                    <a:pt x="144432" y="0"/>
                  </a:lnTo>
                  <a:lnTo>
                    <a:pt x="216649" y="0"/>
                  </a:lnTo>
                  <a:lnTo>
                    <a:pt x="722164"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702299" y="4480025"/>
              <a:ext cx="794380" cy="0"/>
            </a:xfrm>
            <a:custGeom>
              <a:avLst/>
              <a:pathLst>
                <a:path w="794380" h="0">
                  <a:moveTo>
                    <a:pt x="0" y="0"/>
                  </a:moveTo>
                  <a:lnTo>
                    <a:pt x="288865" y="0"/>
                  </a:lnTo>
                  <a:lnTo>
                    <a:pt x="577731" y="0"/>
                  </a:lnTo>
                  <a:lnTo>
                    <a:pt x="577731" y="0"/>
                  </a:lnTo>
                  <a:lnTo>
                    <a:pt x="722164" y="0"/>
                  </a:lnTo>
                  <a:lnTo>
                    <a:pt x="794380"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4982632"/>
              <a:ext cx="722164" cy="0"/>
            </a:xfrm>
            <a:custGeom>
              <a:avLst/>
              <a:pathLst>
                <a:path w="722164" h="0">
                  <a:moveTo>
                    <a:pt x="0" y="0"/>
                  </a:moveTo>
                  <a:lnTo>
                    <a:pt x="144432" y="0"/>
                  </a:lnTo>
                  <a:lnTo>
                    <a:pt x="361082" y="0"/>
                  </a:lnTo>
                  <a:lnTo>
                    <a:pt x="505514" y="0"/>
                  </a:lnTo>
                  <a:lnTo>
                    <a:pt x="722164" y="0"/>
                  </a:lnTo>
                  <a:lnTo>
                    <a:pt x="722164" y="0"/>
                  </a:lnTo>
                </a:path>
              </a:pathLst>
            </a:custGeom>
            <a:ln w="116535" cap="flat">
              <a:solidFill>
                <a:srgbClr val="E8E8E8">
                  <a:alpha val="100000"/>
                </a:srgbClr>
              </a:solidFill>
              <a:prstDash val="solid"/>
              <a:round/>
            </a:ln>
          </p:spPr>
          <p:txBody>
            <a:bodyPr/>
            <a:lstStyle/>
            <a:p/>
          </p:txBody>
        </p:sp>
        <p:sp>
          <p:nvSpPr>
            <p:cNvPr id="27" name="pt27"/>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8666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9779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9779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9779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7001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7001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1444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7001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144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78344"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8361695"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433912"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433912"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7928397"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7639531"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43391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7928397"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7639531"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433912"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928397"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639531"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072830"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711747"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856180"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7711747"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711747"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856180"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433912"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928397"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639531"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072830"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711747"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856180"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tx108"/>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09" name="tx109"/>
            <p:cNvSpPr/>
            <p:nvPr/>
          </p:nvSpPr>
          <p:spPr>
            <a:xfrm>
              <a:off x="609033" y="440098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10" name="tx110"/>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11" name="tx111"/>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12" name="tx112"/>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13" name="tx113"/>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14" name="tx114"/>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15" name="tx115"/>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16" name="tx116"/>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17" name="tx11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8" name="tx11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9" name="tx11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0" name="tx12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21" name="tx12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22" name="tx12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t12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t12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tx12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7" name="tx12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28" name="tx12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9" name="tx129"/>
            <p:cNvSpPr/>
            <p:nvPr/>
          </p:nvSpPr>
          <p:spPr>
            <a:xfrm>
              <a:off x="1130606" y="398022"/>
              <a:ext cx="32335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Czechia, 2019-2024</a:t>
              </a:r>
            </a:p>
          </p:txBody>
        </p:sp>
        <p:sp>
          <p:nvSpPr>
            <p:cNvPr id="130" name="tx13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32" name="tx13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33" name="tx13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(96%). DTP1 coverage increased in 2024 (97%) compared to 2023, and was lower than in 2019. In 2019-2024, DTP1 coverage was at it's lowest level in 2023 (96%).
In 2023, 8 vaccines had lower coverage than in 2019.
In 2024, 8 vaccines had lower coverage than in 2019.
In 2024, 4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1242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8020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479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157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2835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1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0868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3546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6224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902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1580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4257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212426" y="2305921"/>
              <a:ext cx="3213359" cy="445475"/>
            </a:xfrm>
            <a:custGeom>
              <a:avLst/>
              <a:pathLst>
                <a:path w="3213359" h="445475">
                  <a:moveTo>
                    <a:pt x="0" y="34267"/>
                  </a:moveTo>
                  <a:lnTo>
                    <a:pt x="267779" y="68534"/>
                  </a:lnTo>
                  <a:lnTo>
                    <a:pt x="535559" y="171336"/>
                  </a:lnTo>
                  <a:lnTo>
                    <a:pt x="803339" y="308406"/>
                  </a:lnTo>
                  <a:lnTo>
                    <a:pt x="1071119" y="445475"/>
                  </a:lnTo>
                  <a:lnTo>
                    <a:pt x="1338899" y="376940"/>
                  </a:lnTo>
                  <a:lnTo>
                    <a:pt x="1606679" y="376940"/>
                  </a:lnTo>
                  <a:lnTo>
                    <a:pt x="1874459" y="308406"/>
                  </a:lnTo>
                  <a:lnTo>
                    <a:pt x="2142239" y="171336"/>
                  </a:lnTo>
                  <a:lnTo>
                    <a:pt x="2410019" y="137069"/>
                  </a:lnTo>
                  <a:lnTo>
                    <a:pt x="2677799" y="137069"/>
                  </a:lnTo>
                  <a:lnTo>
                    <a:pt x="2945579" y="171336"/>
                  </a:lnTo>
                  <a:lnTo>
                    <a:pt x="3213359" y="0"/>
                  </a:lnTo>
                </a:path>
              </a:pathLst>
            </a:custGeom>
            <a:ln w="29811" cap="flat">
              <a:solidFill>
                <a:srgbClr val="FF0000">
                  <a:alpha val="100000"/>
                </a:srgbClr>
              </a:solidFill>
              <a:prstDash val="solid"/>
              <a:round/>
            </a:ln>
          </p:spPr>
          <p:txBody>
            <a:bodyPr/>
            <a:lstStyle/>
            <a:p/>
          </p:txBody>
        </p:sp>
        <p:sp>
          <p:nvSpPr>
            <p:cNvPr id="31" name="pl31"/>
            <p:cNvSpPr/>
            <p:nvPr/>
          </p:nvSpPr>
          <p:spPr>
            <a:xfrm>
              <a:off x="1212426" y="2305921"/>
              <a:ext cx="3213359" cy="445475"/>
            </a:xfrm>
            <a:custGeom>
              <a:avLst/>
              <a:pathLst>
                <a:path w="3213359" h="445475">
                  <a:moveTo>
                    <a:pt x="0" y="34267"/>
                  </a:moveTo>
                  <a:lnTo>
                    <a:pt x="267779" y="68534"/>
                  </a:lnTo>
                  <a:lnTo>
                    <a:pt x="535559" y="171336"/>
                  </a:lnTo>
                  <a:lnTo>
                    <a:pt x="803339" y="308406"/>
                  </a:lnTo>
                  <a:lnTo>
                    <a:pt x="1071119" y="445475"/>
                  </a:lnTo>
                  <a:lnTo>
                    <a:pt x="1338899" y="376940"/>
                  </a:lnTo>
                  <a:lnTo>
                    <a:pt x="1606679" y="376940"/>
                  </a:lnTo>
                  <a:lnTo>
                    <a:pt x="1874459" y="308406"/>
                  </a:lnTo>
                  <a:lnTo>
                    <a:pt x="2142239" y="171336"/>
                  </a:lnTo>
                  <a:lnTo>
                    <a:pt x="2410019" y="137069"/>
                  </a:lnTo>
                  <a:lnTo>
                    <a:pt x="2677799" y="137069"/>
                  </a:lnTo>
                  <a:lnTo>
                    <a:pt x="2945579" y="171336"/>
                  </a:lnTo>
                  <a:lnTo>
                    <a:pt x="3213359" y="0"/>
                  </a:lnTo>
                </a:path>
              </a:pathLst>
            </a:custGeom>
            <a:ln w="29811" cap="flat">
              <a:solidFill>
                <a:srgbClr val="0058AB">
                  <a:alpha val="100000"/>
                </a:srgbClr>
              </a:solidFill>
              <a:prstDash val="solid"/>
              <a:round/>
            </a:ln>
          </p:spPr>
          <p:txBody>
            <a:bodyPr/>
            <a:lstStyle/>
            <a:p/>
          </p:txBody>
        </p:sp>
        <p:sp>
          <p:nvSpPr>
            <p:cNvPr id="32" name="pt32"/>
            <p:cNvSpPr/>
            <p:nvPr/>
          </p:nvSpPr>
          <p:spPr>
            <a:xfrm>
              <a:off x="1187600"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455380"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723160"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90940"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258719"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526499"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794279"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062059"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32983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59761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86539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413317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4400959"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187600"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1455380"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1723160"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990940"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258719"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526499"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794279"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6205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329839"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597619"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865399"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133179"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400959"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212426"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9" name="tx59"/>
            <p:cNvSpPr/>
            <p:nvPr/>
          </p:nvSpPr>
          <p:spPr>
            <a:xfrm>
              <a:off x="1480206"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60" name="tx60"/>
            <p:cNvSpPr/>
            <p:nvPr/>
          </p:nvSpPr>
          <p:spPr>
            <a:xfrm>
              <a:off x="1747986"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61" name="tx61"/>
            <p:cNvSpPr/>
            <p:nvPr/>
          </p:nvSpPr>
          <p:spPr>
            <a:xfrm>
              <a:off x="201576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62" name="tx62"/>
            <p:cNvSpPr/>
            <p:nvPr/>
          </p:nvSpPr>
          <p:spPr>
            <a:xfrm>
              <a:off x="2283545"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63" name="tx63"/>
            <p:cNvSpPr/>
            <p:nvPr/>
          </p:nvSpPr>
          <p:spPr>
            <a:xfrm>
              <a:off x="2551325"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64" name="tx64"/>
            <p:cNvSpPr/>
            <p:nvPr/>
          </p:nvSpPr>
          <p:spPr>
            <a:xfrm>
              <a:off x="2819105"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65" name="tx65"/>
            <p:cNvSpPr/>
            <p:nvPr/>
          </p:nvSpPr>
          <p:spPr>
            <a:xfrm>
              <a:off x="308688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66" name="tx66"/>
            <p:cNvSpPr/>
            <p:nvPr/>
          </p:nvSpPr>
          <p:spPr>
            <a:xfrm>
              <a:off x="3354665"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67" name="tx67"/>
            <p:cNvSpPr/>
            <p:nvPr/>
          </p:nvSpPr>
          <p:spPr>
            <a:xfrm>
              <a:off x="3622445"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68" name="tx68"/>
            <p:cNvSpPr/>
            <p:nvPr/>
          </p:nvSpPr>
          <p:spPr>
            <a:xfrm>
              <a:off x="3890225"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69" name="tx69"/>
            <p:cNvSpPr/>
            <p:nvPr/>
          </p:nvSpPr>
          <p:spPr>
            <a:xfrm>
              <a:off x="4158005"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70" name="tx70"/>
            <p:cNvSpPr/>
            <p:nvPr/>
          </p:nvSpPr>
          <p:spPr>
            <a:xfrm>
              <a:off x="4425785"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1" name="tx71"/>
            <p:cNvSpPr/>
            <p:nvPr/>
          </p:nvSpPr>
          <p:spPr>
            <a:xfrm>
              <a:off x="1212426"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72" name="tx72"/>
            <p:cNvSpPr/>
            <p:nvPr/>
          </p:nvSpPr>
          <p:spPr>
            <a:xfrm>
              <a:off x="1480206"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3" name="tx73"/>
            <p:cNvSpPr/>
            <p:nvPr/>
          </p:nvSpPr>
          <p:spPr>
            <a:xfrm>
              <a:off x="1747986"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74" name="tx74"/>
            <p:cNvSpPr/>
            <p:nvPr/>
          </p:nvSpPr>
          <p:spPr>
            <a:xfrm>
              <a:off x="2015765"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75" name="tx75"/>
            <p:cNvSpPr/>
            <p:nvPr/>
          </p:nvSpPr>
          <p:spPr>
            <a:xfrm>
              <a:off x="2283545"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76" name="tx76"/>
            <p:cNvSpPr/>
            <p:nvPr/>
          </p:nvSpPr>
          <p:spPr>
            <a:xfrm>
              <a:off x="2551325"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77" name="tx77"/>
            <p:cNvSpPr/>
            <p:nvPr/>
          </p:nvSpPr>
          <p:spPr>
            <a:xfrm>
              <a:off x="2819105"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78" name="tx78"/>
            <p:cNvSpPr/>
            <p:nvPr/>
          </p:nvSpPr>
          <p:spPr>
            <a:xfrm>
              <a:off x="3086885"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79" name="tx79"/>
            <p:cNvSpPr/>
            <p:nvPr/>
          </p:nvSpPr>
          <p:spPr>
            <a:xfrm>
              <a:off x="335466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0" name="tx80"/>
            <p:cNvSpPr/>
            <p:nvPr/>
          </p:nvSpPr>
          <p:spPr>
            <a:xfrm>
              <a:off x="362244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1" name="tx81"/>
            <p:cNvSpPr/>
            <p:nvPr/>
          </p:nvSpPr>
          <p:spPr>
            <a:xfrm>
              <a:off x="389022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2" name="tx82"/>
            <p:cNvSpPr/>
            <p:nvPr/>
          </p:nvSpPr>
          <p:spPr>
            <a:xfrm>
              <a:off x="415800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3" name="tx83"/>
            <p:cNvSpPr/>
            <p:nvPr/>
          </p:nvSpPr>
          <p:spPr>
            <a:xfrm>
              <a:off x="4425785"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84" name="pl8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rc8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86" name="pl8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8" name="pl9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540582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736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9413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2091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4769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7447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280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5480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8158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80836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3514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6191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012505" y="3025536"/>
              <a:ext cx="1606679" cy="753881"/>
            </a:xfrm>
            <a:custGeom>
              <a:avLst/>
              <a:pathLst>
                <a:path w="1606679" h="753881">
                  <a:moveTo>
                    <a:pt x="0" y="753881"/>
                  </a:moveTo>
                  <a:lnTo>
                    <a:pt x="267779" y="548277"/>
                  </a:lnTo>
                  <a:lnTo>
                    <a:pt x="535559" y="376940"/>
                  </a:lnTo>
                  <a:lnTo>
                    <a:pt x="803339" y="342673"/>
                  </a:lnTo>
                  <a:lnTo>
                    <a:pt x="1071119" y="342673"/>
                  </a:lnTo>
                  <a:lnTo>
                    <a:pt x="1338899" y="376940"/>
                  </a:lnTo>
                  <a:lnTo>
                    <a:pt x="1606679" y="0"/>
                  </a:lnTo>
                </a:path>
              </a:pathLst>
            </a:custGeom>
            <a:ln w="29811" cap="flat">
              <a:solidFill>
                <a:srgbClr val="FF0000">
                  <a:alpha val="100000"/>
                </a:srgbClr>
              </a:solidFill>
              <a:prstDash val="solid"/>
              <a:round/>
            </a:ln>
          </p:spPr>
          <p:txBody>
            <a:bodyPr/>
            <a:lstStyle/>
            <a:p/>
          </p:txBody>
        </p:sp>
        <p:sp>
          <p:nvSpPr>
            <p:cNvPr id="113" name="pl113"/>
            <p:cNvSpPr/>
            <p:nvPr/>
          </p:nvSpPr>
          <p:spPr>
            <a:xfrm>
              <a:off x="7012505" y="3025536"/>
              <a:ext cx="1606679" cy="753881"/>
            </a:xfrm>
            <a:custGeom>
              <a:avLst/>
              <a:pathLst>
                <a:path w="1606679" h="753881">
                  <a:moveTo>
                    <a:pt x="0" y="753881"/>
                  </a:moveTo>
                  <a:lnTo>
                    <a:pt x="267779" y="548277"/>
                  </a:lnTo>
                  <a:lnTo>
                    <a:pt x="535559" y="376940"/>
                  </a:lnTo>
                  <a:lnTo>
                    <a:pt x="803339" y="342673"/>
                  </a:lnTo>
                  <a:lnTo>
                    <a:pt x="1071119" y="342673"/>
                  </a:lnTo>
                  <a:lnTo>
                    <a:pt x="1338899" y="376940"/>
                  </a:lnTo>
                  <a:lnTo>
                    <a:pt x="1606679" y="0"/>
                  </a:lnTo>
                </a:path>
              </a:pathLst>
            </a:custGeom>
            <a:ln w="29811" cap="flat">
              <a:solidFill>
                <a:srgbClr val="0058AB">
                  <a:alpha val="100000"/>
                </a:srgbClr>
              </a:solidFill>
              <a:prstDash val="solid"/>
              <a:round/>
            </a:ln>
          </p:spPr>
          <p:txBody>
            <a:bodyPr/>
            <a:lstStyle/>
            <a:p/>
          </p:txBody>
        </p:sp>
        <p:sp>
          <p:nvSpPr>
            <p:cNvPr id="114" name="pt114"/>
            <p:cNvSpPr/>
            <p:nvPr/>
          </p:nvSpPr>
          <p:spPr>
            <a:xfrm>
              <a:off x="6987679" y="3754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7255459"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7523239"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7791019"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8058799"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8326579"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8594359"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987679" y="3754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2" name="pt122"/>
            <p:cNvSpPr/>
            <p:nvPr/>
          </p:nvSpPr>
          <p:spPr>
            <a:xfrm>
              <a:off x="7255459" y="3548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3" name="pt123"/>
            <p:cNvSpPr/>
            <p:nvPr/>
          </p:nvSpPr>
          <p:spPr>
            <a:xfrm>
              <a:off x="7523239"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pt124"/>
            <p:cNvSpPr/>
            <p:nvPr/>
          </p:nvSpPr>
          <p:spPr>
            <a:xfrm>
              <a:off x="7791019"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5" name="pt125"/>
            <p:cNvSpPr/>
            <p:nvPr/>
          </p:nvSpPr>
          <p:spPr>
            <a:xfrm>
              <a:off x="8058799"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pt126"/>
            <p:cNvSpPr/>
            <p:nvPr/>
          </p:nvSpPr>
          <p:spPr>
            <a:xfrm>
              <a:off x="8326579"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pt127"/>
            <p:cNvSpPr/>
            <p:nvPr/>
          </p:nvSpPr>
          <p:spPr>
            <a:xfrm>
              <a:off x="8594359"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8" name="tx128"/>
            <p:cNvSpPr/>
            <p:nvPr/>
          </p:nvSpPr>
          <p:spPr>
            <a:xfrm>
              <a:off x="7012505" y="384899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129" name="tx129"/>
            <p:cNvSpPr/>
            <p:nvPr/>
          </p:nvSpPr>
          <p:spPr>
            <a:xfrm>
              <a:off x="7280285" y="364339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130" name="tx130"/>
            <p:cNvSpPr/>
            <p:nvPr/>
          </p:nvSpPr>
          <p:spPr>
            <a:xfrm>
              <a:off x="7548065"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131" name="tx131"/>
            <p:cNvSpPr/>
            <p:nvPr/>
          </p:nvSpPr>
          <p:spPr>
            <a:xfrm>
              <a:off x="7815845"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132" name="tx132"/>
            <p:cNvSpPr/>
            <p:nvPr/>
          </p:nvSpPr>
          <p:spPr>
            <a:xfrm>
              <a:off x="8083625"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133" name="tx133"/>
            <p:cNvSpPr/>
            <p:nvPr/>
          </p:nvSpPr>
          <p:spPr>
            <a:xfrm>
              <a:off x="8351405"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134" name="tx134"/>
            <p:cNvSpPr/>
            <p:nvPr/>
          </p:nvSpPr>
          <p:spPr>
            <a:xfrm>
              <a:off x="8619185"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135" name="tx135"/>
            <p:cNvSpPr/>
            <p:nvPr/>
          </p:nvSpPr>
          <p:spPr>
            <a:xfrm>
              <a:off x="7012505" y="360714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136" name="tx136"/>
            <p:cNvSpPr/>
            <p:nvPr/>
          </p:nvSpPr>
          <p:spPr>
            <a:xfrm>
              <a:off x="7280285"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137" name="tx137"/>
            <p:cNvSpPr/>
            <p:nvPr/>
          </p:nvSpPr>
          <p:spPr>
            <a:xfrm>
              <a:off x="7548065"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138" name="tx138"/>
            <p:cNvSpPr/>
            <p:nvPr/>
          </p:nvSpPr>
          <p:spPr>
            <a:xfrm>
              <a:off x="7815845"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139" name="tx139"/>
            <p:cNvSpPr/>
            <p:nvPr/>
          </p:nvSpPr>
          <p:spPr>
            <a:xfrm>
              <a:off x="8083625"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140" name="tx140"/>
            <p:cNvSpPr/>
            <p:nvPr/>
          </p:nvSpPr>
          <p:spPr>
            <a:xfrm>
              <a:off x="8351405"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141" name="tx141"/>
            <p:cNvSpPr/>
            <p:nvPr/>
          </p:nvSpPr>
          <p:spPr>
            <a:xfrm>
              <a:off x="8619185"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142" name="pl14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3" name="rc14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4" name="tx14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5" name="tx14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6" name="tx146"/>
            <p:cNvSpPr/>
            <p:nvPr/>
          </p:nvSpPr>
          <p:spPr>
            <a:xfrm rot="-5400000">
              <a:off x="10844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7" name="tx147"/>
            <p:cNvSpPr/>
            <p:nvPr/>
          </p:nvSpPr>
          <p:spPr>
            <a:xfrm rot="-5400000">
              <a:off x="13521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8" name="tx148"/>
            <p:cNvSpPr/>
            <p:nvPr/>
          </p:nvSpPr>
          <p:spPr>
            <a:xfrm rot="-5400000">
              <a:off x="16199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9" name="tx149"/>
            <p:cNvSpPr/>
            <p:nvPr/>
          </p:nvSpPr>
          <p:spPr>
            <a:xfrm rot="-5400000">
              <a:off x="18877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21555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1" name="tx151"/>
            <p:cNvSpPr/>
            <p:nvPr/>
          </p:nvSpPr>
          <p:spPr>
            <a:xfrm rot="-5400000">
              <a:off x="24233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2" name="tx152"/>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3" name="tx153"/>
            <p:cNvSpPr/>
            <p:nvPr/>
          </p:nvSpPr>
          <p:spPr>
            <a:xfrm rot="-5400000">
              <a:off x="29588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32266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34944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37622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402997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42977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52778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0" name="tx160"/>
            <p:cNvSpPr/>
            <p:nvPr/>
          </p:nvSpPr>
          <p:spPr>
            <a:xfrm rot="-5400000">
              <a:off x="55455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1" name="tx161"/>
            <p:cNvSpPr/>
            <p:nvPr/>
          </p:nvSpPr>
          <p:spPr>
            <a:xfrm rot="-5400000">
              <a:off x="58133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2" name="tx162"/>
            <p:cNvSpPr/>
            <p:nvPr/>
          </p:nvSpPr>
          <p:spPr>
            <a:xfrm rot="-5400000">
              <a:off x="60811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3" name="tx163"/>
            <p:cNvSpPr/>
            <p:nvPr/>
          </p:nvSpPr>
          <p:spPr>
            <a:xfrm rot="-5400000">
              <a:off x="63489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4" name="tx164"/>
            <p:cNvSpPr/>
            <p:nvPr/>
          </p:nvSpPr>
          <p:spPr>
            <a:xfrm rot="-5400000">
              <a:off x="66167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5" name="tx165"/>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6" name="tx166"/>
            <p:cNvSpPr/>
            <p:nvPr/>
          </p:nvSpPr>
          <p:spPr>
            <a:xfrm rot="-5400000">
              <a:off x="71522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7" name="tx167"/>
            <p:cNvSpPr/>
            <p:nvPr/>
          </p:nvSpPr>
          <p:spPr>
            <a:xfrm rot="-5400000">
              <a:off x="74200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8" name="tx168"/>
            <p:cNvSpPr/>
            <p:nvPr/>
          </p:nvSpPr>
          <p:spPr>
            <a:xfrm rot="-5400000">
              <a:off x="76878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9" name="tx169"/>
            <p:cNvSpPr/>
            <p:nvPr/>
          </p:nvSpPr>
          <p:spPr>
            <a:xfrm rot="-5400000">
              <a:off x="79556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0" name="tx170"/>
            <p:cNvSpPr/>
            <p:nvPr/>
          </p:nvSpPr>
          <p:spPr>
            <a:xfrm rot="-5400000">
              <a:off x="822337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1" name="tx171"/>
            <p:cNvSpPr/>
            <p:nvPr/>
          </p:nvSpPr>
          <p:spPr>
            <a:xfrm rot="-5400000">
              <a:off x="84911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2" name="tx17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3" name="tx17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4" name="tx17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5" name="tx17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6" name="tx17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7" name="tx17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8" name="tx17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9" name="pl17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0" name="pl18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1" name="tx18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2" name="tx18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3" name="tx183"/>
            <p:cNvSpPr/>
            <p:nvPr/>
          </p:nvSpPr>
          <p:spPr>
            <a:xfrm>
              <a:off x="757200" y="398022"/>
              <a:ext cx="54135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Czechia, 2012-2024</a:t>
              </a:r>
            </a:p>
          </p:txBody>
        </p:sp>
        <p:sp>
          <p:nvSpPr>
            <p:cNvPr id="184" name="tx18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Czechia was 2012.
In 2024, first dose (HPV1) programme coverage among girls was 75% and last dose (HPVc) programme coverage was 75%.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506418"/>
            </a:xfrm>
            <a:custGeom>
              <a:avLst/>
              <a:pathLst>
                <a:path w="6444618" h="506418">
                  <a:moveTo>
                    <a:pt x="0" y="38955"/>
                  </a:moveTo>
                  <a:lnTo>
                    <a:pt x="268525" y="38955"/>
                  </a:lnTo>
                  <a:lnTo>
                    <a:pt x="537051" y="38955"/>
                  </a:lnTo>
                  <a:lnTo>
                    <a:pt x="805577" y="77910"/>
                  </a:lnTo>
                  <a:lnTo>
                    <a:pt x="1074103" y="38955"/>
                  </a:lnTo>
                  <a:lnTo>
                    <a:pt x="1342628" y="77910"/>
                  </a:lnTo>
                  <a:lnTo>
                    <a:pt x="1611154" y="38955"/>
                  </a:lnTo>
                  <a:lnTo>
                    <a:pt x="1879680" y="0"/>
                  </a:lnTo>
                  <a:lnTo>
                    <a:pt x="2148206" y="0"/>
                  </a:lnTo>
                  <a:lnTo>
                    <a:pt x="2416732" y="0"/>
                  </a:lnTo>
                  <a:lnTo>
                    <a:pt x="2685257" y="0"/>
                  </a:lnTo>
                  <a:lnTo>
                    <a:pt x="2953783" y="0"/>
                  </a:lnTo>
                  <a:lnTo>
                    <a:pt x="3222309" y="0"/>
                  </a:lnTo>
                  <a:lnTo>
                    <a:pt x="3490835" y="38955"/>
                  </a:lnTo>
                  <a:lnTo>
                    <a:pt x="3759360" y="77910"/>
                  </a:lnTo>
                  <a:lnTo>
                    <a:pt x="4027886" y="77910"/>
                  </a:lnTo>
                  <a:lnTo>
                    <a:pt x="4296412" y="116865"/>
                  </a:lnTo>
                  <a:lnTo>
                    <a:pt x="4564938" y="116865"/>
                  </a:lnTo>
                  <a:lnTo>
                    <a:pt x="4833464" y="77910"/>
                  </a:lnTo>
                  <a:lnTo>
                    <a:pt x="5101989" y="77910"/>
                  </a:lnTo>
                  <a:lnTo>
                    <a:pt x="5370515" y="77910"/>
                  </a:lnTo>
                  <a:lnTo>
                    <a:pt x="5639041" y="194776"/>
                  </a:lnTo>
                  <a:lnTo>
                    <a:pt x="5907567" y="194776"/>
                  </a:lnTo>
                  <a:lnTo>
                    <a:pt x="6176092" y="350597"/>
                  </a:lnTo>
                  <a:lnTo>
                    <a:pt x="6444618" y="506418"/>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584328"/>
            </a:xfrm>
            <a:custGeom>
              <a:avLst/>
              <a:pathLst>
                <a:path w="6444618" h="584328">
                  <a:moveTo>
                    <a:pt x="0" y="38955"/>
                  </a:moveTo>
                  <a:lnTo>
                    <a:pt x="268525" y="38955"/>
                  </a:lnTo>
                  <a:lnTo>
                    <a:pt x="537051" y="38955"/>
                  </a:lnTo>
                  <a:lnTo>
                    <a:pt x="805577" y="38955"/>
                  </a:lnTo>
                  <a:lnTo>
                    <a:pt x="1074103" y="38955"/>
                  </a:lnTo>
                  <a:lnTo>
                    <a:pt x="1342628" y="38955"/>
                  </a:lnTo>
                  <a:lnTo>
                    <a:pt x="1611154" y="38955"/>
                  </a:lnTo>
                  <a:lnTo>
                    <a:pt x="1879680" y="38955"/>
                  </a:lnTo>
                  <a:lnTo>
                    <a:pt x="2148206" y="38955"/>
                  </a:lnTo>
                  <a:lnTo>
                    <a:pt x="2416732" y="38955"/>
                  </a:lnTo>
                  <a:lnTo>
                    <a:pt x="2685257" y="38955"/>
                  </a:lnTo>
                  <a:lnTo>
                    <a:pt x="2953783" y="38955"/>
                  </a:lnTo>
                  <a:lnTo>
                    <a:pt x="3222309" y="0"/>
                  </a:lnTo>
                  <a:lnTo>
                    <a:pt x="3490835" y="0"/>
                  </a:lnTo>
                  <a:lnTo>
                    <a:pt x="3759360" y="116865"/>
                  </a:lnTo>
                  <a:lnTo>
                    <a:pt x="4027886" y="0"/>
                  </a:lnTo>
                  <a:lnTo>
                    <a:pt x="4296412" y="233731"/>
                  </a:lnTo>
                  <a:lnTo>
                    <a:pt x="4564938" y="350597"/>
                  </a:lnTo>
                  <a:lnTo>
                    <a:pt x="4833464" y="584328"/>
                  </a:lnTo>
                  <a:lnTo>
                    <a:pt x="5101989" y="467462"/>
                  </a:lnTo>
                  <a:lnTo>
                    <a:pt x="5370515" y="350597"/>
                  </a:lnTo>
                  <a:lnTo>
                    <a:pt x="5639041" y="77910"/>
                  </a:lnTo>
                  <a:lnTo>
                    <a:pt x="5907567" y="77910"/>
                  </a:lnTo>
                  <a:lnTo>
                    <a:pt x="6176092" y="467462"/>
                  </a:lnTo>
                  <a:lnTo>
                    <a:pt x="6444618" y="389552"/>
                  </a:lnTo>
                </a:path>
              </a:pathLst>
            </a:custGeom>
            <a:ln w="27101" cap="flat">
              <a:solidFill>
                <a:srgbClr val="00BA38">
                  <a:alpha val="100000"/>
                </a:srgbClr>
              </a:solidFill>
              <a:prstDash val="solid"/>
              <a:round/>
            </a:ln>
          </p:spPr>
          <p:txBody>
            <a:bodyPr/>
            <a:lstStyle/>
            <a:p/>
          </p:txBody>
        </p:sp>
        <p:sp>
          <p:nvSpPr>
            <p:cNvPr id="28" name="pl28"/>
            <p:cNvSpPr/>
            <p:nvPr/>
          </p:nvSpPr>
          <p:spPr>
            <a:xfrm>
              <a:off x="4670588" y="2009926"/>
              <a:ext cx="3222309" cy="506418"/>
            </a:xfrm>
            <a:custGeom>
              <a:avLst/>
              <a:pathLst>
                <a:path w="3222309" h="506418">
                  <a:moveTo>
                    <a:pt x="0" y="38955"/>
                  </a:moveTo>
                  <a:lnTo>
                    <a:pt x="268525" y="77910"/>
                  </a:lnTo>
                  <a:lnTo>
                    <a:pt x="537051" y="194776"/>
                  </a:lnTo>
                  <a:lnTo>
                    <a:pt x="805577" y="350597"/>
                  </a:lnTo>
                  <a:lnTo>
                    <a:pt x="1074103" y="506418"/>
                  </a:lnTo>
                  <a:lnTo>
                    <a:pt x="1342628" y="428507"/>
                  </a:lnTo>
                  <a:lnTo>
                    <a:pt x="1611154" y="428507"/>
                  </a:lnTo>
                  <a:lnTo>
                    <a:pt x="1879680" y="350597"/>
                  </a:lnTo>
                  <a:lnTo>
                    <a:pt x="2148206" y="194776"/>
                  </a:lnTo>
                  <a:lnTo>
                    <a:pt x="2416732" y="155820"/>
                  </a:lnTo>
                  <a:lnTo>
                    <a:pt x="2685257" y="155820"/>
                  </a:lnTo>
                  <a:lnTo>
                    <a:pt x="2953783" y="194776"/>
                  </a:lnTo>
                  <a:lnTo>
                    <a:pt x="3222309"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5430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42617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97154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0755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07557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632211" y="201050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771" y="1394027"/>
              <a:ext cx="251651" cy="66093"/>
            </a:xfrm>
            <a:custGeom>
              <a:avLst/>
              <a:pathLst>
                <a:path w="251651" h="66093">
                  <a:moveTo>
                    <a:pt x="251651" y="0"/>
                  </a:moveTo>
                  <a:lnTo>
                    <a:pt x="0" y="66093"/>
                  </a:lnTo>
                </a:path>
              </a:pathLst>
            </a:custGeom>
          </p:spPr>
          <p:txBody>
            <a:bodyPr/>
            <a:lstStyle/>
            <a:p/>
          </p:txBody>
        </p:sp>
        <p:sp>
          <p:nvSpPr>
            <p:cNvPr id="37" name="pl37"/>
            <p:cNvSpPr/>
            <p:nvPr/>
          </p:nvSpPr>
          <p:spPr>
            <a:xfrm>
              <a:off x="7909998" y="1585610"/>
              <a:ext cx="251424" cy="61625"/>
            </a:xfrm>
            <a:custGeom>
              <a:avLst/>
              <a:pathLst>
                <a:path w="251424" h="61625">
                  <a:moveTo>
                    <a:pt x="251424" y="61625"/>
                  </a:moveTo>
                  <a:lnTo>
                    <a:pt x="0" y="0"/>
                  </a:lnTo>
                </a:path>
              </a:pathLst>
            </a:custGeom>
          </p:spPr>
          <p:txBody>
            <a:bodyPr/>
            <a:lstStyle/>
            <a:p/>
          </p:txBody>
        </p:sp>
        <p:sp>
          <p:nvSpPr>
            <p:cNvPr id="38" name="pl38"/>
            <p:cNvSpPr/>
            <p:nvPr/>
          </p:nvSpPr>
          <p:spPr>
            <a:xfrm>
              <a:off x="7911816" y="2009926"/>
              <a:ext cx="249607" cy="3"/>
            </a:xfrm>
            <a:custGeom>
              <a:avLst/>
              <a:pathLst>
                <a:path w="249607" h="3">
                  <a:moveTo>
                    <a:pt x="249607" y="3"/>
                  </a:moveTo>
                  <a:lnTo>
                    <a:pt x="0" y="0"/>
                  </a:lnTo>
                </a:path>
              </a:pathLst>
            </a:custGeom>
          </p:spPr>
          <p:txBody>
            <a:bodyPr/>
            <a:lstStyle/>
            <a:p/>
          </p:txBody>
        </p:sp>
        <p:sp>
          <p:nvSpPr>
            <p:cNvPr id="39" name="pg39"/>
            <p:cNvSpPr/>
            <p:nvPr/>
          </p:nvSpPr>
          <p:spPr>
            <a:xfrm>
              <a:off x="8092843" y="12917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0" name="tx40"/>
            <p:cNvSpPr/>
            <p:nvPr/>
          </p:nvSpPr>
          <p:spPr>
            <a:xfrm>
              <a:off x="8115703" y="13325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89%</a:t>
              </a:r>
            </a:p>
          </p:txBody>
        </p:sp>
        <p:sp>
          <p:nvSpPr>
            <p:cNvPr id="41" name="pg41"/>
            <p:cNvSpPr/>
            <p:nvPr/>
          </p:nvSpPr>
          <p:spPr>
            <a:xfrm>
              <a:off x="8092843" y="15651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15703" y="160597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3" name="pg43"/>
            <p:cNvSpPr/>
            <p:nvPr/>
          </p:nvSpPr>
          <p:spPr>
            <a:xfrm>
              <a:off x="8092843" y="191894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195978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75%</a:t>
              </a:r>
            </a:p>
          </p:txBody>
        </p:sp>
        <p:sp>
          <p:nvSpPr>
            <p:cNvPr id="45" name="pl45"/>
            <p:cNvSpPr/>
            <p:nvPr/>
          </p:nvSpPr>
          <p:spPr>
            <a:xfrm>
              <a:off x="1467153" y="1110031"/>
              <a:ext cx="91829" cy="3255"/>
            </a:xfrm>
            <a:custGeom>
              <a:avLst/>
              <a:pathLst>
                <a:path w="91829" h="3255">
                  <a:moveTo>
                    <a:pt x="91829" y="0"/>
                  </a:moveTo>
                  <a:lnTo>
                    <a:pt x="0" y="3255"/>
                  </a:lnTo>
                </a:path>
              </a:pathLst>
            </a:custGeom>
          </p:spPr>
          <p:txBody>
            <a:bodyPr/>
            <a:lstStyle/>
            <a:p/>
          </p:txBody>
        </p:sp>
        <p:sp>
          <p:nvSpPr>
            <p:cNvPr id="46" name="pg46"/>
            <p:cNvSpPr/>
            <p:nvPr/>
          </p:nvSpPr>
          <p:spPr>
            <a:xfrm>
              <a:off x="1515989" y="92805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61709" y="9718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48" name="pg48"/>
            <p:cNvSpPr/>
            <p:nvPr/>
          </p:nvSpPr>
          <p:spPr>
            <a:xfrm>
              <a:off x="1150110" y="111597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195830" y="11597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98</a:t>
              </a:r>
            </a:p>
          </p:txBody>
        </p:sp>
        <p:sp>
          <p:nvSpPr>
            <p:cNvPr id="50" name="pg50"/>
            <p:cNvSpPr/>
            <p:nvPr/>
          </p:nvSpPr>
          <p:spPr>
            <a:xfrm>
              <a:off x="4733499" y="186519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779219" y="1910910"/>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74</a:t>
              </a:r>
            </a:p>
          </p:txBody>
        </p:sp>
        <p:sp>
          <p:nvSpPr>
            <p:cNvPr id="52" name="tx52"/>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2" name="pl72"/>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3" name="tx73"/>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4" name="tx74"/>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5" name="tx75"/>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6" name="tx7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7" name="tx77"/>
            <p:cNvSpPr/>
            <p:nvPr/>
          </p:nvSpPr>
          <p:spPr>
            <a:xfrm>
              <a:off x="3121963" y="579074"/>
              <a:ext cx="36343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Czechia, 2000-2024</a:t>
              </a:r>
            </a:p>
          </p:txBody>
        </p:sp>
        <p:sp>
          <p:nvSpPr>
            <p:cNvPr id="78" name="tx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9" name="tx79"/>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0" name="tx80"/>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1" name="tx81"/>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Czechia has 3 out of the 4 SDG vaccines.
In 2024, Czechia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96% in 2023 to 97% in 2024.
• DTP3 coverage declined 4 percentage points from 90% in 2023 to 86% in 2024.
• There were there were &lt;1,000 fewer zero-dose children in 2024. This leaves 3,000 children without vaccination, vulnerable to vaccine-preventable diseases and a further 10,000 with incomplete protection.
• Czechia accounted for 0.8% of zero-dose children in Non-programme and &lt;0.1% of zero-dose children globally.
• MCV1 coverage increased 2 percentage points from 87% in 2023 to 89% in 2024. There were 10,000 children who missed out on the first measles vaccination.
• MCV2 coverage increased 2 percentage points from 87% in 2023 to 89% in 2024.
• Last dose coverage of HPV vaccination (HPVc) among girls increased from 70% to 75%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Czechia,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Czechia.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DAPMHHIV-502652578-1605192</_dlc_DocId>
    <_dlc_DocIdUrl xmlns="9e17fbd9-fb4c-4d20-9ec4-18aa77a91b0d">
      <Url>https://unicef.sharepoint.com/teams/DAPM-Health-HIV/_layouts/15/DocIdRedir.aspx?ID=DAPMHHIV-502652578-1605192</Url>
      <Description>DAPMHHIV-502652578-1605192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7b9e140e-1039-4c1f-bfac-1dc1b6f72d9a</vt:lpwstr>
  </property>
  <property fmtid="{D5CDD505-2E9C-101B-9397-08002B2CF9AE}" pid="4" name="MediaServiceImageTags">
    <vt:lpwstr/>
  </property>
</Properties>
</file>