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9541f6b0bb6001cd1de6197b953cc489e72eb1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9902"/>
            </a:xfrm>
            <a:custGeom>
              <a:avLst/>
              <a:pathLst>
                <a:path w="6444618" h="39902">
                  <a:moveTo>
                    <a:pt x="0" y="39902"/>
                  </a:moveTo>
                  <a:lnTo>
                    <a:pt x="268525" y="39902"/>
                  </a:lnTo>
                  <a:lnTo>
                    <a:pt x="537051" y="39902"/>
                  </a:lnTo>
                  <a:lnTo>
                    <a:pt x="805577" y="39902"/>
                  </a:lnTo>
                  <a:lnTo>
                    <a:pt x="1074103" y="39902"/>
                  </a:lnTo>
                  <a:lnTo>
                    <a:pt x="1342628" y="39902"/>
                  </a:lnTo>
                  <a:lnTo>
                    <a:pt x="1611154" y="39902"/>
                  </a:lnTo>
                  <a:lnTo>
                    <a:pt x="1879680" y="39902"/>
                  </a:lnTo>
                  <a:lnTo>
                    <a:pt x="2148206" y="39902"/>
                  </a:lnTo>
                  <a:lnTo>
                    <a:pt x="2416732" y="0"/>
                  </a:lnTo>
                  <a:lnTo>
                    <a:pt x="2685257" y="0"/>
                  </a:lnTo>
                  <a:lnTo>
                    <a:pt x="2953783" y="0"/>
                  </a:lnTo>
                  <a:lnTo>
                    <a:pt x="3222309" y="0"/>
                  </a:lnTo>
                  <a:lnTo>
                    <a:pt x="3490835" y="0"/>
                  </a:lnTo>
                  <a:lnTo>
                    <a:pt x="3759360" y="0"/>
                  </a:lnTo>
                  <a:lnTo>
                    <a:pt x="4027886" y="39902"/>
                  </a:lnTo>
                  <a:lnTo>
                    <a:pt x="4296412" y="39902"/>
                  </a:lnTo>
                  <a:lnTo>
                    <a:pt x="4564938" y="39902"/>
                  </a:lnTo>
                  <a:lnTo>
                    <a:pt x="4833464" y="0"/>
                  </a:lnTo>
                  <a:lnTo>
                    <a:pt x="5101989" y="39902"/>
                  </a:lnTo>
                  <a:lnTo>
                    <a:pt x="5370515" y="39902"/>
                  </a:lnTo>
                  <a:lnTo>
                    <a:pt x="5639041" y="39902"/>
                  </a:lnTo>
                  <a:lnTo>
                    <a:pt x="5907567" y="39902"/>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99513"/>
            </a:xfrm>
            <a:custGeom>
              <a:avLst/>
              <a:pathLst>
                <a:path w="6444618" h="199513">
                  <a:moveTo>
                    <a:pt x="0" y="79805"/>
                  </a:moveTo>
                  <a:lnTo>
                    <a:pt x="268525" y="79805"/>
                  </a:lnTo>
                  <a:lnTo>
                    <a:pt x="537051" y="39902"/>
                  </a:lnTo>
                  <a:lnTo>
                    <a:pt x="805577" y="39902"/>
                  </a:lnTo>
                  <a:lnTo>
                    <a:pt x="1074103" y="39902"/>
                  </a:lnTo>
                  <a:lnTo>
                    <a:pt x="1342628" y="39902"/>
                  </a:lnTo>
                  <a:lnTo>
                    <a:pt x="1611154" y="79805"/>
                  </a:lnTo>
                  <a:lnTo>
                    <a:pt x="1879680" y="79805"/>
                  </a:lnTo>
                  <a:lnTo>
                    <a:pt x="2148206" y="79805"/>
                  </a:lnTo>
                  <a:lnTo>
                    <a:pt x="2416732" y="0"/>
                  </a:lnTo>
                  <a:lnTo>
                    <a:pt x="2685257" y="0"/>
                  </a:lnTo>
                  <a:lnTo>
                    <a:pt x="2953783" y="0"/>
                  </a:lnTo>
                  <a:lnTo>
                    <a:pt x="3222309" y="0"/>
                  </a:lnTo>
                  <a:lnTo>
                    <a:pt x="3490835" y="0"/>
                  </a:lnTo>
                  <a:lnTo>
                    <a:pt x="3759360" y="0"/>
                  </a:lnTo>
                  <a:lnTo>
                    <a:pt x="4027886" y="79805"/>
                  </a:lnTo>
                  <a:lnTo>
                    <a:pt x="4296412" y="79805"/>
                  </a:lnTo>
                  <a:lnTo>
                    <a:pt x="4564938" y="79805"/>
                  </a:lnTo>
                  <a:lnTo>
                    <a:pt x="4833464" y="0"/>
                  </a:lnTo>
                  <a:lnTo>
                    <a:pt x="5101989" y="119708"/>
                  </a:lnTo>
                  <a:lnTo>
                    <a:pt x="5370515" y="119708"/>
                  </a:lnTo>
                  <a:lnTo>
                    <a:pt x="5639041" y="119708"/>
                  </a:lnTo>
                  <a:lnTo>
                    <a:pt x="5907567" y="119708"/>
                  </a:lnTo>
                  <a:lnTo>
                    <a:pt x="6176092" y="159610"/>
                  </a:lnTo>
                  <a:lnTo>
                    <a:pt x="6444618" y="19951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678346"/>
            </a:xfrm>
            <a:custGeom>
              <a:avLst/>
              <a:pathLst>
                <a:path w="6444618" h="678346">
                  <a:moveTo>
                    <a:pt x="0" y="518735"/>
                  </a:moveTo>
                  <a:lnTo>
                    <a:pt x="268525" y="518735"/>
                  </a:lnTo>
                  <a:lnTo>
                    <a:pt x="537051" y="518735"/>
                  </a:lnTo>
                  <a:lnTo>
                    <a:pt x="805577" y="518735"/>
                  </a:lnTo>
                  <a:lnTo>
                    <a:pt x="1074103" y="518735"/>
                  </a:lnTo>
                  <a:lnTo>
                    <a:pt x="1342628" y="518735"/>
                  </a:lnTo>
                  <a:lnTo>
                    <a:pt x="1611154" y="478832"/>
                  </a:lnTo>
                  <a:lnTo>
                    <a:pt x="1879680" y="478832"/>
                  </a:lnTo>
                  <a:lnTo>
                    <a:pt x="2148206" y="478832"/>
                  </a:lnTo>
                  <a:lnTo>
                    <a:pt x="2416732" y="478832"/>
                  </a:lnTo>
                  <a:lnTo>
                    <a:pt x="2685257" y="478832"/>
                  </a:lnTo>
                  <a:lnTo>
                    <a:pt x="2953783" y="478832"/>
                  </a:lnTo>
                  <a:lnTo>
                    <a:pt x="3222309" y="518735"/>
                  </a:lnTo>
                  <a:lnTo>
                    <a:pt x="3490835" y="518735"/>
                  </a:lnTo>
                  <a:lnTo>
                    <a:pt x="3759360" y="518735"/>
                  </a:lnTo>
                  <a:lnTo>
                    <a:pt x="4027886" y="359124"/>
                  </a:lnTo>
                  <a:lnTo>
                    <a:pt x="4296412" y="359124"/>
                  </a:lnTo>
                  <a:lnTo>
                    <a:pt x="4564938" y="359124"/>
                  </a:lnTo>
                  <a:lnTo>
                    <a:pt x="4833464" y="359124"/>
                  </a:lnTo>
                  <a:lnTo>
                    <a:pt x="5101989" y="518735"/>
                  </a:lnTo>
                  <a:lnTo>
                    <a:pt x="5370515" y="518735"/>
                  </a:lnTo>
                  <a:lnTo>
                    <a:pt x="5639041" y="518735"/>
                  </a:lnTo>
                  <a:lnTo>
                    <a:pt x="5907567" y="598540"/>
                  </a:lnTo>
                  <a:lnTo>
                    <a:pt x="6176092" y="678346"/>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3327959" y="1398418"/>
              <a:ext cx="4564938" cy="678346"/>
            </a:xfrm>
            <a:custGeom>
              <a:avLst/>
              <a:pathLst>
                <a:path w="4564938" h="678346">
                  <a:moveTo>
                    <a:pt x="0" y="159610"/>
                  </a:moveTo>
                  <a:lnTo>
                    <a:pt x="268525" y="319221"/>
                  </a:lnTo>
                  <a:lnTo>
                    <a:pt x="537051" y="359124"/>
                  </a:lnTo>
                  <a:lnTo>
                    <a:pt x="805577" y="359124"/>
                  </a:lnTo>
                  <a:lnTo>
                    <a:pt x="1074103" y="359124"/>
                  </a:lnTo>
                  <a:lnTo>
                    <a:pt x="1342628" y="359124"/>
                  </a:lnTo>
                  <a:lnTo>
                    <a:pt x="1611154" y="359124"/>
                  </a:lnTo>
                  <a:lnTo>
                    <a:pt x="1879680" y="359124"/>
                  </a:lnTo>
                  <a:lnTo>
                    <a:pt x="2148206" y="359124"/>
                  </a:lnTo>
                  <a:lnTo>
                    <a:pt x="2416732" y="359124"/>
                  </a:lnTo>
                  <a:lnTo>
                    <a:pt x="2685257" y="359124"/>
                  </a:lnTo>
                  <a:lnTo>
                    <a:pt x="2953783" y="359124"/>
                  </a:lnTo>
                  <a:lnTo>
                    <a:pt x="3222309" y="359124"/>
                  </a:lnTo>
                  <a:lnTo>
                    <a:pt x="3490835" y="359124"/>
                  </a:lnTo>
                  <a:lnTo>
                    <a:pt x="3759360" y="359124"/>
                  </a:lnTo>
                  <a:lnTo>
                    <a:pt x="4027886" y="359124"/>
                  </a:lnTo>
                  <a:lnTo>
                    <a:pt x="4296412" y="678346"/>
                  </a:lnTo>
                  <a:lnTo>
                    <a:pt x="456493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289582"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1134" y="1003606"/>
              <a:ext cx="260289" cy="305344"/>
            </a:xfrm>
            <a:custGeom>
              <a:avLst/>
              <a:pathLst>
                <a:path w="260289" h="305344">
                  <a:moveTo>
                    <a:pt x="260289" y="0"/>
                  </a:moveTo>
                  <a:lnTo>
                    <a:pt x="0" y="305344"/>
                  </a:lnTo>
                </a:path>
              </a:pathLst>
            </a:custGeom>
          </p:spPr>
          <p:txBody>
            <a:bodyPr/>
            <a:lstStyle/>
            <a:p/>
          </p:txBody>
        </p:sp>
        <p:sp>
          <p:nvSpPr>
            <p:cNvPr id="41" name="pl41"/>
            <p:cNvSpPr/>
            <p:nvPr/>
          </p:nvSpPr>
          <p:spPr>
            <a:xfrm>
              <a:off x="7909125" y="1272965"/>
              <a:ext cx="252297" cy="80380"/>
            </a:xfrm>
            <a:custGeom>
              <a:avLst/>
              <a:pathLst>
                <a:path w="252297" h="80380">
                  <a:moveTo>
                    <a:pt x="252297" y="0"/>
                  </a:moveTo>
                  <a:lnTo>
                    <a:pt x="0" y="80380"/>
                  </a:lnTo>
                </a:path>
              </a:pathLst>
            </a:custGeom>
          </p:spPr>
          <p:txBody>
            <a:bodyPr/>
            <a:lstStyle/>
            <a:p/>
          </p:txBody>
        </p:sp>
        <p:sp>
          <p:nvSpPr>
            <p:cNvPr id="42" name="pl42"/>
            <p:cNvSpPr/>
            <p:nvPr/>
          </p:nvSpPr>
          <p:spPr>
            <a:xfrm>
              <a:off x="7907794" y="1404810"/>
              <a:ext cx="253629" cy="108827"/>
            </a:xfrm>
            <a:custGeom>
              <a:avLst/>
              <a:pathLst>
                <a:path w="253629" h="108827">
                  <a:moveTo>
                    <a:pt x="253629" y="108827"/>
                  </a:moveTo>
                  <a:lnTo>
                    <a:pt x="0" y="0"/>
                  </a:lnTo>
                </a:path>
              </a:pathLst>
            </a:custGeom>
          </p:spPr>
          <p:txBody>
            <a:bodyPr/>
            <a:lstStyle/>
            <a:p/>
          </p:txBody>
        </p:sp>
        <p:sp>
          <p:nvSpPr>
            <p:cNvPr id="43" name="pl43"/>
            <p:cNvSpPr/>
            <p:nvPr/>
          </p:nvSpPr>
          <p:spPr>
            <a:xfrm>
              <a:off x="7902290" y="1527422"/>
              <a:ext cx="259132" cy="256458"/>
            </a:xfrm>
            <a:custGeom>
              <a:avLst/>
              <a:pathLst>
                <a:path w="259132" h="256458">
                  <a:moveTo>
                    <a:pt x="259132" y="256458"/>
                  </a:moveTo>
                  <a:lnTo>
                    <a:pt x="0" y="0"/>
                  </a:lnTo>
                </a:path>
              </a:pathLst>
            </a:custGeom>
          </p:spPr>
          <p:txBody>
            <a:bodyPr/>
            <a:lstStyle/>
            <a:p/>
          </p:txBody>
        </p:sp>
        <p:sp>
          <p:nvSpPr>
            <p:cNvPr id="44" name="pg44"/>
            <p:cNvSpPr/>
            <p:nvPr/>
          </p:nvSpPr>
          <p:spPr>
            <a:xfrm>
              <a:off x="8092843" y="89297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93381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6" name="pg46"/>
            <p:cNvSpPr/>
            <p:nvPr/>
          </p:nvSpPr>
          <p:spPr>
            <a:xfrm>
              <a:off x="8092843" y="116789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20874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8" name="pg48"/>
            <p:cNvSpPr/>
            <p:nvPr/>
          </p:nvSpPr>
          <p:spPr>
            <a:xfrm>
              <a:off x="8092843" y="144197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48282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97%</a:t>
              </a:r>
            </a:p>
          </p:txBody>
        </p:sp>
        <p:sp>
          <p:nvSpPr>
            <p:cNvPr id="50" name="pg50"/>
            <p:cNvSpPr/>
            <p:nvPr/>
          </p:nvSpPr>
          <p:spPr>
            <a:xfrm>
              <a:off x="8092843" y="171405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75489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100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Cyprus,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2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37336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37282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37228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38736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287309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87255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87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3401383"/>
              <a:ext cx="248247" cy="472256"/>
            </a:xfrm>
            <a:prstGeom prst="rect">
              <a:avLst/>
            </a:prstGeom>
            <a:solidFill>
              <a:srgbClr val="1CABE2">
                <a:alpha val="100000"/>
              </a:srgbClr>
            </a:solidFill>
          </p:spPr>
          <p:txBody>
            <a:bodyPr/>
            <a:lstStyle/>
            <a:p/>
          </p:txBody>
        </p:sp>
        <p:sp>
          <p:nvSpPr>
            <p:cNvPr id="23" name="rc23"/>
            <p:cNvSpPr/>
            <p:nvPr/>
          </p:nvSpPr>
          <p:spPr>
            <a:xfrm>
              <a:off x="1609153" y="3411388"/>
              <a:ext cx="248247" cy="462251"/>
            </a:xfrm>
            <a:prstGeom prst="rect">
              <a:avLst/>
            </a:prstGeom>
            <a:solidFill>
              <a:srgbClr val="1CABE2">
                <a:alpha val="100000"/>
              </a:srgbClr>
            </a:solidFill>
          </p:spPr>
          <p:txBody>
            <a:bodyPr/>
            <a:lstStyle/>
            <a:p/>
          </p:txBody>
        </p:sp>
        <p:sp>
          <p:nvSpPr>
            <p:cNvPr id="24" name="rc24"/>
            <p:cNvSpPr/>
            <p:nvPr/>
          </p:nvSpPr>
          <p:spPr>
            <a:xfrm>
              <a:off x="1884983" y="3419393"/>
              <a:ext cx="248247" cy="454246"/>
            </a:xfrm>
            <a:prstGeom prst="rect">
              <a:avLst/>
            </a:prstGeom>
            <a:solidFill>
              <a:srgbClr val="1CABE2">
                <a:alpha val="100000"/>
              </a:srgbClr>
            </a:solidFill>
          </p:spPr>
          <p:txBody>
            <a:bodyPr/>
            <a:lstStyle/>
            <a:p/>
          </p:txBody>
        </p:sp>
        <p:sp>
          <p:nvSpPr>
            <p:cNvPr id="25" name="rc25"/>
            <p:cNvSpPr/>
            <p:nvPr/>
          </p:nvSpPr>
          <p:spPr>
            <a:xfrm>
              <a:off x="2160814" y="3405385"/>
              <a:ext cx="248247" cy="468254"/>
            </a:xfrm>
            <a:prstGeom prst="rect">
              <a:avLst/>
            </a:prstGeom>
            <a:solidFill>
              <a:srgbClr val="1CABE2">
                <a:alpha val="100000"/>
              </a:srgbClr>
            </a:solidFill>
          </p:spPr>
          <p:txBody>
            <a:bodyPr/>
            <a:lstStyle/>
            <a:p/>
          </p:txBody>
        </p:sp>
        <p:sp>
          <p:nvSpPr>
            <p:cNvPr id="26" name="rc26"/>
            <p:cNvSpPr/>
            <p:nvPr/>
          </p:nvSpPr>
          <p:spPr>
            <a:xfrm>
              <a:off x="2436645" y="3391378"/>
              <a:ext cx="248247" cy="482262"/>
            </a:xfrm>
            <a:prstGeom prst="rect">
              <a:avLst/>
            </a:prstGeom>
            <a:solidFill>
              <a:srgbClr val="1CABE2">
                <a:alpha val="100000"/>
              </a:srgbClr>
            </a:solidFill>
          </p:spPr>
          <p:txBody>
            <a:bodyPr/>
            <a:lstStyle/>
            <a:p/>
          </p:txBody>
        </p:sp>
        <p:sp>
          <p:nvSpPr>
            <p:cNvPr id="27" name="rc27"/>
            <p:cNvSpPr/>
            <p:nvPr/>
          </p:nvSpPr>
          <p:spPr>
            <a:xfrm>
              <a:off x="2712475" y="3389376"/>
              <a:ext cx="248247" cy="484263"/>
            </a:xfrm>
            <a:prstGeom prst="rect">
              <a:avLst/>
            </a:prstGeom>
            <a:solidFill>
              <a:srgbClr val="1CABE2">
                <a:alpha val="100000"/>
              </a:srgbClr>
            </a:solidFill>
          </p:spPr>
          <p:txBody>
            <a:bodyPr/>
            <a:lstStyle/>
            <a:p/>
          </p:txBody>
        </p:sp>
        <p:sp>
          <p:nvSpPr>
            <p:cNvPr id="28" name="rc28"/>
            <p:cNvSpPr/>
            <p:nvPr/>
          </p:nvSpPr>
          <p:spPr>
            <a:xfrm>
              <a:off x="2988306" y="3367365"/>
              <a:ext cx="248247" cy="506275"/>
            </a:xfrm>
            <a:prstGeom prst="rect">
              <a:avLst/>
            </a:prstGeom>
            <a:solidFill>
              <a:srgbClr val="1CABE2">
                <a:alpha val="100000"/>
              </a:srgbClr>
            </a:solidFill>
          </p:spPr>
          <p:txBody>
            <a:bodyPr/>
            <a:lstStyle/>
            <a:p/>
          </p:txBody>
        </p:sp>
        <p:sp>
          <p:nvSpPr>
            <p:cNvPr id="29" name="rc29"/>
            <p:cNvSpPr/>
            <p:nvPr/>
          </p:nvSpPr>
          <p:spPr>
            <a:xfrm>
              <a:off x="3264137" y="3375369"/>
              <a:ext cx="248247" cy="498270"/>
            </a:xfrm>
            <a:prstGeom prst="rect">
              <a:avLst/>
            </a:prstGeom>
            <a:solidFill>
              <a:srgbClr val="1CABE2">
                <a:alpha val="100000"/>
              </a:srgbClr>
            </a:solidFill>
          </p:spPr>
          <p:txBody>
            <a:bodyPr/>
            <a:lstStyle/>
            <a:p/>
          </p:txBody>
        </p:sp>
        <p:sp>
          <p:nvSpPr>
            <p:cNvPr id="30" name="rc30"/>
            <p:cNvSpPr/>
            <p:nvPr/>
          </p:nvSpPr>
          <p:spPr>
            <a:xfrm>
              <a:off x="3539967" y="3351356"/>
              <a:ext cx="248247" cy="522283"/>
            </a:xfrm>
            <a:prstGeom prst="rect">
              <a:avLst/>
            </a:prstGeom>
            <a:solidFill>
              <a:srgbClr val="1CABE2">
                <a:alpha val="100000"/>
              </a:srgbClr>
            </a:solidFill>
          </p:spPr>
          <p:txBody>
            <a:bodyPr/>
            <a:lstStyle/>
            <a:p/>
          </p:txBody>
        </p:sp>
        <p:sp>
          <p:nvSpPr>
            <p:cNvPr id="31" name="rc31"/>
            <p:cNvSpPr/>
            <p:nvPr/>
          </p:nvSpPr>
          <p:spPr>
            <a:xfrm>
              <a:off x="3815798" y="3605494"/>
              <a:ext cx="248247" cy="268145"/>
            </a:xfrm>
            <a:prstGeom prst="rect">
              <a:avLst/>
            </a:prstGeom>
            <a:solidFill>
              <a:srgbClr val="1CABE2">
                <a:alpha val="100000"/>
              </a:srgbClr>
            </a:solidFill>
          </p:spPr>
          <p:txBody>
            <a:bodyPr/>
            <a:lstStyle/>
            <a:p/>
          </p:txBody>
        </p:sp>
        <p:sp>
          <p:nvSpPr>
            <p:cNvPr id="32" name="rc32"/>
            <p:cNvSpPr/>
            <p:nvPr/>
          </p:nvSpPr>
          <p:spPr>
            <a:xfrm>
              <a:off x="4091628" y="3607495"/>
              <a:ext cx="248247" cy="266144"/>
            </a:xfrm>
            <a:prstGeom prst="rect">
              <a:avLst/>
            </a:prstGeom>
            <a:solidFill>
              <a:srgbClr val="1CABE2">
                <a:alpha val="100000"/>
              </a:srgbClr>
            </a:solidFill>
          </p:spPr>
          <p:txBody>
            <a:bodyPr/>
            <a:lstStyle/>
            <a:p/>
          </p:txBody>
        </p:sp>
        <p:sp>
          <p:nvSpPr>
            <p:cNvPr id="33" name="rc33"/>
            <p:cNvSpPr/>
            <p:nvPr/>
          </p:nvSpPr>
          <p:spPr>
            <a:xfrm>
              <a:off x="4367459" y="3613498"/>
              <a:ext cx="248247" cy="260141"/>
            </a:xfrm>
            <a:prstGeom prst="rect">
              <a:avLst/>
            </a:prstGeom>
            <a:solidFill>
              <a:srgbClr val="1CABE2">
                <a:alpha val="100000"/>
              </a:srgbClr>
            </a:solidFill>
          </p:spPr>
          <p:txBody>
            <a:bodyPr/>
            <a:lstStyle/>
            <a:p/>
          </p:txBody>
        </p:sp>
        <p:sp>
          <p:nvSpPr>
            <p:cNvPr id="34" name="rc34"/>
            <p:cNvSpPr/>
            <p:nvPr/>
          </p:nvSpPr>
          <p:spPr>
            <a:xfrm>
              <a:off x="4643290" y="3603493"/>
              <a:ext cx="248247" cy="270146"/>
            </a:xfrm>
            <a:prstGeom prst="rect">
              <a:avLst/>
            </a:prstGeom>
            <a:solidFill>
              <a:srgbClr val="1CABE2">
                <a:alpha val="100000"/>
              </a:srgbClr>
            </a:solidFill>
          </p:spPr>
          <p:txBody>
            <a:bodyPr/>
            <a:lstStyle/>
            <a:p/>
          </p:txBody>
        </p:sp>
        <p:sp>
          <p:nvSpPr>
            <p:cNvPr id="35" name="rc35"/>
            <p:cNvSpPr/>
            <p:nvPr/>
          </p:nvSpPr>
          <p:spPr>
            <a:xfrm>
              <a:off x="4919120" y="3613498"/>
              <a:ext cx="248247" cy="260141"/>
            </a:xfrm>
            <a:prstGeom prst="rect">
              <a:avLst/>
            </a:prstGeom>
            <a:solidFill>
              <a:srgbClr val="1CABE2">
                <a:alpha val="100000"/>
              </a:srgbClr>
            </a:solidFill>
          </p:spPr>
          <p:txBody>
            <a:bodyPr/>
            <a:lstStyle/>
            <a:p/>
          </p:txBody>
        </p:sp>
        <p:sp>
          <p:nvSpPr>
            <p:cNvPr id="36" name="rc36"/>
            <p:cNvSpPr/>
            <p:nvPr/>
          </p:nvSpPr>
          <p:spPr>
            <a:xfrm>
              <a:off x="5194951" y="3605494"/>
              <a:ext cx="248247" cy="268145"/>
            </a:xfrm>
            <a:prstGeom prst="rect">
              <a:avLst/>
            </a:prstGeom>
            <a:solidFill>
              <a:srgbClr val="1CABE2">
                <a:alpha val="100000"/>
              </a:srgbClr>
            </a:solidFill>
          </p:spPr>
          <p:txBody>
            <a:bodyPr/>
            <a:lstStyle/>
            <a:p/>
          </p:txBody>
        </p:sp>
        <p:sp>
          <p:nvSpPr>
            <p:cNvPr id="37" name="rc37"/>
            <p:cNvSpPr/>
            <p:nvPr/>
          </p:nvSpPr>
          <p:spPr>
            <a:xfrm>
              <a:off x="5470781" y="3325342"/>
              <a:ext cx="248247" cy="548297"/>
            </a:xfrm>
            <a:prstGeom prst="rect">
              <a:avLst/>
            </a:prstGeom>
            <a:solidFill>
              <a:srgbClr val="1CABE2">
                <a:alpha val="100000"/>
              </a:srgbClr>
            </a:solidFill>
          </p:spPr>
          <p:txBody>
            <a:bodyPr/>
            <a:lstStyle/>
            <a:p/>
          </p:txBody>
        </p:sp>
        <p:sp>
          <p:nvSpPr>
            <p:cNvPr id="38" name="rc38"/>
            <p:cNvSpPr/>
            <p:nvPr/>
          </p:nvSpPr>
          <p:spPr>
            <a:xfrm>
              <a:off x="5746612" y="3305331"/>
              <a:ext cx="248247" cy="568308"/>
            </a:xfrm>
            <a:prstGeom prst="rect">
              <a:avLst/>
            </a:prstGeom>
            <a:solidFill>
              <a:srgbClr val="1CABE2">
                <a:alpha val="100000"/>
              </a:srgbClr>
            </a:solidFill>
          </p:spPr>
          <p:txBody>
            <a:bodyPr/>
            <a:lstStyle/>
            <a:p/>
          </p:txBody>
        </p:sp>
        <p:sp>
          <p:nvSpPr>
            <p:cNvPr id="39" name="rc39"/>
            <p:cNvSpPr/>
            <p:nvPr/>
          </p:nvSpPr>
          <p:spPr>
            <a:xfrm>
              <a:off x="6022443" y="3315336"/>
              <a:ext cx="248247" cy="558303"/>
            </a:xfrm>
            <a:prstGeom prst="rect">
              <a:avLst/>
            </a:prstGeom>
            <a:solidFill>
              <a:srgbClr val="1CABE2">
                <a:alpha val="100000"/>
              </a:srgbClr>
            </a:solidFill>
          </p:spPr>
          <p:txBody>
            <a:bodyPr/>
            <a:lstStyle/>
            <a:p/>
          </p:txBody>
        </p:sp>
        <p:sp>
          <p:nvSpPr>
            <p:cNvPr id="40" name="rc40"/>
            <p:cNvSpPr/>
            <p:nvPr/>
          </p:nvSpPr>
          <p:spPr>
            <a:xfrm>
              <a:off x="6298273" y="3593487"/>
              <a:ext cx="248247" cy="280152"/>
            </a:xfrm>
            <a:prstGeom prst="rect">
              <a:avLst/>
            </a:prstGeom>
            <a:solidFill>
              <a:srgbClr val="1CABE2">
                <a:alpha val="100000"/>
              </a:srgbClr>
            </a:solidFill>
          </p:spPr>
          <p:txBody>
            <a:bodyPr/>
            <a:lstStyle/>
            <a:p/>
          </p:txBody>
        </p:sp>
        <p:sp>
          <p:nvSpPr>
            <p:cNvPr id="41" name="rc41"/>
            <p:cNvSpPr/>
            <p:nvPr/>
          </p:nvSpPr>
          <p:spPr>
            <a:xfrm>
              <a:off x="6574104" y="3307332"/>
              <a:ext cx="248247" cy="566307"/>
            </a:xfrm>
            <a:prstGeom prst="rect">
              <a:avLst/>
            </a:prstGeom>
            <a:solidFill>
              <a:srgbClr val="1CABE2">
                <a:alpha val="100000"/>
              </a:srgbClr>
            </a:solidFill>
          </p:spPr>
          <p:txBody>
            <a:bodyPr/>
            <a:lstStyle/>
            <a:p/>
          </p:txBody>
        </p:sp>
        <p:sp>
          <p:nvSpPr>
            <p:cNvPr id="42" name="rc42"/>
            <p:cNvSpPr/>
            <p:nvPr/>
          </p:nvSpPr>
          <p:spPr>
            <a:xfrm>
              <a:off x="6849934" y="3295325"/>
              <a:ext cx="248247" cy="578314"/>
            </a:xfrm>
            <a:prstGeom prst="rect">
              <a:avLst/>
            </a:prstGeom>
            <a:solidFill>
              <a:srgbClr val="1CABE2">
                <a:alpha val="100000"/>
              </a:srgbClr>
            </a:solidFill>
          </p:spPr>
          <p:txBody>
            <a:bodyPr/>
            <a:lstStyle/>
            <a:p/>
          </p:txBody>
        </p:sp>
        <p:sp>
          <p:nvSpPr>
            <p:cNvPr id="43" name="rc43"/>
            <p:cNvSpPr/>
            <p:nvPr/>
          </p:nvSpPr>
          <p:spPr>
            <a:xfrm>
              <a:off x="7125765" y="3283319"/>
              <a:ext cx="248247" cy="590320"/>
            </a:xfrm>
            <a:prstGeom prst="rect">
              <a:avLst/>
            </a:prstGeom>
            <a:solidFill>
              <a:srgbClr val="1CABE2">
                <a:alpha val="100000"/>
              </a:srgbClr>
            </a:solidFill>
          </p:spPr>
          <p:txBody>
            <a:bodyPr/>
            <a:lstStyle/>
            <a:p/>
          </p:txBody>
        </p:sp>
        <p:sp>
          <p:nvSpPr>
            <p:cNvPr id="44" name="rc44"/>
            <p:cNvSpPr/>
            <p:nvPr/>
          </p:nvSpPr>
          <p:spPr>
            <a:xfrm>
              <a:off x="7401596" y="3287321"/>
              <a:ext cx="248247" cy="586318"/>
            </a:xfrm>
            <a:prstGeom prst="rect">
              <a:avLst/>
            </a:prstGeom>
            <a:solidFill>
              <a:srgbClr val="1CABE2">
                <a:alpha val="100000"/>
              </a:srgbClr>
            </a:solidFill>
          </p:spPr>
          <p:txBody>
            <a:bodyPr/>
            <a:lstStyle/>
            <a:p/>
          </p:txBody>
        </p:sp>
        <p:sp>
          <p:nvSpPr>
            <p:cNvPr id="45" name="rc45"/>
            <p:cNvSpPr/>
            <p:nvPr/>
          </p:nvSpPr>
          <p:spPr>
            <a:xfrm>
              <a:off x="7677426" y="3293324"/>
              <a:ext cx="248247" cy="580315"/>
            </a:xfrm>
            <a:prstGeom prst="rect">
              <a:avLst/>
            </a:prstGeom>
            <a:solidFill>
              <a:srgbClr val="1CABE2">
                <a:alpha val="100000"/>
              </a:srgbClr>
            </a:solidFill>
          </p:spPr>
          <p:txBody>
            <a:bodyPr/>
            <a:lstStyle/>
            <a:p/>
          </p:txBody>
        </p:sp>
        <p:sp>
          <p:nvSpPr>
            <p:cNvPr id="46" name="rc46"/>
            <p:cNvSpPr/>
            <p:nvPr/>
          </p:nvSpPr>
          <p:spPr>
            <a:xfrm>
              <a:off x="7953257" y="3303330"/>
              <a:ext cx="248247" cy="570309"/>
            </a:xfrm>
            <a:prstGeom prst="rect">
              <a:avLst/>
            </a:prstGeom>
            <a:solidFill>
              <a:srgbClr val="1CABE2">
                <a:alpha val="100000"/>
              </a:srgbClr>
            </a:solidFill>
          </p:spPr>
          <p:txBody>
            <a:bodyPr/>
            <a:lstStyle/>
            <a:p/>
          </p:txBody>
        </p:sp>
        <p:sp>
          <p:nvSpPr>
            <p:cNvPr id="47" name="rc47"/>
            <p:cNvSpPr/>
            <p:nvPr/>
          </p:nvSpPr>
          <p:spPr>
            <a:xfrm>
              <a:off x="1333322" y="3167256"/>
              <a:ext cx="248247" cy="234127"/>
            </a:xfrm>
            <a:prstGeom prst="rect">
              <a:avLst/>
            </a:prstGeom>
            <a:solidFill>
              <a:srgbClr val="B3B3B3">
                <a:alpha val="100000"/>
              </a:srgbClr>
            </a:solidFill>
          </p:spPr>
          <p:txBody>
            <a:bodyPr/>
            <a:lstStyle/>
            <a:p/>
          </p:txBody>
        </p:sp>
        <p:sp>
          <p:nvSpPr>
            <p:cNvPr id="48" name="rc48"/>
            <p:cNvSpPr/>
            <p:nvPr/>
          </p:nvSpPr>
          <p:spPr>
            <a:xfrm>
              <a:off x="1609153" y="3179262"/>
              <a:ext cx="248247" cy="232126"/>
            </a:xfrm>
            <a:prstGeom prst="rect">
              <a:avLst/>
            </a:prstGeom>
            <a:solidFill>
              <a:srgbClr val="B3B3B3">
                <a:alpha val="100000"/>
              </a:srgbClr>
            </a:solidFill>
          </p:spPr>
          <p:txBody>
            <a:bodyPr/>
            <a:lstStyle/>
            <a:p/>
          </p:txBody>
        </p:sp>
        <p:sp>
          <p:nvSpPr>
            <p:cNvPr id="49" name="rc49"/>
            <p:cNvSpPr/>
            <p:nvPr/>
          </p:nvSpPr>
          <p:spPr>
            <a:xfrm>
              <a:off x="1884983" y="3419393"/>
              <a:ext cx="248247" cy="0"/>
            </a:xfrm>
            <a:prstGeom prst="rect">
              <a:avLst/>
            </a:prstGeom>
            <a:solidFill>
              <a:srgbClr val="B3B3B3">
                <a:alpha val="100000"/>
              </a:srgbClr>
            </a:solidFill>
          </p:spPr>
          <p:txBody>
            <a:bodyPr/>
            <a:lstStyle/>
            <a:p/>
          </p:txBody>
        </p:sp>
        <p:sp>
          <p:nvSpPr>
            <p:cNvPr id="50" name="rc50"/>
            <p:cNvSpPr/>
            <p:nvPr/>
          </p:nvSpPr>
          <p:spPr>
            <a:xfrm>
              <a:off x="2160814" y="3405385"/>
              <a:ext cx="248247" cy="0"/>
            </a:xfrm>
            <a:prstGeom prst="rect">
              <a:avLst/>
            </a:prstGeom>
            <a:solidFill>
              <a:srgbClr val="B3B3B3">
                <a:alpha val="100000"/>
              </a:srgbClr>
            </a:solidFill>
          </p:spPr>
          <p:txBody>
            <a:bodyPr/>
            <a:lstStyle/>
            <a:p/>
          </p:txBody>
        </p:sp>
        <p:sp>
          <p:nvSpPr>
            <p:cNvPr id="51" name="rc51"/>
            <p:cNvSpPr/>
            <p:nvPr/>
          </p:nvSpPr>
          <p:spPr>
            <a:xfrm>
              <a:off x="2436645" y="3391378"/>
              <a:ext cx="248247" cy="0"/>
            </a:xfrm>
            <a:prstGeom prst="rect">
              <a:avLst/>
            </a:prstGeom>
            <a:solidFill>
              <a:srgbClr val="B3B3B3">
                <a:alpha val="100000"/>
              </a:srgbClr>
            </a:solidFill>
          </p:spPr>
          <p:txBody>
            <a:bodyPr/>
            <a:lstStyle/>
            <a:p/>
          </p:txBody>
        </p:sp>
        <p:sp>
          <p:nvSpPr>
            <p:cNvPr id="52" name="rc52"/>
            <p:cNvSpPr/>
            <p:nvPr/>
          </p:nvSpPr>
          <p:spPr>
            <a:xfrm>
              <a:off x="2712475" y="3389376"/>
              <a:ext cx="248247" cy="0"/>
            </a:xfrm>
            <a:prstGeom prst="rect">
              <a:avLst/>
            </a:prstGeom>
            <a:solidFill>
              <a:srgbClr val="B3B3B3">
                <a:alpha val="100000"/>
              </a:srgbClr>
            </a:solidFill>
          </p:spPr>
          <p:txBody>
            <a:bodyPr/>
            <a:lstStyle/>
            <a:p/>
          </p:txBody>
        </p:sp>
        <p:sp>
          <p:nvSpPr>
            <p:cNvPr id="53" name="rc53"/>
            <p:cNvSpPr/>
            <p:nvPr/>
          </p:nvSpPr>
          <p:spPr>
            <a:xfrm>
              <a:off x="2988306" y="3115228"/>
              <a:ext cx="248247" cy="252136"/>
            </a:xfrm>
            <a:prstGeom prst="rect">
              <a:avLst/>
            </a:prstGeom>
            <a:solidFill>
              <a:srgbClr val="B3B3B3">
                <a:alpha val="100000"/>
              </a:srgbClr>
            </a:solidFill>
          </p:spPr>
          <p:txBody>
            <a:bodyPr/>
            <a:lstStyle/>
            <a:p/>
          </p:txBody>
        </p:sp>
        <p:sp>
          <p:nvSpPr>
            <p:cNvPr id="54" name="rc54"/>
            <p:cNvSpPr/>
            <p:nvPr/>
          </p:nvSpPr>
          <p:spPr>
            <a:xfrm>
              <a:off x="3264137" y="3127234"/>
              <a:ext cx="248247" cy="248134"/>
            </a:xfrm>
            <a:prstGeom prst="rect">
              <a:avLst/>
            </a:prstGeom>
            <a:solidFill>
              <a:srgbClr val="B3B3B3">
                <a:alpha val="100000"/>
              </a:srgbClr>
            </a:solidFill>
          </p:spPr>
          <p:txBody>
            <a:bodyPr/>
            <a:lstStyle/>
            <a:p/>
          </p:txBody>
        </p:sp>
        <p:sp>
          <p:nvSpPr>
            <p:cNvPr id="55" name="rc55"/>
            <p:cNvSpPr/>
            <p:nvPr/>
          </p:nvSpPr>
          <p:spPr>
            <a:xfrm>
              <a:off x="3539967" y="3091214"/>
              <a:ext cx="248247" cy="260141"/>
            </a:xfrm>
            <a:prstGeom prst="rect">
              <a:avLst/>
            </a:prstGeom>
            <a:solidFill>
              <a:srgbClr val="B3B3B3">
                <a:alpha val="100000"/>
              </a:srgbClr>
            </a:solidFill>
          </p:spPr>
          <p:txBody>
            <a:bodyPr/>
            <a:lstStyle/>
            <a:p/>
          </p:txBody>
        </p:sp>
        <p:sp>
          <p:nvSpPr>
            <p:cNvPr id="56" name="rc56"/>
            <p:cNvSpPr/>
            <p:nvPr/>
          </p:nvSpPr>
          <p:spPr>
            <a:xfrm>
              <a:off x="3815798" y="3605494"/>
              <a:ext cx="248247" cy="0"/>
            </a:xfrm>
            <a:prstGeom prst="rect">
              <a:avLst/>
            </a:prstGeom>
            <a:solidFill>
              <a:srgbClr val="B3B3B3">
                <a:alpha val="100000"/>
              </a:srgbClr>
            </a:solidFill>
          </p:spPr>
          <p:txBody>
            <a:bodyPr/>
            <a:lstStyle/>
            <a:p/>
          </p:txBody>
        </p:sp>
        <p:sp>
          <p:nvSpPr>
            <p:cNvPr id="57" name="rc57"/>
            <p:cNvSpPr/>
            <p:nvPr/>
          </p:nvSpPr>
          <p:spPr>
            <a:xfrm>
              <a:off x="4091628" y="3607495"/>
              <a:ext cx="248247" cy="0"/>
            </a:xfrm>
            <a:prstGeom prst="rect">
              <a:avLst/>
            </a:prstGeom>
            <a:solidFill>
              <a:srgbClr val="B3B3B3">
                <a:alpha val="100000"/>
              </a:srgbClr>
            </a:solidFill>
          </p:spPr>
          <p:txBody>
            <a:bodyPr/>
            <a:lstStyle/>
            <a:p/>
          </p:txBody>
        </p:sp>
        <p:sp>
          <p:nvSpPr>
            <p:cNvPr id="58" name="rc58"/>
            <p:cNvSpPr/>
            <p:nvPr/>
          </p:nvSpPr>
          <p:spPr>
            <a:xfrm>
              <a:off x="4367459" y="3613498"/>
              <a:ext cx="248247" cy="0"/>
            </a:xfrm>
            <a:prstGeom prst="rect">
              <a:avLst/>
            </a:prstGeom>
            <a:solidFill>
              <a:srgbClr val="B3B3B3">
                <a:alpha val="100000"/>
              </a:srgbClr>
            </a:solidFill>
          </p:spPr>
          <p:txBody>
            <a:bodyPr/>
            <a:lstStyle/>
            <a:p/>
          </p:txBody>
        </p:sp>
        <p:sp>
          <p:nvSpPr>
            <p:cNvPr id="59" name="rc59"/>
            <p:cNvSpPr/>
            <p:nvPr/>
          </p:nvSpPr>
          <p:spPr>
            <a:xfrm>
              <a:off x="4643290" y="3603493"/>
              <a:ext cx="248247" cy="0"/>
            </a:xfrm>
            <a:prstGeom prst="rect">
              <a:avLst/>
            </a:prstGeom>
            <a:solidFill>
              <a:srgbClr val="B3B3B3">
                <a:alpha val="100000"/>
              </a:srgbClr>
            </a:solidFill>
          </p:spPr>
          <p:txBody>
            <a:bodyPr/>
            <a:lstStyle/>
            <a:p/>
          </p:txBody>
        </p:sp>
        <p:sp>
          <p:nvSpPr>
            <p:cNvPr id="60" name="rc60"/>
            <p:cNvSpPr/>
            <p:nvPr/>
          </p:nvSpPr>
          <p:spPr>
            <a:xfrm>
              <a:off x="4919120" y="3613498"/>
              <a:ext cx="248247" cy="0"/>
            </a:xfrm>
            <a:prstGeom prst="rect">
              <a:avLst/>
            </a:prstGeom>
            <a:solidFill>
              <a:srgbClr val="B3B3B3">
                <a:alpha val="100000"/>
              </a:srgbClr>
            </a:solidFill>
          </p:spPr>
          <p:txBody>
            <a:bodyPr/>
            <a:lstStyle/>
            <a:p/>
          </p:txBody>
        </p:sp>
        <p:sp>
          <p:nvSpPr>
            <p:cNvPr id="61" name="rc61"/>
            <p:cNvSpPr/>
            <p:nvPr/>
          </p:nvSpPr>
          <p:spPr>
            <a:xfrm>
              <a:off x="5194951" y="3605494"/>
              <a:ext cx="248247" cy="0"/>
            </a:xfrm>
            <a:prstGeom prst="rect">
              <a:avLst/>
            </a:prstGeom>
            <a:solidFill>
              <a:srgbClr val="B3B3B3">
                <a:alpha val="100000"/>
              </a:srgbClr>
            </a:solidFill>
          </p:spPr>
          <p:txBody>
            <a:bodyPr/>
            <a:lstStyle/>
            <a:p/>
          </p:txBody>
        </p:sp>
        <p:sp>
          <p:nvSpPr>
            <p:cNvPr id="62" name="rc62"/>
            <p:cNvSpPr/>
            <p:nvPr/>
          </p:nvSpPr>
          <p:spPr>
            <a:xfrm>
              <a:off x="5470781" y="3053194"/>
              <a:ext cx="248247" cy="272147"/>
            </a:xfrm>
            <a:prstGeom prst="rect">
              <a:avLst/>
            </a:prstGeom>
            <a:solidFill>
              <a:srgbClr val="B3B3B3">
                <a:alpha val="100000"/>
              </a:srgbClr>
            </a:solidFill>
          </p:spPr>
          <p:txBody>
            <a:bodyPr/>
            <a:lstStyle/>
            <a:p/>
          </p:txBody>
        </p:sp>
        <p:sp>
          <p:nvSpPr>
            <p:cNvPr id="63" name="rc63"/>
            <p:cNvSpPr/>
            <p:nvPr/>
          </p:nvSpPr>
          <p:spPr>
            <a:xfrm>
              <a:off x="5746612" y="3021176"/>
              <a:ext cx="248247" cy="284154"/>
            </a:xfrm>
            <a:prstGeom prst="rect">
              <a:avLst/>
            </a:prstGeom>
            <a:solidFill>
              <a:srgbClr val="B3B3B3">
                <a:alpha val="100000"/>
              </a:srgbClr>
            </a:solidFill>
          </p:spPr>
          <p:txBody>
            <a:bodyPr/>
            <a:lstStyle/>
            <a:p/>
          </p:txBody>
        </p:sp>
        <p:sp>
          <p:nvSpPr>
            <p:cNvPr id="64" name="rc64"/>
            <p:cNvSpPr/>
            <p:nvPr/>
          </p:nvSpPr>
          <p:spPr>
            <a:xfrm>
              <a:off x="6022443" y="3035184"/>
              <a:ext cx="248247" cy="280152"/>
            </a:xfrm>
            <a:prstGeom prst="rect">
              <a:avLst/>
            </a:prstGeom>
            <a:solidFill>
              <a:srgbClr val="B3B3B3">
                <a:alpha val="100000"/>
              </a:srgbClr>
            </a:solidFill>
          </p:spPr>
          <p:txBody>
            <a:bodyPr/>
            <a:lstStyle/>
            <a:p/>
          </p:txBody>
        </p:sp>
        <p:sp>
          <p:nvSpPr>
            <p:cNvPr id="65" name="rc65"/>
            <p:cNvSpPr/>
            <p:nvPr/>
          </p:nvSpPr>
          <p:spPr>
            <a:xfrm>
              <a:off x="6298273" y="3593487"/>
              <a:ext cx="248247" cy="0"/>
            </a:xfrm>
            <a:prstGeom prst="rect">
              <a:avLst/>
            </a:prstGeom>
            <a:solidFill>
              <a:srgbClr val="B3B3B3">
                <a:alpha val="100000"/>
              </a:srgbClr>
            </a:solidFill>
          </p:spPr>
          <p:txBody>
            <a:bodyPr/>
            <a:lstStyle/>
            <a:p/>
          </p:txBody>
        </p:sp>
        <p:sp>
          <p:nvSpPr>
            <p:cNvPr id="66" name="rc66"/>
            <p:cNvSpPr/>
            <p:nvPr/>
          </p:nvSpPr>
          <p:spPr>
            <a:xfrm>
              <a:off x="6574104" y="2741024"/>
              <a:ext cx="248247" cy="566307"/>
            </a:xfrm>
            <a:prstGeom prst="rect">
              <a:avLst/>
            </a:prstGeom>
            <a:solidFill>
              <a:srgbClr val="B3B3B3">
                <a:alpha val="100000"/>
              </a:srgbClr>
            </a:solidFill>
          </p:spPr>
          <p:txBody>
            <a:bodyPr/>
            <a:lstStyle/>
            <a:p/>
          </p:txBody>
        </p:sp>
        <p:sp>
          <p:nvSpPr>
            <p:cNvPr id="67" name="rc67"/>
            <p:cNvSpPr/>
            <p:nvPr/>
          </p:nvSpPr>
          <p:spPr>
            <a:xfrm>
              <a:off x="6849934" y="2715010"/>
              <a:ext cx="248247" cy="580315"/>
            </a:xfrm>
            <a:prstGeom prst="rect">
              <a:avLst/>
            </a:prstGeom>
            <a:solidFill>
              <a:srgbClr val="B3B3B3">
                <a:alpha val="100000"/>
              </a:srgbClr>
            </a:solidFill>
          </p:spPr>
          <p:txBody>
            <a:bodyPr/>
            <a:lstStyle/>
            <a:p/>
          </p:txBody>
        </p:sp>
        <p:sp>
          <p:nvSpPr>
            <p:cNvPr id="68" name="rc68"/>
            <p:cNvSpPr/>
            <p:nvPr/>
          </p:nvSpPr>
          <p:spPr>
            <a:xfrm>
              <a:off x="7125765" y="2690997"/>
              <a:ext cx="248247" cy="592321"/>
            </a:xfrm>
            <a:prstGeom prst="rect">
              <a:avLst/>
            </a:prstGeom>
            <a:solidFill>
              <a:srgbClr val="B3B3B3">
                <a:alpha val="100000"/>
              </a:srgbClr>
            </a:solidFill>
          </p:spPr>
          <p:txBody>
            <a:bodyPr/>
            <a:lstStyle/>
            <a:p/>
          </p:txBody>
        </p:sp>
        <p:sp>
          <p:nvSpPr>
            <p:cNvPr id="69" name="rc69"/>
            <p:cNvSpPr/>
            <p:nvPr/>
          </p:nvSpPr>
          <p:spPr>
            <a:xfrm>
              <a:off x="7401596" y="2701002"/>
              <a:ext cx="248247" cy="586318"/>
            </a:xfrm>
            <a:prstGeom prst="rect">
              <a:avLst/>
            </a:prstGeom>
            <a:solidFill>
              <a:srgbClr val="B3B3B3">
                <a:alpha val="100000"/>
              </a:srgbClr>
            </a:solidFill>
          </p:spPr>
          <p:txBody>
            <a:bodyPr/>
            <a:lstStyle/>
            <a:p/>
          </p:txBody>
        </p:sp>
        <p:sp>
          <p:nvSpPr>
            <p:cNvPr id="70" name="rc70"/>
            <p:cNvSpPr/>
            <p:nvPr/>
          </p:nvSpPr>
          <p:spPr>
            <a:xfrm>
              <a:off x="7677426" y="2424852"/>
              <a:ext cx="248247" cy="868471"/>
            </a:xfrm>
            <a:prstGeom prst="rect">
              <a:avLst/>
            </a:prstGeom>
            <a:solidFill>
              <a:srgbClr val="B3B3B3">
                <a:alpha val="100000"/>
              </a:srgbClr>
            </a:solidFill>
          </p:spPr>
          <p:txBody>
            <a:bodyPr/>
            <a:lstStyle/>
            <a:p/>
          </p:txBody>
        </p:sp>
        <p:sp>
          <p:nvSpPr>
            <p:cNvPr id="71" name="rc71"/>
            <p:cNvSpPr/>
            <p:nvPr/>
          </p:nvSpPr>
          <p:spPr>
            <a:xfrm>
              <a:off x="7953257" y="2162710"/>
              <a:ext cx="248247" cy="1140619"/>
            </a:xfrm>
            <a:prstGeom prst="rect">
              <a:avLst/>
            </a:prstGeom>
            <a:solidFill>
              <a:srgbClr val="B3B3B3">
                <a:alpha val="100000"/>
              </a:srgbClr>
            </a:solidFill>
          </p:spPr>
          <p:txBody>
            <a:bodyPr/>
            <a:lstStyle/>
            <a:p/>
          </p:txBody>
        </p:sp>
        <p:sp>
          <p:nvSpPr>
            <p:cNvPr id="72" name="pl72"/>
            <p:cNvSpPr/>
            <p:nvPr/>
          </p:nvSpPr>
          <p:spPr>
            <a:xfrm>
              <a:off x="1457446" y="1050606"/>
              <a:ext cx="6619934" cy="28515"/>
            </a:xfrm>
            <a:custGeom>
              <a:avLst/>
              <a:pathLst>
                <a:path w="6619934" h="28515">
                  <a:moveTo>
                    <a:pt x="0" y="28515"/>
                  </a:moveTo>
                  <a:lnTo>
                    <a:pt x="275830" y="28515"/>
                  </a:lnTo>
                  <a:lnTo>
                    <a:pt x="551661" y="28515"/>
                  </a:lnTo>
                  <a:lnTo>
                    <a:pt x="827491" y="28515"/>
                  </a:lnTo>
                  <a:lnTo>
                    <a:pt x="1103322" y="28515"/>
                  </a:lnTo>
                  <a:lnTo>
                    <a:pt x="1379153" y="28515"/>
                  </a:lnTo>
                  <a:lnTo>
                    <a:pt x="1654983" y="28515"/>
                  </a:lnTo>
                  <a:lnTo>
                    <a:pt x="1930814" y="28515"/>
                  </a:lnTo>
                  <a:lnTo>
                    <a:pt x="2206644" y="28515"/>
                  </a:lnTo>
                  <a:lnTo>
                    <a:pt x="2482475" y="0"/>
                  </a:lnTo>
                  <a:lnTo>
                    <a:pt x="2758306" y="0"/>
                  </a:lnTo>
                  <a:lnTo>
                    <a:pt x="3034136" y="0"/>
                  </a:lnTo>
                  <a:lnTo>
                    <a:pt x="3309967" y="0"/>
                  </a:lnTo>
                  <a:lnTo>
                    <a:pt x="3585797" y="0"/>
                  </a:lnTo>
                  <a:lnTo>
                    <a:pt x="3861628" y="0"/>
                  </a:lnTo>
                  <a:lnTo>
                    <a:pt x="4137459" y="28515"/>
                  </a:lnTo>
                  <a:lnTo>
                    <a:pt x="4413289" y="28515"/>
                  </a:lnTo>
                  <a:lnTo>
                    <a:pt x="4689120" y="28515"/>
                  </a:lnTo>
                  <a:lnTo>
                    <a:pt x="4964950" y="0"/>
                  </a:lnTo>
                  <a:lnTo>
                    <a:pt x="5240781" y="28515"/>
                  </a:lnTo>
                  <a:lnTo>
                    <a:pt x="5516612" y="28515"/>
                  </a:lnTo>
                  <a:lnTo>
                    <a:pt x="5792442" y="28515"/>
                  </a:lnTo>
                  <a:lnTo>
                    <a:pt x="6068273" y="28515"/>
                  </a:lnTo>
                  <a:lnTo>
                    <a:pt x="6344103" y="28515"/>
                  </a:lnTo>
                  <a:lnTo>
                    <a:pt x="6619934" y="28515"/>
                  </a:lnTo>
                </a:path>
              </a:pathLst>
            </a:custGeom>
            <a:ln w="27101" cap="flat">
              <a:solidFill>
                <a:srgbClr val="0058AB">
                  <a:alpha val="50196"/>
                </a:srgbClr>
              </a:solidFill>
              <a:prstDash val="solid"/>
              <a:round/>
            </a:ln>
          </p:spPr>
          <p:txBody>
            <a:bodyPr/>
            <a:lstStyle/>
            <a:p/>
          </p:txBody>
        </p:sp>
        <p:sp>
          <p:nvSpPr>
            <p:cNvPr id="73" name="pl73"/>
            <p:cNvSpPr/>
            <p:nvPr/>
          </p:nvSpPr>
          <p:spPr>
            <a:xfrm>
              <a:off x="1457446" y="1050606"/>
              <a:ext cx="6619934" cy="142577"/>
            </a:xfrm>
            <a:custGeom>
              <a:avLst/>
              <a:pathLst>
                <a:path w="6619934" h="142577">
                  <a:moveTo>
                    <a:pt x="0" y="57030"/>
                  </a:moveTo>
                  <a:lnTo>
                    <a:pt x="275830" y="57030"/>
                  </a:lnTo>
                  <a:lnTo>
                    <a:pt x="551661" y="28515"/>
                  </a:lnTo>
                  <a:lnTo>
                    <a:pt x="827491" y="28515"/>
                  </a:lnTo>
                  <a:lnTo>
                    <a:pt x="1103322" y="28515"/>
                  </a:lnTo>
                  <a:lnTo>
                    <a:pt x="1379153" y="28515"/>
                  </a:lnTo>
                  <a:lnTo>
                    <a:pt x="1654983" y="57030"/>
                  </a:lnTo>
                  <a:lnTo>
                    <a:pt x="1930814" y="57030"/>
                  </a:lnTo>
                  <a:lnTo>
                    <a:pt x="2206644" y="57030"/>
                  </a:lnTo>
                  <a:lnTo>
                    <a:pt x="2482475" y="0"/>
                  </a:lnTo>
                  <a:lnTo>
                    <a:pt x="2758306" y="0"/>
                  </a:lnTo>
                  <a:lnTo>
                    <a:pt x="3034136" y="0"/>
                  </a:lnTo>
                  <a:lnTo>
                    <a:pt x="3309967" y="0"/>
                  </a:lnTo>
                  <a:lnTo>
                    <a:pt x="3585797" y="0"/>
                  </a:lnTo>
                  <a:lnTo>
                    <a:pt x="3861628" y="0"/>
                  </a:lnTo>
                  <a:lnTo>
                    <a:pt x="4137459" y="57030"/>
                  </a:lnTo>
                  <a:lnTo>
                    <a:pt x="4413289" y="57030"/>
                  </a:lnTo>
                  <a:lnTo>
                    <a:pt x="4689120" y="57030"/>
                  </a:lnTo>
                  <a:lnTo>
                    <a:pt x="4964950" y="0"/>
                  </a:lnTo>
                  <a:lnTo>
                    <a:pt x="5240781" y="85546"/>
                  </a:lnTo>
                  <a:lnTo>
                    <a:pt x="5516612" y="85546"/>
                  </a:lnTo>
                  <a:lnTo>
                    <a:pt x="5792442" y="85546"/>
                  </a:lnTo>
                  <a:lnTo>
                    <a:pt x="6068273" y="85546"/>
                  </a:lnTo>
                  <a:lnTo>
                    <a:pt x="6344103" y="114061"/>
                  </a:lnTo>
                  <a:lnTo>
                    <a:pt x="6619934" y="142577"/>
                  </a:lnTo>
                </a:path>
              </a:pathLst>
            </a:custGeom>
            <a:ln w="27101" cap="flat">
              <a:solidFill>
                <a:srgbClr val="333333">
                  <a:alpha val="50196"/>
                </a:srgbClr>
              </a:solidFill>
              <a:prstDash val="solid"/>
              <a:round/>
            </a:ln>
          </p:spPr>
          <p:txBody>
            <a:bodyPr/>
            <a:lstStyle/>
            <a:p/>
          </p:txBody>
        </p:sp>
        <p:sp>
          <p:nvSpPr>
            <p:cNvPr id="74" name="tx74"/>
            <p:cNvSpPr/>
            <p:nvPr/>
          </p:nvSpPr>
          <p:spPr>
            <a:xfrm>
              <a:off x="663793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691376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718959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465430"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741260"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801709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637938"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1" name="tx81"/>
            <p:cNvSpPr/>
            <p:nvPr/>
          </p:nvSpPr>
          <p:spPr>
            <a:xfrm>
              <a:off x="6913768"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2" name="tx82"/>
            <p:cNvSpPr/>
            <p:nvPr/>
          </p:nvSpPr>
          <p:spPr>
            <a:xfrm>
              <a:off x="7189599"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3" name="tx83"/>
            <p:cNvSpPr/>
            <p:nvPr/>
          </p:nvSpPr>
          <p:spPr>
            <a:xfrm>
              <a:off x="7465430"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7741260"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5" name="tx85"/>
            <p:cNvSpPr/>
            <p:nvPr/>
          </p:nvSpPr>
          <p:spPr>
            <a:xfrm>
              <a:off x="8017091"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6" name="tx86"/>
            <p:cNvSpPr/>
            <p:nvPr/>
          </p:nvSpPr>
          <p:spPr>
            <a:xfrm>
              <a:off x="1335358" y="304921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7" name="tx87"/>
            <p:cNvSpPr/>
            <p:nvPr/>
          </p:nvSpPr>
          <p:spPr>
            <a:xfrm>
              <a:off x="2714511" y="327133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8" name="tx88"/>
            <p:cNvSpPr/>
            <p:nvPr/>
          </p:nvSpPr>
          <p:spPr>
            <a:xfrm>
              <a:off x="4093664" y="348945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9" name="tx89"/>
            <p:cNvSpPr/>
            <p:nvPr/>
          </p:nvSpPr>
          <p:spPr>
            <a:xfrm>
              <a:off x="5472817" y="293515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0" name="tx90"/>
            <p:cNvSpPr/>
            <p:nvPr/>
          </p:nvSpPr>
          <p:spPr>
            <a:xfrm>
              <a:off x="6530936" y="2608959"/>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1" name="tx91"/>
            <p:cNvSpPr/>
            <p:nvPr/>
          </p:nvSpPr>
          <p:spPr>
            <a:xfrm>
              <a:off x="6806766" y="258294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2" name="tx92"/>
            <p:cNvSpPr/>
            <p:nvPr/>
          </p:nvSpPr>
          <p:spPr>
            <a:xfrm>
              <a:off x="7082597" y="2558931"/>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3" name="tx93"/>
            <p:cNvSpPr/>
            <p:nvPr/>
          </p:nvSpPr>
          <p:spPr>
            <a:xfrm>
              <a:off x="7358427" y="256893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4" name="tx94"/>
            <p:cNvSpPr/>
            <p:nvPr/>
          </p:nvSpPr>
          <p:spPr>
            <a:xfrm>
              <a:off x="7634258" y="2292787"/>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5" name="tx95"/>
            <p:cNvSpPr/>
            <p:nvPr/>
          </p:nvSpPr>
          <p:spPr>
            <a:xfrm>
              <a:off x="7910089" y="203064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6" name="tx96"/>
            <p:cNvSpPr/>
            <p:nvPr/>
          </p:nvSpPr>
          <p:spPr>
            <a:xfrm>
              <a:off x="849589"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694200" y="28209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98" name="tx98"/>
            <p:cNvSpPr/>
            <p:nvPr/>
          </p:nvSpPr>
          <p:spPr>
            <a:xfrm>
              <a:off x="577692" y="180236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99" name="tx99"/>
            <p:cNvSpPr/>
            <p:nvPr/>
          </p:nvSpPr>
          <p:spPr>
            <a:xfrm>
              <a:off x="577692" y="80181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00" name="tx10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30100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8015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5930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3845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4178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176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934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927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5070"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2093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6" name="tx11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7" name="pl117"/>
            <p:cNvSpPr/>
            <p:nvPr/>
          </p:nvSpPr>
          <p:spPr>
            <a:xfrm>
              <a:off x="3055298"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8" name="pl118"/>
            <p:cNvSpPr/>
            <p:nvPr/>
          </p:nvSpPr>
          <p:spPr>
            <a:xfrm>
              <a:off x="3771026"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9" name="tx119"/>
            <p:cNvSpPr/>
            <p:nvPr/>
          </p:nvSpPr>
          <p:spPr>
            <a:xfrm>
              <a:off x="3322397"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0" name="tx120"/>
            <p:cNvSpPr/>
            <p:nvPr/>
          </p:nvSpPr>
          <p:spPr>
            <a:xfrm>
              <a:off x="4038126"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1" name="rc121"/>
            <p:cNvSpPr/>
            <p:nvPr/>
          </p:nvSpPr>
          <p:spPr>
            <a:xfrm>
              <a:off x="4682576" y="4778716"/>
              <a:ext cx="201456" cy="201456"/>
            </a:xfrm>
            <a:prstGeom prst="rect">
              <a:avLst/>
            </a:prstGeom>
            <a:solidFill>
              <a:srgbClr val="B3B3B3">
                <a:alpha val="100000"/>
              </a:srgbClr>
            </a:solidFill>
          </p:spPr>
          <p:txBody>
            <a:bodyPr/>
            <a:lstStyle/>
            <a:p/>
          </p:txBody>
        </p:sp>
        <p:sp>
          <p:nvSpPr>
            <p:cNvPr id="122" name="rc122"/>
            <p:cNvSpPr/>
            <p:nvPr/>
          </p:nvSpPr>
          <p:spPr>
            <a:xfrm>
              <a:off x="5584731" y="4778716"/>
              <a:ext cx="201456" cy="201456"/>
            </a:xfrm>
            <a:prstGeom prst="rect">
              <a:avLst/>
            </a:prstGeom>
            <a:solidFill>
              <a:srgbClr val="1CABE2">
                <a:alpha val="100000"/>
              </a:srgbClr>
            </a:solidFill>
          </p:spPr>
          <p:txBody>
            <a:bodyPr/>
            <a:lstStyle/>
            <a:p/>
          </p:txBody>
        </p:sp>
        <p:sp>
          <p:nvSpPr>
            <p:cNvPr id="123" name="tx123"/>
            <p:cNvSpPr/>
            <p:nvPr/>
          </p:nvSpPr>
          <p:spPr>
            <a:xfrm>
              <a:off x="496262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4" name="tx124"/>
            <p:cNvSpPr/>
            <p:nvPr/>
          </p:nvSpPr>
          <p:spPr>
            <a:xfrm>
              <a:off x="5864776"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5" name="tx125"/>
            <p:cNvSpPr/>
            <p:nvPr/>
          </p:nvSpPr>
          <p:spPr>
            <a:xfrm>
              <a:off x="989913" y="467611"/>
              <a:ext cx="73336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Cyprus, 2000-2024</a:t>
              </a:r>
            </a:p>
          </p:txBody>
        </p:sp>
        <p:sp>
          <p:nvSpPr>
            <p:cNvPr id="126" name="pl126"/>
            <p:cNvSpPr/>
            <p:nvPr/>
          </p:nvSpPr>
          <p:spPr>
            <a:xfrm>
              <a:off x="233744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34568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3539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36216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89913" y="573313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1" name="pl131"/>
            <p:cNvSpPr/>
            <p:nvPr/>
          </p:nvSpPr>
          <p:spPr>
            <a:xfrm>
              <a:off x="989913" y="55272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2" name="pl132"/>
            <p:cNvSpPr/>
            <p:nvPr/>
          </p:nvSpPr>
          <p:spPr>
            <a:xfrm>
              <a:off x="989913" y="532144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3" name="pl133"/>
            <p:cNvSpPr/>
            <p:nvPr/>
          </p:nvSpPr>
          <p:spPr>
            <a:xfrm>
              <a:off x="133332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4156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34980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35804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33322" y="5650800"/>
              <a:ext cx="2273328" cy="164676"/>
            </a:xfrm>
            <a:prstGeom prst="rect">
              <a:avLst/>
            </a:prstGeom>
            <a:solidFill>
              <a:srgbClr val="1CABE2">
                <a:alpha val="100000"/>
              </a:srgbClr>
            </a:solidFill>
          </p:spPr>
          <p:txBody>
            <a:bodyPr/>
            <a:lstStyle/>
            <a:p/>
          </p:txBody>
        </p:sp>
        <p:sp>
          <p:nvSpPr>
            <p:cNvPr id="138" name="rc138"/>
            <p:cNvSpPr/>
            <p:nvPr/>
          </p:nvSpPr>
          <p:spPr>
            <a:xfrm>
              <a:off x="1333322" y="5444954"/>
              <a:ext cx="2329558" cy="164676"/>
            </a:xfrm>
            <a:prstGeom prst="rect">
              <a:avLst/>
            </a:prstGeom>
            <a:solidFill>
              <a:srgbClr val="1CABE2">
                <a:alpha val="100000"/>
              </a:srgbClr>
            </a:solidFill>
          </p:spPr>
          <p:txBody>
            <a:bodyPr/>
            <a:lstStyle/>
            <a:p/>
          </p:txBody>
        </p:sp>
        <p:sp>
          <p:nvSpPr>
            <p:cNvPr id="139" name="rc139"/>
            <p:cNvSpPr/>
            <p:nvPr/>
          </p:nvSpPr>
          <p:spPr>
            <a:xfrm>
              <a:off x="1333322" y="5239108"/>
              <a:ext cx="2289394" cy="164676"/>
            </a:xfrm>
            <a:prstGeom prst="rect">
              <a:avLst/>
            </a:prstGeom>
            <a:solidFill>
              <a:srgbClr val="1CABE2">
                <a:alpha val="100000"/>
              </a:srgbClr>
            </a:solidFill>
          </p:spPr>
          <p:txBody>
            <a:bodyPr/>
            <a:lstStyle/>
            <a:p/>
          </p:txBody>
        </p:sp>
        <p:sp>
          <p:nvSpPr>
            <p:cNvPr id="140" name="rc140"/>
            <p:cNvSpPr/>
            <p:nvPr/>
          </p:nvSpPr>
          <p:spPr>
            <a:xfrm>
              <a:off x="3606650" y="5650800"/>
              <a:ext cx="2273328" cy="164676"/>
            </a:xfrm>
            <a:prstGeom prst="rect">
              <a:avLst/>
            </a:prstGeom>
            <a:solidFill>
              <a:srgbClr val="B3B3B3">
                <a:alpha val="100000"/>
              </a:srgbClr>
            </a:solidFill>
          </p:spPr>
          <p:txBody>
            <a:bodyPr/>
            <a:lstStyle/>
            <a:p/>
          </p:txBody>
        </p:sp>
        <p:sp>
          <p:nvSpPr>
            <p:cNvPr id="141" name="rc141"/>
            <p:cNvSpPr/>
            <p:nvPr/>
          </p:nvSpPr>
          <p:spPr>
            <a:xfrm>
              <a:off x="3662881" y="5444954"/>
              <a:ext cx="3486305" cy="164676"/>
            </a:xfrm>
            <a:prstGeom prst="rect">
              <a:avLst/>
            </a:prstGeom>
            <a:solidFill>
              <a:srgbClr val="B3B3B3">
                <a:alpha val="100000"/>
              </a:srgbClr>
            </a:solidFill>
          </p:spPr>
          <p:txBody>
            <a:bodyPr/>
            <a:lstStyle/>
            <a:p/>
          </p:txBody>
        </p:sp>
        <p:sp>
          <p:nvSpPr>
            <p:cNvPr id="142" name="rc142"/>
            <p:cNvSpPr/>
            <p:nvPr/>
          </p:nvSpPr>
          <p:spPr>
            <a:xfrm>
              <a:off x="3622716" y="5239108"/>
              <a:ext cx="4578788" cy="164676"/>
            </a:xfrm>
            <a:prstGeom prst="rect">
              <a:avLst/>
            </a:prstGeom>
            <a:solidFill>
              <a:srgbClr val="B3B3B3">
                <a:alpha val="100000"/>
              </a:srgbClr>
            </a:solidFill>
          </p:spPr>
          <p:txBody>
            <a:bodyPr/>
            <a:lstStyle/>
            <a:p/>
          </p:txBody>
        </p:sp>
        <p:sp>
          <p:nvSpPr>
            <p:cNvPr id="143" name="tx143"/>
            <p:cNvSpPr/>
            <p:nvPr/>
          </p:nvSpPr>
          <p:spPr>
            <a:xfrm>
              <a:off x="6058423" y="567504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4" name="tx144"/>
            <p:cNvSpPr/>
            <p:nvPr/>
          </p:nvSpPr>
          <p:spPr>
            <a:xfrm>
              <a:off x="7327631" y="546919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5" name="tx145"/>
            <p:cNvSpPr/>
            <p:nvPr/>
          </p:nvSpPr>
          <p:spPr>
            <a:xfrm>
              <a:off x="8379949" y="5263348"/>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6" name="tx146"/>
            <p:cNvSpPr/>
            <p:nvPr/>
          </p:nvSpPr>
          <p:spPr>
            <a:xfrm>
              <a:off x="616505"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a:off x="616505"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a:off x="616505"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a:off x="1294475"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0" name="tx150"/>
            <p:cNvSpPr/>
            <p:nvPr/>
          </p:nvSpPr>
          <p:spPr>
            <a:xfrm>
              <a:off x="322502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51" name="tx151"/>
            <p:cNvSpPr/>
            <p:nvPr/>
          </p:nvSpPr>
          <p:spPr>
            <a:xfrm>
              <a:off x="523326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52" name="tx152"/>
            <p:cNvSpPr/>
            <p:nvPr/>
          </p:nvSpPr>
          <p:spPr>
            <a:xfrm>
              <a:off x="7241502"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53" name="tx153"/>
            <p:cNvSpPr/>
            <p:nvPr/>
          </p:nvSpPr>
          <p:spPr>
            <a:xfrm>
              <a:off x="3897597"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4" name="tx15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6" name="tx15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Cyprus.
In 2024, DTP1 coverage in Cyprus remained constant 98%. There were &lt;500 children who missed out on any DTP vaccination (zero-dose children).
DTP3 coverage remained relatively constant within 1% at at 94% in 2024, leaving &lt;1,000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8570"/>
            </a:xfrm>
            <a:custGeom>
              <a:avLst/>
              <a:pathLst>
                <a:path w="3418439" h="28570">
                  <a:moveTo>
                    <a:pt x="0" y="28570"/>
                  </a:moveTo>
                  <a:lnTo>
                    <a:pt x="142434" y="28570"/>
                  </a:lnTo>
                  <a:lnTo>
                    <a:pt x="284869" y="28570"/>
                  </a:lnTo>
                  <a:lnTo>
                    <a:pt x="427304" y="28570"/>
                  </a:lnTo>
                  <a:lnTo>
                    <a:pt x="569739" y="28570"/>
                  </a:lnTo>
                  <a:lnTo>
                    <a:pt x="712174" y="28570"/>
                  </a:lnTo>
                  <a:lnTo>
                    <a:pt x="854609" y="28570"/>
                  </a:lnTo>
                  <a:lnTo>
                    <a:pt x="997044" y="28570"/>
                  </a:lnTo>
                  <a:lnTo>
                    <a:pt x="1139479" y="28570"/>
                  </a:lnTo>
                  <a:lnTo>
                    <a:pt x="1281914" y="0"/>
                  </a:lnTo>
                  <a:lnTo>
                    <a:pt x="1424349" y="0"/>
                  </a:lnTo>
                  <a:lnTo>
                    <a:pt x="1566784" y="0"/>
                  </a:lnTo>
                  <a:lnTo>
                    <a:pt x="1709219" y="0"/>
                  </a:lnTo>
                  <a:lnTo>
                    <a:pt x="1851654" y="0"/>
                  </a:lnTo>
                  <a:lnTo>
                    <a:pt x="1994089" y="0"/>
                  </a:lnTo>
                  <a:lnTo>
                    <a:pt x="2136524" y="28570"/>
                  </a:lnTo>
                  <a:lnTo>
                    <a:pt x="2278959" y="28570"/>
                  </a:lnTo>
                  <a:lnTo>
                    <a:pt x="2421394" y="28570"/>
                  </a:lnTo>
                  <a:lnTo>
                    <a:pt x="2563829" y="0"/>
                  </a:lnTo>
                  <a:lnTo>
                    <a:pt x="2706264" y="28570"/>
                  </a:lnTo>
                  <a:lnTo>
                    <a:pt x="2848699" y="28570"/>
                  </a:lnTo>
                  <a:lnTo>
                    <a:pt x="2991134" y="2857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8570"/>
            </a:xfrm>
            <a:custGeom>
              <a:avLst/>
              <a:pathLst>
                <a:path w="3418439" h="28570">
                  <a:moveTo>
                    <a:pt x="0" y="28570"/>
                  </a:moveTo>
                  <a:lnTo>
                    <a:pt x="142434" y="28570"/>
                  </a:lnTo>
                  <a:lnTo>
                    <a:pt x="284869" y="28570"/>
                  </a:lnTo>
                  <a:lnTo>
                    <a:pt x="427304" y="28570"/>
                  </a:lnTo>
                  <a:lnTo>
                    <a:pt x="569739" y="28570"/>
                  </a:lnTo>
                  <a:lnTo>
                    <a:pt x="712174" y="28570"/>
                  </a:lnTo>
                  <a:lnTo>
                    <a:pt x="854609" y="28570"/>
                  </a:lnTo>
                  <a:lnTo>
                    <a:pt x="997044" y="28570"/>
                  </a:lnTo>
                  <a:lnTo>
                    <a:pt x="1139479" y="28570"/>
                  </a:lnTo>
                  <a:lnTo>
                    <a:pt x="1281914" y="0"/>
                  </a:lnTo>
                  <a:lnTo>
                    <a:pt x="1424349" y="0"/>
                  </a:lnTo>
                  <a:lnTo>
                    <a:pt x="1566784" y="0"/>
                  </a:lnTo>
                  <a:lnTo>
                    <a:pt x="1709219" y="0"/>
                  </a:lnTo>
                  <a:lnTo>
                    <a:pt x="1851654" y="0"/>
                  </a:lnTo>
                  <a:lnTo>
                    <a:pt x="1994089" y="0"/>
                  </a:lnTo>
                  <a:lnTo>
                    <a:pt x="2136524" y="28570"/>
                  </a:lnTo>
                  <a:lnTo>
                    <a:pt x="2278959" y="28570"/>
                  </a:lnTo>
                  <a:lnTo>
                    <a:pt x="2421394" y="28570"/>
                  </a:lnTo>
                  <a:lnTo>
                    <a:pt x="2563829" y="0"/>
                  </a:lnTo>
                  <a:lnTo>
                    <a:pt x="2706264" y="28570"/>
                  </a:lnTo>
                  <a:lnTo>
                    <a:pt x="2848699" y="28570"/>
                  </a:lnTo>
                  <a:lnTo>
                    <a:pt x="2991134" y="28570"/>
                  </a:lnTo>
                  <a:lnTo>
                    <a:pt x="3133569" y="28570"/>
                  </a:lnTo>
                  <a:lnTo>
                    <a:pt x="3276004" y="2857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8570"/>
            </a:xfrm>
            <a:custGeom>
              <a:avLst/>
              <a:pathLst>
                <a:path w="3418439" h="28570">
                  <a:moveTo>
                    <a:pt x="0" y="28570"/>
                  </a:moveTo>
                  <a:lnTo>
                    <a:pt x="142434" y="28570"/>
                  </a:lnTo>
                  <a:lnTo>
                    <a:pt x="284869" y="28570"/>
                  </a:lnTo>
                  <a:lnTo>
                    <a:pt x="427304" y="28570"/>
                  </a:lnTo>
                  <a:lnTo>
                    <a:pt x="569739" y="28570"/>
                  </a:lnTo>
                  <a:lnTo>
                    <a:pt x="712174" y="28570"/>
                  </a:lnTo>
                  <a:lnTo>
                    <a:pt x="854609" y="28570"/>
                  </a:lnTo>
                  <a:lnTo>
                    <a:pt x="997044" y="28570"/>
                  </a:lnTo>
                  <a:lnTo>
                    <a:pt x="1139479" y="28570"/>
                  </a:lnTo>
                  <a:lnTo>
                    <a:pt x="1281914" y="0"/>
                  </a:lnTo>
                  <a:lnTo>
                    <a:pt x="1424349" y="0"/>
                  </a:lnTo>
                  <a:lnTo>
                    <a:pt x="1566784" y="0"/>
                  </a:lnTo>
                  <a:lnTo>
                    <a:pt x="1709219" y="0"/>
                  </a:lnTo>
                  <a:lnTo>
                    <a:pt x="1851654" y="0"/>
                  </a:lnTo>
                  <a:lnTo>
                    <a:pt x="1994089" y="0"/>
                  </a:lnTo>
                  <a:lnTo>
                    <a:pt x="2136524" y="28570"/>
                  </a:lnTo>
                  <a:lnTo>
                    <a:pt x="2278959" y="28570"/>
                  </a:lnTo>
                  <a:lnTo>
                    <a:pt x="2421394" y="28570"/>
                  </a:lnTo>
                  <a:lnTo>
                    <a:pt x="2563829" y="0"/>
                  </a:lnTo>
                  <a:lnTo>
                    <a:pt x="2706264" y="28570"/>
                  </a:lnTo>
                  <a:lnTo>
                    <a:pt x="2848699" y="28570"/>
                  </a:lnTo>
                  <a:lnTo>
                    <a:pt x="2991134" y="2857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83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83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947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19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85444" y="4802310"/>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60" name="tx60"/>
            <p:cNvSpPr/>
            <p:nvPr/>
          </p:nvSpPr>
          <p:spPr>
            <a:xfrm>
              <a:off x="248657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903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11372" y="471005"/>
              <a:ext cx="243973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Cyprus,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444566"/>
              <a:ext cx="3418439" cy="157888"/>
            </a:xfrm>
            <a:custGeom>
              <a:avLst/>
              <a:pathLst>
                <a:path w="3418439" h="157888">
                  <a:moveTo>
                    <a:pt x="0" y="157888"/>
                  </a:moveTo>
                  <a:lnTo>
                    <a:pt x="142434" y="157888"/>
                  </a:lnTo>
                  <a:lnTo>
                    <a:pt x="284869" y="157888"/>
                  </a:lnTo>
                  <a:lnTo>
                    <a:pt x="427304" y="157888"/>
                  </a:lnTo>
                  <a:lnTo>
                    <a:pt x="569739" y="157888"/>
                  </a:lnTo>
                  <a:lnTo>
                    <a:pt x="712174" y="157888"/>
                  </a:lnTo>
                  <a:lnTo>
                    <a:pt x="854609" y="157888"/>
                  </a:lnTo>
                  <a:lnTo>
                    <a:pt x="997044" y="157888"/>
                  </a:lnTo>
                  <a:lnTo>
                    <a:pt x="1139479" y="157888"/>
                  </a:lnTo>
                  <a:lnTo>
                    <a:pt x="1281914" y="0"/>
                  </a:lnTo>
                  <a:lnTo>
                    <a:pt x="1424349" y="0"/>
                  </a:lnTo>
                  <a:lnTo>
                    <a:pt x="1566784" y="0"/>
                  </a:lnTo>
                  <a:lnTo>
                    <a:pt x="1709219" y="0"/>
                  </a:lnTo>
                  <a:lnTo>
                    <a:pt x="1851654" y="0"/>
                  </a:lnTo>
                  <a:lnTo>
                    <a:pt x="1994089" y="0"/>
                  </a:lnTo>
                  <a:lnTo>
                    <a:pt x="2136524" y="157888"/>
                  </a:lnTo>
                  <a:lnTo>
                    <a:pt x="2278959" y="157888"/>
                  </a:lnTo>
                  <a:lnTo>
                    <a:pt x="2421394" y="157888"/>
                  </a:lnTo>
                  <a:lnTo>
                    <a:pt x="2563829" y="0"/>
                  </a:lnTo>
                  <a:lnTo>
                    <a:pt x="2706264" y="157888"/>
                  </a:lnTo>
                  <a:lnTo>
                    <a:pt x="2848699" y="157888"/>
                  </a:lnTo>
                  <a:lnTo>
                    <a:pt x="2991134" y="157888"/>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444566"/>
              <a:ext cx="3418439" cy="157888"/>
            </a:xfrm>
            <a:custGeom>
              <a:avLst/>
              <a:pathLst>
                <a:path w="3418439" h="157888">
                  <a:moveTo>
                    <a:pt x="0" y="157888"/>
                  </a:moveTo>
                  <a:lnTo>
                    <a:pt x="142434" y="157888"/>
                  </a:lnTo>
                  <a:lnTo>
                    <a:pt x="284869" y="157888"/>
                  </a:lnTo>
                  <a:lnTo>
                    <a:pt x="427304" y="157888"/>
                  </a:lnTo>
                  <a:lnTo>
                    <a:pt x="569739" y="157888"/>
                  </a:lnTo>
                  <a:lnTo>
                    <a:pt x="712174" y="157888"/>
                  </a:lnTo>
                  <a:lnTo>
                    <a:pt x="854609" y="157888"/>
                  </a:lnTo>
                  <a:lnTo>
                    <a:pt x="997044" y="157888"/>
                  </a:lnTo>
                  <a:lnTo>
                    <a:pt x="1139479" y="157888"/>
                  </a:lnTo>
                  <a:lnTo>
                    <a:pt x="1281914" y="0"/>
                  </a:lnTo>
                  <a:lnTo>
                    <a:pt x="1424349" y="0"/>
                  </a:lnTo>
                  <a:lnTo>
                    <a:pt x="1566784" y="0"/>
                  </a:lnTo>
                  <a:lnTo>
                    <a:pt x="1709219" y="0"/>
                  </a:lnTo>
                  <a:lnTo>
                    <a:pt x="1851654" y="0"/>
                  </a:lnTo>
                  <a:lnTo>
                    <a:pt x="1994089" y="0"/>
                  </a:lnTo>
                  <a:lnTo>
                    <a:pt x="2136524" y="157888"/>
                  </a:lnTo>
                  <a:lnTo>
                    <a:pt x="2278959" y="157888"/>
                  </a:lnTo>
                  <a:lnTo>
                    <a:pt x="2421394" y="157888"/>
                  </a:lnTo>
                  <a:lnTo>
                    <a:pt x="2563829" y="0"/>
                  </a:lnTo>
                  <a:lnTo>
                    <a:pt x="2706264" y="157888"/>
                  </a:lnTo>
                  <a:lnTo>
                    <a:pt x="2848699" y="157888"/>
                  </a:lnTo>
                  <a:lnTo>
                    <a:pt x="2991134" y="157888"/>
                  </a:lnTo>
                  <a:lnTo>
                    <a:pt x="3133569" y="157888"/>
                  </a:lnTo>
                  <a:lnTo>
                    <a:pt x="3276004" y="157888"/>
                  </a:lnTo>
                  <a:lnTo>
                    <a:pt x="3418439" y="157888"/>
                  </a:lnTo>
                </a:path>
              </a:pathLst>
            </a:custGeom>
            <a:ln w="43362" cap="flat">
              <a:solidFill>
                <a:srgbClr val="000000">
                  <a:alpha val="100000"/>
                </a:srgbClr>
              </a:solidFill>
              <a:prstDash val="solid"/>
              <a:round/>
            </a:ln>
          </p:spPr>
          <p:txBody>
            <a:bodyPr/>
            <a:lstStyle/>
            <a:p/>
          </p:txBody>
        </p:sp>
        <p:sp>
          <p:nvSpPr>
            <p:cNvPr id="83" name="pl83"/>
            <p:cNvSpPr/>
            <p:nvPr/>
          </p:nvSpPr>
          <p:spPr>
            <a:xfrm>
              <a:off x="5415460" y="2444566"/>
              <a:ext cx="3418439" cy="157888"/>
            </a:xfrm>
            <a:custGeom>
              <a:avLst/>
              <a:pathLst>
                <a:path w="3418439" h="157888">
                  <a:moveTo>
                    <a:pt x="0" y="157888"/>
                  </a:moveTo>
                  <a:lnTo>
                    <a:pt x="142434" y="157888"/>
                  </a:lnTo>
                  <a:lnTo>
                    <a:pt x="284869" y="157888"/>
                  </a:lnTo>
                  <a:lnTo>
                    <a:pt x="427304" y="157888"/>
                  </a:lnTo>
                  <a:lnTo>
                    <a:pt x="569739" y="157888"/>
                  </a:lnTo>
                  <a:lnTo>
                    <a:pt x="712174" y="157888"/>
                  </a:lnTo>
                  <a:lnTo>
                    <a:pt x="854609" y="157888"/>
                  </a:lnTo>
                  <a:lnTo>
                    <a:pt x="997044" y="157888"/>
                  </a:lnTo>
                  <a:lnTo>
                    <a:pt x="1139479" y="157888"/>
                  </a:lnTo>
                  <a:lnTo>
                    <a:pt x="1281914" y="0"/>
                  </a:lnTo>
                  <a:lnTo>
                    <a:pt x="1424349" y="0"/>
                  </a:lnTo>
                  <a:lnTo>
                    <a:pt x="1566784" y="0"/>
                  </a:lnTo>
                  <a:lnTo>
                    <a:pt x="1709219" y="0"/>
                  </a:lnTo>
                  <a:lnTo>
                    <a:pt x="1851654" y="0"/>
                  </a:lnTo>
                  <a:lnTo>
                    <a:pt x="1994089" y="0"/>
                  </a:lnTo>
                  <a:lnTo>
                    <a:pt x="2136524" y="157888"/>
                  </a:lnTo>
                  <a:lnTo>
                    <a:pt x="2278959" y="157888"/>
                  </a:lnTo>
                  <a:lnTo>
                    <a:pt x="2421394" y="157888"/>
                  </a:lnTo>
                  <a:lnTo>
                    <a:pt x="2563829" y="0"/>
                  </a:lnTo>
                  <a:lnTo>
                    <a:pt x="2706264" y="157888"/>
                  </a:lnTo>
                  <a:lnTo>
                    <a:pt x="2848699" y="157888"/>
                  </a:lnTo>
                  <a:lnTo>
                    <a:pt x="2991134" y="157888"/>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84" name="tx84"/>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5" name="tx85"/>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86" name="tx86"/>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7" name="tx87"/>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8" name="tx88"/>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9" name="tx89"/>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8" name="pl98"/>
            <p:cNvSpPr/>
            <p:nvPr/>
          </p:nvSpPr>
          <p:spPr>
            <a:xfrm>
              <a:off x="57117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9" name="pl99"/>
            <p:cNvSpPr/>
            <p:nvPr/>
          </p:nvSpPr>
          <p:spPr>
            <a:xfrm>
              <a:off x="57117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651291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1" name="pl101"/>
            <p:cNvSpPr/>
            <p:nvPr/>
          </p:nvSpPr>
          <p:spPr>
            <a:xfrm>
              <a:off x="727536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2" name="tx102"/>
            <p:cNvSpPr/>
            <p:nvPr/>
          </p:nvSpPr>
          <p:spPr>
            <a:xfrm>
              <a:off x="5978883" y="4802310"/>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103" name="tx103"/>
            <p:cNvSpPr/>
            <p:nvPr/>
          </p:nvSpPr>
          <p:spPr>
            <a:xfrm>
              <a:off x="678001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4" name="tx104"/>
            <p:cNvSpPr/>
            <p:nvPr/>
          </p:nvSpPr>
          <p:spPr>
            <a:xfrm>
              <a:off x="754246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05" name="tx105"/>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6" name="pl106"/>
            <p:cNvSpPr/>
            <p:nvPr/>
          </p:nvSpPr>
          <p:spPr>
            <a:xfrm>
              <a:off x="25795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51041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76288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8418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3665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89121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6" name="rc116"/>
            <p:cNvSpPr/>
            <p:nvPr/>
          </p:nvSpPr>
          <p:spPr>
            <a:xfrm>
              <a:off x="1317178" y="5825146"/>
              <a:ext cx="7144837" cy="149993"/>
            </a:xfrm>
            <a:prstGeom prst="rect">
              <a:avLst/>
            </a:prstGeom>
            <a:solidFill>
              <a:srgbClr val="1CABE2">
                <a:alpha val="80000"/>
              </a:srgbClr>
            </a:solidFill>
          </p:spPr>
          <p:txBody>
            <a:bodyPr/>
            <a:lstStyle/>
            <a:p/>
          </p:txBody>
        </p:sp>
        <p:sp>
          <p:nvSpPr>
            <p:cNvPr id="117" name="rc117"/>
            <p:cNvSpPr/>
            <p:nvPr/>
          </p:nvSpPr>
          <p:spPr>
            <a:xfrm>
              <a:off x="1317178" y="5637654"/>
              <a:ext cx="7321564" cy="149993"/>
            </a:xfrm>
            <a:prstGeom prst="rect">
              <a:avLst/>
            </a:prstGeom>
            <a:solidFill>
              <a:srgbClr val="1CABE2">
                <a:alpha val="80000"/>
              </a:srgbClr>
            </a:solidFill>
          </p:spPr>
          <p:txBody>
            <a:bodyPr/>
            <a:lstStyle/>
            <a:p/>
          </p:txBody>
        </p:sp>
        <p:sp>
          <p:nvSpPr>
            <p:cNvPr id="118" name="rc118"/>
            <p:cNvSpPr/>
            <p:nvPr/>
          </p:nvSpPr>
          <p:spPr>
            <a:xfrm>
              <a:off x="1317178" y="5450161"/>
              <a:ext cx="7195331" cy="149993"/>
            </a:xfrm>
            <a:prstGeom prst="rect">
              <a:avLst/>
            </a:prstGeom>
            <a:solidFill>
              <a:srgbClr val="1CABE2">
                <a:alpha val="80000"/>
              </a:srgbClr>
            </a:solidFill>
          </p:spPr>
          <p:txBody>
            <a:bodyPr/>
            <a:lstStyle/>
            <a:p/>
          </p:txBody>
        </p:sp>
        <p:sp>
          <p:nvSpPr>
            <p:cNvPr id="119" name="tx11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360877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a:off x="613345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5" name="tx125"/>
            <p:cNvSpPr/>
            <p:nvPr/>
          </p:nvSpPr>
          <p:spPr>
            <a:xfrm>
              <a:off x="8658127"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Cyprus (98%) was 9 percentage points higher than the global average (89%) and 1 percentage point higher than average across all non-programme countries (97%).
National DTP1 coverage was the same as in 2019 (98%).
The number of zero-dose children remained approximately the same (&lt;500)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Cyprus ranked number 22 out of 41 countries for lowest DTP1 coverage (based on tied ranks).
Cyprus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Cyprus ranked number 34 out of 41 countries with &lt;500 zero-dose children.
In 2024, Cyprus ranked number 33 out of 41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02008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280917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159826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41462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20371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99281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71992" y="3241830"/>
              <a:ext cx="204851" cy="1383705"/>
            </a:xfrm>
            <a:prstGeom prst="rect">
              <a:avLst/>
            </a:prstGeom>
            <a:solidFill>
              <a:srgbClr val="80BD41">
                <a:alpha val="100000"/>
              </a:srgbClr>
            </a:solidFill>
          </p:spPr>
          <p:txBody>
            <a:bodyPr/>
            <a:lstStyle/>
            <a:p/>
          </p:txBody>
        </p:sp>
        <p:sp>
          <p:nvSpPr>
            <p:cNvPr id="25" name="rc25"/>
            <p:cNvSpPr/>
            <p:nvPr/>
          </p:nvSpPr>
          <p:spPr>
            <a:xfrm>
              <a:off x="1271992" y="3199085"/>
              <a:ext cx="204851" cy="28577"/>
            </a:xfrm>
            <a:prstGeom prst="rect">
              <a:avLst/>
            </a:prstGeom>
            <a:solidFill>
              <a:srgbClr val="0058AB">
                <a:alpha val="100000"/>
              </a:srgbClr>
            </a:solidFill>
          </p:spPr>
          <p:txBody>
            <a:bodyPr/>
            <a:lstStyle/>
            <a:p/>
          </p:txBody>
        </p:sp>
        <p:sp>
          <p:nvSpPr>
            <p:cNvPr id="26" name="rc26"/>
            <p:cNvSpPr/>
            <p:nvPr/>
          </p:nvSpPr>
          <p:spPr>
            <a:xfrm>
              <a:off x="1271992" y="3227662"/>
              <a:ext cx="204851" cy="14167"/>
            </a:xfrm>
            <a:prstGeom prst="rect">
              <a:avLst/>
            </a:prstGeom>
            <a:solidFill>
              <a:srgbClr val="1CABE2">
                <a:alpha val="100000"/>
              </a:srgbClr>
            </a:solidFill>
          </p:spPr>
          <p:txBody>
            <a:bodyPr/>
            <a:lstStyle/>
            <a:p/>
          </p:txBody>
        </p:sp>
        <p:sp>
          <p:nvSpPr>
            <p:cNvPr id="27" name="rc27"/>
            <p:cNvSpPr/>
            <p:nvPr/>
          </p:nvSpPr>
          <p:spPr>
            <a:xfrm>
              <a:off x="1499604" y="3267864"/>
              <a:ext cx="204851" cy="1357670"/>
            </a:xfrm>
            <a:prstGeom prst="rect">
              <a:avLst/>
            </a:prstGeom>
            <a:solidFill>
              <a:srgbClr val="80BD41">
                <a:alpha val="100000"/>
              </a:srgbClr>
            </a:solidFill>
          </p:spPr>
          <p:txBody>
            <a:bodyPr/>
            <a:lstStyle/>
            <a:p/>
          </p:txBody>
        </p:sp>
        <p:sp>
          <p:nvSpPr>
            <p:cNvPr id="28" name="rc28"/>
            <p:cNvSpPr/>
            <p:nvPr/>
          </p:nvSpPr>
          <p:spPr>
            <a:xfrm>
              <a:off x="1499604" y="3225846"/>
              <a:ext cx="204851" cy="27971"/>
            </a:xfrm>
            <a:prstGeom prst="rect">
              <a:avLst/>
            </a:prstGeom>
            <a:solidFill>
              <a:srgbClr val="0058AB">
                <a:alpha val="100000"/>
              </a:srgbClr>
            </a:solidFill>
          </p:spPr>
          <p:txBody>
            <a:bodyPr/>
            <a:lstStyle/>
            <a:p/>
          </p:txBody>
        </p:sp>
        <p:sp>
          <p:nvSpPr>
            <p:cNvPr id="29" name="rc29"/>
            <p:cNvSpPr/>
            <p:nvPr/>
          </p:nvSpPr>
          <p:spPr>
            <a:xfrm>
              <a:off x="1499604" y="3253818"/>
              <a:ext cx="204851" cy="14046"/>
            </a:xfrm>
            <a:prstGeom prst="rect">
              <a:avLst/>
            </a:prstGeom>
            <a:solidFill>
              <a:srgbClr val="1CABE2">
                <a:alpha val="100000"/>
              </a:srgbClr>
            </a:solidFill>
          </p:spPr>
          <p:txBody>
            <a:bodyPr/>
            <a:lstStyle/>
            <a:p/>
          </p:txBody>
        </p:sp>
        <p:sp>
          <p:nvSpPr>
            <p:cNvPr id="30" name="rc30"/>
            <p:cNvSpPr/>
            <p:nvPr/>
          </p:nvSpPr>
          <p:spPr>
            <a:xfrm>
              <a:off x="1727217" y="3279126"/>
              <a:ext cx="204851" cy="1346409"/>
            </a:xfrm>
            <a:prstGeom prst="rect">
              <a:avLst/>
            </a:prstGeom>
            <a:solidFill>
              <a:srgbClr val="80BD41">
                <a:alpha val="100000"/>
              </a:srgbClr>
            </a:solidFill>
          </p:spPr>
          <p:txBody>
            <a:bodyPr/>
            <a:lstStyle/>
            <a:p/>
          </p:txBody>
        </p:sp>
        <p:sp>
          <p:nvSpPr>
            <p:cNvPr id="31" name="rc31"/>
            <p:cNvSpPr/>
            <p:nvPr/>
          </p:nvSpPr>
          <p:spPr>
            <a:xfrm>
              <a:off x="1727217" y="3251638"/>
              <a:ext cx="204851" cy="27487"/>
            </a:xfrm>
            <a:prstGeom prst="rect">
              <a:avLst/>
            </a:prstGeom>
            <a:solidFill>
              <a:srgbClr val="0058AB">
                <a:alpha val="100000"/>
              </a:srgbClr>
            </a:solidFill>
          </p:spPr>
          <p:txBody>
            <a:bodyPr/>
            <a:lstStyle/>
            <a:p/>
          </p:txBody>
        </p:sp>
        <p:sp>
          <p:nvSpPr>
            <p:cNvPr id="32" name="rc32"/>
            <p:cNvSpPr/>
            <p:nvPr/>
          </p:nvSpPr>
          <p:spPr>
            <a:xfrm>
              <a:off x="1727217" y="3279126"/>
              <a:ext cx="204851" cy="0"/>
            </a:xfrm>
            <a:prstGeom prst="rect">
              <a:avLst/>
            </a:prstGeom>
            <a:solidFill>
              <a:srgbClr val="1CABE2">
                <a:alpha val="100000"/>
              </a:srgbClr>
            </a:solidFill>
          </p:spPr>
          <p:txBody>
            <a:bodyPr/>
            <a:lstStyle/>
            <a:p/>
          </p:txBody>
        </p:sp>
        <p:sp>
          <p:nvSpPr>
            <p:cNvPr id="33" name="rc33"/>
            <p:cNvSpPr/>
            <p:nvPr/>
          </p:nvSpPr>
          <p:spPr>
            <a:xfrm>
              <a:off x="1954829" y="3237350"/>
              <a:ext cx="204851" cy="1388185"/>
            </a:xfrm>
            <a:prstGeom prst="rect">
              <a:avLst/>
            </a:prstGeom>
            <a:solidFill>
              <a:srgbClr val="80BD41">
                <a:alpha val="100000"/>
              </a:srgbClr>
            </a:solidFill>
          </p:spPr>
          <p:txBody>
            <a:bodyPr/>
            <a:lstStyle/>
            <a:p/>
          </p:txBody>
        </p:sp>
        <p:sp>
          <p:nvSpPr>
            <p:cNvPr id="34" name="rc34"/>
            <p:cNvSpPr/>
            <p:nvPr/>
          </p:nvSpPr>
          <p:spPr>
            <a:xfrm>
              <a:off x="1954829" y="3209014"/>
              <a:ext cx="204851" cy="28335"/>
            </a:xfrm>
            <a:prstGeom prst="rect">
              <a:avLst/>
            </a:prstGeom>
            <a:solidFill>
              <a:srgbClr val="0058AB">
                <a:alpha val="100000"/>
              </a:srgbClr>
            </a:solidFill>
          </p:spPr>
          <p:txBody>
            <a:bodyPr/>
            <a:lstStyle/>
            <a:p/>
          </p:txBody>
        </p:sp>
        <p:sp>
          <p:nvSpPr>
            <p:cNvPr id="35" name="rc35"/>
            <p:cNvSpPr/>
            <p:nvPr/>
          </p:nvSpPr>
          <p:spPr>
            <a:xfrm>
              <a:off x="1954829" y="3237350"/>
              <a:ext cx="204851" cy="0"/>
            </a:xfrm>
            <a:prstGeom prst="rect">
              <a:avLst/>
            </a:prstGeom>
            <a:solidFill>
              <a:srgbClr val="1CABE2">
                <a:alpha val="100000"/>
              </a:srgbClr>
            </a:solidFill>
          </p:spPr>
          <p:txBody>
            <a:bodyPr/>
            <a:lstStyle/>
            <a:p/>
          </p:txBody>
        </p:sp>
        <p:sp>
          <p:nvSpPr>
            <p:cNvPr id="36" name="rc36"/>
            <p:cNvSpPr/>
            <p:nvPr/>
          </p:nvSpPr>
          <p:spPr>
            <a:xfrm>
              <a:off x="2182442" y="3194362"/>
              <a:ext cx="204851" cy="1431172"/>
            </a:xfrm>
            <a:prstGeom prst="rect">
              <a:avLst/>
            </a:prstGeom>
            <a:solidFill>
              <a:srgbClr val="80BD41">
                <a:alpha val="100000"/>
              </a:srgbClr>
            </a:solidFill>
          </p:spPr>
          <p:txBody>
            <a:bodyPr/>
            <a:lstStyle/>
            <a:p/>
          </p:txBody>
        </p:sp>
        <p:sp>
          <p:nvSpPr>
            <p:cNvPr id="37" name="rc37"/>
            <p:cNvSpPr/>
            <p:nvPr/>
          </p:nvSpPr>
          <p:spPr>
            <a:xfrm>
              <a:off x="2182442" y="3165179"/>
              <a:ext cx="204851" cy="29182"/>
            </a:xfrm>
            <a:prstGeom prst="rect">
              <a:avLst/>
            </a:prstGeom>
            <a:solidFill>
              <a:srgbClr val="0058AB">
                <a:alpha val="100000"/>
              </a:srgbClr>
            </a:solidFill>
          </p:spPr>
          <p:txBody>
            <a:bodyPr/>
            <a:lstStyle/>
            <a:p/>
          </p:txBody>
        </p:sp>
        <p:sp>
          <p:nvSpPr>
            <p:cNvPr id="38" name="rc38"/>
            <p:cNvSpPr/>
            <p:nvPr/>
          </p:nvSpPr>
          <p:spPr>
            <a:xfrm>
              <a:off x="2182442" y="3194362"/>
              <a:ext cx="204851" cy="0"/>
            </a:xfrm>
            <a:prstGeom prst="rect">
              <a:avLst/>
            </a:prstGeom>
            <a:solidFill>
              <a:srgbClr val="1CABE2">
                <a:alpha val="100000"/>
              </a:srgbClr>
            </a:solidFill>
          </p:spPr>
          <p:txBody>
            <a:bodyPr/>
            <a:lstStyle/>
            <a:p/>
          </p:txBody>
        </p:sp>
        <p:sp>
          <p:nvSpPr>
            <p:cNvPr id="39" name="rc39"/>
            <p:cNvSpPr/>
            <p:nvPr/>
          </p:nvSpPr>
          <p:spPr>
            <a:xfrm>
              <a:off x="2410055" y="3191698"/>
              <a:ext cx="204851" cy="1433836"/>
            </a:xfrm>
            <a:prstGeom prst="rect">
              <a:avLst/>
            </a:prstGeom>
            <a:solidFill>
              <a:srgbClr val="80BD41">
                <a:alpha val="100000"/>
              </a:srgbClr>
            </a:solidFill>
          </p:spPr>
          <p:txBody>
            <a:bodyPr/>
            <a:lstStyle/>
            <a:p/>
          </p:txBody>
        </p:sp>
        <p:sp>
          <p:nvSpPr>
            <p:cNvPr id="40" name="rc40"/>
            <p:cNvSpPr/>
            <p:nvPr/>
          </p:nvSpPr>
          <p:spPr>
            <a:xfrm>
              <a:off x="2410055" y="3162394"/>
              <a:ext cx="204851" cy="29303"/>
            </a:xfrm>
            <a:prstGeom prst="rect">
              <a:avLst/>
            </a:prstGeom>
            <a:solidFill>
              <a:srgbClr val="0058AB">
                <a:alpha val="100000"/>
              </a:srgbClr>
            </a:solidFill>
          </p:spPr>
          <p:txBody>
            <a:bodyPr/>
            <a:lstStyle/>
            <a:p/>
          </p:txBody>
        </p:sp>
        <p:sp>
          <p:nvSpPr>
            <p:cNvPr id="41" name="rc41"/>
            <p:cNvSpPr/>
            <p:nvPr/>
          </p:nvSpPr>
          <p:spPr>
            <a:xfrm>
              <a:off x="2410055" y="3191698"/>
              <a:ext cx="204851" cy="0"/>
            </a:xfrm>
            <a:prstGeom prst="rect">
              <a:avLst/>
            </a:prstGeom>
            <a:solidFill>
              <a:srgbClr val="1CABE2">
                <a:alpha val="100000"/>
              </a:srgbClr>
            </a:solidFill>
          </p:spPr>
          <p:txBody>
            <a:bodyPr/>
            <a:lstStyle/>
            <a:p/>
          </p:txBody>
        </p:sp>
        <p:sp>
          <p:nvSpPr>
            <p:cNvPr id="42" name="rc42"/>
            <p:cNvSpPr/>
            <p:nvPr/>
          </p:nvSpPr>
          <p:spPr>
            <a:xfrm>
              <a:off x="2637667" y="3141446"/>
              <a:ext cx="204851" cy="1484089"/>
            </a:xfrm>
            <a:prstGeom prst="rect">
              <a:avLst/>
            </a:prstGeom>
            <a:solidFill>
              <a:srgbClr val="80BD41">
                <a:alpha val="100000"/>
              </a:srgbClr>
            </a:solidFill>
          </p:spPr>
          <p:txBody>
            <a:bodyPr/>
            <a:lstStyle/>
            <a:p/>
          </p:txBody>
        </p:sp>
        <p:sp>
          <p:nvSpPr>
            <p:cNvPr id="43" name="rc43"/>
            <p:cNvSpPr/>
            <p:nvPr/>
          </p:nvSpPr>
          <p:spPr>
            <a:xfrm>
              <a:off x="2637667" y="3095552"/>
              <a:ext cx="204851" cy="30635"/>
            </a:xfrm>
            <a:prstGeom prst="rect">
              <a:avLst/>
            </a:prstGeom>
            <a:solidFill>
              <a:srgbClr val="0058AB">
                <a:alpha val="100000"/>
              </a:srgbClr>
            </a:solidFill>
          </p:spPr>
          <p:txBody>
            <a:bodyPr/>
            <a:lstStyle/>
            <a:p/>
          </p:txBody>
        </p:sp>
        <p:sp>
          <p:nvSpPr>
            <p:cNvPr id="44" name="rc44"/>
            <p:cNvSpPr/>
            <p:nvPr/>
          </p:nvSpPr>
          <p:spPr>
            <a:xfrm>
              <a:off x="2637667" y="3126188"/>
              <a:ext cx="204851" cy="15257"/>
            </a:xfrm>
            <a:prstGeom prst="rect">
              <a:avLst/>
            </a:prstGeom>
            <a:solidFill>
              <a:srgbClr val="1CABE2">
                <a:alpha val="100000"/>
              </a:srgbClr>
            </a:solidFill>
          </p:spPr>
          <p:txBody>
            <a:bodyPr/>
            <a:lstStyle/>
            <a:p/>
          </p:txBody>
        </p:sp>
        <p:sp>
          <p:nvSpPr>
            <p:cNvPr id="45" name="rc45"/>
            <p:cNvSpPr/>
            <p:nvPr/>
          </p:nvSpPr>
          <p:spPr>
            <a:xfrm>
              <a:off x="2865280" y="3164332"/>
              <a:ext cx="204851" cy="1461203"/>
            </a:xfrm>
            <a:prstGeom prst="rect">
              <a:avLst/>
            </a:prstGeom>
            <a:solidFill>
              <a:srgbClr val="80BD41">
                <a:alpha val="100000"/>
              </a:srgbClr>
            </a:solidFill>
          </p:spPr>
          <p:txBody>
            <a:bodyPr/>
            <a:lstStyle/>
            <a:p/>
          </p:txBody>
        </p:sp>
        <p:sp>
          <p:nvSpPr>
            <p:cNvPr id="46" name="rc46"/>
            <p:cNvSpPr/>
            <p:nvPr/>
          </p:nvSpPr>
          <p:spPr>
            <a:xfrm>
              <a:off x="2865280" y="3119165"/>
              <a:ext cx="204851" cy="30151"/>
            </a:xfrm>
            <a:prstGeom prst="rect">
              <a:avLst/>
            </a:prstGeom>
            <a:solidFill>
              <a:srgbClr val="0058AB">
                <a:alpha val="100000"/>
              </a:srgbClr>
            </a:solidFill>
          </p:spPr>
          <p:txBody>
            <a:bodyPr/>
            <a:lstStyle/>
            <a:p/>
          </p:txBody>
        </p:sp>
        <p:sp>
          <p:nvSpPr>
            <p:cNvPr id="47" name="rc47"/>
            <p:cNvSpPr/>
            <p:nvPr/>
          </p:nvSpPr>
          <p:spPr>
            <a:xfrm>
              <a:off x="2865280" y="3149317"/>
              <a:ext cx="204851" cy="15015"/>
            </a:xfrm>
            <a:prstGeom prst="rect">
              <a:avLst/>
            </a:prstGeom>
            <a:solidFill>
              <a:srgbClr val="1CABE2">
                <a:alpha val="100000"/>
              </a:srgbClr>
            </a:solidFill>
          </p:spPr>
          <p:txBody>
            <a:bodyPr/>
            <a:lstStyle/>
            <a:p/>
          </p:txBody>
        </p:sp>
        <p:sp>
          <p:nvSpPr>
            <p:cNvPr id="48" name="rc48"/>
            <p:cNvSpPr/>
            <p:nvPr/>
          </p:nvSpPr>
          <p:spPr>
            <a:xfrm>
              <a:off x="3092892" y="3093857"/>
              <a:ext cx="204851" cy="1531678"/>
            </a:xfrm>
            <a:prstGeom prst="rect">
              <a:avLst/>
            </a:prstGeom>
            <a:solidFill>
              <a:srgbClr val="80BD41">
                <a:alpha val="100000"/>
              </a:srgbClr>
            </a:solidFill>
          </p:spPr>
          <p:txBody>
            <a:bodyPr/>
            <a:lstStyle/>
            <a:p/>
          </p:txBody>
        </p:sp>
        <p:sp>
          <p:nvSpPr>
            <p:cNvPr id="49" name="rc49"/>
            <p:cNvSpPr/>
            <p:nvPr/>
          </p:nvSpPr>
          <p:spPr>
            <a:xfrm>
              <a:off x="3092892" y="3046510"/>
              <a:ext cx="204851" cy="31604"/>
            </a:xfrm>
            <a:prstGeom prst="rect">
              <a:avLst/>
            </a:prstGeom>
            <a:solidFill>
              <a:srgbClr val="0058AB">
                <a:alpha val="100000"/>
              </a:srgbClr>
            </a:solidFill>
          </p:spPr>
          <p:txBody>
            <a:bodyPr/>
            <a:lstStyle/>
            <a:p/>
          </p:txBody>
        </p:sp>
        <p:sp>
          <p:nvSpPr>
            <p:cNvPr id="50" name="rc50"/>
            <p:cNvSpPr/>
            <p:nvPr/>
          </p:nvSpPr>
          <p:spPr>
            <a:xfrm>
              <a:off x="3092892" y="3078115"/>
              <a:ext cx="204851" cy="15741"/>
            </a:xfrm>
            <a:prstGeom prst="rect">
              <a:avLst/>
            </a:prstGeom>
            <a:solidFill>
              <a:srgbClr val="1CABE2">
                <a:alpha val="100000"/>
              </a:srgbClr>
            </a:solidFill>
          </p:spPr>
          <p:txBody>
            <a:bodyPr/>
            <a:lstStyle/>
            <a:p/>
          </p:txBody>
        </p:sp>
        <p:sp>
          <p:nvSpPr>
            <p:cNvPr id="51" name="rc51"/>
            <p:cNvSpPr/>
            <p:nvPr/>
          </p:nvSpPr>
          <p:spPr>
            <a:xfrm>
              <a:off x="3320505" y="3024835"/>
              <a:ext cx="204851" cy="1600699"/>
            </a:xfrm>
            <a:prstGeom prst="rect">
              <a:avLst/>
            </a:prstGeom>
            <a:solidFill>
              <a:srgbClr val="80BD41">
                <a:alpha val="100000"/>
              </a:srgbClr>
            </a:solidFill>
          </p:spPr>
          <p:txBody>
            <a:bodyPr/>
            <a:lstStyle/>
            <a:p/>
          </p:txBody>
        </p:sp>
        <p:sp>
          <p:nvSpPr>
            <p:cNvPr id="52" name="rc52"/>
            <p:cNvSpPr/>
            <p:nvPr/>
          </p:nvSpPr>
          <p:spPr>
            <a:xfrm>
              <a:off x="3320505" y="3008609"/>
              <a:ext cx="204851" cy="16226"/>
            </a:xfrm>
            <a:prstGeom prst="rect">
              <a:avLst/>
            </a:prstGeom>
            <a:solidFill>
              <a:srgbClr val="0058AB">
                <a:alpha val="100000"/>
              </a:srgbClr>
            </a:solidFill>
          </p:spPr>
          <p:txBody>
            <a:bodyPr/>
            <a:lstStyle/>
            <a:p/>
          </p:txBody>
        </p:sp>
        <p:sp>
          <p:nvSpPr>
            <p:cNvPr id="53" name="rc53"/>
            <p:cNvSpPr/>
            <p:nvPr/>
          </p:nvSpPr>
          <p:spPr>
            <a:xfrm>
              <a:off x="3320505" y="3024835"/>
              <a:ext cx="204851" cy="0"/>
            </a:xfrm>
            <a:prstGeom prst="rect">
              <a:avLst/>
            </a:prstGeom>
            <a:solidFill>
              <a:srgbClr val="1CABE2">
                <a:alpha val="100000"/>
              </a:srgbClr>
            </a:solidFill>
          </p:spPr>
          <p:txBody>
            <a:bodyPr/>
            <a:lstStyle/>
            <a:p/>
          </p:txBody>
        </p:sp>
        <p:sp>
          <p:nvSpPr>
            <p:cNvPr id="54" name="rc54"/>
            <p:cNvSpPr/>
            <p:nvPr/>
          </p:nvSpPr>
          <p:spPr>
            <a:xfrm>
              <a:off x="3548117" y="3028347"/>
              <a:ext cx="204851" cy="1597188"/>
            </a:xfrm>
            <a:prstGeom prst="rect">
              <a:avLst/>
            </a:prstGeom>
            <a:solidFill>
              <a:srgbClr val="80BD41">
                <a:alpha val="100000"/>
              </a:srgbClr>
            </a:solidFill>
          </p:spPr>
          <p:txBody>
            <a:bodyPr/>
            <a:lstStyle/>
            <a:p/>
          </p:txBody>
        </p:sp>
        <p:sp>
          <p:nvSpPr>
            <p:cNvPr id="55" name="rc55"/>
            <p:cNvSpPr/>
            <p:nvPr/>
          </p:nvSpPr>
          <p:spPr>
            <a:xfrm>
              <a:off x="3548117" y="3012242"/>
              <a:ext cx="204851" cy="16105"/>
            </a:xfrm>
            <a:prstGeom prst="rect">
              <a:avLst/>
            </a:prstGeom>
            <a:solidFill>
              <a:srgbClr val="0058AB">
                <a:alpha val="100000"/>
              </a:srgbClr>
            </a:solidFill>
          </p:spPr>
          <p:txBody>
            <a:bodyPr/>
            <a:lstStyle/>
            <a:p/>
          </p:txBody>
        </p:sp>
        <p:sp>
          <p:nvSpPr>
            <p:cNvPr id="56" name="rc56"/>
            <p:cNvSpPr/>
            <p:nvPr/>
          </p:nvSpPr>
          <p:spPr>
            <a:xfrm>
              <a:off x="3548117" y="3028347"/>
              <a:ext cx="204851" cy="0"/>
            </a:xfrm>
            <a:prstGeom prst="rect">
              <a:avLst/>
            </a:prstGeom>
            <a:solidFill>
              <a:srgbClr val="1CABE2">
                <a:alpha val="100000"/>
              </a:srgbClr>
            </a:solidFill>
          </p:spPr>
          <p:txBody>
            <a:bodyPr/>
            <a:lstStyle/>
            <a:p/>
          </p:txBody>
        </p:sp>
        <p:sp>
          <p:nvSpPr>
            <p:cNvPr id="57" name="rc57"/>
            <p:cNvSpPr/>
            <p:nvPr/>
          </p:nvSpPr>
          <p:spPr>
            <a:xfrm>
              <a:off x="3775730" y="3070244"/>
              <a:ext cx="204851" cy="1555290"/>
            </a:xfrm>
            <a:prstGeom prst="rect">
              <a:avLst/>
            </a:prstGeom>
            <a:solidFill>
              <a:srgbClr val="80BD41">
                <a:alpha val="100000"/>
              </a:srgbClr>
            </a:solidFill>
          </p:spPr>
          <p:txBody>
            <a:bodyPr/>
            <a:lstStyle/>
            <a:p/>
          </p:txBody>
        </p:sp>
        <p:sp>
          <p:nvSpPr>
            <p:cNvPr id="58" name="rc58"/>
            <p:cNvSpPr/>
            <p:nvPr/>
          </p:nvSpPr>
          <p:spPr>
            <a:xfrm>
              <a:off x="3775730" y="3054502"/>
              <a:ext cx="204851" cy="15741"/>
            </a:xfrm>
            <a:prstGeom prst="rect">
              <a:avLst/>
            </a:prstGeom>
            <a:solidFill>
              <a:srgbClr val="0058AB">
                <a:alpha val="100000"/>
              </a:srgbClr>
            </a:solidFill>
          </p:spPr>
          <p:txBody>
            <a:bodyPr/>
            <a:lstStyle/>
            <a:p/>
          </p:txBody>
        </p:sp>
        <p:sp>
          <p:nvSpPr>
            <p:cNvPr id="59" name="rc59"/>
            <p:cNvSpPr/>
            <p:nvPr/>
          </p:nvSpPr>
          <p:spPr>
            <a:xfrm>
              <a:off x="3775730" y="3070244"/>
              <a:ext cx="204851" cy="0"/>
            </a:xfrm>
            <a:prstGeom prst="rect">
              <a:avLst/>
            </a:prstGeom>
            <a:solidFill>
              <a:srgbClr val="1CABE2">
                <a:alpha val="100000"/>
              </a:srgbClr>
            </a:solidFill>
          </p:spPr>
          <p:txBody>
            <a:bodyPr/>
            <a:lstStyle/>
            <a:p/>
          </p:txBody>
        </p:sp>
        <p:sp>
          <p:nvSpPr>
            <p:cNvPr id="60" name="rc60"/>
            <p:cNvSpPr/>
            <p:nvPr/>
          </p:nvSpPr>
          <p:spPr>
            <a:xfrm>
              <a:off x="4003342" y="3007640"/>
              <a:ext cx="204851" cy="1617894"/>
            </a:xfrm>
            <a:prstGeom prst="rect">
              <a:avLst/>
            </a:prstGeom>
            <a:solidFill>
              <a:srgbClr val="80BD41">
                <a:alpha val="100000"/>
              </a:srgbClr>
            </a:solidFill>
          </p:spPr>
          <p:txBody>
            <a:bodyPr/>
            <a:lstStyle/>
            <a:p/>
          </p:txBody>
        </p:sp>
        <p:sp>
          <p:nvSpPr>
            <p:cNvPr id="61" name="rc61"/>
            <p:cNvSpPr/>
            <p:nvPr/>
          </p:nvSpPr>
          <p:spPr>
            <a:xfrm>
              <a:off x="4003342" y="2991293"/>
              <a:ext cx="204851" cy="16347"/>
            </a:xfrm>
            <a:prstGeom prst="rect">
              <a:avLst/>
            </a:prstGeom>
            <a:solidFill>
              <a:srgbClr val="0058AB">
                <a:alpha val="100000"/>
              </a:srgbClr>
            </a:solidFill>
          </p:spPr>
          <p:txBody>
            <a:bodyPr/>
            <a:lstStyle/>
            <a:p/>
          </p:txBody>
        </p:sp>
        <p:sp>
          <p:nvSpPr>
            <p:cNvPr id="62" name="rc62"/>
            <p:cNvSpPr/>
            <p:nvPr/>
          </p:nvSpPr>
          <p:spPr>
            <a:xfrm>
              <a:off x="4003342" y="3007640"/>
              <a:ext cx="204851" cy="0"/>
            </a:xfrm>
            <a:prstGeom prst="rect">
              <a:avLst/>
            </a:prstGeom>
            <a:solidFill>
              <a:srgbClr val="1CABE2">
                <a:alpha val="100000"/>
              </a:srgbClr>
            </a:solidFill>
          </p:spPr>
          <p:txBody>
            <a:bodyPr/>
            <a:lstStyle/>
            <a:p/>
          </p:txBody>
        </p:sp>
        <p:sp>
          <p:nvSpPr>
            <p:cNvPr id="63" name="rc63"/>
            <p:cNvSpPr/>
            <p:nvPr/>
          </p:nvSpPr>
          <p:spPr>
            <a:xfrm>
              <a:off x="4230955" y="3064190"/>
              <a:ext cx="204851" cy="1561345"/>
            </a:xfrm>
            <a:prstGeom prst="rect">
              <a:avLst/>
            </a:prstGeom>
            <a:solidFill>
              <a:srgbClr val="80BD41">
                <a:alpha val="100000"/>
              </a:srgbClr>
            </a:solidFill>
          </p:spPr>
          <p:txBody>
            <a:bodyPr/>
            <a:lstStyle/>
            <a:p/>
          </p:txBody>
        </p:sp>
        <p:sp>
          <p:nvSpPr>
            <p:cNvPr id="64" name="rc64"/>
            <p:cNvSpPr/>
            <p:nvPr/>
          </p:nvSpPr>
          <p:spPr>
            <a:xfrm>
              <a:off x="4230955" y="3048448"/>
              <a:ext cx="204851" cy="15741"/>
            </a:xfrm>
            <a:prstGeom prst="rect">
              <a:avLst/>
            </a:prstGeom>
            <a:solidFill>
              <a:srgbClr val="0058AB">
                <a:alpha val="100000"/>
              </a:srgbClr>
            </a:solidFill>
          </p:spPr>
          <p:txBody>
            <a:bodyPr/>
            <a:lstStyle/>
            <a:p/>
          </p:txBody>
        </p:sp>
        <p:sp>
          <p:nvSpPr>
            <p:cNvPr id="65" name="rc65"/>
            <p:cNvSpPr/>
            <p:nvPr/>
          </p:nvSpPr>
          <p:spPr>
            <a:xfrm>
              <a:off x="4230955" y="3064190"/>
              <a:ext cx="204851" cy="0"/>
            </a:xfrm>
            <a:prstGeom prst="rect">
              <a:avLst/>
            </a:prstGeom>
            <a:solidFill>
              <a:srgbClr val="1CABE2">
                <a:alpha val="100000"/>
              </a:srgbClr>
            </a:solidFill>
          </p:spPr>
          <p:txBody>
            <a:bodyPr/>
            <a:lstStyle/>
            <a:p/>
          </p:txBody>
        </p:sp>
        <p:sp>
          <p:nvSpPr>
            <p:cNvPr id="66" name="rc66"/>
            <p:cNvSpPr/>
            <p:nvPr/>
          </p:nvSpPr>
          <p:spPr>
            <a:xfrm>
              <a:off x="4458568" y="3024109"/>
              <a:ext cx="204851" cy="1601426"/>
            </a:xfrm>
            <a:prstGeom prst="rect">
              <a:avLst/>
            </a:prstGeom>
            <a:solidFill>
              <a:srgbClr val="80BD41">
                <a:alpha val="100000"/>
              </a:srgbClr>
            </a:solidFill>
          </p:spPr>
          <p:txBody>
            <a:bodyPr/>
            <a:lstStyle/>
            <a:p/>
          </p:txBody>
        </p:sp>
        <p:sp>
          <p:nvSpPr>
            <p:cNvPr id="67" name="rc67"/>
            <p:cNvSpPr/>
            <p:nvPr/>
          </p:nvSpPr>
          <p:spPr>
            <a:xfrm>
              <a:off x="4458568" y="3007882"/>
              <a:ext cx="204851" cy="16226"/>
            </a:xfrm>
            <a:prstGeom prst="rect">
              <a:avLst/>
            </a:prstGeom>
            <a:solidFill>
              <a:srgbClr val="0058AB">
                <a:alpha val="100000"/>
              </a:srgbClr>
            </a:solidFill>
          </p:spPr>
          <p:txBody>
            <a:bodyPr/>
            <a:lstStyle/>
            <a:p/>
          </p:txBody>
        </p:sp>
        <p:sp>
          <p:nvSpPr>
            <p:cNvPr id="68" name="rc68"/>
            <p:cNvSpPr/>
            <p:nvPr/>
          </p:nvSpPr>
          <p:spPr>
            <a:xfrm>
              <a:off x="4458568" y="3024109"/>
              <a:ext cx="204851" cy="0"/>
            </a:xfrm>
            <a:prstGeom prst="rect">
              <a:avLst/>
            </a:prstGeom>
            <a:solidFill>
              <a:srgbClr val="1CABE2">
                <a:alpha val="100000"/>
              </a:srgbClr>
            </a:solidFill>
          </p:spPr>
          <p:txBody>
            <a:bodyPr/>
            <a:lstStyle/>
            <a:p/>
          </p:txBody>
        </p:sp>
        <p:sp>
          <p:nvSpPr>
            <p:cNvPr id="69" name="rc69"/>
            <p:cNvSpPr/>
            <p:nvPr/>
          </p:nvSpPr>
          <p:spPr>
            <a:xfrm>
              <a:off x="4686180" y="3018781"/>
              <a:ext cx="204851" cy="1606754"/>
            </a:xfrm>
            <a:prstGeom prst="rect">
              <a:avLst/>
            </a:prstGeom>
            <a:solidFill>
              <a:srgbClr val="80BD41">
                <a:alpha val="100000"/>
              </a:srgbClr>
            </a:solidFill>
          </p:spPr>
          <p:txBody>
            <a:bodyPr/>
            <a:lstStyle/>
            <a:p/>
          </p:txBody>
        </p:sp>
        <p:sp>
          <p:nvSpPr>
            <p:cNvPr id="70" name="rc70"/>
            <p:cNvSpPr/>
            <p:nvPr/>
          </p:nvSpPr>
          <p:spPr>
            <a:xfrm>
              <a:off x="4686180" y="2969133"/>
              <a:ext cx="204851" cy="33178"/>
            </a:xfrm>
            <a:prstGeom prst="rect">
              <a:avLst/>
            </a:prstGeom>
            <a:solidFill>
              <a:srgbClr val="0058AB">
                <a:alpha val="100000"/>
              </a:srgbClr>
            </a:solidFill>
          </p:spPr>
          <p:txBody>
            <a:bodyPr/>
            <a:lstStyle/>
            <a:p/>
          </p:txBody>
        </p:sp>
        <p:sp>
          <p:nvSpPr>
            <p:cNvPr id="71" name="rc71"/>
            <p:cNvSpPr/>
            <p:nvPr/>
          </p:nvSpPr>
          <p:spPr>
            <a:xfrm>
              <a:off x="4686180" y="3002312"/>
              <a:ext cx="204851" cy="16468"/>
            </a:xfrm>
            <a:prstGeom prst="rect">
              <a:avLst/>
            </a:prstGeom>
            <a:solidFill>
              <a:srgbClr val="1CABE2">
                <a:alpha val="100000"/>
              </a:srgbClr>
            </a:solidFill>
          </p:spPr>
          <p:txBody>
            <a:bodyPr/>
            <a:lstStyle/>
            <a:p/>
          </p:txBody>
        </p:sp>
        <p:sp>
          <p:nvSpPr>
            <p:cNvPr id="72" name="rc72"/>
            <p:cNvSpPr/>
            <p:nvPr/>
          </p:nvSpPr>
          <p:spPr>
            <a:xfrm>
              <a:off x="4913793" y="2957509"/>
              <a:ext cx="204851" cy="1668026"/>
            </a:xfrm>
            <a:prstGeom prst="rect">
              <a:avLst/>
            </a:prstGeom>
            <a:solidFill>
              <a:srgbClr val="80BD41">
                <a:alpha val="100000"/>
              </a:srgbClr>
            </a:solidFill>
          </p:spPr>
          <p:txBody>
            <a:bodyPr/>
            <a:lstStyle/>
            <a:p/>
          </p:txBody>
        </p:sp>
        <p:sp>
          <p:nvSpPr>
            <p:cNvPr id="73" name="rc73"/>
            <p:cNvSpPr/>
            <p:nvPr/>
          </p:nvSpPr>
          <p:spPr>
            <a:xfrm>
              <a:off x="4913793" y="2905924"/>
              <a:ext cx="204851" cy="34389"/>
            </a:xfrm>
            <a:prstGeom prst="rect">
              <a:avLst/>
            </a:prstGeom>
            <a:solidFill>
              <a:srgbClr val="0058AB">
                <a:alpha val="100000"/>
              </a:srgbClr>
            </a:solidFill>
          </p:spPr>
          <p:txBody>
            <a:bodyPr/>
            <a:lstStyle/>
            <a:p/>
          </p:txBody>
        </p:sp>
        <p:sp>
          <p:nvSpPr>
            <p:cNvPr id="74" name="rc74"/>
            <p:cNvSpPr/>
            <p:nvPr/>
          </p:nvSpPr>
          <p:spPr>
            <a:xfrm>
              <a:off x="4913793" y="2940314"/>
              <a:ext cx="204851" cy="17194"/>
            </a:xfrm>
            <a:prstGeom prst="rect">
              <a:avLst/>
            </a:prstGeom>
            <a:solidFill>
              <a:srgbClr val="1CABE2">
                <a:alpha val="100000"/>
              </a:srgbClr>
            </a:solidFill>
          </p:spPr>
          <p:txBody>
            <a:bodyPr/>
            <a:lstStyle/>
            <a:p/>
          </p:txBody>
        </p:sp>
        <p:sp>
          <p:nvSpPr>
            <p:cNvPr id="75" name="rc75"/>
            <p:cNvSpPr/>
            <p:nvPr/>
          </p:nvSpPr>
          <p:spPr>
            <a:xfrm>
              <a:off x="5141405" y="2985602"/>
              <a:ext cx="204851" cy="1639933"/>
            </a:xfrm>
            <a:prstGeom prst="rect">
              <a:avLst/>
            </a:prstGeom>
            <a:solidFill>
              <a:srgbClr val="80BD41">
                <a:alpha val="100000"/>
              </a:srgbClr>
            </a:solidFill>
          </p:spPr>
          <p:txBody>
            <a:bodyPr/>
            <a:lstStyle/>
            <a:p/>
          </p:txBody>
        </p:sp>
        <p:sp>
          <p:nvSpPr>
            <p:cNvPr id="76" name="rc76"/>
            <p:cNvSpPr/>
            <p:nvPr/>
          </p:nvSpPr>
          <p:spPr>
            <a:xfrm>
              <a:off x="5141405" y="2934865"/>
              <a:ext cx="204851" cy="33784"/>
            </a:xfrm>
            <a:prstGeom prst="rect">
              <a:avLst/>
            </a:prstGeom>
            <a:solidFill>
              <a:srgbClr val="0058AB">
                <a:alpha val="100000"/>
              </a:srgbClr>
            </a:solidFill>
          </p:spPr>
          <p:txBody>
            <a:bodyPr/>
            <a:lstStyle/>
            <a:p/>
          </p:txBody>
        </p:sp>
        <p:sp>
          <p:nvSpPr>
            <p:cNvPr id="77" name="rc77"/>
            <p:cNvSpPr/>
            <p:nvPr/>
          </p:nvSpPr>
          <p:spPr>
            <a:xfrm>
              <a:off x="5141405" y="2968649"/>
              <a:ext cx="204851" cy="16952"/>
            </a:xfrm>
            <a:prstGeom prst="rect">
              <a:avLst/>
            </a:prstGeom>
            <a:solidFill>
              <a:srgbClr val="1CABE2">
                <a:alpha val="100000"/>
              </a:srgbClr>
            </a:solidFill>
          </p:spPr>
          <p:txBody>
            <a:bodyPr/>
            <a:lstStyle/>
            <a:p/>
          </p:txBody>
        </p:sp>
        <p:sp>
          <p:nvSpPr>
            <p:cNvPr id="78" name="rc78"/>
            <p:cNvSpPr/>
            <p:nvPr/>
          </p:nvSpPr>
          <p:spPr>
            <a:xfrm>
              <a:off x="5369018" y="2949396"/>
              <a:ext cx="204851" cy="1676139"/>
            </a:xfrm>
            <a:prstGeom prst="rect">
              <a:avLst/>
            </a:prstGeom>
            <a:solidFill>
              <a:srgbClr val="80BD41">
                <a:alpha val="100000"/>
              </a:srgbClr>
            </a:solidFill>
          </p:spPr>
          <p:txBody>
            <a:bodyPr/>
            <a:lstStyle/>
            <a:p/>
          </p:txBody>
        </p:sp>
        <p:sp>
          <p:nvSpPr>
            <p:cNvPr id="79" name="rc79"/>
            <p:cNvSpPr/>
            <p:nvPr/>
          </p:nvSpPr>
          <p:spPr>
            <a:xfrm>
              <a:off x="5369018" y="2932443"/>
              <a:ext cx="204851" cy="16952"/>
            </a:xfrm>
            <a:prstGeom prst="rect">
              <a:avLst/>
            </a:prstGeom>
            <a:solidFill>
              <a:srgbClr val="0058AB">
                <a:alpha val="100000"/>
              </a:srgbClr>
            </a:solidFill>
          </p:spPr>
          <p:txBody>
            <a:bodyPr/>
            <a:lstStyle/>
            <a:p/>
          </p:txBody>
        </p:sp>
        <p:sp>
          <p:nvSpPr>
            <p:cNvPr id="80" name="rc80"/>
            <p:cNvSpPr/>
            <p:nvPr/>
          </p:nvSpPr>
          <p:spPr>
            <a:xfrm>
              <a:off x="5369018" y="2949396"/>
              <a:ext cx="204851" cy="0"/>
            </a:xfrm>
            <a:prstGeom prst="rect">
              <a:avLst/>
            </a:prstGeom>
            <a:solidFill>
              <a:srgbClr val="1CABE2">
                <a:alpha val="100000"/>
              </a:srgbClr>
            </a:solidFill>
          </p:spPr>
          <p:txBody>
            <a:bodyPr/>
            <a:lstStyle/>
            <a:p/>
          </p:txBody>
        </p:sp>
        <p:sp>
          <p:nvSpPr>
            <p:cNvPr id="81" name="rc81"/>
            <p:cNvSpPr/>
            <p:nvPr/>
          </p:nvSpPr>
          <p:spPr>
            <a:xfrm>
              <a:off x="5596630" y="2982090"/>
              <a:ext cx="204851" cy="1643445"/>
            </a:xfrm>
            <a:prstGeom prst="rect">
              <a:avLst/>
            </a:prstGeom>
            <a:solidFill>
              <a:srgbClr val="80BD41">
                <a:alpha val="100000"/>
              </a:srgbClr>
            </a:solidFill>
          </p:spPr>
          <p:txBody>
            <a:bodyPr/>
            <a:lstStyle/>
            <a:p/>
          </p:txBody>
        </p:sp>
        <p:sp>
          <p:nvSpPr>
            <p:cNvPr id="82" name="rc82"/>
            <p:cNvSpPr/>
            <p:nvPr/>
          </p:nvSpPr>
          <p:spPr>
            <a:xfrm>
              <a:off x="5596630" y="2913553"/>
              <a:ext cx="204851" cy="34268"/>
            </a:xfrm>
            <a:prstGeom prst="rect">
              <a:avLst/>
            </a:prstGeom>
            <a:solidFill>
              <a:srgbClr val="0058AB">
                <a:alpha val="100000"/>
              </a:srgbClr>
            </a:solidFill>
          </p:spPr>
          <p:txBody>
            <a:bodyPr/>
            <a:lstStyle/>
            <a:p/>
          </p:txBody>
        </p:sp>
        <p:sp>
          <p:nvSpPr>
            <p:cNvPr id="83" name="rc83"/>
            <p:cNvSpPr/>
            <p:nvPr/>
          </p:nvSpPr>
          <p:spPr>
            <a:xfrm>
              <a:off x="5596630" y="2947821"/>
              <a:ext cx="204851" cy="34268"/>
            </a:xfrm>
            <a:prstGeom prst="rect">
              <a:avLst/>
            </a:prstGeom>
            <a:solidFill>
              <a:srgbClr val="1CABE2">
                <a:alpha val="100000"/>
              </a:srgbClr>
            </a:solidFill>
          </p:spPr>
          <p:txBody>
            <a:bodyPr/>
            <a:lstStyle/>
            <a:p/>
          </p:txBody>
        </p:sp>
        <p:sp>
          <p:nvSpPr>
            <p:cNvPr id="84" name="rc84"/>
            <p:cNvSpPr/>
            <p:nvPr/>
          </p:nvSpPr>
          <p:spPr>
            <a:xfrm>
              <a:off x="5824243" y="2942978"/>
              <a:ext cx="204851" cy="1682557"/>
            </a:xfrm>
            <a:prstGeom prst="rect">
              <a:avLst/>
            </a:prstGeom>
            <a:solidFill>
              <a:srgbClr val="80BD41">
                <a:alpha val="100000"/>
              </a:srgbClr>
            </a:solidFill>
          </p:spPr>
          <p:txBody>
            <a:bodyPr/>
            <a:lstStyle/>
            <a:p/>
          </p:txBody>
        </p:sp>
        <p:sp>
          <p:nvSpPr>
            <p:cNvPr id="85" name="rc85"/>
            <p:cNvSpPr/>
            <p:nvPr/>
          </p:nvSpPr>
          <p:spPr>
            <a:xfrm>
              <a:off x="5824243" y="2872866"/>
              <a:ext cx="204851" cy="34995"/>
            </a:xfrm>
            <a:prstGeom prst="rect">
              <a:avLst/>
            </a:prstGeom>
            <a:solidFill>
              <a:srgbClr val="0058AB">
                <a:alpha val="100000"/>
              </a:srgbClr>
            </a:solidFill>
          </p:spPr>
          <p:txBody>
            <a:bodyPr/>
            <a:lstStyle/>
            <a:p/>
          </p:txBody>
        </p:sp>
        <p:sp>
          <p:nvSpPr>
            <p:cNvPr id="86" name="rc86"/>
            <p:cNvSpPr/>
            <p:nvPr/>
          </p:nvSpPr>
          <p:spPr>
            <a:xfrm>
              <a:off x="5824243" y="2907861"/>
              <a:ext cx="204851" cy="35116"/>
            </a:xfrm>
            <a:prstGeom prst="rect">
              <a:avLst/>
            </a:prstGeom>
            <a:solidFill>
              <a:srgbClr val="1CABE2">
                <a:alpha val="100000"/>
              </a:srgbClr>
            </a:solidFill>
          </p:spPr>
          <p:txBody>
            <a:bodyPr/>
            <a:lstStyle/>
            <a:p/>
          </p:txBody>
        </p:sp>
        <p:sp>
          <p:nvSpPr>
            <p:cNvPr id="87" name="rc87"/>
            <p:cNvSpPr/>
            <p:nvPr/>
          </p:nvSpPr>
          <p:spPr>
            <a:xfrm>
              <a:off x="6051856" y="2909314"/>
              <a:ext cx="204851" cy="1716220"/>
            </a:xfrm>
            <a:prstGeom prst="rect">
              <a:avLst/>
            </a:prstGeom>
            <a:solidFill>
              <a:srgbClr val="80BD41">
                <a:alpha val="100000"/>
              </a:srgbClr>
            </a:solidFill>
          </p:spPr>
          <p:txBody>
            <a:bodyPr/>
            <a:lstStyle/>
            <a:p/>
          </p:txBody>
        </p:sp>
        <p:sp>
          <p:nvSpPr>
            <p:cNvPr id="88" name="rc88"/>
            <p:cNvSpPr/>
            <p:nvPr/>
          </p:nvSpPr>
          <p:spPr>
            <a:xfrm>
              <a:off x="6051856" y="2837750"/>
              <a:ext cx="204851" cy="35721"/>
            </a:xfrm>
            <a:prstGeom prst="rect">
              <a:avLst/>
            </a:prstGeom>
            <a:solidFill>
              <a:srgbClr val="0058AB">
                <a:alpha val="100000"/>
              </a:srgbClr>
            </a:solidFill>
          </p:spPr>
          <p:txBody>
            <a:bodyPr/>
            <a:lstStyle/>
            <a:p/>
          </p:txBody>
        </p:sp>
        <p:sp>
          <p:nvSpPr>
            <p:cNvPr id="89" name="rc89"/>
            <p:cNvSpPr/>
            <p:nvPr/>
          </p:nvSpPr>
          <p:spPr>
            <a:xfrm>
              <a:off x="6051856" y="2873472"/>
              <a:ext cx="204851" cy="35842"/>
            </a:xfrm>
            <a:prstGeom prst="rect">
              <a:avLst/>
            </a:prstGeom>
            <a:solidFill>
              <a:srgbClr val="1CABE2">
                <a:alpha val="100000"/>
              </a:srgbClr>
            </a:solidFill>
          </p:spPr>
          <p:txBody>
            <a:bodyPr/>
            <a:lstStyle/>
            <a:p/>
          </p:txBody>
        </p:sp>
        <p:sp>
          <p:nvSpPr>
            <p:cNvPr id="90" name="rc90"/>
            <p:cNvSpPr/>
            <p:nvPr/>
          </p:nvSpPr>
          <p:spPr>
            <a:xfrm>
              <a:off x="6279468" y="2921181"/>
              <a:ext cx="204851" cy="1704353"/>
            </a:xfrm>
            <a:prstGeom prst="rect">
              <a:avLst/>
            </a:prstGeom>
            <a:solidFill>
              <a:srgbClr val="80BD41">
                <a:alpha val="100000"/>
              </a:srgbClr>
            </a:solidFill>
          </p:spPr>
          <p:txBody>
            <a:bodyPr/>
            <a:lstStyle/>
            <a:p/>
          </p:txBody>
        </p:sp>
        <p:sp>
          <p:nvSpPr>
            <p:cNvPr id="91" name="rc91"/>
            <p:cNvSpPr/>
            <p:nvPr/>
          </p:nvSpPr>
          <p:spPr>
            <a:xfrm>
              <a:off x="6279468" y="2850222"/>
              <a:ext cx="204851" cy="35479"/>
            </a:xfrm>
            <a:prstGeom prst="rect">
              <a:avLst/>
            </a:prstGeom>
            <a:solidFill>
              <a:srgbClr val="0058AB">
                <a:alpha val="100000"/>
              </a:srgbClr>
            </a:solidFill>
          </p:spPr>
          <p:txBody>
            <a:bodyPr/>
            <a:lstStyle/>
            <a:p/>
          </p:txBody>
        </p:sp>
        <p:sp>
          <p:nvSpPr>
            <p:cNvPr id="92" name="rc92"/>
            <p:cNvSpPr/>
            <p:nvPr/>
          </p:nvSpPr>
          <p:spPr>
            <a:xfrm>
              <a:off x="6279468" y="2885702"/>
              <a:ext cx="204851" cy="35479"/>
            </a:xfrm>
            <a:prstGeom prst="rect">
              <a:avLst/>
            </a:prstGeom>
            <a:solidFill>
              <a:srgbClr val="1CABE2">
                <a:alpha val="100000"/>
              </a:srgbClr>
            </a:solidFill>
          </p:spPr>
          <p:txBody>
            <a:bodyPr/>
            <a:lstStyle/>
            <a:p/>
          </p:txBody>
        </p:sp>
        <p:sp>
          <p:nvSpPr>
            <p:cNvPr id="93" name="rc93"/>
            <p:cNvSpPr/>
            <p:nvPr/>
          </p:nvSpPr>
          <p:spPr>
            <a:xfrm>
              <a:off x="6507081" y="2959204"/>
              <a:ext cx="204851" cy="1666331"/>
            </a:xfrm>
            <a:prstGeom prst="rect">
              <a:avLst/>
            </a:prstGeom>
            <a:solidFill>
              <a:srgbClr val="80BD41">
                <a:alpha val="100000"/>
              </a:srgbClr>
            </a:solidFill>
          </p:spPr>
          <p:txBody>
            <a:bodyPr/>
            <a:lstStyle/>
            <a:p/>
          </p:txBody>
        </p:sp>
        <p:sp>
          <p:nvSpPr>
            <p:cNvPr id="94" name="rc94"/>
            <p:cNvSpPr/>
            <p:nvPr/>
          </p:nvSpPr>
          <p:spPr>
            <a:xfrm>
              <a:off x="6507081" y="2871534"/>
              <a:ext cx="204851" cy="35116"/>
            </a:xfrm>
            <a:prstGeom prst="rect">
              <a:avLst/>
            </a:prstGeom>
            <a:solidFill>
              <a:srgbClr val="0058AB">
                <a:alpha val="100000"/>
              </a:srgbClr>
            </a:solidFill>
          </p:spPr>
          <p:txBody>
            <a:bodyPr/>
            <a:lstStyle/>
            <a:p/>
          </p:txBody>
        </p:sp>
        <p:sp>
          <p:nvSpPr>
            <p:cNvPr id="95" name="rc95"/>
            <p:cNvSpPr/>
            <p:nvPr/>
          </p:nvSpPr>
          <p:spPr>
            <a:xfrm>
              <a:off x="6507081" y="2906650"/>
              <a:ext cx="204851" cy="52553"/>
            </a:xfrm>
            <a:prstGeom prst="rect">
              <a:avLst/>
            </a:prstGeom>
            <a:solidFill>
              <a:srgbClr val="1CABE2">
                <a:alpha val="100000"/>
              </a:srgbClr>
            </a:solidFill>
          </p:spPr>
          <p:txBody>
            <a:bodyPr/>
            <a:lstStyle/>
            <a:p/>
          </p:txBody>
        </p:sp>
        <p:sp>
          <p:nvSpPr>
            <p:cNvPr id="96" name="rc96"/>
            <p:cNvSpPr/>
            <p:nvPr/>
          </p:nvSpPr>
          <p:spPr>
            <a:xfrm>
              <a:off x="6734693" y="3003039"/>
              <a:ext cx="204851" cy="1622496"/>
            </a:xfrm>
            <a:prstGeom prst="rect">
              <a:avLst/>
            </a:prstGeom>
            <a:solidFill>
              <a:srgbClr val="80BD41">
                <a:alpha val="100000"/>
              </a:srgbClr>
            </a:solidFill>
          </p:spPr>
          <p:txBody>
            <a:bodyPr/>
            <a:lstStyle/>
            <a:p/>
          </p:txBody>
        </p:sp>
        <p:sp>
          <p:nvSpPr>
            <p:cNvPr id="97" name="rc97"/>
            <p:cNvSpPr/>
            <p:nvPr/>
          </p:nvSpPr>
          <p:spPr>
            <a:xfrm>
              <a:off x="6734693" y="2899506"/>
              <a:ext cx="204851" cy="34510"/>
            </a:xfrm>
            <a:prstGeom prst="rect">
              <a:avLst/>
            </a:prstGeom>
            <a:solidFill>
              <a:srgbClr val="0058AB">
                <a:alpha val="100000"/>
              </a:srgbClr>
            </a:solidFill>
          </p:spPr>
          <p:txBody>
            <a:bodyPr/>
            <a:lstStyle/>
            <a:p/>
          </p:txBody>
        </p:sp>
        <p:sp>
          <p:nvSpPr>
            <p:cNvPr id="98" name="rc98"/>
            <p:cNvSpPr/>
            <p:nvPr/>
          </p:nvSpPr>
          <p:spPr>
            <a:xfrm>
              <a:off x="6734693" y="2934017"/>
              <a:ext cx="204851" cy="69021"/>
            </a:xfrm>
            <a:prstGeom prst="rect">
              <a:avLst/>
            </a:prstGeom>
            <a:solidFill>
              <a:srgbClr val="1CABE2">
                <a:alpha val="100000"/>
              </a:srgbClr>
            </a:solidFill>
          </p:spPr>
          <p:txBody>
            <a:bodyPr/>
            <a:lstStyle/>
            <a:p/>
          </p:txBody>
        </p:sp>
        <p:sp>
          <p:nvSpPr>
            <p:cNvPr id="99" name="rc99"/>
            <p:cNvSpPr/>
            <p:nvPr/>
          </p:nvSpPr>
          <p:spPr>
            <a:xfrm>
              <a:off x="6962306" y="2939708"/>
              <a:ext cx="204851" cy="30709"/>
            </a:xfrm>
            <a:prstGeom prst="rect">
              <a:avLst/>
            </a:prstGeom>
            <a:solidFill>
              <a:srgbClr val="F26A21">
                <a:alpha val="100000"/>
              </a:srgbClr>
            </a:solidFill>
          </p:spPr>
          <p:txBody>
            <a:bodyPr/>
            <a:lstStyle/>
            <a:p/>
          </p:txBody>
        </p:sp>
        <p:sp>
          <p:nvSpPr>
            <p:cNvPr id="100" name="rc100"/>
            <p:cNvSpPr/>
            <p:nvPr/>
          </p:nvSpPr>
          <p:spPr>
            <a:xfrm>
              <a:off x="6962306" y="2970418"/>
              <a:ext cx="204851" cy="1655117"/>
            </a:xfrm>
            <a:prstGeom prst="rect">
              <a:avLst/>
            </a:prstGeom>
            <a:solidFill>
              <a:srgbClr val="FFC20E">
                <a:alpha val="100000"/>
              </a:srgbClr>
            </a:solidFill>
          </p:spPr>
          <p:txBody>
            <a:bodyPr/>
            <a:lstStyle/>
            <a:p/>
          </p:txBody>
        </p:sp>
        <p:sp>
          <p:nvSpPr>
            <p:cNvPr id="101" name="rc101"/>
            <p:cNvSpPr/>
            <p:nvPr/>
          </p:nvSpPr>
          <p:spPr>
            <a:xfrm>
              <a:off x="7189918" y="2971555"/>
              <a:ext cx="204851" cy="27327"/>
            </a:xfrm>
            <a:prstGeom prst="rect">
              <a:avLst/>
            </a:prstGeom>
            <a:solidFill>
              <a:srgbClr val="F26A21">
                <a:alpha val="100000"/>
              </a:srgbClr>
            </a:solidFill>
          </p:spPr>
          <p:txBody>
            <a:bodyPr/>
            <a:lstStyle/>
            <a:p/>
          </p:txBody>
        </p:sp>
        <p:sp>
          <p:nvSpPr>
            <p:cNvPr id="102" name="rc102"/>
            <p:cNvSpPr/>
            <p:nvPr/>
          </p:nvSpPr>
          <p:spPr>
            <a:xfrm>
              <a:off x="7189918" y="2998882"/>
              <a:ext cx="204851" cy="1626652"/>
            </a:xfrm>
            <a:prstGeom prst="rect">
              <a:avLst/>
            </a:prstGeom>
            <a:solidFill>
              <a:srgbClr val="FFC20E">
                <a:alpha val="100000"/>
              </a:srgbClr>
            </a:solidFill>
          </p:spPr>
          <p:txBody>
            <a:bodyPr/>
            <a:lstStyle/>
            <a:p/>
          </p:txBody>
        </p:sp>
        <p:sp>
          <p:nvSpPr>
            <p:cNvPr id="103" name="rc103"/>
            <p:cNvSpPr/>
            <p:nvPr/>
          </p:nvSpPr>
          <p:spPr>
            <a:xfrm>
              <a:off x="7417531" y="3004976"/>
              <a:ext cx="204851" cy="24317"/>
            </a:xfrm>
            <a:prstGeom prst="rect">
              <a:avLst/>
            </a:prstGeom>
            <a:solidFill>
              <a:srgbClr val="F26A21">
                <a:alpha val="100000"/>
              </a:srgbClr>
            </a:solidFill>
          </p:spPr>
          <p:txBody>
            <a:bodyPr/>
            <a:lstStyle/>
            <a:p/>
          </p:txBody>
        </p:sp>
        <p:sp>
          <p:nvSpPr>
            <p:cNvPr id="104" name="rc104"/>
            <p:cNvSpPr/>
            <p:nvPr/>
          </p:nvSpPr>
          <p:spPr>
            <a:xfrm>
              <a:off x="7417531" y="3029293"/>
              <a:ext cx="204851" cy="1596241"/>
            </a:xfrm>
            <a:prstGeom prst="rect">
              <a:avLst/>
            </a:prstGeom>
            <a:solidFill>
              <a:srgbClr val="FFC20E">
                <a:alpha val="100000"/>
              </a:srgbClr>
            </a:solidFill>
          </p:spPr>
          <p:txBody>
            <a:bodyPr/>
            <a:lstStyle/>
            <a:p/>
          </p:txBody>
        </p:sp>
        <p:sp>
          <p:nvSpPr>
            <p:cNvPr id="105" name="rc105"/>
            <p:cNvSpPr/>
            <p:nvPr/>
          </p:nvSpPr>
          <p:spPr>
            <a:xfrm>
              <a:off x="7645143" y="3038034"/>
              <a:ext cx="204851" cy="21638"/>
            </a:xfrm>
            <a:prstGeom prst="rect">
              <a:avLst/>
            </a:prstGeom>
            <a:solidFill>
              <a:srgbClr val="F26A21">
                <a:alpha val="100000"/>
              </a:srgbClr>
            </a:solidFill>
          </p:spPr>
          <p:txBody>
            <a:bodyPr/>
            <a:lstStyle/>
            <a:p/>
          </p:txBody>
        </p:sp>
        <p:sp>
          <p:nvSpPr>
            <p:cNvPr id="106" name="rc106"/>
            <p:cNvSpPr/>
            <p:nvPr/>
          </p:nvSpPr>
          <p:spPr>
            <a:xfrm>
              <a:off x="7645143" y="3059673"/>
              <a:ext cx="204851" cy="1565862"/>
            </a:xfrm>
            <a:prstGeom prst="rect">
              <a:avLst/>
            </a:prstGeom>
            <a:solidFill>
              <a:srgbClr val="FFC20E">
                <a:alpha val="100000"/>
              </a:srgbClr>
            </a:solidFill>
          </p:spPr>
          <p:txBody>
            <a:bodyPr/>
            <a:lstStyle/>
            <a:p/>
          </p:txBody>
        </p:sp>
        <p:sp>
          <p:nvSpPr>
            <p:cNvPr id="107" name="rc107"/>
            <p:cNvSpPr/>
            <p:nvPr/>
          </p:nvSpPr>
          <p:spPr>
            <a:xfrm>
              <a:off x="7872756" y="3067943"/>
              <a:ext cx="204851" cy="19255"/>
            </a:xfrm>
            <a:prstGeom prst="rect">
              <a:avLst/>
            </a:prstGeom>
            <a:solidFill>
              <a:srgbClr val="F26A21">
                <a:alpha val="100000"/>
              </a:srgbClr>
            </a:solidFill>
          </p:spPr>
          <p:txBody>
            <a:bodyPr/>
            <a:lstStyle/>
            <a:p/>
          </p:txBody>
        </p:sp>
        <p:sp>
          <p:nvSpPr>
            <p:cNvPr id="108" name="rc108"/>
            <p:cNvSpPr/>
            <p:nvPr/>
          </p:nvSpPr>
          <p:spPr>
            <a:xfrm>
              <a:off x="7872756" y="3087199"/>
              <a:ext cx="204851" cy="1538336"/>
            </a:xfrm>
            <a:prstGeom prst="rect">
              <a:avLst/>
            </a:prstGeom>
            <a:solidFill>
              <a:srgbClr val="FFC20E">
                <a:alpha val="100000"/>
              </a:srgbClr>
            </a:solidFill>
          </p:spPr>
          <p:txBody>
            <a:bodyPr/>
            <a:lstStyle/>
            <a:p/>
          </p:txBody>
        </p:sp>
        <p:sp>
          <p:nvSpPr>
            <p:cNvPr id="109" name="rc109"/>
            <p:cNvSpPr/>
            <p:nvPr/>
          </p:nvSpPr>
          <p:spPr>
            <a:xfrm>
              <a:off x="8100369" y="3095068"/>
              <a:ext cx="204851" cy="17134"/>
            </a:xfrm>
            <a:prstGeom prst="rect">
              <a:avLst/>
            </a:prstGeom>
            <a:solidFill>
              <a:srgbClr val="F26A21">
                <a:alpha val="100000"/>
              </a:srgbClr>
            </a:solidFill>
          </p:spPr>
          <p:txBody>
            <a:bodyPr/>
            <a:lstStyle/>
            <a:p/>
          </p:txBody>
        </p:sp>
        <p:sp>
          <p:nvSpPr>
            <p:cNvPr id="110" name="rc110"/>
            <p:cNvSpPr/>
            <p:nvPr/>
          </p:nvSpPr>
          <p:spPr>
            <a:xfrm>
              <a:off x="8100369" y="3112202"/>
              <a:ext cx="204851" cy="1513332"/>
            </a:xfrm>
            <a:prstGeom prst="rect">
              <a:avLst/>
            </a:prstGeom>
            <a:solidFill>
              <a:srgbClr val="FFC20E">
                <a:alpha val="100000"/>
              </a:srgbClr>
            </a:solidFill>
          </p:spPr>
          <p:txBody>
            <a:bodyPr/>
            <a:lstStyle/>
            <a:p/>
          </p:txBody>
        </p:sp>
        <p:sp>
          <p:nvSpPr>
            <p:cNvPr id="111" name="pl111"/>
            <p:cNvSpPr/>
            <p:nvPr/>
          </p:nvSpPr>
          <p:spPr>
            <a:xfrm>
              <a:off x="1374417" y="1227418"/>
              <a:ext cx="5462701" cy="34324"/>
            </a:xfrm>
            <a:custGeom>
              <a:avLst/>
              <a:pathLst>
                <a:path w="5462701" h="34324">
                  <a:moveTo>
                    <a:pt x="0" y="34324"/>
                  </a:moveTo>
                  <a:lnTo>
                    <a:pt x="227612" y="34324"/>
                  </a:lnTo>
                  <a:lnTo>
                    <a:pt x="455225" y="34324"/>
                  </a:lnTo>
                  <a:lnTo>
                    <a:pt x="682837" y="34324"/>
                  </a:lnTo>
                  <a:lnTo>
                    <a:pt x="910450" y="34324"/>
                  </a:lnTo>
                  <a:lnTo>
                    <a:pt x="1138062" y="34324"/>
                  </a:lnTo>
                  <a:lnTo>
                    <a:pt x="1365675" y="34324"/>
                  </a:lnTo>
                  <a:lnTo>
                    <a:pt x="1593287" y="34324"/>
                  </a:lnTo>
                  <a:lnTo>
                    <a:pt x="1820900" y="34324"/>
                  </a:lnTo>
                  <a:lnTo>
                    <a:pt x="2048513" y="0"/>
                  </a:lnTo>
                  <a:lnTo>
                    <a:pt x="2276125" y="0"/>
                  </a:lnTo>
                  <a:lnTo>
                    <a:pt x="2503738" y="0"/>
                  </a:lnTo>
                  <a:lnTo>
                    <a:pt x="2731350" y="0"/>
                  </a:lnTo>
                  <a:lnTo>
                    <a:pt x="2958963" y="0"/>
                  </a:lnTo>
                  <a:lnTo>
                    <a:pt x="3186575" y="0"/>
                  </a:lnTo>
                  <a:lnTo>
                    <a:pt x="3414188" y="34324"/>
                  </a:lnTo>
                  <a:lnTo>
                    <a:pt x="3641800" y="34324"/>
                  </a:lnTo>
                  <a:lnTo>
                    <a:pt x="3869413" y="34324"/>
                  </a:lnTo>
                  <a:lnTo>
                    <a:pt x="4097026" y="0"/>
                  </a:lnTo>
                  <a:lnTo>
                    <a:pt x="4324638" y="34324"/>
                  </a:lnTo>
                  <a:lnTo>
                    <a:pt x="4552251" y="34324"/>
                  </a:lnTo>
                  <a:lnTo>
                    <a:pt x="4779863" y="34324"/>
                  </a:lnTo>
                  <a:lnTo>
                    <a:pt x="5007476" y="34324"/>
                  </a:lnTo>
                  <a:lnTo>
                    <a:pt x="5235088" y="34324"/>
                  </a:lnTo>
                  <a:lnTo>
                    <a:pt x="5462701" y="34324"/>
                  </a:lnTo>
                </a:path>
              </a:pathLst>
            </a:custGeom>
            <a:ln w="27101" cap="flat">
              <a:solidFill>
                <a:srgbClr val="0058AB">
                  <a:alpha val="100000"/>
                </a:srgbClr>
              </a:solidFill>
              <a:prstDash val="solid"/>
              <a:round/>
            </a:ln>
          </p:spPr>
          <p:txBody>
            <a:bodyPr/>
            <a:lstStyle/>
            <a:p/>
          </p:txBody>
        </p:sp>
        <p:sp>
          <p:nvSpPr>
            <p:cNvPr id="112" name="pl112"/>
            <p:cNvSpPr/>
            <p:nvPr/>
          </p:nvSpPr>
          <p:spPr>
            <a:xfrm>
              <a:off x="1374417" y="1227418"/>
              <a:ext cx="5462701" cy="171622"/>
            </a:xfrm>
            <a:custGeom>
              <a:avLst/>
              <a:pathLst>
                <a:path w="5462701" h="171622">
                  <a:moveTo>
                    <a:pt x="0" y="68648"/>
                  </a:moveTo>
                  <a:lnTo>
                    <a:pt x="227612" y="68648"/>
                  </a:lnTo>
                  <a:lnTo>
                    <a:pt x="455225" y="34324"/>
                  </a:lnTo>
                  <a:lnTo>
                    <a:pt x="682837" y="34324"/>
                  </a:lnTo>
                  <a:lnTo>
                    <a:pt x="910450" y="34324"/>
                  </a:lnTo>
                  <a:lnTo>
                    <a:pt x="1138062" y="34324"/>
                  </a:lnTo>
                  <a:lnTo>
                    <a:pt x="1365675" y="68648"/>
                  </a:lnTo>
                  <a:lnTo>
                    <a:pt x="1593287" y="68648"/>
                  </a:lnTo>
                  <a:lnTo>
                    <a:pt x="1820900" y="68648"/>
                  </a:lnTo>
                  <a:lnTo>
                    <a:pt x="2048513" y="0"/>
                  </a:lnTo>
                  <a:lnTo>
                    <a:pt x="2276125" y="0"/>
                  </a:lnTo>
                  <a:lnTo>
                    <a:pt x="2503738" y="0"/>
                  </a:lnTo>
                  <a:lnTo>
                    <a:pt x="2731350" y="0"/>
                  </a:lnTo>
                  <a:lnTo>
                    <a:pt x="2958963" y="0"/>
                  </a:lnTo>
                  <a:lnTo>
                    <a:pt x="3186575" y="0"/>
                  </a:lnTo>
                  <a:lnTo>
                    <a:pt x="3414188" y="68648"/>
                  </a:lnTo>
                  <a:lnTo>
                    <a:pt x="3641800" y="68648"/>
                  </a:lnTo>
                  <a:lnTo>
                    <a:pt x="3869413" y="68648"/>
                  </a:lnTo>
                  <a:lnTo>
                    <a:pt x="4097026" y="0"/>
                  </a:lnTo>
                  <a:lnTo>
                    <a:pt x="4324638" y="102973"/>
                  </a:lnTo>
                  <a:lnTo>
                    <a:pt x="4552251" y="102973"/>
                  </a:lnTo>
                  <a:lnTo>
                    <a:pt x="4779863" y="102973"/>
                  </a:lnTo>
                  <a:lnTo>
                    <a:pt x="5007476" y="102973"/>
                  </a:lnTo>
                  <a:lnTo>
                    <a:pt x="5235088" y="137297"/>
                  </a:lnTo>
                  <a:lnTo>
                    <a:pt x="5462701" y="171622"/>
                  </a:lnTo>
                </a:path>
              </a:pathLst>
            </a:custGeom>
            <a:ln w="27101" cap="flat">
              <a:solidFill>
                <a:srgbClr val="80BD41">
                  <a:alpha val="100000"/>
                </a:srgbClr>
              </a:solidFill>
              <a:prstDash val="solid"/>
              <a:round/>
            </a:ln>
          </p:spPr>
          <p:txBody>
            <a:bodyPr/>
            <a:lstStyle/>
            <a:p/>
          </p:txBody>
        </p:sp>
        <p:sp>
          <p:nvSpPr>
            <p:cNvPr id="113" name="tx113"/>
            <p:cNvSpPr/>
            <p:nvPr/>
          </p:nvSpPr>
          <p:spPr>
            <a:xfrm>
              <a:off x="1306089"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4" name="tx114"/>
            <p:cNvSpPr/>
            <p:nvPr/>
          </p:nvSpPr>
          <p:spPr>
            <a:xfrm>
              <a:off x="244415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358221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472027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563072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585834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608595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31356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54117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76879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1306089"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4" name="tx124"/>
            <p:cNvSpPr/>
            <p:nvPr/>
          </p:nvSpPr>
          <p:spPr>
            <a:xfrm>
              <a:off x="244415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358221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4720277"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563072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585834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608595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631356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6541178"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6768791"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35719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5" name="tx135"/>
            <p:cNvSpPr/>
            <p:nvPr/>
          </p:nvSpPr>
          <p:spPr>
            <a:xfrm>
              <a:off x="508103" y="214628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6" name="tx136"/>
            <p:cNvSpPr/>
            <p:nvPr/>
          </p:nvSpPr>
          <p:spPr>
            <a:xfrm>
              <a:off x="508103" y="93538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84039" y="5504603"/>
              <a:ext cx="201455" cy="201456"/>
            </a:xfrm>
            <a:prstGeom prst="rect">
              <a:avLst/>
            </a:prstGeom>
            <a:solidFill>
              <a:srgbClr val="80BD41">
                <a:alpha val="100000"/>
              </a:srgbClr>
            </a:solidFill>
          </p:spPr>
          <p:txBody>
            <a:bodyPr/>
            <a:lstStyle/>
            <a:p/>
          </p:txBody>
        </p:sp>
        <p:sp>
          <p:nvSpPr>
            <p:cNvPr id="158" name="rc158"/>
            <p:cNvSpPr/>
            <p:nvPr/>
          </p:nvSpPr>
          <p:spPr>
            <a:xfrm>
              <a:off x="2585989" y="5504603"/>
              <a:ext cx="201456" cy="201456"/>
            </a:xfrm>
            <a:prstGeom prst="rect">
              <a:avLst/>
            </a:prstGeom>
            <a:solidFill>
              <a:srgbClr val="1CABE2">
                <a:alpha val="100000"/>
              </a:srgbClr>
            </a:solidFill>
          </p:spPr>
          <p:txBody>
            <a:bodyPr/>
            <a:lstStyle/>
            <a:p/>
          </p:txBody>
        </p:sp>
        <p:sp>
          <p:nvSpPr>
            <p:cNvPr id="159" name="rc159"/>
            <p:cNvSpPr/>
            <p:nvPr/>
          </p:nvSpPr>
          <p:spPr>
            <a:xfrm>
              <a:off x="3658812" y="5504603"/>
              <a:ext cx="201456" cy="201456"/>
            </a:xfrm>
            <a:prstGeom prst="rect">
              <a:avLst/>
            </a:prstGeom>
            <a:solidFill>
              <a:srgbClr val="0058AB">
                <a:alpha val="100000"/>
              </a:srgbClr>
            </a:solidFill>
          </p:spPr>
          <p:txBody>
            <a:bodyPr/>
            <a:lstStyle/>
            <a:p/>
          </p:txBody>
        </p:sp>
        <p:sp>
          <p:nvSpPr>
            <p:cNvPr id="160" name="rc160"/>
            <p:cNvSpPr/>
            <p:nvPr/>
          </p:nvSpPr>
          <p:spPr>
            <a:xfrm>
              <a:off x="4654145" y="5504603"/>
              <a:ext cx="201456" cy="201456"/>
            </a:xfrm>
            <a:prstGeom prst="rect">
              <a:avLst/>
            </a:prstGeom>
            <a:solidFill>
              <a:srgbClr val="FFC20E">
                <a:alpha val="100000"/>
              </a:srgbClr>
            </a:solidFill>
          </p:spPr>
          <p:txBody>
            <a:bodyPr/>
            <a:lstStyle/>
            <a:p/>
          </p:txBody>
        </p:sp>
        <p:sp>
          <p:nvSpPr>
            <p:cNvPr id="161" name="rc161"/>
            <p:cNvSpPr/>
            <p:nvPr/>
          </p:nvSpPr>
          <p:spPr>
            <a:xfrm>
              <a:off x="6558279" y="5504603"/>
              <a:ext cx="201455" cy="201456"/>
            </a:xfrm>
            <a:prstGeom prst="rect">
              <a:avLst/>
            </a:prstGeom>
            <a:solidFill>
              <a:srgbClr val="F26A21">
                <a:alpha val="100000"/>
              </a:srgbClr>
            </a:solidFill>
          </p:spPr>
          <p:txBody>
            <a:bodyPr/>
            <a:lstStyle/>
            <a:p/>
          </p:txBody>
        </p:sp>
        <p:sp>
          <p:nvSpPr>
            <p:cNvPr id="162" name="tx162"/>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20330" y="579074"/>
              <a:ext cx="42031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Cyprus</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Cyprus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29172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2893645"/>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149556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592683"/>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19460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79653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139300" y="1691299"/>
              <a:ext cx="220114" cy="3299460"/>
            </a:xfrm>
            <a:prstGeom prst="rect">
              <a:avLst/>
            </a:prstGeom>
            <a:solidFill>
              <a:srgbClr val="0058AB">
                <a:alpha val="100000"/>
              </a:srgbClr>
            </a:solidFill>
          </p:spPr>
          <p:txBody>
            <a:bodyPr/>
            <a:lstStyle/>
            <a:p/>
          </p:txBody>
        </p:sp>
        <p:sp>
          <p:nvSpPr>
            <p:cNvPr id="39" name="rc39"/>
            <p:cNvSpPr/>
            <p:nvPr/>
          </p:nvSpPr>
          <p:spPr>
            <a:xfrm>
              <a:off x="1383871" y="1761203"/>
              <a:ext cx="220114" cy="3229556"/>
            </a:xfrm>
            <a:prstGeom prst="rect">
              <a:avLst/>
            </a:prstGeom>
            <a:solidFill>
              <a:srgbClr val="0058AB">
                <a:alpha val="100000"/>
              </a:srgbClr>
            </a:solidFill>
          </p:spPr>
          <p:txBody>
            <a:bodyPr/>
            <a:lstStyle/>
            <a:p/>
          </p:txBody>
        </p:sp>
        <p:sp>
          <p:nvSpPr>
            <p:cNvPr id="40" name="rc40"/>
            <p:cNvSpPr/>
            <p:nvPr/>
          </p:nvSpPr>
          <p:spPr>
            <a:xfrm>
              <a:off x="1628442" y="1817126"/>
              <a:ext cx="220114" cy="3173633"/>
            </a:xfrm>
            <a:prstGeom prst="rect">
              <a:avLst/>
            </a:prstGeom>
            <a:solidFill>
              <a:srgbClr val="0058AB">
                <a:alpha val="100000"/>
              </a:srgbClr>
            </a:solidFill>
          </p:spPr>
          <p:txBody>
            <a:bodyPr/>
            <a:lstStyle/>
            <a:p/>
          </p:txBody>
        </p:sp>
        <p:sp>
          <p:nvSpPr>
            <p:cNvPr id="41" name="rc41"/>
            <p:cNvSpPr/>
            <p:nvPr/>
          </p:nvSpPr>
          <p:spPr>
            <a:xfrm>
              <a:off x="1873013" y="1719260"/>
              <a:ext cx="220114" cy="3271499"/>
            </a:xfrm>
            <a:prstGeom prst="rect">
              <a:avLst/>
            </a:prstGeom>
            <a:solidFill>
              <a:srgbClr val="0058AB">
                <a:alpha val="100000"/>
              </a:srgbClr>
            </a:solidFill>
          </p:spPr>
          <p:txBody>
            <a:bodyPr/>
            <a:lstStyle/>
            <a:p/>
          </p:txBody>
        </p:sp>
        <p:sp>
          <p:nvSpPr>
            <p:cNvPr id="42" name="rc42"/>
            <p:cNvSpPr/>
            <p:nvPr/>
          </p:nvSpPr>
          <p:spPr>
            <a:xfrm>
              <a:off x="2117585" y="1621395"/>
              <a:ext cx="220114" cy="3369364"/>
            </a:xfrm>
            <a:prstGeom prst="rect">
              <a:avLst/>
            </a:prstGeom>
            <a:solidFill>
              <a:srgbClr val="0058AB">
                <a:alpha val="100000"/>
              </a:srgbClr>
            </a:solidFill>
          </p:spPr>
          <p:txBody>
            <a:bodyPr/>
            <a:lstStyle/>
            <a:p/>
          </p:txBody>
        </p:sp>
        <p:sp>
          <p:nvSpPr>
            <p:cNvPr id="43" name="rc43"/>
            <p:cNvSpPr/>
            <p:nvPr/>
          </p:nvSpPr>
          <p:spPr>
            <a:xfrm>
              <a:off x="2362156" y="1607414"/>
              <a:ext cx="220114" cy="3383345"/>
            </a:xfrm>
            <a:prstGeom prst="rect">
              <a:avLst/>
            </a:prstGeom>
            <a:solidFill>
              <a:srgbClr val="0058AB">
                <a:alpha val="100000"/>
              </a:srgbClr>
            </a:solidFill>
          </p:spPr>
          <p:txBody>
            <a:bodyPr/>
            <a:lstStyle/>
            <a:p/>
          </p:txBody>
        </p:sp>
        <p:sp>
          <p:nvSpPr>
            <p:cNvPr id="44" name="rc44"/>
            <p:cNvSpPr/>
            <p:nvPr/>
          </p:nvSpPr>
          <p:spPr>
            <a:xfrm>
              <a:off x="2606727" y="1453626"/>
              <a:ext cx="220114" cy="3537133"/>
            </a:xfrm>
            <a:prstGeom prst="rect">
              <a:avLst/>
            </a:prstGeom>
            <a:solidFill>
              <a:srgbClr val="0058AB">
                <a:alpha val="100000"/>
              </a:srgbClr>
            </a:solidFill>
          </p:spPr>
          <p:txBody>
            <a:bodyPr/>
            <a:lstStyle/>
            <a:p/>
          </p:txBody>
        </p:sp>
        <p:sp>
          <p:nvSpPr>
            <p:cNvPr id="45" name="rc45"/>
            <p:cNvSpPr/>
            <p:nvPr/>
          </p:nvSpPr>
          <p:spPr>
            <a:xfrm>
              <a:off x="2851298" y="1509549"/>
              <a:ext cx="220114" cy="3481210"/>
            </a:xfrm>
            <a:prstGeom prst="rect">
              <a:avLst/>
            </a:prstGeom>
            <a:solidFill>
              <a:srgbClr val="0058AB">
                <a:alpha val="100000"/>
              </a:srgbClr>
            </a:solidFill>
          </p:spPr>
          <p:txBody>
            <a:bodyPr/>
            <a:lstStyle/>
            <a:p/>
          </p:txBody>
        </p:sp>
        <p:sp>
          <p:nvSpPr>
            <p:cNvPr id="46" name="rc46"/>
            <p:cNvSpPr/>
            <p:nvPr/>
          </p:nvSpPr>
          <p:spPr>
            <a:xfrm>
              <a:off x="3095869" y="1341780"/>
              <a:ext cx="220114" cy="3648979"/>
            </a:xfrm>
            <a:prstGeom prst="rect">
              <a:avLst/>
            </a:prstGeom>
            <a:solidFill>
              <a:srgbClr val="0058AB">
                <a:alpha val="100000"/>
              </a:srgbClr>
            </a:solidFill>
          </p:spPr>
          <p:txBody>
            <a:bodyPr/>
            <a:lstStyle/>
            <a:p/>
          </p:txBody>
        </p:sp>
        <p:sp>
          <p:nvSpPr>
            <p:cNvPr id="47" name="rc47"/>
            <p:cNvSpPr/>
            <p:nvPr/>
          </p:nvSpPr>
          <p:spPr>
            <a:xfrm>
              <a:off x="3340440" y="3117337"/>
              <a:ext cx="220114" cy="1873422"/>
            </a:xfrm>
            <a:prstGeom prst="rect">
              <a:avLst/>
            </a:prstGeom>
            <a:solidFill>
              <a:srgbClr val="0058AB">
                <a:alpha val="100000"/>
              </a:srgbClr>
            </a:solidFill>
          </p:spPr>
          <p:txBody>
            <a:bodyPr/>
            <a:lstStyle/>
            <a:p/>
          </p:txBody>
        </p:sp>
        <p:sp>
          <p:nvSpPr>
            <p:cNvPr id="48" name="rc48"/>
            <p:cNvSpPr/>
            <p:nvPr/>
          </p:nvSpPr>
          <p:spPr>
            <a:xfrm>
              <a:off x="3585011" y="3131318"/>
              <a:ext cx="220114" cy="1859441"/>
            </a:xfrm>
            <a:prstGeom prst="rect">
              <a:avLst/>
            </a:prstGeom>
            <a:solidFill>
              <a:srgbClr val="0058AB">
                <a:alpha val="100000"/>
              </a:srgbClr>
            </a:solidFill>
          </p:spPr>
          <p:txBody>
            <a:bodyPr/>
            <a:lstStyle/>
            <a:p/>
          </p:txBody>
        </p:sp>
        <p:sp>
          <p:nvSpPr>
            <p:cNvPr id="49" name="rc49"/>
            <p:cNvSpPr/>
            <p:nvPr/>
          </p:nvSpPr>
          <p:spPr>
            <a:xfrm>
              <a:off x="3829583" y="3173260"/>
              <a:ext cx="220114" cy="1817499"/>
            </a:xfrm>
            <a:prstGeom prst="rect">
              <a:avLst/>
            </a:prstGeom>
            <a:solidFill>
              <a:srgbClr val="0058AB">
                <a:alpha val="100000"/>
              </a:srgbClr>
            </a:solidFill>
          </p:spPr>
          <p:txBody>
            <a:bodyPr/>
            <a:lstStyle/>
            <a:p/>
          </p:txBody>
        </p:sp>
        <p:sp>
          <p:nvSpPr>
            <p:cNvPr id="50" name="rc50"/>
            <p:cNvSpPr/>
            <p:nvPr/>
          </p:nvSpPr>
          <p:spPr>
            <a:xfrm>
              <a:off x="4074154" y="3103356"/>
              <a:ext cx="220114" cy="1887403"/>
            </a:xfrm>
            <a:prstGeom prst="rect">
              <a:avLst/>
            </a:prstGeom>
            <a:solidFill>
              <a:srgbClr val="0058AB">
                <a:alpha val="100000"/>
              </a:srgbClr>
            </a:solidFill>
          </p:spPr>
          <p:txBody>
            <a:bodyPr/>
            <a:lstStyle/>
            <a:p/>
          </p:txBody>
        </p:sp>
        <p:sp>
          <p:nvSpPr>
            <p:cNvPr id="51" name="rc51"/>
            <p:cNvSpPr/>
            <p:nvPr/>
          </p:nvSpPr>
          <p:spPr>
            <a:xfrm>
              <a:off x="4318725" y="3173260"/>
              <a:ext cx="220114" cy="1817499"/>
            </a:xfrm>
            <a:prstGeom prst="rect">
              <a:avLst/>
            </a:prstGeom>
            <a:solidFill>
              <a:srgbClr val="0058AB">
                <a:alpha val="100000"/>
              </a:srgbClr>
            </a:solidFill>
          </p:spPr>
          <p:txBody>
            <a:bodyPr/>
            <a:lstStyle/>
            <a:p/>
          </p:txBody>
        </p:sp>
        <p:sp>
          <p:nvSpPr>
            <p:cNvPr id="52" name="rc52"/>
            <p:cNvSpPr/>
            <p:nvPr/>
          </p:nvSpPr>
          <p:spPr>
            <a:xfrm>
              <a:off x="4563296" y="3117337"/>
              <a:ext cx="220114" cy="1873422"/>
            </a:xfrm>
            <a:prstGeom prst="rect">
              <a:avLst/>
            </a:prstGeom>
            <a:solidFill>
              <a:srgbClr val="0058AB">
                <a:alpha val="100000"/>
              </a:srgbClr>
            </a:solidFill>
          </p:spPr>
          <p:txBody>
            <a:bodyPr/>
            <a:lstStyle/>
            <a:p/>
          </p:txBody>
        </p:sp>
        <p:sp>
          <p:nvSpPr>
            <p:cNvPr id="53" name="rc53"/>
            <p:cNvSpPr/>
            <p:nvPr/>
          </p:nvSpPr>
          <p:spPr>
            <a:xfrm>
              <a:off x="4807867" y="1160030"/>
              <a:ext cx="220114" cy="3830729"/>
            </a:xfrm>
            <a:prstGeom prst="rect">
              <a:avLst/>
            </a:prstGeom>
            <a:solidFill>
              <a:srgbClr val="0058AB">
                <a:alpha val="100000"/>
              </a:srgbClr>
            </a:solidFill>
          </p:spPr>
          <p:txBody>
            <a:bodyPr/>
            <a:lstStyle/>
            <a:p/>
          </p:txBody>
        </p:sp>
        <p:sp>
          <p:nvSpPr>
            <p:cNvPr id="54" name="rc54"/>
            <p:cNvSpPr/>
            <p:nvPr/>
          </p:nvSpPr>
          <p:spPr>
            <a:xfrm>
              <a:off x="5052438" y="1020222"/>
              <a:ext cx="220114" cy="3970537"/>
            </a:xfrm>
            <a:prstGeom prst="rect">
              <a:avLst/>
            </a:prstGeom>
            <a:solidFill>
              <a:srgbClr val="0058AB">
                <a:alpha val="100000"/>
              </a:srgbClr>
            </a:solidFill>
          </p:spPr>
          <p:txBody>
            <a:bodyPr/>
            <a:lstStyle/>
            <a:p/>
          </p:txBody>
        </p:sp>
        <p:sp>
          <p:nvSpPr>
            <p:cNvPr id="55" name="rc55"/>
            <p:cNvSpPr/>
            <p:nvPr/>
          </p:nvSpPr>
          <p:spPr>
            <a:xfrm>
              <a:off x="5297009" y="1090126"/>
              <a:ext cx="220114" cy="3900633"/>
            </a:xfrm>
            <a:prstGeom prst="rect">
              <a:avLst/>
            </a:prstGeom>
            <a:solidFill>
              <a:srgbClr val="0058AB">
                <a:alpha val="100000"/>
              </a:srgbClr>
            </a:solidFill>
          </p:spPr>
          <p:txBody>
            <a:bodyPr/>
            <a:lstStyle/>
            <a:p/>
          </p:txBody>
        </p:sp>
        <p:sp>
          <p:nvSpPr>
            <p:cNvPr id="56" name="rc56"/>
            <p:cNvSpPr/>
            <p:nvPr/>
          </p:nvSpPr>
          <p:spPr>
            <a:xfrm>
              <a:off x="5541580" y="3033452"/>
              <a:ext cx="220114" cy="1957307"/>
            </a:xfrm>
            <a:prstGeom prst="rect">
              <a:avLst/>
            </a:prstGeom>
            <a:solidFill>
              <a:srgbClr val="0058AB">
                <a:alpha val="100000"/>
              </a:srgbClr>
            </a:solidFill>
          </p:spPr>
          <p:txBody>
            <a:bodyPr/>
            <a:lstStyle/>
            <a:p/>
          </p:txBody>
        </p:sp>
        <p:sp>
          <p:nvSpPr>
            <p:cNvPr id="57" name="rc57"/>
            <p:cNvSpPr/>
            <p:nvPr/>
          </p:nvSpPr>
          <p:spPr>
            <a:xfrm>
              <a:off x="5786152" y="1034203"/>
              <a:ext cx="220114" cy="3956556"/>
            </a:xfrm>
            <a:prstGeom prst="rect">
              <a:avLst/>
            </a:prstGeom>
            <a:solidFill>
              <a:srgbClr val="0058AB">
                <a:alpha val="100000"/>
              </a:srgbClr>
            </a:solidFill>
          </p:spPr>
          <p:txBody>
            <a:bodyPr/>
            <a:lstStyle/>
            <a:p/>
          </p:txBody>
        </p:sp>
        <p:sp>
          <p:nvSpPr>
            <p:cNvPr id="58" name="rc58"/>
            <p:cNvSpPr/>
            <p:nvPr/>
          </p:nvSpPr>
          <p:spPr>
            <a:xfrm>
              <a:off x="6030723" y="950318"/>
              <a:ext cx="220114" cy="4040441"/>
            </a:xfrm>
            <a:prstGeom prst="rect">
              <a:avLst/>
            </a:prstGeom>
            <a:solidFill>
              <a:srgbClr val="0058AB">
                <a:alpha val="100000"/>
              </a:srgbClr>
            </a:solidFill>
          </p:spPr>
          <p:txBody>
            <a:bodyPr/>
            <a:lstStyle/>
            <a:p/>
          </p:txBody>
        </p:sp>
        <p:sp>
          <p:nvSpPr>
            <p:cNvPr id="59" name="rc59"/>
            <p:cNvSpPr/>
            <p:nvPr/>
          </p:nvSpPr>
          <p:spPr>
            <a:xfrm>
              <a:off x="6275294" y="866434"/>
              <a:ext cx="220114" cy="4124325"/>
            </a:xfrm>
            <a:prstGeom prst="rect">
              <a:avLst/>
            </a:prstGeom>
            <a:solidFill>
              <a:srgbClr val="0058AB">
                <a:alpha val="100000"/>
              </a:srgbClr>
            </a:solidFill>
          </p:spPr>
          <p:txBody>
            <a:bodyPr/>
            <a:lstStyle/>
            <a:p/>
          </p:txBody>
        </p:sp>
        <p:sp>
          <p:nvSpPr>
            <p:cNvPr id="60" name="rc60"/>
            <p:cNvSpPr/>
            <p:nvPr/>
          </p:nvSpPr>
          <p:spPr>
            <a:xfrm>
              <a:off x="6519865" y="894395"/>
              <a:ext cx="220114" cy="4096364"/>
            </a:xfrm>
            <a:prstGeom prst="rect">
              <a:avLst/>
            </a:prstGeom>
            <a:solidFill>
              <a:srgbClr val="0058AB">
                <a:alpha val="100000"/>
              </a:srgbClr>
            </a:solidFill>
          </p:spPr>
          <p:txBody>
            <a:bodyPr/>
            <a:lstStyle/>
            <a:p/>
          </p:txBody>
        </p:sp>
        <p:sp>
          <p:nvSpPr>
            <p:cNvPr id="61" name="rc61"/>
            <p:cNvSpPr/>
            <p:nvPr/>
          </p:nvSpPr>
          <p:spPr>
            <a:xfrm>
              <a:off x="6764436" y="936338"/>
              <a:ext cx="220114" cy="4054422"/>
            </a:xfrm>
            <a:prstGeom prst="rect">
              <a:avLst/>
            </a:prstGeom>
            <a:solidFill>
              <a:srgbClr val="0058AB">
                <a:alpha val="100000"/>
              </a:srgbClr>
            </a:solidFill>
          </p:spPr>
          <p:txBody>
            <a:bodyPr/>
            <a:lstStyle/>
            <a:p/>
          </p:txBody>
        </p:sp>
        <p:sp>
          <p:nvSpPr>
            <p:cNvPr id="62" name="rc62"/>
            <p:cNvSpPr/>
            <p:nvPr/>
          </p:nvSpPr>
          <p:spPr>
            <a:xfrm>
              <a:off x="7009007" y="1006241"/>
              <a:ext cx="220114" cy="3984518"/>
            </a:xfrm>
            <a:prstGeom prst="rect">
              <a:avLst/>
            </a:prstGeom>
            <a:solidFill>
              <a:srgbClr val="0058AB">
                <a:alpha val="100000"/>
              </a:srgbClr>
            </a:solidFill>
          </p:spPr>
          <p:txBody>
            <a:bodyPr/>
            <a:lstStyle/>
            <a:p/>
          </p:txBody>
        </p:sp>
        <p:sp>
          <p:nvSpPr>
            <p:cNvPr id="63" name="rc63"/>
            <p:cNvSpPr/>
            <p:nvPr/>
          </p:nvSpPr>
          <p:spPr>
            <a:xfrm>
              <a:off x="8476434" y="3005491"/>
              <a:ext cx="220114" cy="1985268"/>
            </a:xfrm>
            <a:prstGeom prst="rect">
              <a:avLst/>
            </a:prstGeom>
            <a:solidFill>
              <a:srgbClr val="69DBFF">
                <a:alpha val="100000"/>
              </a:srgbClr>
            </a:solidFill>
          </p:spPr>
          <p:txBody>
            <a:bodyPr/>
            <a:lstStyle/>
            <a:p/>
          </p:txBody>
        </p:sp>
        <p:sp>
          <p:nvSpPr>
            <p:cNvPr id="64" name="pl64"/>
            <p:cNvSpPr/>
            <p:nvPr/>
          </p:nvSpPr>
          <p:spPr>
            <a:xfrm>
              <a:off x="6140780" y="1034203"/>
              <a:ext cx="2445711" cy="1978278"/>
            </a:xfrm>
            <a:custGeom>
              <a:avLst/>
              <a:pathLst>
                <a:path w="2445711" h="1978278">
                  <a:moveTo>
                    <a:pt x="0" y="0"/>
                  </a:moveTo>
                  <a:lnTo>
                    <a:pt x="244571" y="197827"/>
                  </a:lnTo>
                  <a:lnTo>
                    <a:pt x="489142" y="395655"/>
                  </a:lnTo>
                  <a:lnTo>
                    <a:pt x="733713" y="593483"/>
                  </a:lnTo>
                  <a:lnTo>
                    <a:pt x="978284" y="791311"/>
                  </a:lnTo>
                  <a:lnTo>
                    <a:pt x="1222855" y="989139"/>
                  </a:lnTo>
                  <a:lnTo>
                    <a:pt x="1467426" y="1186967"/>
                  </a:lnTo>
                  <a:lnTo>
                    <a:pt x="1711997" y="1384794"/>
                  </a:lnTo>
                  <a:lnTo>
                    <a:pt x="1956569" y="1582622"/>
                  </a:lnTo>
                  <a:lnTo>
                    <a:pt x="2201140" y="1780450"/>
                  </a:lnTo>
                  <a:lnTo>
                    <a:pt x="2445711" y="1978278"/>
                  </a:lnTo>
                </a:path>
              </a:pathLst>
            </a:custGeom>
            <a:ln w="13550" cap="flat">
              <a:solidFill>
                <a:srgbClr val="000000">
                  <a:alpha val="100000"/>
                </a:srgbClr>
              </a:solidFill>
              <a:prstDash val="solid"/>
              <a:round/>
            </a:ln>
          </p:spPr>
          <p:txBody>
            <a:bodyPr/>
            <a:lstStyle/>
            <a:p/>
          </p:txBody>
        </p:sp>
        <p:sp>
          <p:nvSpPr>
            <p:cNvPr id="65" name="pt65"/>
            <p:cNvSpPr/>
            <p:nvPr/>
          </p:nvSpPr>
          <p:spPr>
            <a:xfrm>
              <a:off x="6115954" y="10093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60525" y="12072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05096" y="14050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49667" y="16028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094238" y="18006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38809" y="19985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583381" y="21963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27952" y="23941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72523" y="25920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17094" y="27898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1665" y="29876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5004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78" name="tx78"/>
            <p:cNvSpPr/>
            <p:nvPr/>
          </p:nvSpPr>
          <p:spPr>
            <a:xfrm>
              <a:off x="508103" y="215196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79" name="tx79"/>
            <p:cNvSpPr/>
            <p:nvPr/>
          </p:nvSpPr>
          <p:spPr>
            <a:xfrm>
              <a:off x="508103" y="753835"/>
              <a:ext cx="190704"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a:t>
              </a:r>
            </a:p>
          </p:txBody>
        </p:sp>
        <p:sp>
          <p:nvSpPr>
            <p:cNvPr id="80" name="tx80"/>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581938" y="5881714"/>
              <a:ext cx="201456" cy="201456"/>
            </a:xfrm>
            <a:prstGeom prst="rect">
              <a:avLst/>
            </a:prstGeom>
            <a:solidFill>
              <a:srgbClr val="0058AB">
                <a:alpha val="100000"/>
              </a:srgbClr>
            </a:solidFill>
          </p:spPr>
          <p:txBody>
            <a:bodyPr/>
            <a:lstStyle/>
            <a:p/>
          </p:txBody>
        </p:sp>
        <p:sp>
          <p:nvSpPr>
            <p:cNvPr id="109" name="rc109"/>
            <p:cNvSpPr/>
            <p:nvPr/>
          </p:nvSpPr>
          <p:spPr>
            <a:xfrm>
              <a:off x="4484024" y="5881714"/>
              <a:ext cx="201456" cy="201456"/>
            </a:xfrm>
            <a:prstGeom prst="rect">
              <a:avLst/>
            </a:prstGeom>
            <a:solidFill>
              <a:srgbClr val="69DBFF">
                <a:alpha val="100000"/>
              </a:srgbClr>
            </a:solidFill>
          </p:spPr>
          <p:txBody>
            <a:bodyPr/>
            <a:lstStyle/>
            <a:p/>
          </p:txBody>
        </p:sp>
        <p:sp>
          <p:nvSpPr>
            <p:cNvPr id="110" name="tx110"/>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49886" y="398022"/>
              <a:ext cx="59360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Cyprus</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44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378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613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61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496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744961"/>
              <a:ext cx="249522" cy="1357736"/>
            </a:xfrm>
            <a:prstGeom prst="rect">
              <a:avLst/>
            </a:prstGeom>
            <a:solidFill>
              <a:srgbClr val="80BD41">
                <a:alpha val="100000"/>
              </a:srgbClr>
            </a:solidFill>
          </p:spPr>
          <p:txBody>
            <a:bodyPr/>
            <a:lstStyle/>
            <a:p/>
          </p:txBody>
        </p:sp>
        <p:sp>
          <p:nvSpPr>
            <p:cNvPr id="22" name="rc22"/>
            <p:cNvSpPr/>
            <p:nvPr/>
          </p:nvSpPr>
          <p:spPr>
            <a:xfrm>
              <a:off x="1296273" y="2716723"/>
              <a:ext cx="249522" cy="28237"/>
            </a:xfrm>
            <a:prstGeom prst="rect">
              <a:avLst/>
            </a:prstGeom>
            <a:solidFill>
              <a:srgbClr val="1CABE2">
                <a:alpha val="100000"/>
              </a:srgbClr>
            </a:solidFill>
          </p:spPr>
          <p:txBody>
            <a:bodyPr/>
            <a:lstStyle/>
            <a:p/>
          </p:txBody>
        </p:sp>
        <p:sp>
          <p:nvSpPr>
            <p:cNvPr id="23" name="rc23"/>
            <p:cNvSpPr/>
            <p:nvPr/>
          </p:nvSpPr>
          <p:spPr>
            <a:xfrm>
              <a:off x="1573521" y="2769668"/>
              <a:ext cx="249522" cy="1333028"/>
            </a:xfrm>
            <a:prstGeom prst="rect">
              <a:avLst/>
            </a:prstGeom>
            <a:solidFill>
              <a:srgbClr val="80BD41">
                <a:alpha val="100000"/>
              </a:srgbClr>
            </a:solidFill>
          </p:spPr>
          <p:txBody>
            <a:bodyPr/>
            <a:lstStyle/>
            <a:p/>
          </p:txBody>
        </p:sp>
        <p:sp>
          <p:nvSpPr>
            <p:cNvPr id="24" name="rc24"/>
            <p:cNvSpPr/>
            <p:nvPr/>
          </p:nvSpPr>
          <p:spPr>
            <a:xfrm>
              <a:off x="1573521" y="2742607"/>
              <a:ext cx="249522" cy="27060"/>
            </a:xfrm>
            <a:prstGeom prst="rect">
              <a:avLst/>
            </a:prstGeom>
            <a:solidFill>
              <a:srgbClr val="1CABE2">
                <a:alpha val="100000"/>
              </a:srgbClr>
            </a:solidFill>
          </p:spPr>
          <p:txBody>
            <a:bodyPr/>
            <a:lstStyle/>
            <a:p/>
          </p:txBody>
        </p:sp>
        <p:sp>
          <p:nvSpPr>
            <p:cNvPr id="25" name="rc25"/>
            <p:cNvSpPr/>
            <p:nvPr/>
          </p:nvSpPr>
          <p:spPr>
            <a:xfrm>
              <a:off x="1850769" y="2794376"/>
              <a:ext cx="249522" cy="1308321"/>
            </a:xfrm>
            <a:prstGeom prst="rect">
              <a:avLst/>
            </a:prstGeom>
            <a:solidFill>
              <a:srgbClr val="80BD41">
                <a:alpha val="100000"/>
              </a:srgbClr>
            </a:solidFill>
          </p:spPr>
          <p:txBody>
            <a:bodyPr/>
            <a:lstStyle/>
            <a:p/>
          </p:txBody>
        </p:sp>
        <p:sp>
          <p:nvSpPr>
            <p:cNvPr id="26" name="rc26"/>
            <p:cNvSpPr/>
            <p:nvPr/>
          </p:nvSpPr>
          <p:spPr>
            <a:xfrm>
              <a:off x="1850769" y="2767315"/>
              <a:ext cx="249522" cy="27060"/>
            </a:xfrm>
            <a:prstGeom prst="rect">
              <a:avLst/>
            </a:prstGeom>
            <a:solidFill>
              <a:srgbClr val="1CABE2">
                <a:alpha val="100000"/>
              </a:srgbClr>
            </a:solidFill>
          </p:spPr>
          <p:txBody>
            <a:bodyPr/>
            <a:lstStyle/>
            <a:p/>
          </p:txBody>
        </p:sp>
        <p:sp>
          <p:nvSpPr>
            <p:cNvPr id="27" name="rc27"/>
            <p:cNvSpPr/>
            <p:nvPr/>
          </p:nvSpPr>
          <p:spPr>
            <a:xfrm>
              <a:off x="2128016" y="2754373"/>
              <a:ext cx="249522" cy="1348323"/>
            </a:xfrm>
            <a:prstGeom prst="rect">
              <a:avLst/>
            </a:prstGeom>
            <a:solidFill>
              <a:srgbClr val="80BD41">
                <a:alpha val="100000"/>
              </a:srgbClr>
            </a:solidFill>
          </p:spPr>
          <p:txBody>
            <a:bodyPr/>
            <a:lstStyle/>
            <a:p/>
          </p:txBody>
        </p:sp>
        <p:sp>
          <p:nvSpPr>
            <p:cNvPr id="28" name="rc28"/>
            <p:cNvSpPr/>
            <p:nvPr/>
          </p:nvSpPr>
          <p:spPr>
            <a:xfrm>
              <a:off x="2128016" y="2727312"/>
              <a:ext cx="249522" cy="27060"/>
            </a:xfrm>
            <a:prstGeom prst="rect">
              <a:avLst/>
            </a:prstGeom>
            <a:solidFill>
              <a:srgbClr val="1CABE2">
                <a:alpha val="100000"/>
              </a:srgbClr>
            </a:solidFill>
          </p:spPr>
          <p:txBody>
            <a:bodyPr/>
            <a:lstStyle/>
            <a:p/>
          </p:txBody>
        </p:sp>
        <p:sp>
          <p:nvSpPr>
            <p:cNvPr id="29" name="rc29"/>
            <p:cNvSpPr/>
            <p:nvPr/>
          </p:nvSpPr>
          <p:spPr>
            <a:xfrm>
              <a:off x="2405264" y="2712017"/>
              <a:ext cx="249522" cy="1390679"/>
            </a:xfrm>
            <a:prstGeom prst="rect">
              <a:avLst/>
            </a:prstGeom>
            <a:solidFill>
              <a:srgbClr val="80BD41">
                <a:alpha val="100000"/>
              </a:srgbClr>
            </a:solidFill>
          </p:spPr>
          <p:txBody>
            <a:bodyPr/>
            <a:lstStyle/>
            <a:p/>
          </p:txBody>
        </p:sp>
        <p:sp>
          <p:nvSpPr>
            <p:cNvPr id="30" name="rc30"/>
            <p:cNvSpPr/>
            <p:nvPr/>
          </p:nvSpPr>
          <p:spPr>
            <a:xfrm>
              <a:off x="2405264" y="2683780"/>
              <a:ext cx="249522" cy="28237"/>
            </a:xfrm>
            <a:prstGeom prst="rect">
              <a:avLst/>
            </a:prstGeom>
            <a:solidFill>
              <a:srgbClr val="1CABE2">
                <a:alpha val="100000"/>
              </a:srgbClr>
            </a:solidFill>
          </p:spPr>
          <p:txBody>
            <a:bodyPr/>
            <a:lstStyle/>
            <a:p/>
          </p:txBody>
        </p:sp>
        <p:sp>
          <p:nvSpPr>
            <p:cNvPr id="31" name="rc31"/>
            <p:cNvSpPr/>
            <p:nvPr/>
          </p:nvSpPr>
          <p:spPr>
            <a:xfrm>
              <a:off x="2682512" y="2709664"/>
              <a:ext cx="249522" cy="1393032"/>
            </a:xfrm>
            <a:prstGeom prst="rect">
              <a:avLst/>
            </a:prstGeom>
            <a:solidFill>
              <a:srgbClr val="80BD41">
                <a:alpha val="100000"/>
              </a:srgbClr>
            </a:solidFill>
          </p:spPr>
          <p:txBody>
            <a:bodyPr/>
            <a:lstStyle/>
            <a:p/>
          </p:txBody>
        </p:sp>
        <p:sp>
          <p:nvSpPr>
            <p:cNvPr id="32" name="rc32"/>
            <p:cNvSpPr/>
            <p:nvPr/>
          </p:nvSpPr>
          <p:spPr>
            <a:xfrm>
              <a:off x="2682512" y="2681427"/>
              <a:ext cx="249522" cy="28237"/>
            </a:xfrm>
            <a:prstGeom prst="rect">
              <a:avLst/>
            </a:prstGeom>
            <a:solidFill>
              <a:srgbClr val="1CABE2">
                <a:alpha val="100000"/>
              </a:srgbClr>
            </a:solidFill>
          </p:spPr>
          <p:txBody>
            <a:bodyPr/>
            <a:lstStyle/>
            <a:p/>
          </p:txBody>
        </p:sp>
        <p:sp>
          <p:nvSpPr>
            <p:cNvPr id="33" name="rc33"/>
            <p:cNvSpPr/>
            <p:nvPr/>
          </p:nvSpPr>
          <p:spPr>
            <a:xfrm>
              <a:off x="2959759" y="2646130"/>
              <a:ext cx="249522" cy="1456566"/>
            </a:xfrm>
            <a:prstGeom prst="rect">
              <a:avLst/>
            </a:prstGeom>
            <a:solidFill>
              <a:srgbClr val="80BD41">
                <a:alpha val="100000"/>
              </a:srgbClr>
            </a:solidFill>
          </p:spPr>
          <p:txBody>
            <a:bodyPr/>
            <a:lstStyle/>
            <a:p/>
          </p:txBody>
        </p:sp>
        <p:sp>
          <p:nvSpPr>
            <p:cNvPr id="34" name="rc34"/>
            <p:cNvSpPr/>
            <p:nvPr/>
          </p:nvSpPr>
          <p:spPr>
            <a:xfrm>
              <a:off x="2959759" y="2616717"/>
              <a:ext cx="249522" cy="29413"/>
            </a:xfrm>
            <a:prstGeom prst="rect">
              <a:avLst/>
            </a:prstGeom>
            <a:solidFill>
              <a:srgbClr val="1CABE2">
                <a:alpha val="100000"/>
              </a:srgbClr>
            </a:solidFill>
          </p:spPr>
          <p:txBody>
            <a:bodyPr/>
            <a:lstStyle/>
            <a:p/>
          </p:txBody>
        </p:sp>
        <p:sp>
          <p:nvSpPr>
            <p:cNvPr id="35" name="rc35"/>
            <p:cNvSpPr/>
            <p:nvPr/>
          </p:nvSpPr>
          <p:spPr>
            <a:xfrm>
              <a:off x="3237007" y="2668485"/>
              <a:ext cx="249522" cy="1434211"/>
            </a:xfrm>
            <a:prstGeom prst="rect">
              <a:avLst/>
            </a:prstGeom>
            <a:solidFill>
              <a:srgbClr val="80BD41">
                <a:alpha val="100000"/>
              </a:srgbClr>
            </a:solidFill>
          </p:spPr>
          <p:txBody>
            <a:bodyPr/>
            <a:lstStyle/>
            <a:p/>
          </p:txBody>
        </p:sp>
        <p:sp>
          <p:nvSpPr>
            <p:cNvPr id="36" name="rc36"/>
            <p:cNvSpPr/>
            <p:nvPr/>
          </p:nvSpPr>
          <p:spPr>
            <a:xfrm>
              <a:off x="3237007" y="2639071"/>
              <a:ext cx="249522" cy="29413"/>
            </a:xfrm>
            <a:prstGeom prst="rect">
              <a:avLst/>
            </a:prstGeom>
            <a:solidFill>
              <a:srgbClr val="1CABE2">
                <a:alpha val="100000"/>
              </a:srgbClr>
            </a:solidFill>
          </p:spPr>
          <p:txBody>
            <a:bodyPr/>
            <a:lstStyle/>
            <a:p/>
          </p:txBody>
        </p:sp>
        <p:sp>
          <p:nvSpPr>
            <p:cNvPr id="37" name="rc37"/>
            <p:cNvSpPr/>
            <p:nvPr/>
          </p:nvSpPr>
          <p:spPr>
            <a:xfrm>
              <a:off x="3514255" y="2599069"/>
              <a:ext cx="249522" cy="1503628"/>
            </a:xfrm>
            <a:prstGeom prst="rect">
              <a:avLst/>
            </a:prstGeom>
            <a:solidFill>
              <a:srgbClr val="80BD41">
                <a:alpha val="100000"/>
              </a:srgbClr>
            </a:solidFill>
          </p:spPr>
          <p:txBody>
            <a:bodyPr/>
            <a:lstStyle/>
            <a:p/>
          </p:txBody>
        </p:sp>
        <p:sp>
          <p:nvSpPr>
            <p:cNvPr id="38" name="rc38"/>
            <p:cNvSpPr/>
            <p:nvPr/>
          </p:nvSpPr>
          <p:spPr>
            <a:xfrm>
              <a:off x="3514255" y="2568478"/>
              <a:ext cx="249522" cy="30590"/>
            </a:xfrm>
            <a:prstGeom prst="rect">
              <a:avLst/>
            </a:prstGeom>
            <a:solidFill>
              <a:srgbClr val="1CABE2">
                <a:alpha val="100000"/>
              </a:srgbClr>
            </a:solidFill>
          </p:spPr>
          <p:txBody>
            <a:bodyPr/>
            <a:lstStyle/>
            <a:p/>
          </p:txBody>
        </p:sp>
        <p:sp>
          <p:nvSpPr>
            <p:cNvPr id="39" name="rc39"/>
            <p:cNvSpPr/>
            <p:nvPr/>
          </p:nvSpPr>
          <p:spPr>
            <a:xfrm>
              <a:off x="3791502" y="2547300"/>
              <a:ext cx="249522" cy="1555396"/>
            </a:xfrm>
            <a:prstGeom prst="rect">
              <a:avLst/>
            </a:prstGeom>
            <a:solidFill>
              <a:srgbClr val="80BD41">
                <a:alpha val="100000"/>
              </a:srgbClr>
            </a:solidFill>
          </p:spPr>
          <p:txBody>
            <a:bodyPr/>
            <a:lstStyle/>
            <a:p/>
          </p:txBody>
        </p:sp>
        <p:sp>
          <p:nvSpPr>
            <p:cNvPr id="40" name="rc40"/>
            <p:cNvSpPr/>
            <p:nvPr/>
          </p:nvSpPr>
          <p:spPr>
            <a:xfrm>
              <a:off x="3791502" y="2532005"/>
              <a:ext cx="249522" cy="15295"/>
            </a:xfrm>
            <a:prstGeom prst="rect">
              <a:avLst/>
            </a:prstGeom>
            <a:solidFill>
              <a:srgbClr val="1CABE2">
                <a:alpha val="100000"/>
              </a:srgbClr>
            </a:solidFill>
          </p:spPr>
          <p:txBody>
            <a:bodyPr/>
            <a:lstStyle/>
            <a:p/>
          </p:txBody>
        </p:sp>
        <p:sp>
          <p:nvSpPr>
            <p:cNvPr id="41" name="rc41"/>
            <p:cNvSpPr/>
            <p:nvPr/>
          </p:nvSpPr>
          <p:spPr>
            <a:xfrm>
              <a:off x="4068750" y="2550830"/>
              <a:ext cx="249522" cy="1551866"/>
            </a:xfrm>
            <a:prstGeom prst="rect">
              <a:avLst/>
            </a:prstGeom>
            <a:solidFill>
              <a:srgbClr val="80BD41">
                <a:alpha val="100000"/>
              </a:srgbClr>
            </a:solidFill>
          </p:spPr>
          <p:txBody>
            <a:bodyPr/>
            <a:lstStyle/>
            <a:p/>
          </p:txBody>
        </p:sp>
        <p:sp>
          <p:nvSpPr>
            <p:cNvPr id="42" name="rc42"/>
            <p:cNvSpPr/>
            <p:nvPr/>
          </p:nvSpPr>
          <p:spPr>
            <a:xfrm>
              <a:off x="4068750" y="2535535"/>
              <a:ext cx="249522" cy="15295"/>
            </a:xfrm>
            <a:prstGeom prst="rect">
              <a:avLst/>
            </a:prstGeom>
            <a:solidFill>
              <a:srgbClr val="1CABE2">
                <a:alpha val="100000"/>
              </a:srgbClr>
            </a:solidFill>
          </p:spPr>
          <p:txBody>
            <a:bodyPr/>
            <a:lstStyle/>
            <a:p/>
          </p:txBody>
        </p:sp>
        <p:sp>
          <p:nvSpPr>
            <p:cNvPr id="43" name="rc43"/>
            <p:cNvSpPr/>
            <p:nvPr/>
          </p:nvSpPr>
          <p:spPr>
            <a:xfrm>
              <a:off x="4345998" y="2592009"/>
              <a:ext cx="249522" cy="1510687"/>
            </a:xfrm>
            <a:prstGeom prst="rect">
              <a:avLst/>
            </a:prstGeom>
            <a:solidFill>
              <a:srgbClr val="80BD41">
                <a:alpha val="100000"/>
              </a:srgbClr>
            </a:solidFill>
          </p:spPr>
          <p:txBody>
            <a:bodyPr/>
            <a:lstStyle/>
            <a:p/>
          </p:txBody>
        </p:sp>
        <p:sp>
          <p:nvSpPr>
            <p:cNvPr id="44" name="rc44"/>
            <p:cNvSpPr/>
            <p:nvPr/>
          </p:nvSpPr>
          <p:spPr>
            <a:xfrm>
              <a:off x="4345998" y="2576714"/>
              <a:ext cx="249522" cy="15295"/>
            </a:xfrm>
            <a:prstGeom prst="rect">
              <a:avLst/>
            </a:prstGeom>
            <a:solidFill>
              <a:srgbClr val="1CABE2">
                <a:alpha val="100000"/>
              </a:srgbClr>
            </a:solidFill>
          </p:spPr>
          <p:txBody>
            <a:bodyPr/>
            <a:lstStyle/>
            <a:p/>
          </p:txBody>
        </p:sp>
        <p:sp>
          <p:nvSpPr>
            <p:cNvPr id="45" name="rc45"/>
            <p:cNvSpPr/>
            <p:nvPr/>
          </p:nvSpPr>
          <p:spPr>
            <a:xfrm>
              <a:off x="4623245" y="2530829"/>
              <a:ext cx="249522" cy="1571867"/>
            </a:xfrm>
            <a:prstGeom prst="rect">
              <a:avLst/>
            </a:prstGeom>
            <a:solidFill>
              <a:srgbClr val="80BD41">
                <a:alpha val="100000"/>
              </a:srgbClr>
            </a:solidFill>
          </p:spPr>
          <p:txBody>
            <a:bodyPr/>
            <a:lstStyle/>
            <a:p/>
          </p:txBody>
        </p:sp>
        <p:sp>
          <p:nvSpPr>
            <p:cNvPr id="46" name="rc46"/>
            <p:cNvSpPr/>
            <p:nvPr/>
          </p:nvSpPr>
          <p:spPr>
            <a:xfrm>
              <a:off x="4623245" y="2514357"/>
              <a:ext cx="249522" cy="16471"/>
            </a:xfrm>
            <a:prstGeom prst="rect">
              <a:avLst/>
            </a:prstGeom>
            <a:solidFill>
              <a:srgbClr val="1CABE2">
                <a:alpha val="100000"/>
              </a:srgbClr>
            </a:solidFill>
          </p:spPr>
          <p:txBody>
            <a:bodyPr/>
            <a:lstStyle/>
            <a:p/>
          </p:txBody>
        </p:sp>
        <p:sp>
          <p:nvSpPr>
            <p:cNvPr id="47" name="rc47"/>
            <p:cNvSpPr/>
            <p:nvPr/>
          </p:nvSpPr>
          <p:spPr>
            <a:xfrm>
              <a:off x="4900493" y="2586127"/>
              <a:ext cx="249522" cy="1516570"/>
            </a:xfrm>
            <a:prstGeom prst="rect">
              <a:avLst/>
            </a:prstGeom>
            <a:solidFill>
              <a:srgbClr val="80BD41">
                <a:alpha val="100000"/>
              </a:srgbClr>
            </a:solidFill>
          </p:spPr>
          <p:txBody>
            <a:bodyPr/>
            <a:lstStyle/>
            <a:p/>
          </p:txBody>
        </p:sp>
        <p:sp>
          <p:nvSpPr>
            <p:cNvPr id="48" name="rc48"/>
            <p:cNvSpPr/>
            <p:nvPr/>
          </p:nvSpPr>
          <p:spPr>
            <a:xfrm>
              <a:off x="4900493" y="2570831"/>
              <a:ext cx="249522" cy="15295"/>
            </a:xfrm>
            <a:prstGeom prst="rect">
              <a:avLst/>
            </a:prstGeom>
            <a:solidFill>
              <a:srgbClr val="1CABE2">
                <a:alpha val="100000"/>
              </a:srgbClr>
            </a:solidFill>
          </p:spPr>
          <p:txBody>
            <a:bodyPr/>
            <a:lstStyle/>
            <a:p/>
          </p:txBody>
        </p:sp>
        <p:sp>
          <p:nvSpPr>
            <p:cNvPr id="49" name="rc49"/>
            <p:cNvSpPr/>
            <p:nvPr/>
          </p:nvSpPr>
          <p:spPr>
            <a:xfrm>
              <a:off x="5177741" y="2547300"/>
              <a:ext cx="249522" cy="1555396"/>
            </a:xfrm>
            <a:prstGeom prst="rect">
              <a:avLst/>
            </a:prstGeom>
            <a:solidFill>
              <a:srgbClr val="80BD41">
                <a:alpha val="100000"/>
              </a:srgbClr>
            </a:solidFill>
          </p:spPr>
          <p:txBody>
            <a:bodyPr/>
            <a:lstStyle/>
            <a:p/>
          </p:txBody>
        </p:sp>
        <p:sp>
          <p:nvSpPr>
            <p:cNvPr id="50" name="rc50"/>
            <p:cNvSpPr/>
            <p:nvPr/>
          </p:nvSpPr>
          <p:spPr>
            <a:xfrm>
              <a:off x="5177741" y="2532005"/>
              <a:ext cx="249522" cy="15295"/>
            </a:xfrm>
            <a:prstGeom prst="rect">
              <a:avLst/>
            </a:prstGeom>
            <a:solidFill>
              <a:srgbClr val="1CABE2">
                <a:alpha val="100000"/>
              </a:srgbClr>
            </a:solidFill>
          </p:spPr>
          <p:txBody>
            <a:bodyPr/>
            <a:lstStyle/>
            <a:p/>
          </p:txBody>
        </p:sp>
        <p:sp>
          <p:nvSpPr>
            <p:cNvPr id="51" name="rc51"/>
            <p:cNvSpPr/>
            <p:nvPr/>
          </p:nvSpPr>
          <p:spPr>
            <a:xfrm>
              <a:off x="5454988" y="2526123"/>
              <a:ext cx="249522" cy="1576574"/>
            </a:xfrm>
            <a:prstGeom prst="rect">
              <a:avLst/>
            </a:prstGeom>
            <a:solidFill>
              <a:srgbClr val="80BD41">
                <a:alpha val="100000"/>
              </a:srgbClr>
            </a:solidFill>
          </p:spPr>
          <p:txBody>
            <a:bodyPr/>
            <a:lstStyle/>
            <a:p/>
          </p:txBody>
        </p:sp>
        <p:sp>
          <p:nvSpPr>
            <p:cNvPr id="52" name="rc52"/>
            <p:cNvSpPr/>
            <p:nvPr/>
          </p:nvSpPr>
          <p:spPr>
            <a:xfrm>
              <a:off x="5454988" y="2494356"/>
              <a:ext cx="249522" cy="31766"/>
            </a:xfrm>
            <a:prstGeom prst="rect">
              <a:avLst/>
            </a:prstGeom>
            <a:solidFill>
              <a:srgbClr val="1CABE2">
                <a:alpha val="100000"/>
              </a:srgbClr>
            </a:solidFill>
          </p:spPr>
          <p:txBody>
            <a:bodyPr/>
            <a:lstStyle/>
            <a:p/>
          </p:txBody>
        </p:sp>
        <p:sp>
          <p:nvSpPr>
            <p:cNvPr id="53" name="rc53"/>
            <p:cNvSpPr/>
            <p:nvPr/>
          </p:nvSpPr>
          <p:spPr>
            <a:xfrm>
              <a:off x="5732236" y="2464942"/>
              <a:ext cx="249522" cy="1637754"/>
            </a:xfrm>
            <a:prstGeom prst="rect">
              <a:avLst/>
            </a:prstGeom>
            <a:solidFill>
              <a:srgbClr val="80BD41">
                <a:alpha val="100000"/>
              </a:srgbClr>
            </a:solidFill>
          </p:spPr>
          <p:txBody>
            <a:bodyPr/>
            <a:lstStyle/>
            <a:p/>
          </p:txBody>
        </p:sp>
        <p:sp>
          <p:nvSpPr>
            <p:cNvPr id="54" name="rc54"/>
            <p:cNvSpPr/>
            <p:nvPr/>
          </p:nvSpPr>
          <p:spPr>
            <a:xfrm>
              <a:off x="5732236" y="2431999"/>
              <a:ext cx="249522" cy="32943"/>
            </a:xfrm>
            <a:prstGeom prst="rect">
              <a:avLst/>
            </a:prstGeom>
            <a:solidFill>
              <a:srgbClr val="1CABE2">
                <a:alpha val="100000"/>
              </a:srgbClr>
            </a:solidFill>
          </p:spPr>
          <p:txBody>
            <a:bodyPr/>
            <a:lstStyle/>
            <a:p/>
          </p:txBody>
        </p:sp>
        <p:sp>
          <p:nvSpPr>
            <p:cNvPr id="55" name="rc55"/>
            <p:cNvSpPr/>
            <p:nvPr/>
          </p:nvSpPr>
          <p:spPr>
            <a:xfrm>
              <a:off x="6009484" y="2493179"/>
              <a:ext cx="249522" cy="1609517"/>
            </a:xfrm>
            <a:prstGeom prst="rect">
              <a:avLst/>
            </a:prstGeom>
            <a:solidFill>
              <a:srgbClr val="80BD41">
                <a:alpha val="100000"/>
              </a:srgbClr>
            </a:solidFill>
          </p:spPr>
          <p:txBody>
            <a:bodyPr/>
            <a:lstStyle/>
            <a:p/>
          </p:txBody>
        </p:sp>
        <p:sp>
          <p:nvSpPr>
            <p:cNvPr id="56" name="rc56"/>
            <p:cNvSpPr/>
            <p:nvPr/>
          </p:nvSpPr>
          <p:spPr>
            <a:xfrm>
              <a:off x="6009484" y="2460236"/>
              <a:ext cx="249522" cy="32943"/>
            </a:xfrm>
            <a:prstGeom prst="rect">
              <a:avLst/>
            </a:prstGeom>
            <a:solidFill>
              <a:srgbClr val="1CABE2">
                <a:alpha val="100000"/>
              </a:srgbClr>
            </a:solidFill>
          </p:spPr>
          <p:txBody>
            <a:bodyPr/>
            <a:lstStyle/>
            <a:p/>
          </p:txBody>
        </p:sp>
        <p:sp>
          <p:nvSpPr>
            <p:cNvPr id="57" name="rc57"/>
            <p:cNvSpPr/>
            <p:nvPr/>
          </p:nvSpPr>
          <p:spPr>
            <a:xfrm>
              <a:off x="6286731" y="2474355"/>
              <a:ext cx="249522" cy="1628342"/>
            </a:xfrm>
            <a:prstGeom prst="rect">
              <a:avLst/>
            </a:prstGeom>
            <a:solidFill>
              <a:srgbClr val="80BD41">
                <a:alpha val="100000"/>
              </a:srgbClr>
            </a:solidFill>
          </p:spPr>
          <p:txBody>
            <a:bodyPr/>
            <a:lstStyle/>
            <a:p/>
          </p:txBody>
        </p:sp>
        <p:sp>
          <p:nvSpPr>
            <p:cNvPr id="58" name="rc58"/>
            <p:cNvSpPr/>
            <p:nvPr/>
          </p:nvSpPr>
          <p:spPr>
            <a:xfrm>
              <a:off x="6286731" y="2457883"/>
              <a:ext cx="249522" cy="16471"/>
            </a:xfrm>
            <a:prstGeom prst="rect">
              <a:avLst/>
            </a:prstGeom>
            <a:solidFill>
              <a:srgbClr val="1CABE2">
                <a:alpha val="100000"/>
              </a:srgbClr>
            </a:solidFill>
          </p:spPr>
          <p:txBody>
            <a:bodyPr/>
            <a:lstStyle/>
            <a:p/>
          </p:txBody>
        </p:sp>
        <p:sp>
          <p:nvSpPr>
            <p:cNvPr id="59" name="rc59"/>
            <p:cNvSpPr/>
            <p:nvPr/>
          </p:nvSpPr>
          <p:spPr>
            <a:xfrm>
              <a:off x="6563979" y="2472001"/>
              <a:ext cx="249522" cy="1630695"/>
            </a:xfrm>
            <a:prstGeom prst="rect">
              <a:avLst/>
            </a:prstGeom>
            <a:solidFill>
              <a:srgbClr val="80BD41">
                <a:alpha val="100000"/>
              </a:srgbClr>
            </a:solidFill>
          </p:spPr>
          <p:txBody>
            <a:bodyPr/>
            <a:lstStyle/>
            <a:p/>
          </p:txBody>
        </p:sp>
        <p:sp>
          <p:nvSpPr>
            <p:cNvPr id="60" name="rc60"/>
            <p:cNvSpPr/>
            <p:nvPr/>
          </p:nvSpPr>
          <p:spPr>
            <a:xfrm>
              <a:off x="6563979" y="2439058"/>
              <a:ext cx="249522" cy="32943"/>
            </a:xfrm>
            <a:prstGeom prst="rect">
              <a:avLst/>
            </a:prstGeom>
            <a:solidFill>
              <a:srgbClr val="1CABE2">
                <a:alpha val="100000"/>
              </a:srgbClr>
            </a:solidFill>
          </p:spPr>
          <p:txBody>
            <a:bodyPr/>
            <a:lstStyle/>
            <a:p/>
          </p:txBody>
        </p:sp>
        <p:sp>
          <p:nvSpPr>
            <p:cNvPr id="61" name="rc61"/>
            <p:cNvSpPr/>
            <p:nvPr/>
          </p:nvSpPr>
          <p:spPr>
            <a:xfrm>
              <a:off x="6841227" y="2433175"/>
              <a:ext cx="249522" cy="1669521"/>
            </a:xfrm>
            <a:prstGeom prst="rect">
              <a:avLst/>
            </a:prstGeom>
            <a:solidFill>
              <a:srgbClr val="80BD41">
                <a:alpha val="100000"/>
              </a:srgbClr>
            </a:solidFill>
          </p:spPr>
          <p:txBody>
            <a:bodyPr/>
            <a:lstStyle/>
            <a:p/>
          </p:txBody>
        </p:sp>
        <p:sp>
          <p:nvSpPr>
            <p:cNvPr id="62" name="rc62"/>
            <p:cNvSpPr/>
            <p:nvPr/>
          </p:nvSpPr>
          <p:spPr>
            <a:xfrm>
              <a:off x="6841227" y="2399055"/>
              <a:ext cx="249522" cy="34119"/>
            </a:xfrm>
            <a:prstGeom prst="rect">
              <a:avLst/>
            </a:prstGeom>
            <a:solidFill>
              <a:srgbClr val="1CABE2">
                <a:alpha val="100000"/>
              </a:srgbClr>
            </a:solidFill>
          </p:spPr>
          <p:txBody>
            <a:bodyPr/>
            <a:lstStyle/>
            <a:p/>
          </p:txBody>
        </p:sp>
        <p:sp>
          <p:nvSpPr>
            <p:cNvPr id="63" name="rc63"/>
            <p:cNvSpPr/>
            <p:nvPr/>
          </p:nvSpPr>
          <p:spPr>
            <a:xfrm>
              <a:off x="7118474" y="2400232"/>
              <a:ext cx="249522" cy="1702464"/>
            </a:xfrm>
            <a:prstGeom prst="rect">
              <a:avLst/>
            </a:prstGeom>
            <a:solidFill>
              <a:srgbClr val="80BD41">
                <a:alpha val="100000"/>
              </a:srgbClr>
            </a:solidFill>
          </p:spPr>
          <p:txBody>
            <a:bodyPr/>
            <a:lstStyle/>
            <a:p/>
          </p:txBody>
        </p:sp>
        <p:sp>
          <p:nvSpPr>
            <p:cNvPr id="64" name="rc64"/>
            <p:cNvSpPr/>
            <p:nvPr/>
          </p:nvSpPr>
          <p:spPr>
            <a:xfrm>
              <a:off x="7118474" y="2364936"/>
              <a:ext cx="249522" cy="35296"/>
            </a:xfrm>
            <a:prstGeom prst="rect">
              <a:avLst/>
            </a:prstGeom>
            <a:solidFill>
              <a:srgbClr val="1CABE2">
                <a:alpha val="100000"/>
              </a:srgbClr>
            </a:solidFill>
          </p:spPr>
          <p:txBody>
            <a:bodyPr/>
            <a:lstStyle/>
            <a:p/>
          </p:txBody>
        </p:sp>
        <p:sp>
          <p:nvSpPr>
            <p:cNvPr id="65" name="rc65"/>
            <p:cNvSpPr/>
            <p:nvPr/>
          </p:nvSpPr>
          <p:spPr>
            <a:xfrm>
              <a:off x="7395722" y="2411997"/>
              <a:ext cx="249522" cy="1690699"/>
            </a:xfrm>
            <a:prstGeom prst="rect">
              <a:avLst/>
            </a:prstGeom>
            <a:solidFill>
              <a:srgbClr val="80BD41">
                <a:alpha val="100000"/>
              </a:srgbClr>
            </a:solidFill>
          </p:spPr>
          <p:txBody>
            <a:bodyPr/>
            <a:lstStyle/>
            <a:p/>
          </p:txBody>
        </p:sp>
        <p:sp>
          <p:nvSpPr>
            <p:cNvPr id="66" name="rc66"/>
            <p:cNvSpPr/>
            <p:nvPr/>
          </p:nvSpPr>
          <p:spPr>
            <a:xfrm>
              <a:off x="7395722" y="2377878"/>
              <a:ext cx="249522" cy="34119"/>
            </a:xfrm>
            <a:prstGeom prst="rect">
              <a:avLst/>
            </a:prstGeom>
            <a:solidFill>
              <a:srgbClr val="1CABE2">
                <a:alpha val="100000"/>
              </a:srgbClr>
            </a:solidFill>
          </p:spPr>
          <p:txBody>
            <a:bodyPr/>
            <a:lstStyle/>
            <a:p/>
          </p:txBody>
        </p:sp>
        <p:sp>
          <p:nvSpPr>
            <p:cNvPr id="67" name="rc67"/>
            <p:cNvSpPr/>
            <p:nvPr/>
          </p:nvSpPr>
          <p:spPr>
            <a:xfrm>
              <a:off x="7672970" y="2431999"/>
              <a:ext cx="249522" cy="1670698"/>
            </a:xfrm>
            <a:prstGeom prst="rect">
              <a:avLst/>
            </a:prstGeom>
            <a:solidFill>
              <a:srgbClr val="80BD41">
                <a:alpha val="100000"/>
              </a:srgbClr>
            </a:solidFill>
          </p:spPr>
          <p:txBody>
            <a:bodyPr/>
            <a:lstStyle/>
            <a:p/>
          </p:txBody>
        </p:sp>
        <p:sp>
          <p:nvSpPr>
            <p:cNvPr id="68" name="rc68"/>
            <p:cNvSpPr/>
            <p:nvPr/>
          </p:nvSpPr>
          <p:spPr>
            <a:xfrm>
              <a:off x="7672970" y="2397879"/>
              <a:ext cx="249522" cy="34119"/>
            </a:xfrm>
            <a:prstGeom prst="rect">
              <a:avLst/>
            </a:prstGeom>
            <a:solidFill>
              <a:srgbClr val="1CABE2">
                <a:alpha val="100000"/>
              </a:srgbClr>
            </a:solidFill>
          </p:spPr>
          <p:txBody>
            <a:bodyPr/>
            <a:lstStyle/>
            <a:p/>
          </p:txBody>
        </p:sp>
        <p:sp>
          <p:nvSpPr>
            <p:cNvPr id="69" name="rc69"/>
            <p:cNvSpPr/>
            <p:nvPr/>
          </p:nvSpPr>
          <p:spPr>
            <a:xfrm>
              <a:off x="7950217" y="2459059"/>
              <a:ext cx="249522" cy="1643637"/>
            </a:xfrm>
            <a:prstGeom prst="rect">
              <a:avLst/>
            </a:prstGeom>
            <a:solidFill>
              <a:srgbClr val="80BD41">
                <a:alpha val="100000"/>
              </a:srgbClr>
            </a:solidFill>
          </p:spPr>
          <p:txBody>
            <a:bodyPr/>
            <a:lstStyle/>
            <a:p/>
          </p:txBody>
        </p:sp>
        <p:sp>
          <p:nvSpPr>
            <p:cNvPr id="70" name="rc70"/>
            <p:cNvSpPr/>
            <p:nvPr/>
          </p:nvSpPr>
          <p:spPr>
            <a:xfrm>
              <a:off x="7950217" y="2426116"/>
              <a:ext cx="249522" cy="32943"/>
            </a:xfrm>
            <a:prstGeom prst="rect">
              <a:avLst/>
            </a:prstGeom>
            <a:solidFill>
              <a:srgbClr val="1CABE2">
                <a:alpha val="100000"/>
              </a:srgbClr>
            </a:solidFill>
          </p:spPr>
          <p:txBody>
            <a:bodyPr/>
            <a:lstStyle/>
            <a:p/>
          </p:txBody>
        </p:sp>
        <p:sp>
          <p:nvSpPr>
            <p:cNvPr id="71" name="pl71"/>
            <p:cNvSpPr/>
            <p:nvPr/>
          </p:nvSpPr>
          <p:spPr>
            <a:xfrm>
              <a:off x="1421035" y="1236556"/>
              <a:ext cx="6653943" cy="28950"/>
            </a:xfrm>
            <a:custGeom>
              <a:avLst/>
              <a:pathLst>
                <a:path w="6653943" h="28950">
                  <a:moveTo>
                    <a:pt x="0" y="28950"/>
                  </a:moveTo>
                  <a:lnTo>
                    <a:pt x="277247" y="28950"/>
                  </a:lnTo>
                  <a:lnTo>
                    <a:pt x="554495" y="28950"/>
                  </a:lnTo>
                  <a:lnTo>
                    <a:pt x="831742" y="28950"/>
                  </a:lnTo>
                  <a:lnTo>
                    <a:pt x="1108990" y="28950"/>
                  </a:lnTo>
                  <a:lnTo>
                    <a:pt x="1386238" y="28950"/>
                  </a:lnTo>
                  <a:lnTo>
                    <a:pt x="1663485" y="28950"/>
                  </a:lnTo>
                  <a:lnTo>
                    <a:pt x="1940733" y="28950"/>
                  </a:lnTo>
                  <a:lnTo>
                    <a:pt x="2217981" y="28950"/>
                  </a:lnTo>
                  <a:lnTo>
                    <a:pt x="2495228" y="0"/>
                  </a:lnTo>
                  <a:lnTo>
                    <a:pt x="2772476" y="0"/>
                  </a:lnTo>
                  <a:lnTo>
                    <a:pt x="3049724" y="0"/>
                  </a:lnTo>
                  <a:lnTo>
                    <a:pt x="3326971" y="0"/>
                  </a:lnTo>
                  <a:lnTo>
                    <a:pt x="3604219" y="0"/>
                  </a:lnTo>
                  <a:lnTo>
                    <a:pt x="3881467" y="0"/>
                  </a:lnTo>
                  <a:lnTo>
                    <a:pt x="4158714" y="28950"/>
                  </a:lnTo>
                  <a:lnTo>
                    <a:pt x="4435962" y="28950"/>
                  </a:lnTo>
                  <a:lnTo>
                    <a:pt x="4713210" y="28950"/>
                  </a:lnTo>
                  <a:lnTo>
                    <a:pt x="4990457" y="0"/>
                  </a:lnTo>
                  <a:lnTo>
                    <a:pt x="5267705" y="28950"/>
                  </a:lnTo>
                  <a:lnTo>
                    <a:pt x="5544953" y="28950"/>
                  </a:lnTo>
                  <a:lnTo>
                    <a:pt x="5822200" y="28950"/>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1329607" y="25807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a:t>
              </a:r>
            </a:p>
          </p:txBody>
        </p:sp>
        <p:sp>
          <p:nvSpPr>
            <p:cNvPr id="83" name="tx83"/>
            <p:cNvSpPr/>
            <p:nvPr/>
          </p:nvSpPr>
          <p:spPr>
            <a:xfrm>
              <a:off x="2715845" y="25466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84" name="tx84"/>
            <p:cNvSpPr/>
            <p:nvPr/>
          </p:nvSpPr>
          <p:spPr>
            <a:xfrm>
              <a:off x="4102084" y="23995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5" name="tx85"/>
            <p:cNvSpPr/>
            <p:nvPr/>
          </p:nvSpPr>
          <p:spPr>
            <a:xfrm>
              <a:off x="5488322" y="23572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86" name="tx86"/>
            <p:cNvSpPr/>
            <p:nvPr/>
          </p:nvSpPr>
          <p:spPr>
            <a:xfrm>
              <a:off x="6597312" y="230427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7" name="tx87"/>
            <p:cNvSpPr/>
            <p:nvPr/>
          </p:nvSpPr>
          <p:spPr>
            <a:xfrm>
              <a:off x="6874560" y="22643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88" name="tx88"/>
            <p:cNvSpPr/>
            <p:nvPr/>
          </p:nvSpPr>
          <p:spPr>
            <a:xfrm>
              <a:off x="7151808" y="2230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89" name="tx89"/>
            <p:cNvSpPr/>
            <p:nvPr/>
          </p:nvSpPr>
          <p:spPr>
            <a:xfrm>
              <a:off x="7429055" y="22430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a:t>
              </a:r>
            </a:p>
          </p:txBody>
        </p:sp>
        <p:sp>
          <p:nvSpPr>
            <p:cNvPr id="90" name="tx90"/>
            <p:cNvSpPr/>
            <p:nvPr/>
          </p:nvSpPr>
          <p:spPr>
            <a:xfrm>
              <a:off x="7706303" y="2263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1" name="tx91"/>
            <p:cNvSpPr/>
            <p:nvPr/>
          </p:nvSpPr>
          <p:spPr>
            <a:xfrm>
              <a:off x="7983551" y="229133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2" name="pl92"/>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3887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03" name="tx103"/>
            <p:cNvSpPr/>
            <p:nvPr/>
          </p:nvSpPr>
          <p:spPr>
            <a:xfrm>
              <a:off x="1367476" y="26969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15845" y="33711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05" name="tx105"/>
            <p:cNvSpPr/>
            <p:nvPr/>
          </p:nvSpPr>
          <p:spPr>
            <a:xfrm>
              <a:off x="2753715" y="26616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02084" y="32916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07" name="tx107"/>
            <p:cNvSpPr/>
            <p:nvPr/>
          </p:nvSpPr>
          <p:spPr>
            <a:xfrm>
              <a:off x="4139953" y="25092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488322" y="32793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09" name="tx109"/>
            <p:cNvSpPr/>
            <p:nvPr/>
          </p:nvSpPr>
          <p:spPr>
            <a:xfrm>
              <a:off x="5526191" y="24763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597312" y="32522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1" name="tx111"/>
            <p:cNvSpPr/>
            <p:nvPr/>
          </p:nvSpPr>
          <p:spPr>
            <a:xfrm>
              <a:off x="6635182" y="24216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874560" y="32340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3" name="tx113"/>
            <p:cNvSpPr/>
            <p:nvPr/>
          </p:nvSpPr>
          <p:spPr>
            <a:xfrm>
              <a:off x="6912430" y="23822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151808" y="32164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5" name="tx115"/>
            <p:cNvSpPr/>
            <p:nvPr/>
          </p:nvSpPr>
          <p:spPr>
            <a:xfrm>
              <a:off x="7189677" y="23486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429055" y="322344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a:t>
              </a:r>
            </a:p>
          </p:txBody>
        </p:sp>
        <p:sp>
          <p:nvSpPr>
            <p:cNvPr id="117" name="tx117"/>
            <p:cNvSpPr/>
            <p:nvPr/>
          </p:nvSpPr>
          <p:spPr>
            <a:xfrm>
              <a:off x="7466925" y="23610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706303" y="323344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9" name="tx119"/>
            <p:cNvSpPr/>
            <p:nvPr/>
          </p:nvSpPr>
          <p:spPr>
            <a:xfrm>
              <a:off x="7744173" y="23810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8022728" y="324697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1" name="tx121"/>
            <p:cNvSpPr/>
            <p:nvPr/>
          </p:nvSpPr>
          <p:spPr>
            <a:xfrm>
              <a:off x="8021420" y="24086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8740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4" name="tx124"/>
            <p:cNvSpPr/>
            <p:nvPr/>
          </p:nvSpPr>
          <p:spPr>
            <a:xfrm>
              <a:off x="733081" y="16974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48663"/>
              <a:ext cx="1425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Cyprus, 2000-2024</a:t>
              </a:r>
            </a:p>
          </p:txBody>
        </p:sp>
        <p:sp>
          <p:nvSpPr>
            <p:cNvPr id="150" name="pl150"/>
            <p:cNvSpPr/>
            <p:nvPr/>
          </p:nvSpPr>
          <p:spPr>
            <a:xfrm>
              <a:off x="243141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7016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9719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665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83683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1071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293215" cy="167191"/>
            </a:xfrm>
            <a:prstGeom prst="rect">
              <a:avLst/>
            </a:prstGeom>
            <a:solidFill>
              <a:srgbClr val="80BD41">
                <a:alpha val="100000"/>
              </a:srgbClr>
            </a:solidFill>
          </p:spPr>
          <p:txBody>
            <a:bodyPr/>
            <a:lstStyle/>
            <a:p/>
          </p:txBody>
        </p:sp>
        <p:sp>
          <p:nvSpPr>
            <p:cNvPr id="161" name="rc161"/>
            <p:cNvSpPr/>
            <p:nvPr/>
          </p:nvSpPr>
          <p:spPr>
            <a:xfrm>
              <a:off x="7589489" y="5889059"/>
              <a:ext cx="127135" cy="167191"/>
            </a:xfrm>
            <a:prstGeom prst="rect">
              <a:avLst/>
            </a:prstGeom>
            <a:solidFill>
              <a:srgbClr val="1CABE2">
                <a:alpha val="100000"/>
              </a:srgbClr>
            </a:solidFill>
          </p:spPr>
          <p:txBody>
            <a:bodyPr/>
            <a:lstStyle/>
            <a:p/>
          </p:txBody>
        </p:sp>
        <p:sp>
          <p:nvSpPr>
            <p:cNvPr id="162" name="rc162"/>
            <p:cNvSpPr/>
            <p:nvPr/>
          </p:nvSpPr>
          <p:spPr>
            <a:xfrm>
              <a:off x="1296273" y="5680069"/>
              <a:ext cx="6447594" cy="167191"/>
            </a:xfrm>
            <a:prstGeom prst="rect">
              <a:avLst/>
            </a:prstGeom>
            <a:solidFill>
              <a:srgbClr val="80BD41">
                <a:alpha val="100000"/>
              </a:srgbClr>
            </a:solidFill>
          </p:spPr>
          <p:txBody>
            <a:bodyPr/>
            <a:lstStyle/>
            <a:p/>
          </p:txBody>
        </p:sp>
        <p:sp>
          <p:nvSpPr>
            <p:cNvPr id="163" name="rc163"/>
            <p:cNvSpPr/>
            <p:nvPr/>
          </p:nvSpPr>
          <p:spPr>
            <a:xfrm>
              <a:off x="7743868" y="5680069"/>
              <a:ext cx="131676" cy="167191"/>
            </a:xfrm>
            <a:prstGeom prst="rect">
              <a:avLst/>
            </a:prstGeom>
            <a:solidFill>
              <a:srgbClr val="1CABE2">
                <a:alpha val="100000"/>
              </a:srgbClr>
            </a:solidFill>
          </p:spPr>
          <p:txBody>
            <a:bodyPr/>
            <a:lstStyle/>
            <a:p/>
          </p:txBody>
        </p:sp>
        <p:sp>
          <p:nvSpPr>
            <p:cNvPr id="164" name="rc164"/>
            <p:cNvSpPr/>
            <p:nvPr/>
          </p:nvSpPr>
          <p:spPr>
            <a:xfrm>
              <a:off x="1296273" y="5471080"/>
              <a:ext cx="6343161" cy="167191"/>
            </a:xfrm>
            <a:prstGeom prst="rect">
              <a:avLst/>
            </a:prstGeom>
            <a:solidFill>
              <a:srgbClr val="80BD41">
                <a:alpha val="100000"/>
              </a:srgbClr>
            </a:solidFill>
          </p:spPr>
          <p:txBody>
            <a:bodyPr/>
            <a:lstStyle/>
            <a:p/>
          </p:txBody>
        </p:sp>
        <p:sp>
          <p:nvSpPr>
            <p:cNvPr id="165" name="rc165"/>
            <p:cNvSpPr/>
            <p:nvPr/>
          </p:nvSpPr>
          <p:spPr>
            <a:xfrm>
              <a:off x="7639435" y="5471080"/>
              <a:ext cx="127135" cy="167191"/>
            </a:xfrm>
            <a:prstGeom prst="rect">
              <a:avLst/>
            </a:prstGeom>
            <a:solidFill>
              <a:srgbClr val="1CABE2">
                <a:alpha val="100000"/>
              </a:srgbClr>
            </a:solidFill>
          </p:spPr>
          <p:txBody>
            <a:bodyPr/>
            <a:lstStyle/>
            <a:p/>
          </p:txBody>
        </p:sp>
        <p:sp>
          <p:nvSpPr>
            <p:cNvPr id="166" name="tx166"/>
            <p:cNvSpPr/>
            <p:nvPr/>
          </p:nvSpPr>
          <p:spPr>
            <a:xfrm>
              <a:off x="7925115"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67" name="tx167"/>
            <p:cNvSpPr/>
            <p:nvPr/>
          </p:nvSpPr>
          <p:spPr>
            <a:xfrm>
              <a:off x="808721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a:t>
              </a:r>
            </a:p>
          </p:txBody>
        </p:sp>
        <p:sp>
          <p:nvSpPr>
            <p:cNvPr id="168" name="tx168"/>
            <p:cNvSpPr/>
            <p:nvPr/>
          </p:nvSpPr>
          <p:spPr>
            <a:xfrm>
              <a:off x="7977559"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69" name="tx169"/>
            <p:cNvSpPr/>
            <p:nvPr/>
          </p:nvSpPr>
          <p:spPr>
            <a:xfrm>
              <a:off x="4337387"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170" name="tx170"/>
            <p:cNvSpPr/>
            <p:nvPr/>
          </p:nvSpPr>
          <p:spPr>
            <a:xfrm>
              <a:off x="7591258"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1" name="tx171"/>
            <p:cNvSpPr/>
            <p:nvPr/>
          </p:nvSpPr>
          <p:spPr>
            <a:xfrm>
              <a:off x="4414577"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72" name="tx172"/>
            <p:cNvSpPr/>
            <p:nvPr/>
          </p:nvSpPr>
          <p:spPr>
            <a:xfrm>
              <a:off x="7747908"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407565" y="55155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74" name="tx174"/>
            <p:cNvSpPr/>
            <p:nvPr/>
          </p:nvSpPr>
          <p:spPr>
            <a:xfrm>
              <a:off x="7641205"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527706"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0" name="tx180"/>
            <p:cNvSpPr/>
            <p:nvPr/>
          </p:nvSpPr>
          <p:spPr>
            <a:xfrm>
              <a:off x="575913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1" name="tx181"/>
            <p:cNvSpPr/>
            <p:nvPr/>
          </p:nvSpPr>
          <p:spPr>
            <a:xfrm>
              <a:off x="802941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the same as in 2019 (98%).
The number of children vaccinated with DTP1 increased 1% compared to in 2019.
The number of surviving infants increased approximately 1%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Cyprus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42851"/>
            </a:xfrm>
            <a:custGeom>
              <a:avLst/>
              <a:pathLst>
                <a:path w="3397293" h="142851">
                  <a:moveTo>
                    <a:pt x="0" y="57140"/>
                  </a:moveTo>
                  <a:lnTo>
                    <a:pt x="141553" y="57140"/>
                  </a:lnTo>
                  <a:lnTo>
                    <a:pt x="283107" y="28570"/>
                  </a:lnTo>
                  <a:lnTo>
                    <a:pt x="424661" y="28570"/>
                  </a:lnTo>
                  <a:lnTo>
                    <a:pt x="566215" y="28570"/>
                  </a:lnTo>
                  <a:lnTo>
                    <a:pt x="707769" y="28570"/>
                  </a:lnTo>
                  <a:lnTo>
                    <a:pt x="849323" y="57140"/>
                  </a:lnTo>
                  <a:lnTo>
                    <a:pt x="990877" y="57140"/>
                  </a:lnTo>
                  <a:lnTo>
                    <a:pt x="1132431" y="57140"/>
                  </a:lnTo>
                  <a:lnTo>
                    <a:pt x="1273984" y="0"/>
                  </a:lnTo>
                  <a:lnTo>
                    <a:pt x="1415538" y="0"/>
                  </a:lnTo>
                  <a:lnTo>
                    <a:pt x="1557092" y="0"/>
                  </a:lnTo>
                  <a:lnTo>
                    <a:pt x="1698646" y="0"/>
                  </a:lnTo>
                  <a:lnTo>
                    <a:pt x="1840200" y="0"/>
                  </a:lnTo>
                  <a:lnTo>
                    <a:pt x="1981754" y="0"/>
                  </a:lnTo>
                  <a:lnTo>
                    <a:pt x="2123308" y="57140"/>
                  </a:lnTo>
                  <a:lnTo>
                    <a:pt x="2264862" y="57140"/>
                  </a:lnTo>
                  <a:lnTo>
                    <a:pt x="2406416" y="57140"/>
                  </a:lnTo>
                  <a:lnTo>
                    <a:pt x="2547969" y="0"/>
                  </a:lnTo>
                  <a:lnTo>
                    <a:pt x="2689523" y="85710"/>
                  </a:lnTo>
                  <a:lnTo>
                    <a:pt x="2831077" y="85710"/>
                  </a:lnTo>
                  <a:lnTo>
                    <a:pt x="2972631" y="85710"/>
                  </a:lnTo>
                  <a:lnTo>
                    <a:pt x="3114185" y="85710"/>
                  </a:lnTo>
                  <a:lnTo>
                    <a:pt x="3255739" y="11428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42851"/>
            </a:xfrm>
            <a:custGeom>
              <a:avLst/>
              <a:pathLst>
                <a:path w="3397293" h="142851">
                  <a:moveTo>
                    <a:pt x="0" y="57140"/>
                  </a:moveTo>
                  <a:lnTo>
                    <a:pt x="141553" y="57140"/>
                  </a:lnTo>
                  <a:lnTo>
                    <a:pt x="283107" y="28570"/>
                  </a:lnTo>
                  <a:lnTo>
                    <a:pt x="424661" y="28570"/>
                  </a:lnTo>
                  <a:lnTo>
                    <a:pt x="566215" y="28570"/>
                  </a:lnTo>
                  <a:lnTo>
                    <a:pt x="707769" y="28570"/>
                  </a:lnTo>
                  <a:lnTo>
                    <a:pt x="849323" y="57140"/>
                  </a:lnTo>
                  <a:lnTo>
                    <a:pt x="990877" y="57140"/>
                  </a:lnTo>
                  <a:lnTo>
                    <a:pt x="1132431" y="57140"/>
                  </a:lnTo>
                  <a:lnTo>
                    <a:pt x="1273984" y="0"/>
                  </a:lnTo>
                  <a:lnTo>
                    <a:pt x="1415538" y="0"/>
                  </a:lnTo>
                  <a:lnTo>
                    <a:pt x="1557092" y="0"/>
                  </a:lnTo>
                  <a:lnTo>
                    <a:pt x="1698646" y="0"/>
                  </a:lnTo>
                  <a:lnTo>
                    <a:pt x="1840200" y="0"/>
                  </a:lnTo>
                  <a:lnTo>
                    <a:pt x="1981754" y="0"/>
                  </a:lnTo>
                  <a:lnTo>
                    <a:pt x="2123308" y="57140"/>
                  </a:lnTo>
                  <a:lnTo>
                    <a:pt x="2264862" y="57140"/>
                  </a:lnTo>
                  <a:lnTo>
                    <a:pt x="2406416" y="57140"/>
                  </a:lnTo>
                  <a:lnTo>
                    <a:pt x="2547969" y="0"/>
                  </a:lnTo>
                  <a:lnTo>
                    <a:pt x="2689523" y="85710"/>
                  </a:lnTo>
                  <a:lnTo>
                    <a:pt x="2831077" y="85710"/>
                  </a:lnTo>
                  <a:lnTo>
                    <a:pt x="2972631" y="85710"/>
                  </a:lnTo>
                  <a:lnTo>
                    <a:pt x="3114185" y="85710"/>
                  </a:lnTo>
                  <a:lnTo>
                    <a:pt x="3255739" y="11428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42851"/>
            </a:xfrm>
            <a:custGeom>
              <a:avLst/>
              <a:pathLst>
                <a:path w="3397293" h="142851">
                  <a:moveTo>
                    <a:pt x="0" y="57140"/>
                  </a:moveTo>
                  <a:lnTo>
                    <a:pt x="141553" y="57140"/>
                  </a:lnTo>
                  <a:lnTo>
                    <a:pt x="283107" y="28570"/>
                  </a:lnTo>
                  <a:lnTo>
                    <a:pt x="424661" y="28570"/>
                  </a:lnTo>
                  <a:lnTo>
                    <a:pt x="566215" y="28570"/>
                  </a:lnTo>
                  <a:lnTo>
                    <a:pt x="707769" y="28570"/>
                  </a:lnTo>
                  <a:lnTo>
                    <a:pt x="849323" y="57140"/>
                  </a:lnTo>
                  <a:lnTo>
                    <a:pt x="990877" y="57140"/>
                  </a:lnTo>
                  <a:lnTo>
                    <a:pt x="1132431" y="57140"/>
                  </a:lnTo>
                  <a:lnTo>
                    <a:pt x="1273984" y="0"/>
                  </a:lnTo>
                  <a:lnTo>
                    <a:pt x="1415538" y="0"/>
                  </a:lnTo>
                  <a:lnTo>
                    <a:pt x="1557092" y="0"/>
                  </a:lnTo>
                  <a:lnTo>
                    <a:pt x="1698646" y="0"/>
                  </a:lnTo>
                  <a:lnTo>
                    <a:pt x="1840200" y="0"/>
                  </a:lnTo>
                  <a:lnTo>
                    <a:pt x="1981754" y="0"/>
                  </a:lnTo>
                  <a:lnTo>
                    <a:pt x="2123308" y="57140"/>
                  </a:lnTo>
                  <a:lnTo>
                    <a:pt x="2264862" y="57140"/>
                  </a:lnTo>
                  <a:lnTo>
                    <a:pt x="2406416" y="57140"/>
                  </a:lnTo>
                  <a:lnTo>
                    <a:pt x="2547969" y="0"/>
                  </a:lnTo>
                  <a:lnTo>
                    <a:pt x="2689523" y="85710"/>
                  </a:lnTo>
                  <a:lnTo>
                    <a:pt x="2831077" y="85710"/>
                  </a:lnTo>
                  <a:lnTo>
                    <a:pt x="2972631" y="85710"/>
                  </a:lnTo>
                  <a:lnTo>
                    <a:pt x="3114185" y="85710"/>
                  </a:lnTo>
                  <a:lnTo>
                    <a:pt x="3255739" y="11428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067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67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78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03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3814" y="4802310"/>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60" name="tx60"/>
            <p:cNvSpPr/>
            <p:nvPr/>
          </p:nvSpPr>
          <p:spPr>
            <a:xfrm>
              <a:off x="24749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739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99742" y="471005"/>
              <a:ext cx="243973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Cyprus, 2000-2024</a:t>
              </a:r>
            </a:p>
          </p:txBody>
        </p:sp>
        <p:sp>
          <p:nvSpPr>
            <p:cNvPr id="63" name="pl63"/>
            <p:cNvSpPr/>
            <p:nvPr/>
          </p:nvSpPr>
          <p:spPr>
            <a:xfrm>
              <a:off x="5267799" y="3698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3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87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2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67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1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6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211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00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54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990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76749"/>
              <a:ext cx="3397293" cy="555532"/>
            </a:xfrm>
            <a:custGeom>
              <a:avLst/>
              <a:pathLst>
                <a:path w="3397293" h="555532">
                  <a:moveTo>
                    <a:pt x="0" y="222213"/>
                  </a:moveTo>
                  <a:lnTo>
                    <a:pt x="141553" y="222213"/>
                  </a:lnTo>
                  <a:lnTo>
                    <a:pt x="283107" y="111106"/>
                  </a:lnTo>
                  <a:lnTo>
                    <a:pt x="424661" y="111106"/>
                  </a:lnTo>
                  <a:lnTo>
                    <a:pt x="566215" y="111106"/>
                  </a:lnTo>
                  <a:lnTo>
                    <a:pt x="707769" y="111106"/>
                  </a:lnTo>
                  <a:lnTo>
                    <a:pt x="849323" y="222213"/>
                  </a:lnTo>
                  <a:lnTo>
                    <a:pt x="990877" y="222213"/>
                  </a:lnTo>
                  <a:lnTo>
                    <a:pt x="1132431" y="222213"/>
                  </a:lnTo>
                  <a:lnTo>
                    <a:pt x="1273984" y="0"/>
                  </a:lnTo>
                  <a:lnTo>
                    <a:pt x="1415538" y="0"/>
                  </a:lnTo>
                  <a:lnTo>
                    <a:pt x="1557092" y="0"/>
                  </a:lnTo>
                  <a:lnTo>
                    <a:pt x="1698646" y="0"/>
                  </a:lnTo>
                  <a:lnTo>
                    <a:pt x="1840200" y="0"/>
                  </a:lnTo>
                  <a:lnTo>
                    <a:pt x="1981754" y="0"/>
                  </a:lnTo>
                  <a:lnTo>
                    <a:pt x="2123308" y="222213"/>
                  </a:lnTo>
                  <a:lnTo>
                    <a:pt x="2264862" y="222213"/>
                  </a:lnTo>
                  <a:lnTo>
                    <a:pt x="2406416" y="222213"/>
                  </a:lnTo>
                  <a:lnTo>
                    <a:pt x="2547969" y="0"/>
                  </a:lnTo>
                  <a:lnTo>
                    <a:pt x="2689523" y="333319"/>
                  </a:lnTo>
                  <a:lnTo>
                    <a:pt x="2831077" y="333319"/>
                  </a:lnTo>
                  <a:lnTo>
                    <a:pt x="2972631" y="333319"/>
                  </a:lnTo>
                  <a:lnTo>
                    <a:pt x="3114185" y="333319"/>
                  </a:lnTo>
                  <a:lnTo>
                    <a:pt x="3255739" y="444426"/>
                  </a:lnTo>
                  <a:lnTo>
                    <a:pt x="3397293" y="555532"/>
                  </a:lnTo>
                </a:path>
              </a:pathLst>
            </a:custGeom>
            <a:ln w="27101" cap="flat">
              <a:solidFill>
                <a:srgbClr val="0058AB">
                  <a:alpha val="100000"/>
                </a:srgbClr>
              </a:solidFill>
              <a:prstDash val="solid"/>
              <a:round/>
            </a:ln>
          </p:spPr>
          <p:txBody>
            <a:bodyPr/>
            <a:lstStyle/>
            <a:p/>
          </p:txBody>
        </p:sp>
        <p:sp>
          <p:nvSpPr>
            <p:cNvPr id="83" name="pl83"/>
            <p:cNvSpPr/>
            <p:nvPr/>
          </p:nvSpPr>
          <p:spPr>
            <a:xfrm>
              <a:off x="5437664" y="2310069"/>
              <a:ext cx="3397293" cy="1555491"/>
            </a:xfrm>
            <a:custGeom>
              <a:avLst/>
              <a:pathLst>
                <a:path w="3397293" h="1555491">
                  <a:moveTo>
                    <a:pt x="0" y="1555491"/>
                  </a:moveTo>
                  <a:lnTo>
                    <a:pt x="141553" y="1555491"/>
                  </a:lnTo>
                  <a:lnTo>
                    <a:pt x="283107" y="1555491"/>
                  </a:lnTo>
                  <a:lnTo>
                    <a:pt x="424661" y="1333278"/>
                  </a:lnTo>
                  <a:lnTo>
                    <a:pt x="566215" y="1111065"/>
                  </a:lnTo>
                  <a:lnTo>
                    <a:pt x="707769" y="999958"/>
                  </a:lnTo>
                  <a:lnTo>
                    <a:pt x="849323" y="888852"/>
                  </a:lnTo>
                  <a:lnTo>
                    <a:pt x="990877" y="888852"/>
                  </a:lnTo>
                  <a:lnTo>
                    <a:pt x="1132431" y="555532"/>
                  </a:lnTo>
                  <a:lnTo>
                    <a:pt x="1273984" y="333319"/>
                  </a:lnTo>
                  <a:lnTo>
                    <a:pt x="1415538" y="333319"/>
                  </a:lnTo>
                  <a:lnTo>
                    <a:pt x="1557092" y="222213"/>
                  </a:lnTo>
                  <a:lnTo>
                    <a:pt x="1698646" y="222213"/>
                  </a:lnTo>
                  <a:lnTo>
                    <a:pt x="1840200" y="333319"/>
                  </a:lnTo>
                  <a:lnTo>
                    <a:pt x="1981754" y="222213"/>
                  </a:lnTo>
                  <a:lnTo>
                    <a:pt x="2123308" y="111106"/>
                  </a:lnTo>
                  <a:lnTo>
                    <a:pt x="2264862" y="0"/>
                  </a:lnTo>
                  <a:lnTo>
                    <a:pt x="2406416" y="0"/>
                  </a:lnTo>
                  <a:lnTo>
                    <a:pt x="2547969" y="0"/>
                  </a:lnTo>
                  <a:lnTo>
                    <a:pt x="2689523" y="0"/>
                  </a:lnTo>
                  <a:lnTo>
                    <a:pt x="2831077" y="333319"/>
                  </a:lnTo>
                  <a:lnTo>
                    <a:pt x="2972631" y="444426"/>
                  </a:lnTo>
                  <a:lnTo>
                    <a:pt x="3114185" y="111106"/>
                  </a:lnTo>
                  <a:lnTo>
                    <a:pt x="3255739" y="222213"/>
                  </a:lnTo>
                  <a:lnTo>
                    <a:pt x="3397293" y="11110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98962"/>
              <a:ext cx="3397293" cy="333319"/>
            </a:xfrm>
            <a:custGeom>
              <a:avLst/>
              <a:pathLst>
                <a:path w="3397293" h="333319">
                  <a:moveTo>
                    <a:pt x="0" y="333319"/>
                  </a:moveTo>
                  <a:lnTo>
                    <a:pt x="141553" y="222213"/>
                  </a:lnTo>
                  <a:lnTo>
                    <a:pt x="283107" y="111106"/>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1106"/>
                  </a:lnTo>
                  <a:lnTo>
                    <a:pt x="1981754" y="111106"/>
                  </a:lnTo>
                  <a:lnTo>
                    <a:pt x="2123308" y="111106"/>
                  </a:lnTo>
                  <a:lnTo>
                    <a:pt x="2264862" y="111106"/>
                  </a:lnTo>
                  <a:lnTo>
                    <a:pt x="2406416" y="111106"/>
                  </a:lnTo>
                  <a:lnTo>
                    <a:pt x="2547969" y="111106"/>
                  </a:lnTo>
                  <a:lnTo>
                    <a:pt x="2689523" y="111106"/>
                  </a:lnTo>
                  <a:lnTo>
                    <a:pt x="2831077" y="222213"/>
                  </a:lnTo>
                  <a:lnTo>
                    <a:pt x="2972631" y="111106"/>
                  </a:lnTo>
                  <a:lnTo>
                    <a:pt x="3114185" y="111106"/>
                  </a:lnTo>
                  <a:lnTo>
                    <a:pt x="3255739" y="222213"/>
                  </a:lnTo>
                  <a:lnTo>
                    <a:pt x="3397293" y="22221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31006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76749"/>
              <a:ext cx="3397293" cy="555532"/>
            </a:xfrm>
            <a:custGeom>
              <a:avLst/>
              <a:pathLst>
                <a:path w="3397293" h="555532">
                  <a:moveTo>
                    <a:pt x="0" y="222213"/>
                  </a:moveTo>
                  <a:lnTo>
                    <a:pt x="141553" y="222213"/>
                  </a:lnTo>
                  <a:lnTo>
                    <a:pt x="283107" y="111106"/>
                  </a:lnTo>
                  <a:lnTo>
                    <a:pt x="424661" y="111106"/>
                  </a:lnTo>
                  <a:lnTo>
                    <a:pt x="566215" y="111106"/>
                  </a:lnTo>
                  <a:lnTo>
                    <a:pt x="707769" y="111106"/>
                  </a:lnTo>
                  <a:lnTo>
                    <a:pt x="849323" y="222213"/>
                  </a:lnTo>
                  <a:lnTo>
                    <a:pt x="990877" y="222213"/>
                  </a:lnTo>
                  <a:lnTo>
                    <a:pt x="1132431" y="222213"/>
                  </a:lnTo>
                  <a:lnTo>
                    <a:pt x="1273984" y="0"/>
                  </a:lnTo>
                  <a:lnTo>
                    <a:pt x="1415538" y="0"/>
                  </a:lnTo>
                  <a:lnTo>
                    <a:pt x="1557092" y="0"/>
                  </a:lnTo>
                  <a:lnTo>
                    <a:pt x="1698646" y="0"/>
                  </a:lnTo>
                  <a:lnTo>
                    <a:pt x="1840200" y="0"/>
                  </a:lnTo>
                  <a:lnTo>
                    <a:pt x="1981754" y="0"/>
                  </a:lnTo>
                  <a:lnTo>
                    <a:pt x="2123308" y="222213"/>
                  </a:lnTo>
                  <a:lnTo>
                    <a:pt x="2264862" y="222213"/>
                  </a:lnTo>
                  <a:lnTo>
                    <a:pt x="2406416" y="222213"/>
                  </a:lnTo>
                  <a:lnTo>
                    <a:pt x="2547969" y="0"/>
                  </a:lnTo>
                  <a:lnTo>
                    <a:pt x="2689523" y="333319"/>
                  </a:lnTo>
                  <a:lnTo>
                    <a:pt x="2831077" y="333319"/>
                  </a:lnTo>
                  <a:lnTo>
                    <a:pt x="2972631" y="333319"/>
                  </a:lnTo>
                  <a:lnTo>
                    <a:pt x="3114185" y="333319"/>
                  </a:lnTo>
                  <a:lnTo>
                    <a:pt x="3255739" y="444426"/>
                  </a:lnTo>
                  <a:lnTo>
                    <a:pt x="3397293" y="555532"/>
                  </a:lnTo>
                </a:path>
              </a:pathLst>
            </a:custGeom>
            <a:ln w="43362" cap="flat">
              <a:solidFill>
                <a:srgbClr val="000000">
                  <a:alpha val="100000"/>
                </a:srgbClr>
              </a:solidFill>
              <a:prstDash val="solid"/>
              <a:round/>
            </a:ln>
          </p:spPr>
          <p:txBody>
            <a:bodyPr/>
            <a:lstStyle/>
            <a:p/>
          </p:txBody>
        </p:sp>
        <p:sp>
          <p:nvSpPr>
            <p:cNvPr id="87" name="pl87"/>
            <p:cNvSpPr/>
            <p:nvPr/>
          </p:nvSpPr>
          <p:spPr>
            <a:xfrm>
              <a:off x="5437664" y="1976749"/>
              <a:ext cx="3397293" cy="555532"/>
            </a:xfrm>
            <a:custGeom>
              <a:avLst/>
              <a:pathLst>
                <a:path w="3397293" h="555532">
                  <a:moveTo>
                    <a:pt x="0" y="222213"/>
                  </a:moveTo>
                  <a:lnTo>
                    <a:pt x="141553" y="222213"/>
                  </a:lnTo>
                  <a:lnTo>
                    <a:pt x="283107" y="111106"/>
                  </a:lnTo>
                  <a:lnTo>
                    <a:pt x="424661" y="111106"/>
                  </a:lnTo>
                  <a:lnTo>
                    <a:pt x="566215" y="111106"/>
                  </a:lnTo>
                  <a:lnTo>
                    <a:pt x="707769" y="111106"/>
                  </a:lnTo>
                  <a:lnTo>
                    <a:pt x="849323" y="222213"/>
                  </a:lnTo>
                  <a:lnTo>
                    <a:pt x="990877" y="222213"/>
                  </a:lnTo>
                  <a:lnTo>
                    <a:pt x="1132431" y="222213"/>
                  </a:lnTo>
                  <a:lnTo>
                    <a:pt x="1273984" y="0"/>
                  </a:lnTo>
                  <a:lnTo>
                    <a:pt x="1415538" y="0"/>
                  </a:lnTo>
                  <a:lnTo>
                    <a:pt x="1557092" y="0"/>
                  </a:lnTo>
                  <a:lnTo>
                    <a:pt x="1698646" y="0"/>
                  </a:lnTo>
                  <a:lnTo>
                    <a:pt x="1840200" y="0"/>
                  </a:lnTo>
                  <a:lnTo>
                    <a:pt x="1981754" y="0"/>
                  </a:lnTo>
                  <a:lnTo>
                    <a:pt x="2123308" y="222213"/>
                  </a:lnTo>
                  <a:lnTo>
                    <a:pt x="2264862" y="222213"/>
                  </a:lnTo>
                  <a:lnTo>
                    <a:pt x="2406416" y="222213"/>
                  </a:lnTo>
                  <a:lnTo>
                    <a:pt x="2547969" y="0"/>
                  </a:lnTo>
                  <a:lnTo>
                    <a:pt x="2689523" y="333319"/>
                  </a:lnTo>
                  <a:lnTo>
                    <a:pt x="2831077" y="333319"/>
                  </a:lnTo>
                  <a:lnTo>
                    <a:pt x="2972631" y="333319"/>
                  </a:lnTo>
                  <a:lnTo>
                    <a:pt x="3114185" y="333319"/>
                  </a:lnTo>
                  <a:lnTo>
                    <a:pt x="3255739" y="444426"/>
                  </a:lnTo>
                  <a:lnTo>
                    <a:pt x="3397293" y="555532"/>
                  </a:lnTo>
                </a:path>
              </a:pathLst>
            </a:custGeom>
            <a:ln w="27101" cap="flat">
              <a:solidFill>
                <a:srgbClr val="0058AB">
                  <a:alpha val="100000"/>
                </a:srgbClr>
              </a:solidFill>
              <a:prstDash val="solid"/>
              <a:round/>
            </a:ln>
          </p:spPr>
          <p:txBody>
            <a:bodyPr/>
            <a:lstStyle/>
            <a:p/>
          </p:txBody>
        </p:sp>
        <p:sp>
          <p:nvSpPr>
            <p:cNvPr id="88" name="tx88"/>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9" name="tx89"/>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0" name="tx90"/>
            <p:cNvSpPr/>
            <p:nvPr/>
          </p:nvSpPr>
          <p:spPr>
            <a:xfrm>
              <a:off x="5003259" y="39245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91" name="tx91"/>
            <p:cNvSpPr/>
            <p:nvPr/>
          </p:nvSpPr>
          <p:spPr>
            <a:xfrm>
              <a:off x="5003259" y="33690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080953" y="281526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3" name="tx93"/>
            <p:cNvSpPr/>
            <p:nvPr/>
          </p:nvSpPr>
          <p:spPr>
            <a:xfrm>
              <a:off x="5127474" y="22579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5127474" y="17041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5" name="tx95"/>
            <p:cNvSpPr/>
            <p:nvPr/>
          </p:nvSpPr>
          <p:spPr>
            <a:xfrm>
              <a:off x="5049780" y="11468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6" name="tx9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2" name="tx10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3" name="tx10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4" name="pl104"/>
            <p:cNvSpPr/>
            <p:nvPr/>
          </p:nvSpPr>
          <p:spPr>
            <a:xfrm>
              <a:off x="57234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57234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6" name="pl106"/>
            <p:cNvSpPr/>
            <p:nvPr/>
          </p:nvSpPr>
          <p:spPr>
            <a:xfrm>
              <a:off x="65245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7" name="pl107"/>
            <p:cNvSpPr/>
            <p:nvPr/>
          </p:nvSpPr>
          <p:spPr>
            <a:xfrm>
              <a:off x="72869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8" name="tx108"/>
            <p:cNvSpPr/>
            <p:nvPr/>
          </p:nvSpPr>
          <p:spPr>
            <a:xfrm>
              <a:off x="5990513" y="4802310"/>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109" name="tx109"/>
            <p:cNvSpPr/>
            <p:nvPr/>
          </p:nvSpPr>
          <p:spPr>
            <a:xfrm>
              <a:off x="67916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0" name="tx110"/>
            <p:cNvSpPr/>
            <p:nvPr/>
          </p:nvSpPr>
          <p:spPr>
            <a:xfrm>
              <a:off x="755409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1" name="tx11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2" name="pl112"/>
            <p:cNvSpPr/>
            <p:nvPr/>
          </p:nvSpPr>
          <p:spPr>
            <a:xfrm>
              <a:off x="23875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452839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66691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88100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9" name="pl11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4579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59879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7396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317178" y="5825146"/>
              <a:ext cx="4846790" cy="149993"/>
            </a:xfrm>
            <a:prstGeom prst="rect">
              <a:avLst/>
            </a:prstGeom>
            <a:solidFill>
              <a:srgbClr val="1CABE2">
                <a:alpha val="80000"/>
              </a:srgbClr>
            </a:solidFill>
          </p:spPr>
          <p:txBody>
            <a:bodyPr/>
            <a:lstStyle/>
            <a:p/>
          </p:txBody>
        </p:sp>
        <p:sp>
          <p:nvSpPr>
            <p:cNvPr id="124" name="rc124"/>
            <p:cNvSpPr/>
            <p:nvPr/>
          </p:nvSpPr>
          <p:spPr>
            <a:xfrm>
              <a:off x="1317178" y="5637654"/>
              <a:ext cx="6199781" cy="149993"/>
            </a:xfrm>
            <a:prstGeom prst="rect">
              <a:avLst/>
            </a:prstGeom>
            <a:solidFill>
              <a:srgbClr val="1CABE2">
                <a:alpha val="80000"/>
              </a:srgbClr>
            </a:solidFill>
          </p:spPr>
          <p:txBody>
            <a:bodyPr/>
            <a:lstStyle/>
            <a:p/>
          </p:txBody>
        </p:sp>
        <p:sp>
          <p:nvSpPr>
            <p:cNvPr id="125" name="rc125"/>
            <p:cNvSpPr/>
            <p:nvPr/>
          </p:nvSpPr>
          <p:spPr>
            <a:xfrm>
              <a:off x="1317178" y="5450161"/>
              <a:ext cx="7321564" cy="149993"/>
            </a:xfrm>
            <a:prstGeom prst="rect">
              <a:avLst/>
            </a:prstGeom>
            <a:solidFill>
              <a:srgbClr val="1CABE2">
                <a:alpha val="80000"/>
              </a:srgbClr>
            </a:solidFill>
          </p:spPr>
          <p:txBody>
            <a:bodyPr/>
            <a:lstStyle/>
            <a:p/>
          </p:txBody>
        </p:sp>
        <p:sp>
          <p:nvSpPr>
            <p:cNvPr id="126" name="tx12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322490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1" name="tx131"/>
            <p:cNvSpPr/>
            <p:nvPr/>
          </p:nvSpPr>
          <p:spPr>
            <a:xfrm>
              <a:off x="536571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2" name="tx132"/>
            <p:cNvSpPr/>
            <p:nvPr/>
          </p:nvSpPr>
          <p:spPr>
            <a:xfrm>
              <a:off x="750652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3" name="tx13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4" name="tx13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5" name="tx13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Cyprus (94%) was 9 percentage points higher than the global average (85%) and the same the average across all {regn_txt} countries.
National DTP3 coverage was 2 percentage points lower than in 2019 (96%).
The number of un- and undervaccinated children remained approximately the same (&lt;1,000)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Cyprus ranked number 16 out of 41 countries for lowest DTP3 coverage (based on tied ranks).
Cyprus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361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949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537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655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243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702343"/>
              <a:ext cx="249522" cy="1304342"/>
            </a:xfrm>
            <a:prstGeom prst="rect">
              <a:avLst/>
            </a:prstGeom>
            <a:solidFill>
              <a:srgbClr val="80BD41">
                <a:alpha val="100000"/>
              </a:srgbClr>
            </a:solidFill>
          </p:spPr>
          <p:txBody>
            <a:bodyPr/>
            <a:lstStyle/>
            <a:p/>
          </p:txBody>
        </p:sp>
        <p:sp>
          <p:nvSpPr>
            <p:cNvPr id="22" name="rc22"/>
            <p:cNvSpPr/>
            <p:nvPr/>
          </p:nvSpPr>
          <p:spPr>
            <a:xfrm>
              <a:off x="1296273" y="2662402"/>
              <a:ext cx="249522" cy="39940"/>
            </a:xfrm>
            <a:prstGeom prst="rect">
              <a:avLst/>
            </a:prstGeom>
            <a:solidFill>
              <a:srgbClr val="1CABE2">
                <a:alpha val="100000"/>
              </a:srgbClr>
            </a:solidFill>
          </p:spPr>
          <p:txBody>
            <a:bodyPr/>
            <a:lstStyle/>
            <a:p/>
          </p:txBody>
        </p:sp>
        <p:sp>
          <p:nvSpPr>
            <p:cNvPr id="23" name="rc23"/>
            <p:cNvSpPr/>
            <p:nvPr/>
          </p:nvSpPr>
          <p:spPr>
            <a:xfrm>
              <a:off x="1573521" y="2727448"/>
              <a:ext cx="249522" cy="1279236"/>
            </a:xfrm>
            <a:prstGeom prst="rect">
              <a:avLst/>
            </a:prstGeom>
            <a:solidFill>
              <a:srgbClr val="80BD41">
                <a:alpha val="100000"/>
              </a:srgbClr>
            </a:solidFill>
          </p:spPr>
          <p:txBody>
            <a:bodyPr/>
            <a:lstStyle/>
            <a:p/>
          </p:txBody>
        </p:sp>
        <p:sp>
          <p:nvSpPr>
            <p:cNvPr id="24" name="rc24"/>
            <p:cNvSpPr/>
            <p:nvPr/>
          </p:nvSpPr>
          <p:spPr>
            <a:xfrm>
              <a:off x="1573521" y="2687508"/>
              <a:ext cx="249522" cy="39940"/>
            </a:xfrm>
            <a:prstGeom prst="rect">
              <a:avLst/>
            </a:prstGeom>
            <a:solidFill>
              <a:srgbClr val="1CABE2">
                <a:alpha val="100000"/>
              </a:srgbClr>
            </a:solidFill>
          </p:spPr>
          <p:txBody>
            <a:bodyPr/>
            <a:lstStyle/>
            <a:p/>
          </p:txBody>
        </p:sp>
        <p:sp>
          <p:nvSpPr>
            <p:cNvPr id="25" name="rc25"/>
            <p:cNvSpPr/>
            <p:nvPr/>
          </p:nvSpPr>
          <p:spPr>
            <a:xfrm>
              <a:off x="1850769" y="2737718"/>
              <a:ext cx="249522" cy="1268966"/>
            </a:xfrm>
            <a:prstGeom prst="rect">
              <a:avLst/>
            </a:prstGeom>
            <a:solidFill>
              <a:srgbClr val="80BD41">
                <a:alpha val="100000"/>
              </a:srgbClr>
            </a:solidFill>
          </p:spPr>
          <p:txBody>
            <a:bodyPr/>
            <a:lstStyle/>
            <a:p/>
          </p:txBody>
        </p:sp>
        <p:sp>
          <p:nvSpPr>
            <p:cNvPr id="26" name="rc26"/>
            <p:cNvSpPr/>
            <p:nvPr/>
          </p:nvSpPr>
          <p:spPr>
            <a:xfrm>
              <a:off x="1850769" y="2711472"/>
              <a:ext cx="249522" cy="26246"/>
            </a:xfrm>
            <a:prstGeom prst="rect">
              <a:avLst/>
            </a:prstGeom>
            <a:solidFill>
              <a:srgbClr val="1CABE2">
                <a:alpha val="100000"/>
              </a:srgbClr>
            </a:solidFill>
          </p:spPr>
          <p:txBody>
            <a:bodyPr/>
            <a:lstStyle/>
            <a:p/>
          </p:txBody>
        </p:sp>
        <p:sp>
          <p:nvSpPr>
            <p:cNvPr id="27" name="rc27"/>
            <p:cNvSpPr/>
            <p:nvPr/>
          </p:nvSpPr>
          <p:spPr>
            <a:xfrm>
              <a:off x="2128016" y="2698919"/>
              <a:ext cx="249522" cy="1307765"/>
            </a:xfrm>
            <a:prstGeom prst="rect">
              <a:avLst/>
            </a:prstGeom>
            <a:solidFill>
              <a:srgbClr val="80BD41">
                <a:alpha val="100000"/>
              </a:srgbClr>
            </a:solidFill>
          </p:spPr>
          <p:txBody>
            <a:bodyPr/>
            <a:lstStyle/>
            <a:p/>
          </p:txBody>
        </p:sp>
        <p:sp>
          <p:nvSpPr>
            <p:cNvPr id="28" name="rc28"/>
            <p:cNvSpPr/>
            <p:nvPr/>
          </p:nvSpPr>
          <p:spPr>
            <a:xfrm>
              <a:off x="2128016" y="2672673"/>
              <a:ext cx="249522" cy="26246"/>
            </a:xfrm>
            <a:prstGeom prst="rect">
              <a:avLst/>
            </a:prstGeom>
            <a:solidFill>
              <a:srgbClr val="1CABE2">
                <a:alpha val="100000"/>
              </a:srgbClr>
            </a:solidFill>
          </p:spPr>
          <p:txBody>
            <a:bodyPr/>
            <a:lstStyle/>
            <a:p/>
          </p:txBody>
        </p:sp>
        <p:sp>
          <p:nvSpPr>
            <p:cNvPr id="29" name="rc29"/>
            <p:cNvSpPr/>
            <p:nvPr/>
          </p:nvSpPr>
          <p:spPr>
            <a:xfrm>
              <a:off x="2405264" y="2657837"/>
              <a:ext cx="249522" cy="1348847"/>
            </a:xfrm>
            <a:prstGeom prst="rect">
              <a:avLst/>
            </a:prstGeom>
            <a:solidFill>
              <a:srgbClr val="80BD41">
                <a:alpha val="100000"/>
              </a:srgbClr>
            </a:solidFill>
          </p:spPr>
          <p:txBody>
            <a:bodyPr/>
            <a:lstStyle/>
            <a:p/>
          </p:txBody>
        </p:sp>
        <p:sp>
          <p:nvSpPr>
            <p:cNvPr id="30" name="rc30"/>
            <p:cNvSpPr/>
            <p:nvPr/>
          </p:nvSpPr>
          <p:spPr>
            <a:xfrm>
              <a:off x="2405264" y="2630450"/>
              <a:ext cx="249522" cy="27387"/>
            </a:xfrm>
            <a:prstGeom prst="rect">
              <a:avLst/>
            </a:prstGeom>
            <a:solidFill>
              <a:srgbClr val="1CABE2">
                <a:alpha val="100000"/>
              </a:srgbClr>
            </a:solidFill>
          </p:spPr>
          <p:txBody>
            <a:bodyPr/>
            <a:lstStyle/>
            <a:p/>
          </p:txBody>
        </p:sp>
        <p:sp>
          <p:nvSpPr>
            <p:cNvPr id="31" name="rc31"/>
            <p:cNvSpPr/>
            <p:nvPr/>
          </p:nvSpPr>
          <p:spPr>
            <a:xfrm>
              <a:off x="2682512" y="2655555"/>
              <a:ext cx="249522" cy="1351129"/>
            </a:xfrm>
            <a:prstGeom prst="rect">
              <a:avLst/>
            </a:prstGeom>
            <a:solidFill>
              <a:srgbClr val="80BD41">
                <a:alpha val="100000"/>
              </a:srgbClr>
            </a:solidFill>
          </p:spPr>
          <p:txBody>
            <a:bodyPr/>
            <a:lstStyle/>
            <a:p/>
          </p:txBody>
        </p:sp>
        <p:sp>
          <p:nvSpPr>
            <p:cNvPr id="32" name="rc32"/>
            <p:cNvSpPr/>
            <p:nvPr/>
          </p:nvSpPr>
          <p:spPr>
            <a:xfrm>
              <a:off x="2682512" y="2628167"/>
              <a:ext cx="249522" cy="27387"/>
            </a:xfrm>
            <a:prstGeom prst="rect">
              <a:avLst/>
            </a:prstGeom>
            <a:solidFill>
              <a:srgbClr val="1CABE2">
                <a:alpha val="100000"/>
              </a:srgbClr>
            </a:solidFill>
          </p:spPr>
          <p:txBody>
            <a:bodyPr/>
            <a:lstStyle/>
            <a:p/>
          </p:txBody>
        </p:sp>
        <p:sp>
          <p:nvSpPr>
            <p:cNvPr id="33" name="rc33"/>
            <p:cNvSpPr/>
            <p:nvPr/>
          </p:nvSpPr>
          <p:spPr>
            <a:xfrm>
              <a:off x="2959759" y="2607627"/>
              <a:ext cx="249522" cy="1399058"/>
            </a:xfrm>
            <a:prstGeom prst="rect">
              <a:avLst/>
            </a:prstGeom>
            <a:solidFill>
              <a:srgbClr val="80BD41">
                <a:alpha val="100000"/>
              </a:srgbClr>
            </a:solidFill>
          </p:spPr>
          <p:txBody>
            <a:bodyPr/>
            <a:lstStyle/>
            <a:p/>
          </p:txBody>
        </p:sp>
        <p:sp>
          <p:nvSpPr>
            <p:cNvPr id="34" name="rc34"/>
            <p:cNvSpPr/>
            <p:nvPr/>
          </p:nvSpPr>
          <p:spPr>
            <a:xfrm>
              <a:off x="2959759" y="2564263"/>
              <a:ext cx="249522" cy="43363"/>
            </a:xfrm>
            <a:prstGeom prst="rect">
              <a:avLst/>
            </a:prstGeom>
            <a:solidFill>
              <a:srgbClr val="1CABE2">
                <a:alpha val="100000"/>
              </a:srgbClr>
            </a:solidFill>
          </p:spPr>
          <p:txBody>
            <a:bodyPr/>
            <a:lstStyle/>
            <a:p/>
          </p:txBody>
        </p:sp>
        <p:sp>
          <p:nvSpPr>
            <p:cNvPr id="35" name="rc35"/>
            <p:cNvSpPr/>
            <p:nvPr/>
          </p:nvSpPr>
          <p:spPr>
            <a:xfrm>
              <a:off x="3237007" y="2629309"/>
              <a:ext cx="249522" cy="1377376"/>
            </a:xfrm>
            <a:prstGeom prst="rect">
              <a:avLst/>
            </a:prstGeom>
            <a:solidFill>
              <a:srgbClr val="80BD41">
                <a:alpha val="100000"/>
              </a:srgbClr>
            </a:solidFill>
          </p:spPr>
          <p:txBody>
            <a:bodyPr/>
            <a:lstStyle/>
            <a:p/>
          </p:txBody>
        </p:sp>
        <p:sp>
          <p:nvSpPr>
            <p:cNvPr id="36" name="rc36"/>
            <p:cNvSpPr/>
            <p:nvPr/>
          </p:nvSpPr>
          <p:spPr>
            <a:xfrm>
              <a:off x="3237007" y="2587086"/>
              <a:ext cx="249522" cy="42222"/>
            </a:xfrm>
            <a:prstGeom prst="rect">
              <a:avLst/>
            </a:prstGeom>
            <a:solidFill>
              <a:srgbClr val="1CABE2">
                <a:alpha val="100000"/>
              </a:srgbClr>
            </a:solidFill>
          </p:spPr>
          <p:txBody>
            <a:bodyPr/>
            <a:lstStyle/>
            <a:p/>
          </p:txBody>
        </p:sp>
        <p:sp>
          <p:nvSpPr>
            <p:cNvPr id="37" name="rc37"/>
            <p:cNvSpPr/>
            <p:nvPr/>
          </p:nvSpPr>
          <p:spPr>
            <a:xfrm>
              <a:off x="3514255" y="2563121"/>
              <a:ext cx="249522" cy="1443563"/>
            </a:xfrm>
            <a:prstGeom prst="rect">
              <a:avLst/>
            </a:prstGeom>
            <a:solidFill>
              <a:srgbClr val="80BD41">
                <a:alpha val="100000"/>
              </a:srgbClr>
            </a:solidFill>
          </p:spPr>
          <p:txBody>
            <a:bodyPr/>
            <a:lstStyle/>
            <a:p/>
          </p:txBody>
        </p:sp>
        <p:sp>
          <p:nvSpPr>
            <p:cNvPr id="38" name="rc38"/>
            <p:cNvSpPr/>
            <p:nvPr/>
          </p:nvSpPr>
          <p:spPr>
            <a:xfrm>
              <a:off x="3514255" y="2518616"/>
              <a:ext cx="249522" cy="44505"/>
            </a:xfrm>
            <a:prstGeom prst="rect">
              <a:avLst/>
            </a:prstGeom>
            <a:solidFill>
              <a:srgbClr val="1CABE2">
                <a:alpha val="100000"/>
              </a:srgbClr>
            </a:solidFill>
          </p:spPr>
          <p:txBody>
            <a:bodyPr/>
            <a:lstStyle/>
            <a:p/>
          </p:txBody>
        </p:sp>
        <p:sp>
          <p:nvSpPr>
            <p:cNvPr id="39" name="rc39"/>
            <p:cNvSpPr/>
            <p:nvPr/>
          </p:nvSpPr>
          <p:spPr>
            <a:xfrm>
              <a:off x="3791502" y="2498076"/>
              <a:ext cx="249522" cy="1508609"/>
            </a:xfrm>
            <a:prstGeom prst="rect">
              <a:avLst/>
            </a:prstGeom>
            <a:solidFill>
              <a:srgbClr val="80BD41">
                <a:alpha val="100000"/>
              </a:srgbClr>
            </a:solidFill>
          </p:spPr>
          <p:txBody>
            <a:bodyPr/>
            <a:lstStyle/>
            <a:p/>
          </p:txBody>
        </p:sp>
        <p:sp>
          <p:nvSpPr>
            <p:cNvPr id="40" name="rc40"/>
            <p:cNvSpPr/>
            <p:nvPr/>
          </p:nvSpPr>
          <p:spPr>
            <a:xfrm>
              <a:off x="3791502" y="2483240"/>
              <a:ext cx="249522" cy="14835"/>
            </a:xfrm>
            <a:prstGeom prst="rect">
              <a:avLst/>
            </a:prstGeom>
            <a:solidFill>
              <a:srgbClr val="1CABE2">
                <a:alpha val="100000"/>
              </a:srgbClr>
            </a:solidFill>
          </p:spPr>
          <p:txBody>
            <a:bodyPr/>
            <a:lstStyle/>
            <a:p/>
          </p:txBody>
        </p:sp>
        <p:sp>
          <p:nvSpPr>
            <p:cNvPr id="41" name="rc41"/>
            <p:cNvSpPr/>
            <p:nvPr/>
          </p:nvSpPr>
          <p:spPr>
            <a:xfrm>
              <a:off x="4068750" y="2501499"/>
              <a:ext cx="249522" cy="1505185"/>
            </a:xfrm>
            <a:prstGeom prst="rect">
              <a:avLst/>
            </a:prstGeom>
            <a:solidFill>
              <a:srgbClr val="80BD41">
                <a:alpha val="100000"/>
              </a:srgbClr>
            </a:solidFill>
          </p:spPr>
          <p:txBody>
            <a:bodyPr/>
            <a:lstStyle/>
            <a:p/>
          </p:txBody>
        </p:sp>
        <p:sp>
          <p:nvSpPr>
            <p:cNvPr id="42" name="rc42"/>
            <p:cNvSpPr/>
            <p:nvPr/>
          </p:nvSpPr>
          <p:spPr>
            <a:xfrm>
              <a:off x="4068750" y="2486664"/>
              <a:ext cx="249522" cy="14835"/>
            </a:xfrm>
            <a:prstGeom prst="rect">
              <a:avLst/>
            </a:prstGeom>
            <a:solidFill>
              <a:srgbClr val="1CABE2">
                <a:alpha val="100000"/>
              </a:srgbClr>
            </a:solidFill>
          </p:spPr>
          <p:txBody>
            <a:bodyPr/>
            <a:lstStyle/>
            <a:p/>
          </p:txBody>
        </p:sp>
        <p:sp>
          <p:nvSpPr>
            <p:cNvPr id="43" name="rc43"/>
            <p:cNvSpPr/>
            <p:nvPr/>
          </p:nvSpPr>
          <p:spPr>
            <a:xfrm>
              <a:off x="4345998" y="2541439"/>
              <a:ext cx="249522" cy="1465245"/>
            </a:xfrm>
            <a:prstGeom prst="rect">
              <a:avLst/>
            </a:prstGeom>
            <a:solidFill>
              <a:srgbClr val="80BD41">
                <a:alpha val="100000"/>
              </a:srgbClr>
            </a:solidFill>
          </p:spPr>
          <p:txBody>
            <a:bodyPr/>
            <a:lstStyle/>
            <a:p/>
          </p:txBody>
        </p:sp>
        <p:sp>
          <p:nvSpPr>
            <p:cNvPr id="44" name="rc44"/>
            <p:cNvSpPr/>
            <p:nvPr/>
          </p:nvSpPr>
          <p:spPr>
            <a:xfrm>
              <a:off x="4345998" y="2526604"/>
              <a:ext cx="249522" cy="14835"/>
            </a:xfrm>
            <a:prstGeom prst="rect">
              <a:avLst/>
            </a:prstGeom>
            <a:solidFill>
              <a:srgbClr val="1CABE2">
                <a:alpha val="100000"/>
              </a:srgbClr>
            </a:solidFill>
          </p:spPr>
          <p:txBody>
            <a:bodyPr/>
            <a:lstStyle/>
            <a:p/>
          </p:txBody>
        </p:sp>
        <p:sp>
          <p:nvSpPr>
            <p:cNvPr id="45" name="rc45"/>
            <p:cNvSpPr/>
            <p:nvPr/>
          </p:nvSpPr>
          <p:spPr>
            <a:xfrm>
              <a:off x="4623245" y="2482099"/>
              <a:ext cx="249522" cy="1524585"/>
            </a:xfrm>
            <a:prstGeom prst="rect">
              <a:avLst/>
            </a:prstGeom>
            <a:solidFill>
              <a:srgbClr val="80BD41">
                <a:alpha val="100000"/>
              </a:srgbClr>
            </a:solidFill>
          </p:spPr>
          <p:txBody>
            <a:bodyPr/>
            <a:lstStyle/>
            <a:p/>
          </p:txBody>
        </p:sp>
        <p:sp>
          <p:nvSpPr>
            <p:cNvPr id="46" name="rc46"/>
            <p:cNvSpPr/>
            <p:nvPr/>
          </p:nvSpPr>
          <p:spPr>
            <a:xfrm>
              <a:off x="4623245" y="2466123"/>
              <a:ext cx="249522" cy="15976"/>
            </a:xfrm>
            <a:prstGeom prst="rect">
              <a:avLst/>
            </a:prstGeom>
            <a:solidFill>
              <a:srgbClr val="1CABE2">
                <a:alpha val="100000"/>
              </a:srgbClr>
            </a:solidFill>
          </p:spPr>
          <p:txBody>
            <a:bodyPr/>
            <a:lstStyle/>
            <a:p/>
          </p:txBody>
        </p:sp>
        <p:sp>
          <p:nvSpPr>
            <p:cNvPr id="47" name="rc47"/>
            <p:cNvSpPr/>
            <p:nvPr/>
          </p:nvSpPr>
          <p:spPr>
            <a:xfrm>
              <a:off x="4900493" y="2535734"/>
              <a:ext cx="249522" cy="1470951"/>
            </a:xfrm>
            <a:prstGeom prst="rect">
              <a:avLst/>
            </a:prstGeom>
            <a:solidFill>
              <a:srgbClr val="80BD41">
                <a:alpha val="100000"/>
              </a:srgbClr>
            </a:solidFill>
          </p:spPr>
          <p:txBody>
            <a:bodyPr/>
            <a:lstStyle/>
            <a:p/>
          </p:txBody>
        </p:sp>
        <p:sp>
          <p:nvSpPr>
            <p:cNvPr id="48" name="rc48"/>
            <p:cNvSpPr/>
            <p:nvPr/>
          </p:nvSpPr>
          <p:spPr>
            <a:xfrm>
              <a:off x="4900493" y="2520899"/>
              <a:ext cx="249522" cy="14835"/>
            </a:xfrm>
            <a:prstGeom prst="rect">
              <a:avLst/>
            </a:prstGeom>
            <a:solidFill>
              <a:srgbClr val="1CABE2">
                <a:alpha val="100000"/>
              </a:srgbClr>
            </a:solidFill>
          </p:spPr>
          <p:txBody>
            <a:bodyPr/>
            <a:lstStyle/>
            <a:p/>
          </p:txBody>
        </p:sp>
        <p:sp>
          <p:nvSpPr>
            <p:cNvPr id="49" name="rc49"/>
            <p:cNvSpPr/>
            <p:nvPr/>
          </p:nvSpPr>
          <p:spPr>
            <a:xfrm>
              <a:off x="5177741" y="2498076"/>
              <a:ext cx="249522" cy="1508609"/>
            </a:xfrm>
            <a:prstGeom prst="rect">
              <a:avLst/>
            </a:prstGeom>
            <a:solidFill>
              <a:srgbClr val="80BD41">
                <a:alpha val="100000"/>
              </a:srgbClr>
            </a:solidFill>
          </p:spPr>
          <p:txBody>
            <a:bodyPr/>
            <a:lstStyle/>
            <a:p/>
          </p:txBody>
        </p:sp>
        <p:sp>
          <p:nvSpPr>
            <p:cNvPr id="50" name="rc50"/>
            <p:cNvSpPr/>
            <p:nvPr/>
          </p:nvSpPr>
          <p:spPr>
            <a:xfrm>
              <a:off x="5177741" y="2483240"/>
              <a:ext cx="249522" cy="14835"/>
            </a:xfrm>
            <a:prstGeom prst="rect">
              <a:avLst/>
            </a:prstGeom>
            <a:solidFill>
              <a:srgbClr val="1CABE2">
                <a:alpha val="100000"/>
              </a:srgbClr>
            </a:solidFill>
          </p:spPr>
          <p:txBody>
            <a:bodyPr/>
            <a:lstStyle/>
            <a:p/>
          </p:txBody>
        </p:sp>
        <p:sp>
          <p:nvSpPr>
            <p:cNvPr id="51" name="rc51"/>
            <p:cNvSpPr/>
            <p:nvPr/>
          </p:nvSpPr>
          <p:spPr>
            <a:xfrm>
              <a:off x="5454988" y="2492370"/>
              <a:ext cx="249522" cy="1514315"/>
            </a:xfrm>
            <a:prstGeom prst="rect">
              <a:avLst/>
            </a:prstGeom>
            <a:solidFill>
              <a:srgbClr val="80BD41">
                <a:alpha val="100000"/>
              </a:srgbClr>
            </a:solidFill>
          </p:spPr>
          <p:txBody>
            <a:bodyPr/>
            <a:lstStyle/>
            <a:p/>
          </p:txBody>
        </p:sp>
        <p:sp>
          <p:nvSpPr>
            <p:cNvPr id="52" name="rc52"/>
            <p:cNvSpPr/>
            <p:nvPr/>
          </p:nvSpPr>
          <p:spPr>
            <a:xfrm>
              <a:off x="5454988" y="2445582"/>
              <a:ext cx="249522" cy="46787"/>
            </a:xfrm>
            <a:prstGeom prst="rect">
              <a:avLst/>
            </a:prstGeom>
            <a:solidFill>
              <a:srgbClr val="1CABE2">
                <a:alpha val="100000"/>
              </a:srgbClr>
            </a:solidFill>
          </p:spPr>
          <p:txBody>
            <a:bodyPr/>
            <a:lstStyle/>
            <a:p/>
          </p:txBody>
        </p:sp>
        <p:sp>
          <p:nvSpPr>
            <p:cNvPr id="53" name="rc53"/>
            <p:cNvSpPr/>
            <p:nvPr/>
          </p:nvSpPr>
          <p:spPr>
            <a:xfrm>
              <a:off x="5732236" y="2434171"/>
              <a:ext cx="249522" cy="1572514"/>
            </a:xfrm>
            <a:prstGeom prst="rect">
              <a:avLst/>
            </a:prstGeom>
            <a:solidFill>
              <a:srgbClr val="80BD41">
                <a:alpha val="100000"/>
              </a:srgbClr>
            </a:solidFill>
          </p:spPr>
          <p:txBody>
            <a:bodyPr/>
            <a:lstStyle/>
            <a:p/>
          </p:txBody>
        </p:sp>
        <p:sp>
          <p:nvSpPr>
            <p:cNvPr id="54" name="rc54"/>
            <p:cNvSpPr/>
            <p:nvPr/>
          </p:nvSpPr>
          <p:spPr>
            <a:xfrm>
              <a:off x="5732236" y="2385101"/>
              <a:ext cx="249522" cy="49069"/>
            </a:xfrm>
            <a:prstGeom prst="rect">
              <a:avLst/>
            </a:prstGeom>
            <a:solidFill>
              <a:srgbClr val="1CABE2">
                <a:alpha val="100000"/>
              </a:srgbClr>
            </a:solidFill>
          </p:spPr>
          <p:txBody>
            <a:bodyPr/>
            <a:lstStyle/>
            <a:p/>
          </p:txBody>
        </p:sp>
        <p:sp>
          <p:nvSpPr>
            <p:cNvPr id="55" name="rc55"/>
            <p:cNvSpPr/>
            <p:nvPr/>
          </p:nvSpPr>
          <p:spPr>
            <a:xfrm>
              <a:off x="6009484" y="2461559"/>
              <a:ext cx="249522" cy="1545126"/>
            </a:xfrm>
            <a:prstGeom prst="rect">
              <a:avLst/>
            </a:prstGeom>
            <a:solidFill>
              <a:srgbClr val="80BD41">
                <a:alpha val="100000"/>
              </a:srgbClr>
            </a:solidFill>
          </p:spPr>
          <p:txBody>
            <a:bodyPr/>
            <a:lstStyle/>
            <a:p/>
          </p:txBody>
        </p:sp>
        <p:sp>
          <p:nvSpPr>
            <p:cNvPr id="56" name="rc56"/>
            <p:cNvSpPr/>
            <p:nvPr/>
          </p:nvSpPr>
          <p:spPr>
            <a:xfrm>
              <a:off x="6009484" y="2413630"/>
              <a:ext cx="249522" cy="47928"/>
            </a:xfrm>
            <a:prstGeom prst="rect">
              <a:avLst/>
            </a:prstGeom>
            <a:solidFill>
              <a:srgbClr val="1CABE2">
                <a:alpha val="100000"/>
              </a:srgbClr>
            </a:solidFill>
          </p:spPr>
          <p:txBody>
            <a:bodyPr/>
            <a:lstStyle/>
            <a:p/>
          </p:txBody>
        </p:sp>
        <p:sp>
          <p:nvSpPr>
            <p:cNvPr id="57" name="rc57"/>
            <p:cNvSpPr/>
            <p:nvPr/>
          </p:nvSpPr>
          <p:spPr>
            <a:xfrm>
              <a:off x="6286731" y="2427324"/>
              <a:ext cx="249522" cy="1579361"/>
            </a:xfrm>
            <a:prstGeom prst="rect">
              <a:avLst/>
            </a:prstGeom>
            <a:solidFill>
              <a:srgbClr val="80BD41">
                <a:alpha val="100000"/>
              </a:srgbClr>
            </a:solidFill>
          </p:spPr>
          <p:txBody>
            <a:bodyPr/>
            <a:lstStyle/>
            <a:p/>
          </p:txBody>
        </p:sp>
        <p:sp>
          <p:nvSpPr>
            <p:cNvPr id="58" name="rc58"/>
            <p:cNvSpPr/>
            <p:nvPr/>
          </p:nvSpPr>
          <p:spPr>
            <a:xfrm>
              <a:off x="6286731" y="2411348"/>
              <a:ext cx="249522" cy="15976"/>
            </a:xfrm>
            <a:prstGeom prst="rect">
              <a:avLst/>
            </a:prstGeom>
            <a:solidFill>
              <a:srgbClr val="1CABE2">
                <a:alpha val="100000"/>
              </a:srgbClr>
            </a:solidFill>
          </p:spPr>
          <p:txBody>
            <a:bodyPr/>
            <a:lstStyle/>
            <a:p/>
          </p:txBody>
        </p:sp>
        <p:sp>
          <p:nvSpPr>
            <p:cNvPr id="59" name="rc59"/>
            <p:cNvSpPr/>
            <p:nvPr/>
          </p:nvSpPr>
          <p:spPr>
            <a:xfrm>
              <a:off x="6563979" y="2458135"/>
              <a:ext cx="249522" cy="1548549"/>
            </a:xfrm>
            <a:prstGeom prst="rect">
              <a:avLst/>
            </a:prstGeom>
            <a:solidFill>
              <a:srgbClr val="80BD41">
                <a:alpha val="100000"/>
              </a:srgbClr>
            </a:solidFill>
          </p:spPr>
          <p:txBody>
            <a:bodyPr/>
            <a:lstStyle/>
            <a:p/>
          </p:txBody>
        </p:sp>
        <p:sp>
          <p:nvSpPr>
            <p:cNvPr id="60" name="rc60"/>
            <p:cNvSpPr/>
            <p:nvPr/>
          </p:nvSpPr>
          <p:spPr>
            <a:xfrm>
              <a:off x="6563979" y="2393089"/>
              <a:ext cx="249522" cy="65045"/>
            </a:xfrm>
            <a:prstGeom prst="rect">
              <a:avLst/>
            </a:prstGeom>
            <a:solidFill>
              <a:srgbClr val="1CABE2">
                <a:alpha val="100000"/>
              </a:srgbClr>
            </a:solidFill>
          </p:spPr>
          <p:txBody>
            <a:bodyPr/>
            <a:lstStyle/>
            <a:p/>
          </p:txBody>
        </p:sp>
        <p:sp>
          <p:nvSpPr>
            <p:cNvPr id="61" name="rc61"/>
            <p:cNvSpPr/>
            <p:nvPr/>
          </p:nvSpPr>
          <p:spPr>
            <a:xfrm>
              <a:off x="6841227" y="2421618"/>
              <a:ext cx="249522" cy="1585066"/>
            </a:xfrm>
            <a:prstGeom prst="rect">
              <a:avLst/>
            </a:prstGeom>
            <a:solidFill>
              <a:srgbClr val="80BD41">
                <a:alpha val="100000"/>
              </a:srgbClr>
            </a:solidFill>
          </p:spPr>
          <p:txBody>
            <a:bodyPr/>
            <a:lstStyle/>
            <a:p/>
          </p:txBody>
        </p:sp>
        <p:sp>
          <p:nvSpPr>
            <p:cNvPr id="62" name="rc62"/>
            <p:cNvSpPr/>
            <p:nvPr/>
          </p:nvSpPr>
          <p:spPr>
            <a:xfrm>
              <a:off x="6841227" y="2355431"/>
              <a:ext cx="249522" cy="66187"/>
            </a:xfrm>
            <a:prstGeom prst="rect">
              <a:avLst/>
            </a:prstGeom>
            <a:solidFill>
              <a:srgbClr val="1CABE2">
                <a:alpha val="100000"/>
              </a:srgbClr>
            </a:solidFill>
          </p:spPr>
          <p:txBody>
            <a:bodyPr/>
            <a:lstStyle/>
            <a:p/>
          </p:txBody>
        </p:sp>
        <p:sp>
          <p:nvSpPr>
            <p:cNvPr id="63" name="rc63"/>
            <p:cNvSpPr/>
            <p:nvPr/>
          </p:nvSpPr>
          <p:spPr>
            <a:xfrm>
              <a:off x="7118474" y="2389666"/>
              <a:ext cx="249522" cy="1617019"/>
            </a:xfrm>
            <a:prstGeom prst="rect">
              <a:avLst/>
            </a:prstGeom>
            <a:solidFill>
              <a:srgbClr val="80BD41">
                <a:alpha val="100000"/>
              </a:srgbClr>
            </a:solidFill>
          </p:spPr>
          <p:txBody>
            <a:bodyPr/>
            <a:lstStyle/>
            <a:p/>
          </p:txBody>
        </p:sp>
        <p:sp>
          <p:nvSpPr>
            <p:cNvPr id="64" name="rc64"/>
            <p:cNvSpPr/>
            <p:nvPr/>
          </p:nvSpPr>
          <p:spPr>
            <a:xfrm>
              <a:off x="7118474" y="2322337"/>
              <a:ext cx="249522" cy="67328"/>
            </a:xfrm>
            <a:prstGeom prst="rect">
              <a:avLst/>
            </a:prstGeom>
            <a:solidFill>
              <a:srgbClr val="1CABE2">
                <a:alpha val="100000"/>
              </a:srgbClr>
            </a:solidFill>
          </p:spPr>
          <p:txBody>
            <a:bodyPr/>
            <a:lstStyle/>
            <a:p/>
          </p:txBody>
        </p:sp>
        <p:sp>
          <p:nvSpPr>
            <p:cNvPr id="65" name="rc65"/>
            <p:cNvSpPr/>
            <p:nvPr/>
          </p:nvSpPr>
          <p:spPr>
            <a:xfrm>
              <a:off x="7395722" y="2401077"/>
              <a:ext cx="249522" cy="1605607"/>
            </a:xfrm>
            <a:prstGeom prst="rect">
              <a:avLst/>
            </a:prstGeom>
            <a:solidFill>
              <a:srgbClr val="80BD41">
                <a:alpha val="100000"/>
              </a:srgbClr>
            </a:solidFill>
          </p:spPr>
          <p:txBody>
            <a:bodyPr/>
            <a:lstStyle/>
            <a:p/>
          </p:txBody>
        </p:sp>
        <p:sp>
          <p:nvSpPr>
            <p:cNvPr id="66" name="rc66"/>
            <p:cNvSpPr/>
            <p:nvPr/>
          </p:nvSpPr>
          <p:spPr>
            <a:xfrm>
              <a:off x="7395722" y="2333749"/>
              <a:ext cx="249522" cy="67328"/>
            </a:xfrm>
            <a:prstGeom prst="rect">
              <a:avLst/>
            </a:prstGeom>
            <a:solidFill>
              <a:srgbClr val="1CABE2">
                <a:alpha val="100000"/>
              </a:srgbClr>
            </a:solidFill>
          </p:spPr>
          <p:txBody>
            <a:bodyPr/>
            <a:lstStyle/>
            <a:p/>
          </p:txBody>
        </p:sp>
        <p:sp>
          <p:nvSpPr>
            <p:cNvPr id="67" name="rc67"/>
            <p:cNvSpPr/>
            <p:nvPr/>
          </p:nvSpPr>
          <p:spPr>
            <a:xfrm>
              <a:off x="7672970" y="2436453"/>
              <a:ext cx="249522" cy="1570231"/>
            </a:xfrm>
            <a:prstGeom prst="rect">
              <a:avLst/>
            </a:prstGeom>
            <a:solidFill>
              <a:srgbClr val="80BD41">
                <a:alpha val="100000"/>
              </a:srgbClr>
            </a:solidFill>
          </p:spPr>
          <p:txBody>
            <a:bodyPr/>
            <a:lstStyle/>
            <a:p/>
          </p:txBody>
        </p:sp>
        <p:sp>
          <p:nvSpPr>
            <p:cNvPr id="68" name="rc68"/>
            <p:cNvSpPr/>
            <p:nvPr/>
          </p:nvSpPr>
          <p:spPr>
            <a:xfrm>
              <a:off x="7672970" y="2354290"/>
              <a:ext cx="249522" cy="82163"/>
            </a:xfrm>
            <a:prstGeom prst="rect">
              <a:avLst/>
            </a:prstGeom>
            <a:solidFill>
              <a:srgbClr val="1CABE2">
                <a:alpha val="100000"/>
              </a:srgbClr>
            </a:solidFill>
          </p:spPr>
          <p:txBody>
            <a:bodyPr/>
            <a:lstStyle/>
            <a:p/>
          </p:txBody>
        </p:sp>
        <p:sp>
          <p:nvSpPr>
            <p:cNvPr id="69" name="rc69"/>
            <p:cNvSpPr/>
            <p:nvPr/>
          </p:nvSpPr>
          <p:spPr>
            <a:xfrm>
              <a:off x="7950217" y="2477535"/>
              <a:ext cx="249522" cy="1529150"/>
            </a:xfrm>
            <a:prstGeom prst="rect">
              <a:avLst/>
            </a:prstGeom>
            <a:solidFill>
              <a:srgbClr val="80BD41">
                <a:alpha val="100000"/>
              </a:srgbClr>
            </a:solidFill>
          </p:spPr>
          <p:txBody>
            <a:bodyPr/>
            <a:lstStyle/>
            <a:p/>
          </p:txBody>
        </p:sp>
        <p:sp>
          <p:nvSpPr>
            <p:cNvPr id="70" name="rc70"/>
            <p:cNvSpPr/>
            <p:nvPr/>
          </p:nvSpPr>
          <p:spPr>
            <a:xfrm>
              <a:off x="7950217" y="2379395"/>
              <a:ext cx="249522" cy="98139"/>
            </a:xfrm>
            <a:prstGeom prst="rect">
              <a:avLst/>
            </a:prstGeom>
            <a:solidFill>
              <a:srgbClr val="1CABE2">
                <a:alpha val="100000"/>
              </a:srgbClr>
            </a:solidFill>
          </p:spPr>
          <p:txBody>
            <a:bodyPr/>
            <a:lstStyle/>
            <a:p/>
          </p:txBody>
        </p:sp>
        <p:sp>
          <p:nvSpPr>
            <p:cNvPr id="71" name="pl71"/>
            <p:cNvSpPr/>
            <p:nvPr/>
          </p:nvSpPr>
          <p:spPr>
            <a:xfrm>
              <a:off x="1421035" y="1226758"/>
              <a:ext cx="6653943" cy="140400"/>
            </a:xfrm>
            <a:custGeom>
              <a:avLst/>
              <a:pathLst>
                <a:path w="6653943" h="140400">
                  <a:moveTo>
                    <a:pt x="0" y="56160"/>
                  </a:moveTo>
                  <a:lnTo>
                    <a:pt x="277247" y="56160"/>
                  </a:lnTo>
                  <a:lnTo>
                    <a:pt x="554495" y="28080"/>
                  </a:lnTo>
                  <a:lnTo>
                    <a:pt x="831742" y="28080"/>
                  </a:lnTo>
                  <a:lnTo>
                    <a:pt x="1108990" y="28080"/>
                  </a:lnTo>
                  <a:lnTo>
                    <a:pt x="1386238" y="28080"/>
                  </a:lnTo>
                  <a:lnTo>
                    <a:pt x="1663485" y="56160"/>
                  </a:lnTo>
                  <a:lnTo>
                    <a:pt x="1940733" y="56160"/>
                  </a:lnTo>
                  <a:lnTo>
                    <a:pt x="2217981" y="56160"/>
                  </a:lnTo>
                  <a:lnTo>
                    <a:pt x="2495228" y="0"/>
                  </a:lnTo>
                  <a:lnTo>
                    <a:pt x="2772476" y="0"/>
                  </a:lnTo>
                  <a:lnTo>
                    <a:pt x="3049724" y="0"/>
                  </a:lnTo>
                  <a:lnTo>
                    <a:pt x="3326971" y="0"/>
                  </a:lnTo>
                  <a:lnTo>
                    <a:pt x="3604219" y="0"/>
                  </a:lnTo>
                  <a:lnTo>
                    <a:pt x="3881467" y="0"/>
                  </a:lnTo>
                  <a:lnTo>
                    <a:pt x="4158714" y="56160"/>
                  </a:lnTo>
                  <a:lnTo>
                    <a:pt x="4435962" y="56160"/>
                  </a:lnTo>
                  <a:lnTo>
                    <a:pt x="4713210" y="56160"/>
                  </a:lnTo>
                  <a:lnTo>
                    <a:pt x="4990457" y="0"/>
                  </a:lnTo>
                  <a:lnTo>
                    <a:pt x="5267705" y="84240"/>
                  </a:lnTo>
                  <a:lnTo>
                    <a:pt x="5544953" y="84240"/>
                  </a:lnTo>
                  <a:lnTo>
                    <a:pt x="5822200" y="84240"/>
                  </a:lnTo>
                  <a:lnTo>
                    <a:pt x="6099448" y="84240"/>
                  </a:lnTo>
                  <a:lnTo>
                    <a:pt x="6376696" y="112320"/>
                  </a:lnTo>
                  <a:lnTo>
                    <a:pt x="6653943" y="14040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1329607" y="25264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a:t>
              </a:r>
            </a:p>
          </p:txBody>
        </p:sp>
        <p:sp>
          <p:nvSpPr>
            <p:cNvPr id="83" name="tx83"/>
            <p:cNvSpPr/>
            <p:nvPr/>
          </p:nvSpPr>
          <p:spPr>
            <a:xfrm>
              <a:off x="2715845" y="24933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84" name="tx84"/>
            <p:cNvSpPr/>
            <p:nvPr/>
          </p:nvSpPr>
          <p:spPr>
            <a:xfrm>
              <a:off x="4102084" y="23506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5" name="tx85"/>
            <p:cNvSpPr/>
            <p:nvPr/>
          </p:nvSpPr>
          <p:spPr>
            <a:xfrm>
              <a:off x="5488322" y="23096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86" name="tx86"/>
            <p:cNvSpPr/>
            <p:nvPr/>
          </p:nvSpPr>
          <p:spPr>
            <a:xfrm>
              <a:off x="6597312" y="225831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7" name="tx87"/>
            <p:cNvSpPr/>
            <p:nvPr/>
          </p:nvSpPr>
          <p:spPr>
            <a:xfrm>
              <a:off x="6874560" y="22195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88" name="tx88"/>
            <p:cNvSpPr/>
            <p:nvPr/>
          </p:nvSpPr>
          <p:spPr>
            <a:xfrm>
              <a:off x="7151808" y="21864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89" name="tx89"/>
            <p:cNvSpPr/>
            <p:nvPr/>
          </p:nvSpPr>
          <p:spPr>
            <a:xfrm>
              <a:off x="7429055" y="219897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a:t>
              </a:r>
            </a:p>
          </p:txBody>
        </p:sp>
        <p:sp>
          <p:nvSpPr>
            <p:cNvPr id="90" name="tx90"/>
            <p:cNvSpPr/>
            <p:nvPr/>
          </p:nvSpPr>
          <p:spPr>
            <a:xfrm>
              <a:off x="7706303" y="22183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1" name="tx91"/>
            <p:cNvSpPr/>
            <p:nvPr/>
          </p:nvSpPr>
          <p:spPr>
            <a:xfrm>
              <a:off x="7983551" y="224575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2" name="pl92"/>
            <p:cNvSpPr/>
            <p:nvPr/>
          </p:nvSpPr>
          <p:spPr>
            <a:xfrm>
              <a:off x="1421035"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32061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03" name="tx103"/>
            <p:cNvSpPr/>
            <p:nvPr/>
          </p:nvSpPr>
          <p:spPr>
            <a:xfrm>
              <a:off x="1367476" y="26484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15845" y="32960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05" name="tx105"/>
            <p:cNvSpPr/>
            <p:nvPr/>
          </p:nvSpPr>
          <p:spPr>
            <a:xfrm>
              <a:off x="2753715" y="26079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02084" y="32189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07" name="tx107"/>
            <p:cNvSpPr/>
            <p:nvPr/>
          </p:nvSpPr>
          <p:spPr>
            <a:xfrm>
              <a:off x="4139953" y="24601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5488322" y="32144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09" name="tx109"/>
            <p:cNvSpPr/>
            <p:nvPr/>
          </p:nvSpPr>
          <p:spPr>
            <a:xfrm>
              <a:off x="5526191" y="24350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6597312" y="31973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11" name="tx111"/>
            <p:cNvSpPr/>
            <p:nvPr/>
          </p:nvSpPr>
          <p:spPr>
            <a:xfrm>
              <a:off x="6635182" y="23917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874560" y="31790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13" name="tx113"/>
            <p:cNvSpPr/>
            <p:nvPr/>
          </p:nvSpPr>
          <p:spPr>
            <a:xfrm>
              <a:off x="6912430" y="23546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7151808" y="31642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5" name="tx115"/>
            <p:cNvSpPr/>
            <p:nvPr/>
          </p:nvSpPr>
          <p:spPr>
            <a:xfrm>
              <a:off x="7189677" y="23221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429055" y="31699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17" name="tx117"/>
            <p:cNvSpPr/>
            <p:nvPr/>
          </p:nvSpPr>
          <p:spPr>
            <a:xfrm>
              <a:off x="7466925" y="23335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706303" y="31864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19" name="tx119"/>
            <p:cNvSpPr/>
            <p:nvPr/>
          </p:nvSpPr>
          <p:spPr>
            <a:xfrm>
              <a:off x="7744173" y="236147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983551" y="32070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1" name="tx121"/>
            <p:cNvSpPr/>
            <p:nvPr/>
          </p:nvSpPr>
          <p:spPr>
            <a:xfrm>
              <a:off x="8021420" y="23945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813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4" name="tx124"/>
            <p:cNvSpPr/>
            <p:nvPr/>
          </p:nvSpPr>
          <p:spPr>
            <a:xfrm>
              <a:off x="733081" y="16722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48663"/>
              <a:ext cx="1425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Cyprus, 2000-2024</a:t>
              </a:r>
            </a:p>
          </p:txBody>
        </p:sp>
        <p:sp>
          <p:nvSpPr>
            <p:cNvPr id="150" name="pl150"/>
            <p:cNvSpPr/>
            <p:nvPr/>
          </p:nvSpPr>
          <p:spPr>
            <a:xfrm>
              <a:off x="24314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70169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9719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6655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83683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1071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774644"/>
              <a:ext cx="6161539" cy="162162"/>
            </a:xfrm>
            <a:prstGeom prst="rect">
              <a:avLst/>
            </a:prstGeom>
            <a:solidFill>
              <a:srgbClr val="80BD41">
                <a:alpha val="100000"/>
              </a:srgbClr>
            </a:solidFill>
          </p:spPr>
          <p:txBody>
            <a:bodyPr/>
            <a:lstStyle/>
            <a:p/>
          </p:txBody>
        </p:sp>
        <p:sp>
          <p:nvSpPr>
            <p:cNvPr id="161" name="rc161"/>
            <p:cNvSpPr/>
            <p:nvPr/>
          </p:nvSpPr>
          <p:spPr>
            <a:xfrm>
              <a:off x="7457813" y="5774644"/>
              <a:ext cx="258811" cy="162162"/>
            </a:xfrm>
            <a:prstGeom prst="rect">
              <a:avLst/>
            </a:prstGeom>
            <a:solidFill>
              <a:srgbClr val="1CABE2">
                <a:alpha val="100000"/>
              </a:srgbClr>
            </a:solidFill>
          </p:spPr>
          <p:txBody>
            <a:bodyPr/>
            <a:lstStyle/>
            <a:p/>
          </p:txBody>
        </p:sp>
        <p:sp>
          <p:nvSpPr>
            <p:cNvPr id="162" name="rc162"/>
            <p:cNvSpPr/>
            <p:nvPr/>
          </p:nvSpPr>
          <p:spPr>
            <a:xfrm>
              <a:off x="1296273" y="5571941"/>
              <a:ext cx="6247809" cy="162162"/>
            </a:xfrm>
            <a:prstGeom prst="rect">
              <a:avLst/>
            </a:prstGeom>
            <a:solidFill>
              <a:srgbClr val="80BD41">
                <a:alpha val="100000"/>
              </a:srgbClr>
            </a:solidFill>
          </p:spPr>
          <p:txBody>
            <a:bodyPr/>
            <a:lstStyle/>
            <a:p/>
          </p:txBody>
        </p:sp>
        <p:sp>
          <p:nvSpPr>
            <p:cNvPr id="163" name="rc163"/>
            <p:cNvSpPr/>
            <p:nvPr/>
          </p:nvSpPr>
          <p:spPr>
            <a:xfrm>
              <a:off x="7544083" y="5571941"/>
              <a:ext cx="326920" cy="162162"/>
            </a:xfrm>
            <a:prstGeom prst="rect">
              <a:avLst/>
            </a:prstGeom>
            <a:solidFill>
              <a:srgbClr val="1CABE2">
                <a:alpha val="100000"/>
              </a:srgbClr>
            </a:solidFill>
          </p:spPr>
          <p:txBody>
            <a:bodyPr/>
            <a:lstStyle/>
            <a:p/>
          </p:txBody>
        </p:sp>
        <p:sp>
          <p:nvSpPr>
            <p:cNvPr id="164" name="rc164"/>
            <p:cNvSpPr/>
            <p:nvPr/>
          </p:nvSpPr>
          <p:spPr>
            <a:xfrm>
              <a:off x="1296273" y="5369238"/>
              <a:ext cx="6084349" cy="162162"/>
            </a:xfrm>
            <a:prstGeom prst="rect">
              <a:avLst/>
            </a:prstGeom>
            <a:solidFill>
              <a:srgbClr val="80BD41">
                <a:alpha val="100000"/>
              </a:srgbClr>
            </a:solidFill>
          </p:spPr>
          <p:txBody>
            <a:bodyPr/>
            <a:lstStyle/>
            <a:p/>
          </p:txBody>
        </p:sp>
        <p:sp>
          <p:nvSpPr>
            <p:cNvPr id="165" name="rc165"/>
            <p:cNvSpPr/>
            <p:nvPr/>
          </p:nvSpPr>
          <p:spPr>
            <a:xfrm>
              <a:off x="7380623" y="5369238"/>
              <a:ext cx="390488" cy="162162"/>
            </a:xfrm>
            <a:prstGeom prst="rect">
              <a:avLst/>
            </a:prstGeom>
            <a:solidFill>
              <a:srgbClr val="1CABE2">
                <a:alpha val="100000"/>
              </a:srgbClr>
            </a:solidFill>
          </p:spPr>
          <p:txBody>
            <a:bodyPr/>
            <a:lstStyle/>
            <a:p/>
          </p:txBody>
        </p:sp>
        <p:sp>
          <p:nvSpPr>
            <p:cNvPr id="166" name="tx166"/>
            <p:cNvSpPr/>
            <p:nvPr/>
          </p:nvSpPr>
          <p:spPr>
            <a:xfrm>
              <a:off x="7925115"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67" name="tx167"/>
            <p:cNvSpPr/>
            <p:nvPr/>
          </p:nvSpPr>
          <p:spPr>
            <a:xfrm>
              <a:off x="808721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a:t>
              </a:r>
            </a:p>
          </p:txBody>
        </p:sp>
        <p:sp>
          <p:nvSpPr>
            <p:cNvPr id="168" name="tx168"/>
            <p:cNvSpPr/>
            <p:nvPr/>
          </p:nvSpPr>
          <p:spPr>
            <a:xfrm>
              <a:off x="7977559"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69" name="tx169"/>
            <p:cNvSpPr/>
            <p:nvPr/>
          </p:nvSpPr>
          <p:spPr>
            <a:xfrm>
              <a:off x="4271549"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70" name="tx170"/>
            <p:cNvSpPr/>
            <p:nvPr/>
          </p:nvSpPr>
          <p:spPr>
            <a:xfrm>
              <a:off x="7525420"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1" name="tx171"/>
            <p:cNvSpPr/>
            <p:nvPr/>
          </p:nvSpPr>
          <p:spPr>
            <a:xfrm>
              <a:off x="4314685"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72" name="tx172"/>
            <p:cNvSpPr/>
            <p:nvPr/>
          </p:nvSpPr>
          <p:spPr>
            <a:xfrm>
              <a:off x="7645745"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4232955"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74" name="tx174"/>
            <p:cNvSpPr/>
            <p:nvPr/>
          </p:nvSpPr>
          <p:spPr>
            <a:xfrm>
              <a:off x="7514069"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527706" y="60396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0" name="tx180"/>
            <p:cNvSpPr/>
            <p:nvPr/>
          </p:nvSpPr>
          <p:spPr>
            <a:xfrm>
              <a:off x="575913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1" name="tx181"/>
            <p:cNvSpPr/>
            <p:nvPr/>
          </p:nvSpPr>
          <p:spPr>
            <a:xfrm>
              <a:off x="802941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2" name="tx182"/>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lower than in 2019 (96%).
The number of children vaccinated with DTP3 decreased 1%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84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42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56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93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4129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302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538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774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7011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1247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056209"/>
              <a:ext cx="249522" cy="950476"/>
            </a:xfrm>
            <a:prstGeom prst="rect">
              <a:avLst/>
            </a:prstGeom>
            <a:solidFill>
              <a:srgbClr val="E2231A">
                <a:alpha val="100000"/>
              </a:srgbClr>
            </a:solidFill>
          </p:spPr>
          <p:txBody>
            <a:bodyPr/>
            <a:lstStyle/>
            <a:p/>
          </p:txBody>
        </p:sp>
        <p:sp>
          <p:nvSpPr>
            <p:cNvPr id="27" name="rc27"/>
            <p:cNvSpPr/>
            <p:nvPr/>
          </p:nvSpPr>
          <p:spPr>
            <a:xfrm>
              <a:off x="1573521" y="3074077"/>
              <a:ext cx="249522" cy="932607"/>
            </a:xfrm>
            <a:prstGeom prst="rect">
              <a:avLst/>
            </a:prstGeom>
            <a:solidFill>
              <a:srgbClr val="E2231A">
                <a:alpha val="100000"/>
              </a:srgbClr>
            </a:solidFill>
          </p:spPr>
          <p:txBody>
            <a:bodyPr/>
            <a:lstStyle/>
            <a:p/>
          </p:txBody>
        </p:sp>
        <p:sp>
          <p:nvSpPr>
            <p:cNvPr id="28" name="rc28"/>
            <p:cNvSpPr/>
            <p:nvPr/>
          </p:nvSpPr>
          <p:spPr>
            <a:xfrm>
              <a:off x="1850769" y="3091369"/>
              <a:ext cx="249522" cy="915315"/>
            </a:xfrm>
            <a:prstGeom prst="rect">
              <a:avLst/>
            </a:prstGeom>
            <a:solidFill>
              <a:srgbClr val="E2231A">
                <a:alpha val="100000"/>
              </a:srgbClr>
            </a:solidFill>
          </p:spPr>
          <p:txBody>
            <a:bodyPr/>
            <a:lstStyle/>
            <a:p/>
          </p:txBody>
        </p:sp>
        <p:sp>
          <p:nvSpPr>
            <p:cNvPr id="29" name="rc29"/>
            <p:cNvSpPr/>
            <p:nvPr/>
          </p:nvSpPr>
          <p:spPr>
            <a:xfrm>
              <a:off x="2128016" y="3062549"/>
              <a:ext cx="249522" cy="944135"/>
            </a:xfrm>
            <a:prstGeom prst="rect">
              <a:avLst/>
            </a:prstGeom>
            <a:solidFill>
              <a:srgbClr val="E2231A">
                <a:alpha val="100000"/>
              </a:srgbClr>
            </a:solidFill>
          </p:spPr>
          <p:txBody>
            <a:bodyPr/>
            <a:lstStyle/>
            <a:p/>
          </p:txBody>
        </p:sp>
        <p:sp>
          <p:nvSpPr>
            <p:cNvPr id="30" name="rc30"/>
            <p:cNvSpPr/>
            <p:nvPr/>
          </p:nvSpPr>
          <p:spPr>
            <a:xfrm>
              <a:off x="2405264" y="3033729"/>
              <a:ext cx="249522" cy="972955"/>
            </a:xfrm>
            <a:prstGeom prst="rect">
              <a:avLst/>
            </a:prstGeom>
            <a:solidFill>
              <a:srgbClr val="E2231A">
                <a:alpha val="100000"/>
              </a:srgbClr>
            </a:solidFill>
          </p:spPr>
          <p:txBody>
            <a:bodyPr/>
            <a:lstStyle/>
            <a:p/>
          </p:txBody>
        </p:sp>
        <p:sp>
          <p:nvSpPr>
            <p:cNvPr id="31" name="rc31"/>
            <p:cNvSpPr/>
            <p:nvPr/>
          </p:nvSpPr>
          <p:spPr>
            <a:xfrm>
              <a:off x="2682512" y="3031424"/>
              <a:ext cx="249522" cy="975261"/>
            </a:xfrm>
            <a:prstGeom prst="rect">
              <a:avLst/>
            </a:prstGeom>
            <a:solidFill>
              <a:srgbClr val="E2231A">
                <a:alpha val="100000"/>
              </a:srgbClr>
            </a:solidFill>
          </p:spPr>
          <p:txBody>
            <a:bodyPr/>
            <a:lstStyle/>
            <a:p/>
          </p:txBody>
        </p:sp>
        <p:sp>
          <p:nvSpPr>
            <p:cNvPr id="32" name="rc32"/>
            <p:cNvSpPr/>
            <p:nvPr/>
          </p:nvSpPr>
          <p:spPr>
            <a:xfrm>
              <a:off x="2959759" y="3059667"/>
              <a:ext cx="249522" cy="947017"/>
            </a:xfrm>
            <a:prstGeom prst="rect">
              <a:avLst/>
            </a:prstGeom>
            <a:solidFill>
              <a:srgbClr val="E2231A">
                <a:alpha val="100000"/>
              </a:srgbClr>
            </a:solidFill>
          </p:spPr>
          <p:txBody>
            <a:bodyPr/>
            <a:lstStyle/>
            <a:p/>
          </p:txBody>
        </p:sp>
        <p:sp>
          <p:nvSpPr>
            <p:cNvPr id="33" name="rc33"/>
            <p:cNvSpPr/>
            <p:nvPr/>
          </p:nvSpPr>
          <p:spPr>
            <a:xfrm>
              <a:off x="3237007" y="3074653"/>
              <a:ext cx="249522" cy="932031"/>
            </a:xfrm>
            <a:prstGeom prst="rect">
              <a:avLst/>
            </a:prstGeom>
            <a:solidFill>
              <a:srgbClr val="E2231A">
                <a:alpha val="100000"/>
              </a:srgbClr>
            </a:solidFill>
          </p:spPr>
          <p:txBody>
            <a:bodyPr/>
            <a:lstStyle/>
            <a:p/>
          </p:txBody>
        </p:sp>
        <p:sp>
          <p:nvSpPr>
            <p:cNvPr id="34" name="rc34"/>
            <p:cNvSpPr/>
            <p:nvPr/>
          </p:nvSpPr>
          <p:spPr>
            <a:xfrm>
              <a:off x="3514255" y="3029695"/>
              <a:ext cx="249522" cy="976990"/>
            </a:xfrm>
            <a:prstGeom prst="rect">
              <a:avLst/>
            </a:prstGeom>
            <a:solidFill>
              <a:srgbClr val="E2231A">
                <a:alpha val="100000"/>
              </a:srgbClr>
            </a:solidFill>
          </p:spPr>
          <p:txBody>
            <a:bodyPr/>
            <a:lstStyle/>
            <a:p/>
          </p:txBody>
        </p:sp>
        <p:sp>
          <p:nvSpPr>
            <p:cNvPr id="35" name="rc35"/>
            <p:cNvSpPr/>
            <p:nvPr/>
          </p:nvSpPr>
          <p:spPr>
            <a:xfrm>
              <a:off x="3791502" y="3006062"/>
              <a:ext cx="249522" cy="1000622"/>
            </a:xfrm>
            <a:prstGeom prst="rect">
              <a:avLst/>
            </a:prstGeom>
            <a:solidFill>
              <a:srgbClr val="E2231A">
                <a:alpha val="100000"/>
              </a:srgbClr>
            </a:solidFill>
          </p:spPr>
          <p:txBody>
            <a:bodyPr/>
            <a:lstStyle/>
            <a:p/>
          </p:txBody>
        </p:sp>
        <p:sp>
          <p:nvSpPr>
            <p:cNvPr id="36" name="rc36"/>
            <p:cNvSpPr/>
            <p:nvPr/>
          </p:nvSpPr>
          <p:spPr>
            <a:xfrm>
              <a:off x="4068750" y="3008368"/>
              <a:ext cx="249522" cy="998316"/>
            </a:xfrm>
            <a:prstGeom prst="rect">
              <a:avLst/>
            </a:prstGeom>
            <a:solidFill>
              <a:srgbClr val="E2231A">
                <a:alpha val="100000"/>
              </a:srgbClr>
            </a:solidFill>
          </p:spPr>
          <p:txBody>
            <a:bodyPr/>
            <a:lstStyle/>
            <a:p/>
          </p:txBody>
        </p:sp>
        <p:sp>
          <p:nvSpPr>
            <p:cNvPr id="37" name="rc37"/>
            <p:cNvSpPr/>
            <p:nvPr/>
          </p:nvSpPr>
          <p:spPr>
            <a:xfrm>
              <a:off x="4345998" y="3034306"/>
              <a:ext cx="249522" cy="972379"/>
            </a:xfrm>
            <a:prstGeom prst="rect">
              <a:avLst/>
            </a:prstGeom>
            <a:solidFill>
              <a:srgbClr val="E2231A">
                <a:alpha val="100000"/>
              </a:srgbClr>
            </a:solidFill>
          </p:spPr>
          <p:txBody>
            <a:bodyPr/>
            <a:lstStyle/>
            <a:p/>
          </p:txBody>
        </p:sp>
        <p:sp>
          <p:nvSpPr>
            <p:cNvPr id="38" name="rc38"/>
            <p:cNvSpPr/>
            <p:nvPr/>
          </p:nvSpPr>
          <p:spPr>
            <a:xfrm>
              <a:off x="4623245" y="2917874"/>
              <a:ext cx="249522" cy="1088811"/>
            </a:xfrm>
            <a:prstGeom prst="rect">
              <a:avLst/>
            </a:prstGeom>
            <a:solidFill>
              <a:srgbClr val="E2231A">
                <a:alpha val="100000"/>
              </a:srgbClr>
            </a:solidFill>
          </p:spPr>
          <p:txBody>
            <a:bodyPr/>
            <a:lstStyle/>
            <a:p/>
          </p:txBody>
        </p:sp>
        <p:sp>
          <p:nvSpPr>
            <p:cNvPr id="39" name="rc39"/>
            <p:cNvSpPr/>
            <p:nvPr/>
          </p:nvSpPr>
          <p:spPr>
            <a:xfrm>
              <a:off x="4900493" y="2955916"/>
              <a:ext cx="249522" cy="1050768"/>
            </a:xfrm>
            <a:prstGeom prst="rect">
              <a:avLst/>
            </a:prstGeom>
            <a:solidFill>
              <a:srgbClr val="E2231A">
                <a:alpha val="100000"/>
              </a:srgbClr>
            </a:solidFill>
          </p:spPr>
          <p:txBody>
            <a:bodyPr/>
            <a:lstStyle/>
            <a:p/>
          </p:txBody>
        </p:sp>
        <p:sp>
          <p:nvSpPr>
            <p:cNvPr id="40" name="rc40"/>
            <p:cNvSpPr/>
            <p:nvPr/>
          </p:nvSpPr>
          <p:spPr>
            <a:xfrm>
              <a:off x="5177741" y="2928825"/>
              <a:ext cx="249522" cy="1077859"/>
            </a:xfrm>
            <a:prstGeom prst="rect">
              <a:avLst/>
            </a:prstGeom>
            <a:solidFill>
              <a:srgbClr val="E2231A">
                <a:alpha val="100000"/>
              </a:srgbClr>
            </a:solidFill>
          </p:spPr>
          <p:txBody>
            <a:bodyPr/>
            <a:lstStyle/>
            <a:p/>
          </p:txBody>
        </p:sp>
        <p:sp>
          <p:nvSpPr>
            <p:cNvPr id="41" name="rc41"/>
            <p:cNvSpPr/>
            <p:nvPr/>
          </p:nvSpPr>
          <p:spPr>
            <a:xfrm>
              <a:off x="5454988" y="3218176"/>
              <a:ext cx="249522" cy="788508"/>
            </a:xfrm>
            <a:prstGeom prst="rect">
              <a:avLst/>
            </a:prstGeom>
            <a:solidFill>
              <a:srgbClr val="E2231A">
                <a:alpha val="100000"/>
              </a:srgbClr>
            </a:solidFill>
          </p:spPr>
          <p:txBody>
            <a:bodyPr/>
            <a:lstStyle/>
            <a:p/>
          </p:txBody>
        </p:sp>
        <p:sp>
          <p:nvSpPr>
            <p:cNvPr id="42" name="rc42"/>
            <p:cNvSpPr/>
            <p:nvPr/>
          </p:nvSpPr>
          <p:spPr>
            <a:xfrm>
              <a:off x="5732236" y="3188203"/>
              <a:ext cx="249522" cy="818481"/>
            </a:xfrm>
            <a:prstGeom prst="rect">
              <a:avLst/>
            </a:prstGeom>
            <a:solidFill>
              <a:srgbClr val="E2231A">
                <a:alpha val="100000"/>
              </a:srgbClr>
            </a:solidFill>
          </p:spPr>
          <p:txBody>
            <a:bodyPr/>
            <a:lstStyle/>
            <a:p/>
          </p:txBody>
        </p:sp>
        <p:sp>
          <p:nvSpPr>
            <p:cNvPr id="43" name="rc43"/>
            <p:cNvSpPr/>
            <p:nvPr/>
          </p:nvSpPr>
          <p:spPr>
            <a:xfrm>
              <a:off x="6009484" y="3202037"/>
              <a:ext cx="249522" cy="804648"/>
            </a:xfrm>
            <a:prstGeom prst="rect">
              <a:avLst/>
            </a:prstGeom>
            <a:solidFill>
              <a:srgbClr val="E2231A">
                <a:alpha val="100000"/>
              </a:srgbClr>
            </a:solidFill>
          </p:spPr>
          <p:txBody>
            <a:bodyPr/>
            <a:lstStyle/>
            <a:p/>
          </p:txBody>
        </p:sp>
        <p:sp>
          <p:nvSpPr>
            <p:cNvPr id="44" name="rc44"/>
            <p:cNvSpPr/>
            <p:nvPr/>
          </p:nvSpPr>
          <p:spPr>
            <a:xfrm>
              <a:off x="6286731" y="3200884"/>
              <a:ext cx="249522" cy="805800"/>
            </a:xfrm>
            <a:prstGeom prst="rect">
              <a:avLst/>
            </a:prstGeom>
            <a:solidFill>
              <a:srgbClr val="E2231A">
                <a:alpha val="100000"/>
              </a:srgbClr>
            </a:solidFill>
          </p:spPr>
          <p:txBody>
            <a:bodyPr/>
            <a:lstStyle/>
            <a:p/>
          </p:txBody>
        </p:sp>
        <p:sp>
          <p:nvSpPr>
            <p:cNvPr id="45" name="rc45"/>
            <p:cNvSpPr/>
            <p:nvPr/>
          </p:nvSpPr>
          <p:spPr>
            <a:xfrm>
              <a:off x="6563979" y="2865998"/>
              <a:ext cx="249522" cy="1140686"/>
            </a:xfrm>
            <a:prstGeom prst="rect">
              <a:avLst/>
            </a:prstGeom>
            <a:solidFill>
              <a:srgbClr val="E2231A">
                <a:alpha val="100000"/>
              </a:srgbClr>
            </a:solidFill>
          </p:spPr>
          <p:txBody>
            <a:bodyPr/>
            <a:lstStyle/>
            <a:p/>
          </p:txBody>
        </p:sp>
        <p:sp>
          <p:nvSpPr>
            <p:cNvPr id="46" name="rc46"/>
            <p:cNvSpPr/>
            <p:nvPr/>
          </p:nvSpPr>
          <p:spPr>
            <a:xfrm>
              <a:off x="6841227" y="2838908"/>
              <a:ext cx="249522" cy="1167777"/>
            </a:xfrm>
            <a:prstGeom prst="rect">
              <a:avLst/>
            </a:prstGeom>
            <a:solidFill>
              <a:srgbClr val="E2231A">
                <a:alpha val="100000"/>
              </a:srgbClr>
            </a:solidFill>
          </p:spPr>
          <p:txBody>
            <a:bodyPr/>
            <a:lstStyle/>
            <a:p/>
          </p:txBody>
        </p:sp>
        <p:sp>
          <p:nvSpPr>
            <p:cNvPr id="47" name="rc47"/>
            <p:cNvSpPr/>
            <p:nvPr/>
          </p:nvSpPr>
          <p:spPr>
            <a:xfrm>
              <a:off x="7118474" y="2815275"/>
              <a:ext cx="249522" cy="1191409"/>
            </a:xfrm>
            <a:prstGeom prst="rect">
              <a:avLst/>
            </a:prstGeom>
            <a:solidFill>
              <a:srgbClr val="E2231A">
                <a:alpha val="100000"/>
              </a:srgbClr>
            </a:solidFill>
          </p:spPr>
          <p:txBody>
            <a:bodyPr/>
            <a:lstStyle/>
            <a:p/>
          </p:txBody>
        </p:sp>
        <p:sp>
          <p:nvSpPr>
            <p:cNvPr id="48" name="rc48"/>
            <p:cNvSpPr/>
            <p:nvPr/>
          </p:nvSpPr>
          <p:spPr>
            <a:xfrm>
              <a:off x="7395722" y="2654461"/>
              <a:ext cx="249522" cy="1352223"/>
            </a:xfrm>
            <a:prstGeom prst="rect">
              <a:avLst/>
            </a:prstGeom>
            <a:solidFill>
              <a:srgbClr val="E2231A">
                <a:alpha val="100000"/>
              </a:srgbClr>
            </a:solidFill>
          </p:spPr>
          <p:txBody>
            <a:bodyPr/>
            <a:lstStyle/>
            <a:p/>
          </p:txBody>
        </p:sp>
        <p:sp>
          <p:nvSpPr>
            <p:cNvPr id="49" name="rc49"/>
            <p:cNvSpPr/>
            <p:nvPr/>
          </p:nvSpPr>
          <p:spPr>
            <a:xfrm>
              <a:off x="7672970" y="2504022"/>
              <a:ext cx="249522" cy="1502662"/>
            </a:xfrm>
            <a:prstGeom prst="rect">
              <a:avLst/>
            </a:prstGeom>
            <a:solidFill>
              <a:srgbClr val="E2231A">
                <a:alpha val="100000"/>
              </a:srgbClr>
            </a:solidFill>
          </p:spPr>
          <p:txBody>
            <a:bodyPr/>
            <a:lstStyle/>
            <a:p/>
          </p:txBody>
        </p:sp>
        <p:sp>
          <p:nvSpPr>
            <p:cNvPr id="50" name="rc50"/>
            <p:cNvSpPr/>
            <p:nvPr/>
          </p:nvSpPr>
          <p:spPr>
            <a:xfrm>
              <a:off x="7950217" y="3924260"/>
              <a:ext cx="249522" cy="82424"/>
            </a:xfrm>
            <a:prstGeom prst="rect">
              <a:avLst/>
            </a:prstGeom>
            <a:solidFill>
              <a:srgbClr val="E2231A">
                <a:alpha val="100000"/>
              </a:srgbClr>
            </a:solidFill>
          </p:spPr>
          <p:txBody>
            <a:bodyPr/>
            <a:lstStyle/>
            <a:p/>
          </p:txBody>
        </p:sp>
        <p:sp>
          <p:nvSpPr>
            <p:cNvPr id="51" name="rc51"/>
            <p:cNvSpPr/>
            <p:nvPr/>
          </p:nvSpPr>
          <p:spPr>
            <a:xfrm>
              <a:off x="5454988" y="3071771"/>
              <a:ext cx="249522" cy="146404"/>
            </a:xfrm>
            <a:prstGeom prst="rect">
              <a:avLst/>
            </a:prstGeom>
            <a:solidFill>
              <a:srgbClr val="B3B3B3">
                <a:alpha val="100000"/>
              </a:srgbClr>
            </a:solidFill>
          </p:spPr>
          <p:txBody>
            <a:bodyPr/>
            <a:lstStyle/>
            <a:p/>
          </p:txBody>
        </p:sp>
        <p:sp>
          <p:nvSpPr>
            <p:cNvPr id="52" name="rc52"/>
            <p:cNvSpPr/>
            <p:nvPr/>
          </p:nvSpPr>
          <p:spPr>
            <a:xfrm>
              <a:off x="5732236" y="3043528"/>
              <a:ext cx="249522" cy="144675"/>
            </a:xfrm>
            <a:prstGeom prst="rect">
              <a:avLst/>
            </a:prstGeom>
            <a:solidFill>
              <a:srgbClr val="B3B3B3">
                <a:alpha val="100000"/>
              </a:srgbClr>
            </a:solidFill>
          </p:spPr>
          <p:txBody>
            <a:bodyPr/>
            <a:lstStyle/>
            <a:p/>
          </p:txBody>
        </p:sp>
        <p:sp>
          <p:nvSpPr>
            <p:cNvPr id="53" name="rc53"/>
            <p:cNvSpPr/>
            <p:nvPr/>
          </p:nvSpPr>
          <p:spPr>
            <a:xfrm>
              <a:off x="6009484" y="3042952"/>
              <a:ext cx="249522" cy="159085"/>
            </a:xfrm>
            <a:prstGeom prst="rect">
              <a:avLst/>
            </a:prstGeom>
            <a:solidFill>
              <a:srgbClr val="B3B3B3">
                <a:alpha val="100000"/>
              </a:srgbClr>
            </a:solidFill>
          </p:spPr>
          <p:txBody>
            <a:bodyPr/>
            <a:lstStyle/>
            <a:p/>
          </p:txBody>
        </p:sp>
        <p:sp>
          <p:nvSpPr>
            <p:cNvPr id="54" name="rc54"/>
            <p:cNvSpPr/>
            <p:nvPr/>
          </p:nvSpPr>
          <p:spPr>
            <a:xfrm>
              <a:off x="6286731" y="3048716"/>
              <a:ext cx="249522" cy="152168"/>
            </a:xfrm>
            <a:prstGeom prst="rect">
              <a:avLst/>
            </a:prstGeom>
            <a:solidFill>
              <a:srgbClr val="B3B3B3">
                <a:alpha val="100000"/>
              </a:srgbClr>
            </a:solidFill>
          </p:spPr>
          <p:txBody>
            <a:bodyPr/>
            <a:lstStyle/>
            <a:p/>
          </p:txBody>
        </p:sp>
        <p:sp>
          <p:nvSpPr>
            <p:cNvPr id="55" name="rc55"/>
            <p:cNvSpPr/>
            <p:nvPr/>
          </p:nvSpPr>
          <p:spPr>
            <a:xfrm>
              <a:off x="7672970" y="2321881"/>
              <a:ext cx="249522" cy="182140"/>
            </a:xfrm>
            <a:prstGeom prst="rect">
              <a:avLst/>
            </a:prstGeom>
            <a:solidFill>
              <a:srgbClr val="B3B3B3">
                <a:alpha val="100000"/>
              </a:srgbClr>
            </a:solidFill>
          </p:spPr>
          <p:txBody>
            <a:bodyPr/>
            <a:lstStyle/>
            <a:p/>
          </p:txBody>
        </p:sp>
        <p:sp>
          <p:nvSpPr>
            <p:cNvPr id="56" name="rc56"/>
            <p:cNvSpPr/>
            <p:nvPr/>
          </p:nvSpPr>
          <p:spPr>
            <a:xfrm>
              <a:off x="7950217" y="3749612"/>
              <a:ext cx="249522" cy="174647"/>
            </a:xfrm>
            <a:prstGeom prst="rect">
              <a:avLst/>
            </a:prstGeom>
            <a:solidFill>
              <a:srgbClr val="B3B3B3">
                <a:alpha val="100000"/>
              </a:srgbClr>
            </a:solidFill>
          </p:spPr>
          <p:txBody>
            <a:bodyPr/>
            <a:lstStyle/>
            <a:p/>
          </p:txBody>
        </p:sp>
        <p:sp>
          <p:nvSpPr>
            <p:cNvPr id="57" name="pl57"/>
            <p:cNvSpPr/>
            <p:nvPr/>
          </p:nvSpPr>
          <p:spPr>
            <a:xfrm>
              <a:off x="1421035" y="1226758"/>
              <a:ext cx="6653943" cy="477361"/>
            </a:xfrm>
            <a:custGeom>
              <a:avLst/>
              <a:pathLst>
                <a:path w="6653943" h="477361">
                  <a:moveTo>
                    <a:pt x="0" y="365040"/>
                  </a:moveTo>
                  <a:lnTo>
                    <a:pt x="277247" y="365040"/>
                  </a:lnTo>
                  <a:lnTo>
                    <a:pt x="554495" y="365040"/>
                  </a:lnTo>
                  <a:lnTo>
                    <a:pt x="831742" y="365040"/>
                  </a:lnTo>
                  <a:lnTo>
                    <a:pt x="1108990" y="365040"/>
                  </a:lnTo>
                  <a:lnTo>
                    <a:pt x="1386238" y="365040"/>
                  </a:lnTo>
                  <a:lnTo>
                    <a:pt x="1663485" y="336960"/>
                  </a:lnTo>
                  <a:lnTo>
                    <a:pt x="1940733" y="336960"/>
                  </a:lnTo>
                  <a:lnTo>
                    <a:pt x="2217981" y="336960"/>
                  </a:lnTo>
                  <a:lnTo>
                    <a:pt x="2495228" y="336960"/>
                  </a:lnTo>
                  <a:lnTo>
                    <a:pt x="2772476" y="336960"/>
                  </a:lnTo>
                  <a:lnTo>
                    <a:pt x="3049724" y="336960"/>
                  </a:lnTo>
                  <a:lnTo>
                    <a:pt x="3326971" y="365040"/>
                  </a:lnTo>
                  <a:lnTo>
                    <a:pt x="3604219" y="365040"/>
                  </a:lnTo>
                  <a:lnTo>
                    <a:pt x="3881467" y="365040"/>
                  </a:lnTo>
                  <a:lnTo>
                    <a:pt x="4158714" y="252720"/>
                  </a:lnTo>
                  <a:lnTo>
                    <a:pt x="4435962" y="252720"/>
                  </a:lnTo>
                  <a:lnTo>
                    <a:pt x="4713210" y="252720"/>
                  </a:lnTo>
                  <a:lnTo>
                    <a:pt x="4990457" y="252720"/>
                  </a:lnTo>
                  <a:lnTo>
                    <a:pt x="5267705" y="365040"/>
                  </a:lnTo>
                  <a:lnTo>
                    <a:pt x="5544953" y="365040"/>
                  </a:lnTo>
                  <a:lnTo>
                    <a:pt x="5822200" y="365040"/>
                  </a:lnTo>
                  <a:lnTo>
                    <a:pt x="6099448" y="421200"/>
                  </a:lnTo>
                  <a:lnTo>
                    <a:pt x="6376696" y="477361"/>
                  </a:lnTo>
                  <a:lnTo>
                    <a:pt x="6653943" y="0"/>
                  </a:lnTo>
                </a:path>
              </a:pathLst>
            </a:custGeom>
            <a:ln w="27101" cap="flat">
              <a:solidFill>
                <a:srgbClr val="0058AB">
                  <a:alpha val="100000"/>
                </a:srgbClr>
              </a:solidFill>
              <a:prstDash val="solid"/>
              <a:round/>
            </a:ln>
          </p:spPr>
          <p:txBody>
            <a:bodyPr/>
            <a:lstStyle/>
            <a:p/>
          </p:txBody>
        </p:sp>
        <p:sp>
          <p:nvSpPr>
            <p:cNvPr id="58" name="pl58"/>
            <p:cNvSpPr/>
            <p:nvPr/>
          </p:nvSpPr>
          <p:spPr>
            <a:xfrm>
              <a:off x="3361768" y="1282919"/>
              <a:ext cx="4713210" cy="477361"/>
            </a:xfrm>
            <a:custGeom>
              <a:avLst/>
              <a:pathLst>
                <a:path w="4713210" h="477361">
                  <a:moveTo>
                    <a:pt x="0" y="112320"/>
                  </a:moveTo>
                  <a:lnTo>
                    <a:pt x="277247" y="224640"/>
                  </a:lnTo>
                  <a:lnTo>
                    <a:pt x="554495" y="252720"/>
                  </a:lnTo>
                  <a:lnTo>
                    <a:pt x="831742" y="252720"/>
                  </a:lnTo>
                  <a:lnTo>
                    <a:pt x="1108990" y="252720"/>
                  </a:lnTo>
                  <a:lnTo>
                    <a:pt x="1386238" y="252720"/>
                  </a:lnTo>
                  <a:lnTo>
                    <a:pt x="1663485" y="252720"/>
                  </a:lnTo>
                  <a:lnTo>
                    <a:pt x="1940733" y="252720"/>
                  </a:lnTo>
                  <a:lnTo>
                    <a:pt x="2217981" y="252720"/>
                  </a:lnTo>
                  <a:lnTo>
                    <a:pt x="2495228" y="252720"/>
                  </a:lnTo>
                  <a:lnTo>
                    <a:pt x="2772476" y="252720"/>
                  </a:lnTo>
                  <a:lnTo>
                    <a:pt x="3049724" y="252720"/>
                  </a:lnTo>
                  <a:lnTo>
                    <a:pt x="3326971" y="252720"/>
                  </a:lnTo>
                  <a:lnTo>
                    <a:pt x="3604219" y="252720"/>
                  </a:lnTo>
                  <a:lnTo>
                    <a:pt x="3881467" y="252720"/>
                  </a:lnTo>
                  <a:lnTo>
                    <a:pt x="4158714" y="252720"/>
                  </a:lnTo>
                  <a:lnTo>
                    <a:pt x="4435962" y="477361"/>
                  </a:lnTo>
                  <a:lnTo>
                    <a:pt x="4713210" y="0"/>
                  </a:lnTo>
                </a:path>
              </a:pathLst>
            </a:custGeom>
            <a:ln w="27101" cap="flat">
              <a:solidFill>
                <a:srgbClr val="333333">
                  <a:alpha val="100000"/>
                </a:srgbClr>
              </a:solidFill>
              <a:prstDash val="solid"/>
              <a:round/>
            </a:ln>
          </p:spPr>
          <p:txBody>
            <a:bodyPr/>
            <a:lstStyle/>
            <a:p/>
          </p:txBody>
        </p:sp>
        <p:sp>
          <p:nvSpPr>
            <p:cNvPr id="59" name="tx59"/>
            <p:cNvSpPr/>
            <p:nvPr/>
          </p:nvSpPr>
          <p:spPr>
            <a:xfrm>
              <a:off x="6618402"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0" name="tx60"/>
            <p:cNvSpPr/>
            <p:nvPr/>
          </p:nvSpPr>
          <p:spPr>
            <a:xfrm>
              <a:off x="6895650"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1" name="tx61"/>
            <p:cNvSpPr/>
            <p:nvPr/>
          </p:nvSpPr>
          <p:spPr>
            <a:xfrm>
              <a:off x="7172898"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2" name="tx62"/>
            <p:cNvSpPr/>
            <p:nvPr/>
          </p:nvSpPr>
          <p:spPr>
            <a:xfrm>
              <a:off x="7450145"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63" name="tx63"/>
            <p:cNvSpPr/>
            <p:nvPr/>
          </p:nvSpPr>
          <p:spPr>
            <a:xfrm>
              <a:off x="7727393"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64" name="tx64"/>
            <p:cNvSpPr/>
            <p:nvPr/>
          </p:nvSpPr>
          <p:spPr>
            <a:xfrm>
              <a:off x="800464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5" name="tx65"/>
            <p:cNvSpPr/>
            <p:nvPr/>
          </p:nvSpPr>
          <p:spPr>
            <a:xfrm>
              <a:off x="6618402"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66" name="tx66"/>
            <p:cNvSpPr/>
            <p:nvPr/>
          </p:nvSpPr>
          <p:spPr>
            <a:xfrm>
              <a:off x="6895650"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67" name="tx67"/>
            <p:cNvSpPr/>
            <p:nvPr/>
          </p:nvSpPr>
          <p:spPr>
            <a:xfrm>
              <a:off x="7172898"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68" name="tx68"/>
            <p:cNvSpPr/>
            <p:nvPr/>
          </p:nvSpPr>
          <p:spPr>
            <a:xfrm>
              <a:off x="7450145"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69" name="tx69"/>
            <p:cNvSpPr/>
            <p:nvPr/>
          </p:nvSpPr>
          <p:spPr>
            <a:xfrm>
              <a:off x="7727393"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0" name="tx70"/>
            <p:cNvSpPr/>
            <p:nvPr/>
          </p:nvSpPr>
          <p:spPr>
            <a:xfrm>
              <a:off x="8004641"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1" name="tx71"/>
            <p:cNvSpPr/>
            <p:nvPr/>
          </p:nvSpPr>
          <p:spPr>
            <a:xfrm>
              <a:off x="1345686" y="34910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72" name="tx72"/>
            <p:cNvSpPr/>
            <p:nvPr/>
          </p:nvSpPr>
          <p:spPr>
            <a:xfrm>
              <a:off x="2731924" y="34799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3" name="tx73"/>
            <p:cNvSpPr/>
            <p:nvPr/>
          </p:nvSpPr>
          <p:spPr>
            <a:xfrm>
              <a:off x="4118163" y="346841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4" name="tx74"/>
            <p:cNvSpPr/>
            <p:nvPr/>
          </p:nvSpPr>
          <p:spPr>
            <a:xfrm>
              <a:off x="5504401" y="35733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75" name="tx75"/>
            <p:cNvSpPr/>
            <p:nvPr/>
          </p:nvSpPr>
          <p:spPr>
            <a:xfrm>
              <a:off x="6658596" y="3397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76" name="tx76"/>
            <p:cNvSpPr/>
            <p:nvPr/>
          </p:nvSpPr>
          <p:spPr>
            <a:xfrm>
              <a:off x="6935843" y="33836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77" name="tx77"/>
            <p:cNvSpPr/>
            <p:nvPr/>
          </p:nvSpPr>
          <p:spPr>
            <a:xfrm>
              <a:off x="7167887" y="33718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78" name="tx78"/>
            <p:cNvSpPr/>
            <p:nvPr/>
          </p:nvSpPr>
          <p:spPr>
            <a:xfrm>
              <a:off x="7445134" y="329008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79" name="tx79"/>
            <p:cNvSpPr/>
            <p:nvPr/>
          </p:nvSpPr>
          <p:spPr>
            <a:xfrm>
              <a:off x="7722382" y="32149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0" name="tx80"/>
            <p:cNvSpPr/>
            <p:nvPr/>
          </p:nvSpPr>
          <p:spPr>
            <a:xfrm>
              <a:off x="5511936" y="296553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81" name="tx81"/>
            <p:cNvSpPr/>
            <p:nvPr/>
          </p:nvSpPr>
          <p:spPr>
            <a:xfrm>
              <a:off x="7729917" y="221564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82" name="tx82"/>
            <p:cNvSpPr/>
            <p:nvPr/>
          </p:nvSpPr>
          <p:spPr>
            <a:xfrm>
              <a:off x="7978677" y="3643378"/>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3" name="tx83"/>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4" name="tx84"/>
            <p:cNvSpPr/>
            <p:nvPr/>
          </p:nvSpPr>
          <p:spPr>
            <a:xfrm>
              <a:off x="717597" y="3379880"/>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85" name="tx85"/>
            <p:cNvSpPr/>
            <p:nvPr/>
          </p:nvSpPr>
          <p:spPr>
            <a:xfrm>
              <a:off x="717597" y="280348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6" name="tx86"/>
            <p:cNvSpPr/>
            <p:nvPr/>
          </p:nvSpPr>
          <p:spPr>
            <a:xfrm>
              <a:off x="717597" y="2225316"/>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87" name="tx87"/>
            <p:cNvSpPr/>
            <p:nvPr/>
          </p:nvSpPr>
          <p:spPr>
            <a:xfrm>
              <a:off x="717597" y="1651103"/>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88" name="tx88"/>
            <p:cNvSpPr/>
            <p:nvPr/>
          </p:nvSpPr>
          <p:spPr>
            <a:xfrm>
              <a:off x="717597" y="107300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89" name="tx8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1" name="tx9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2" name="tx9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3" name="tx9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4" name="tx94"/>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5" name="tx10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6" name="pl106"/>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7" name="pl107"/>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8" name="tx108"/>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9" name="tx109"/>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0" name="rc110"/>
            <p:cNvSpPr/>
            <p:nvPr/>
          </p:nvSpPr>
          <p:spPr>
            <a:xfrm>
              <a:off x="4678790" y="4909475"/>
              <a:ext cx="201456" cy="201456"/>
            </a:xfrm>
            <a:prstGeom prst="rect">
              <a:avLst/>
            </a:prstGeom>
            <a:solidFill>
              <a:srgbClr val="E2231A">
                <a:alpha val="100000"/>
              </a:srgbClr>
            </a:solidFill>
          </p:spPr>
          <p:txBody>
            <a:bodyPr/>
            <a:lstStyle/>
            <a:p/>
          </p:txBody>
        </p:sp>
        <p:sp>
          <p:nvSpPr>
            <p:cNvPr id="111" name="rc111"/>
            <p:cNvSpPr/>
            <p:nvPr/>
          </p:nvSpPr>
          <p:spPr>
            <a:xfrm>
              <a:off x="5642950" y="4909475"/>
              <a:ext cx="201456" cy="201456"/>
            </a:xfrm>
            <a:prstGeom prst="rect">
              <a:avLst/>
            </a:prstGeom>
            <a:solidFill>
              <a:srgbClr val="B3B3B3">
                <a:alpha val="100000"/>
              </a:srgbClr>
            </a:solidFill>
          </p:spPr>
          <p:txBody>
            <a:bodyPr/>
            <a:lstStyle/>
            <a:p/>
          </p:txBody>
        </p:sp>
        <p:sp>
          <p:nvSpPr>
            <p:cNvPr id="112" name="tx112"/>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3" name="tx113"/>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4" name="tx114"/>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5" name="tx115"/>
            <p:cNvSpPr/>
            <p:nvPr/>
          </p:nvSpPr>
          <p:spPr>
            <a:xfrm>
              <a:off x="951100" y="648663"/>
              <a:ext cx="1425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Cyprus, 2000-2024</a:t>
              </a:r>
            </a:p>
          </p:txBody>
        </p:sp>
        <p:sp>
          <p:nvSpPr>
            <p:cNvPr id="116" name="pl116"/>
            <p:cNvSpPr/>
            <p:nvPr/>
          </p:nvSpPr>
          <p:spPr>
            <a:xfrm>
              <a:off x="247716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483893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72007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0" name="pl12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2" name="pl12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65804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0198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38159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296273" y="5774644"/>
              <a:ext cx="4673951" cy="162162"/>
            </a:xfrm>
            <a:prstGeom prst="rect">
              <a:avLst/>
            </a:prstGeom>
            <a:solidFill>
              <a:srgbClr val="E2231A">
                <a:alpha val="100000"/>
              </a:srgbClr>
            </a:solidFill>
          </p:spPr>
          <p:txBody>
            <a:bodyPr/>
            <a:lstStyle/>
            <a:p/>
          </p:txBody>
        </p:sp>
        <p:sp>
          <p:nvSpPr>
            <p:cNvPr id="127" name="rc127"/>
            <p:cNvSpPr/>
            <p:nvPr/>
          </p:nvSpPr>
          <p:spPr>
            <a:xfrm>
              <a:off x="1296273" y="5571941"/>
              <a:ext cx="6157146" cy="162162"/>
            </a:xfrm>
            <a:prstGeom prst="rect">
              <a:avLst/>
            </a:prstGeom>
            <a:solidFill>
              <a:srgbClr val="E2231A">
                <a:alpha val="100000"/>
              </a:srgbClr>
            </a:solidFill>
          </p:spPr>
          <p:txBody>
            <a:bodyPr/>
            <a:lstStyle/>
            <a:p/>
          </p:txBody>
        </p:sp>
        <p:sp>
          <p:nvSpPr>
            <p:cNvPr id="128" name="rc128"/>
            <p:cNvSpPr/>
            <p:nvPr/>
          </p:nvSpPr>
          <p:spPr>
            <a:xfrm>
              <a:off x="1296273" y="5369238"/>
              <a:ext cx="337733" cy="162162"/>
            </a:xfrm>
            <a:prstGeom prst="rect">
              <a:avLst/>
            </a:prstGeom>
            <a:solidFill>
              <a:srgbClr val="E2231A">
                <a:alpha val="100000"/>
              </a:srgbClr>
            </a:solidFill>
          </p:spPr>
          <p:txBody>
            <a:bodyPr/>
            <a:lstStyle/>
            <a:p/>
          </p:txBody>
        </p:sp>
        <p:sp>
          <p:nvSpPr>
            <p:cNvPr id="129" name="rc129"/>
            <p:cNvSpPr/>
            <p:nvPr/>
          </p:nvSpPr>
          <p:spPr>
            <a:xfrm>
              <a:off x="7453419" y="5571941"/>
              <a:ext cx="746320" cy="162162"/>
            </a:xfrm>
            <a:prstGeom prst="rect">
              <a:avLst/>
            </a:prstGeom>
            <a:solidFill>
              <a:srgbClr val="B3B3B3">
                <a:alpha val="100000"/>
              </a:srgbClr>
            </a:solidFill>
          </p:spPr>
          <p:txBody>
            <a:bodyPr/>
            <a:lstStyle/>
            <a:p/>
          </p:txBody>
        </p:sp>
        <p:sp>
          <p:nvSpPr>
            <p:cNvPr id="130" name="rc130"/>
            <p:cNvSpPr/>
            <p:nvPr/>
          </p:nvSpPr>
          <p:spPr>
            <a:xfrm>
              <a:off x="1634007" y="5369238"/>
              <a:ext cx="715617" cy="162162"/>
            </a:xfrm>
            <a:prstGeom prst="rect">
              <a:avLst/>
            </a:prstGeom>
            <a:solidFill>
              <a:srgbClr val="B3B3B3">
                <a:alpha val="100000"/>
              </a:srgbClr>
            </a:solidFill>
          </p:spPr>
          <p:txBody>
            <a:bodyPr/>
            <a:lstStyle/>
            <a:p/>
          </p:txBody>
        </p:sp>
        <p:sp>
          <p:nvSpPr>
            <p:cNvPr id="131" name="tx131"/>
            <p:cNvSpPr/>
            <p:nvPr/>
          </p:nvSpPr>
          <p:spPr>
            <a:xfrm>
              <a:off x="828011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a:t>
              </a:r>
            </a:p>
          </p:txBody>
        </p:sp>
        <p:sp>
          <p:nvSpPr>
            <p:cNvPr id="132" name="tx132"/>
            <p:cNvSpPr/>
            <p:nvPr/>
          </p:nvSpPr>
          <p:spPr>
            <a:xfrm>
              <a:off x="2463761"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&lt;0.5</a:t>
              </a:r>
            </a:p>
          </p:txBody>
        </p:sp>
        <p:sp>
          <p:nvSpPr>
            <p:cNvPr id="133" name="tx133"/>
            <p:cNvSpPr/>
            <p:nvPr/>
          </p:nvSpPr>
          <p:spPr>
            <a:xfrm>
              <a:off x="3601095" y="5814001"/>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34" name="tx134"/>
            <p:cNvSpPr/>
            <p:nvPr/>
          </p:nvSpPr>
          <p:spPr>
            <a:xfrm>
              <a:off x="4294474"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a:t>
              </a:r>
            </a:p>
          </p:txBody>
        </p:sp>
        <p:sp>
          <p:nvSpPr>
            <p:cNvPr id="135" name="tx135"/>
            <p:cNvSpPr/>
            <p:nvPr/>
          </p:nvSpPr>
          <p:spPr>
            <a:xfrm>
              <a:off x="1351004"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6" name="tx136"/>
            <p:cNvSpPr/>
            <p:nvPr/>
          </p:nvSpPr>
          <p:spPr>
            <a:xfrm>
              <a:off x="7712444"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7" name="tx137"/>
            <p:cNvSpPr/>
            <p:nvPr/>
          </p:nvSpPr>
          <p:spPr>
            <a:xfrm>
              <a:off x="1877680"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38" name="tx13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2" name="tx142"/>
            <p:cNvSpPr/>
            <p:nvPr/>
          </p:nvSpPr>
          <p:spPr>
            <a:xfrm>
              <a:off x="3572611"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43" name="tx143"/>
            <p:cNvSpPr/>
            <p:nvPr/>
          </p:nvSpPr>
          <p:spPr>
            <a:xfrm>
              <a:off x="5934386"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44" name="tx144"/>
            <p:cNvSpPr/>
            <p:nvPr/>
          </p:nvSpPr>
          <p:spPr>
            <a:xfrm>
              <a:off x="8296160"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45" name="tx145"/>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6" name="tx14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99%. This is greater than in 2019, where coverage was 86%.
&lt;200 children missed their routine first dose of measles vaccine.
MCV2 is typically administered to children between 18 months and five years old. MCV2 coverage increased to 97%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85694"/>
            </a:xfrm>
            <a:custGeom>
              <a:avLst/>
              <a:pathLst>
                <a:path w="3397293" h="485694">
                  <a:moveTo>
                    <a:pt x="0" y="371413"/>
                  </a:moveTo>
                  <a:lnTo>
                    <a:pt x="141553" y="371413"/>
                  </a:lnTo>
                  <a:lnTo>
                    <a:pt x="283107" y="371413"/>
                  </a:lnTo>
                  <a:lnTo>
                    <a:pt x="424661" y="371413"/>
                  </a:lnTo>
                  <a:lnTo>
                    <a:pt x="566215" y="371413"/>
                  </a:lnTo>
                  <a:lnTo>
                    <a:pt x="707769" y="371413"/>
                  </a:lnTo>
                  <a:lnTo>
                    <a:pt x="849323" y="342843"/>
                  </a:lnTo>
                  <a:lnTo>
                    <a:pt x="990877" y="342843"/>
                  </a:lnTo>
                  <a:lnTo>
                    <a:pt x="1132431" y="342843"/>
                  </a:lnTo>
                  <a:lnTo>
                    <a:pt x="1273984" y="342843"/>
                  </a:lnTo>
                  <a:lnTo>
                    <a:pt x="1415538" y="342843"/>
                  </a:lnTo>
                  <a:lnTo>
                    <a:pt x="1557092" y="342843"/>
                  </a:lnTo>
                  <a:lnTo>
                    <a:pt x="1698646" y="371413"/>
                  </a:lnTo>
                  <a:lnTo>
                    <a:pt x="1840200" y="371413"/>
                  </a:lnTo>
                  <a:lnTo>
                    <a:pt x="1981754" y="371413"/>
                  </a:lnTo>
                  <a:lnTo>
                    <a:pt x="2123308" y="257132"/>
                  </a:lnTo>
                  <a:lnTo>
                    <a:pt x="2264862" y="257132"/>
                  </a:lnTo>
                  <a:lnTo>
                    <a:pt x="2406416" y="257132"/>
                  </a:lnTo>
                  <a:lnTo>
                    <a:pt x="2547969" y="257132"/>
                  </a:lnTo>
                  <a:lnTo>
                    <a:pt x="2689523" y="371413"/>
                  </a:lnTo>
                  <a:lnTo>
                    <a:pt x="2831077" y="371413"/>
                  </a:lnTo>
                  <a:lnTo>
                    <a:pt x="2972631" y="371413"/>
                  </a:lnTo>
                  <a:lnTo>
                    <a:pt x="3114185" y="428553"/>
                  </a:lnTo>
                  <a:lnTo>
                    <a:pt x="3255739" y="485694"/>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85694"/>
            </a:xfrm>
            <a:custGeom>
              <a:avLst/>
              <a:pathLst>
                <a:path w="3397293" h="485694">
                  <a:moveTo>
                    <a:pt x="0" y="371413"/>
                  </a:moveTo>
                  <a:lnTo>
                    <a:pt x="141553" y="371413"/>
                  </a:lnTo>
                  <a:lnTo>
                    <a:pt x="283107" y="371413"/>
                  </a:lnTo>
                  <a:lnTo>
                    <a:pt x="424661" y="371413"/>
                  </a:lnTo>
                  <a:lnTo>
                    <a:pt x="566215" y="371413"/>
                  </a:lnTo>
                  <a:lnTo>
                    <a:pt x="707769" y="371413"/>
                  </a:lnTo>
                  <a:lnTo>
                    <a:pt x="849323" y="342843"/>
                  </a:lnTo>
                  <a:lnTo>
                    <a:pt x="990877" y="342843"/>
                  </a:lnTo>
                  <a:lnTo>
                    <a:pt x="1132431" y="342843"/>
                  </a:lnTo>
                  <a:lnTo>
                    <a:pt x="1273984" y="342843"/>
                  </a:lnTo>
                  <a:lnTo>
                    <a:pt x="1415538" y="342843"/>
                  </a:lnTo>
                  <a:lnTo>
                    <a:pt x="1557092" y="342843"/>
                  </a:lnTo>
                  <a:lnTo>
                    <a:pt x="1698646" y="371413"/>
                  </a:lnTo>
                  <a:lnTo>
                    <a:pt x="1840200" y="371413"/>
                  </a:lnTo>
                  <a:lnTo>
                    <a:pt x="1981754" y="371413"/>
                  </a:lnTo>
                  <a:lnTo>
                    <a:pt x="2123308" y="257132"/>
                  </a:lnTo>
                  <a:lnTo>
                    <a:pt x="2264862" y="257132"/>
                  </a:lnTo>
                  <a:lnTo>
                    <a:pt x="2406416" y="257132"/>
                  </a:lnTo>
                  <a:lnTo>
                    <a:pt x="2547969" y="257132"/>
                  </a:lnTo>
                  <a:lnTo>
                    <a:pt x="2689523" y="371413"/>
                  </a:lnTo>
                  <a:lnTo>
                    <a:pt x="2831077" y="371413"/>
                  </a:lnTo>
                  <a:lnTo>
                    <a:pt x="2972631" y="371413"/>
                  </a:lnTo>
                  <a:lnTo>
                    <a:pt x="3114185" y="428553"/>
                  </a:lnTo>
                  <a:lnTo>
                    <a:pt x="3255739" y="485694"/>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85694"/>
            </a:xfrm>
            <a:custGeom>
              <a:avLst/>
              <a:pathLst>
                <a:path w="3397293" h="485694">
                  <a:moveTo>
                    <a:pt x="0" y="371413"/>
                  </a:moveTo>
                  <a:lnTo>
                    <a:pt x="141553" y="371413"/>
                  </a:lnTo>
                  <a:lnTo>
                    <a:pt x="283107" y="371413"/>
                  </a:lnTo>
                  <a:lnTo>
                    <a:pt x="424661" y="371413"/>
                  </a:lnTo>
                  <a:lnTo>
                    <a:pt x="566215" y="371413"/>
                  </a:lnTo>
                  <a:lnTo>
                    <a:pt x="707769" y="371413"/>
                  </a:lnTo>
                  <a:lnTo>
                    <a:pt x="849323" y="342843"/>
                  </a:lnTo>
                  <a:lnTo>
                    <a:pt x="990877" y="342843"/>
                  </a:lnTo>
                  <a:lnTo>
                    <a:pt x="1132431" y="342843"/>
                  </a:lnTo>
                  <a:lnTo>
                    <a:pt x="1273984" y="342843"/>
                  </a:lnTo>
                  <a:lnTo>
                    <a:pt x="1415538" y="342843"/>
                  </a:lnTo>
                  <a:lnTo>
                    <a:pt x="1557092" y="342843"/>
                  </a:lnTo>
                  <a:lnTo>
                    <a:pt x="1698646" y="371413"/>
                  </a:lnTo>
                  <a:lnTo>
                    <a:pt x="1840200" y="371413"/>
                  </a:lnTo>
                  <a:lnTo>
                    <a:pt x="1981754" y="371413"/>
                  </a:lnTo>
                  <a:lnTo>
                    <a:pt x="2123308" y="257132"/>
                  </a:lnTo>
                  <a:lnTo>
                    <a:pt x="2264862" y="257132"/>
                  </a:lnTo>
                  <a:lnTo>
                    <a:pt x="2406416" y="257132"/>
                  </a:lnTo>
                  <a:lnTo>
                    <a:pt x="2547969" y="257132"/>
                  </a:lnTo>
                  <a:lnTo>
                    <a:pt x="2689523" y="371413"/>
                  </a:lnTo>
                  <a:lnTo>
                    <a:pt x="2831077" y="371413"/>
                  </a:lnTo>
                  <a:lnTo>
                    <a:pt x="2972631" y="371413"/>
                  </a:lnTo>
                  <a:lnTo>
                    <a:pt x="3114185" y="428553"/>
                  </a:lnTo>
                  <a:lnTo>
                    <a:pt x="3255739" y="485694"/>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067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671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78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03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3814" y="4802310"/>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60" name="tx60"/>
            <p:cNvSpPr/>
            <p:nvPr/>
          </p:nvSpPr>
          <p:spPr>
            <a:xfrm>
              <a:off x="24749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739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2812" y="471005"/>
              <a:ext cx="24735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Cyprus,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761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866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97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708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813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91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1025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55125"/>
              <a:ext cx="3397293" cy="1342049"/>
            </a:xfrm>
            <a:custGeom>
              <a:avLst/>
              <a:pathLst>
                <a:path w="3397293" h="1342049">
                  <a:moveTo>
                    <a:pt x="0" y="1026273"/>
                  </a:moveTo>
                  <a:lnTo>
                    <a:pt x="141553" y="1026273"/>
                  </a:lnTo>
                  <a:lnTo>
                    <a:pt x="283107" y="1026273"/>
                  </a:lnTo>
                  <a:lnTo>
                    <a:pt x="424661" y="1026273"/>
                  </a:lnTo>
                  <a:lnTo>
                    <a:pt x="566215" y="1026273"/>
                  </a:lnTo>
                  <a:lnTo>
                    <a:pt x="707769" y="1026273"/>
                  </a:lnTo>
                  <a:lnTo>
                    <a:pt x="849323" y="947329"/>
                  </a:lnTo>
                  <a:lnTo>
                    <a:pt x="990877" y="947329"/>
                  </a:lnTo>
                  <a:lnTo>
                    <a:pt x="1132431" y="947329"/>
                  </a:lnTo>
                  <a:lnTo>
                    <a:pt x="1273984" y="947329"/>
                  </a:lnTo>
                  <a:lnTo>
                    <a:pt x="1415538" y="947329"/>
                  </a:lnTo>
                  <a:lnTo>
                    <a:pt x="1557092" y="947329"/>
                  </a:lnTo>
                  <a:lnTo>
                    <a:pt x="1698646" y="1026273"/>
                  </a:lnTo>
                  <a:lnTo>
                    <a:pt x="1840200" y="1026273"/>
                  </a:lnTo>
                  <a:lnTo>
                    <a:pt x="1981754" y="1026273"/>
                  </a:lnTo>
                  <a:lnTo>
                    <a:pt x="2123308" y="710497"/>
                  </a:lnTo>
                  <a:lnTo>
                    <a:pt x="2264862" y="710497"/>
                  </a:lnTo>
                  <a:lnTo>
                    <a:pt x="2406416" y="710497"/>
                  </a:lnTo>
                  <a:lnTo>
                    <a:pt x="2547969" y="710497"/>
                  </a:lnTo>
                  <a:lnTo>
                    <a:pt x="2689523" y="1026273"/>
                  </a:lnTo>
                  <a:lnTo>
                    <a:pt x="2831077" y="1026273"/>
                  </a:lnTo>
                  <a:lnTo>
                    <a:pt x="2972631" y="1026273"/>
                  </a:lnTo>
                  <a:lnTo>
                    <a:pt x="3114185" y="1184161"/>
                  </a:lnTo>
                  <a:lnTo>
                    <a:pt x="3255739" y="1342049"/>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81399"/>
              <a:ext cx="3397293" cy="1184161"/>
            </a:xfrm>
            <a:custGeom>
              <a:avLst/>
              <a:pathLst>
                <a:path w="3397293" h="1184161">
                  <a:moveTo>
                    <a:pt x="0" y="1184161"/>
                  </a:moveTo>
                  <a:lnTo>
                    <a:pt x="141553" y="1105217"/>
                  </a:lnTo>
                  <a:lnTo>
                    <a:pt x="283107" y="1105217"/>
                  </a:lnTo>
                  <a:lnTo>
                    <a:pt x="424661" y="1026273"/>
                  </a:lnTo>
                  <a:lnTo>
                    <a:pt x="566215" y="868385"/>
                  </a:lnTo>
                  <a:lnTo>
                    <a:pt x="707769" y="710497"/>
                  </a:lnTo>
                  <a:lnTo>
                    <a:pt x="849323" y="552608"/>
                  </a:lnTo>
                  <a:lnTo>
                    <a:pt x="990877" y="552608"/>
                  </a:lnTo>
                  <a:lnTo>
                    <a:pt x="1132431" y="394720"/>
                  </a:lnTo>
                  <a:lnTo>
                    <a:pt x="1273984" y="236832"/>
                  </a:lnTo>
                  <a:lnTo>
                    <a:pt x="1415538" y="157888"/>
                  </a:lnTo>
                  <a:lnTo>
                    <a:pt x="1557092" y="157888"/>
                  </a:lnTo>
                  <a:lnTo>
                    <a:pt x="1698646" y="157888"/>
                  </a:lnTo>
                  <a:lnTo>
                    <a:pt x="1840200" y="157888"/>
                  </a:lnTo>
                  <a:lnTo>
                    <a:pt x="1981754" y="157888"/>
                  </a:lnTo>
                  <a:lnTo>
                    <a:pt x="2123308" y="157888"/>
                  </a:lnTo>
                  <a:lnTo>
                    <a:pt x="2264862" y="78944"/>
                  </a:lnTo>
                  <a:lnTo>
                    <a:pt x="2406416" y="78944"/>
                  </a:lnTo>
                  <a:lnTo>
                    <a:pt x="2547969" y="0"/>
                  </a:lnTo>
                  <a:lnTo>
                    <a:pt x="2689523" y="0"/>
                  </a:lnTo>
                  <a:lnTo>
                    <a:pt x="2831077" y="236832"/>
                  </a:lnTo>
                  <a:lnTo>
                    <a:pt x="2972631" y="394720"/>
                  </a:lnTo>
                  <a:lnTo>
                    <a:pt x="3114185" y="236832"/>
                  </a:lnTo>
                  <a:lnTo>
                    <a:pt x="3255739" y="236832"/>
                  </a:lnTo>
                  <a:lnTo>
                    <a:pt x="3397293" y="157888"/>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81399"/>
              <a:ext cx="3397293" cy="236832"/>
            </a:xfrm>
            <a:custGeom>
              <a:avLst/>
              <a:pathLst>
                <a:path w="3397293" h="236832">
                  <a:moveTo>
                    <a:pt x="0" y="236832"/>
                  </a:moveTo>
                  <a:lnTo>
                    <a:pt x="141553" y="157888"/>
                  </a:lnTo>
                  <a:lnTo>
                    <a:pt x="283107" y="157888"/>
                  </a:lnTo>
                  <a:lnTo>
                    <a:pt x="424661" y="78944"/>
                  </a:lnTo>
                  <a:lnTo>
                    <a:pt x="566215" y="78944"/>
                  </a:lnTo>
                  <a:lnTo>
                    <a:pt x="707769" y="78944"/>
                  </a:lnTo>
                  <a:lnTo>
                    <a:pt x="849323" y="0"/>
                  </a:lnTo>
                  <a:lnTo>
                    <a:pt x="990877" y="78944"/>
                  </a:lnTo>
                  <a:lnTo>
                    <a:pt x="1132431" y="0"/>
                  </a:lnTo>
                  <a:lnTo>
                    <a:pt x="1273984" y="78944"/>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8139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55125"/>
              <a:ext cx="3397293" cy="1342049"/>
            </a:xfrm>
            <a:custGeom>
              <a:avLst/>
              <a:pathLst>
                <a:path w="3397293" h="1342049">
                  <a:moveTo>
                    <a:pt x="0" y="1026273"/>
                  </a:moveTo>
                  <a:lnTo>
                    <a:pt x="141553" y="1026273"/>
                  </a:lnTo>
                  <a:lnTo>
                    <a:pt x="283107" y="1026273"/>
                  </a:lnTo>
                  <a:lnTo>
                    <a:pt x="424661" y="1026273"/>
                  </a:lnTo>
                  <a:lnTo>
                    <a:pt x="566215" y="1026273"/>
                  </a:lnTo>
                  <a:lnTo>
                    <a:pt x="707769" y="1026273"/>
                  </a:lnTo>
                  <a:lnTo>
                    <a:pt x="849323" y="947329"/>
                  </a:lnTo>
                  <a:lnTo>
                    <a:pt x="990877" y="947329"/>
                  </a:lnTo>
                  <a:lnTo>
                    <a:pt x="1132431" y="947329"/>
                  </a:lnTo>
                  <a:lnTo>
                    <a:pt x="1273984" y="947329"/>
                  </a:lnTo>
                  <a:lnTo>
                    <a:pt x="1415538" y="947329"/>
                  </a:lnTo>
                  <a:lnTo>
                    <a:pt x="1557092" y="947329"/>
                  </a:lnTo>
                  <a:lnTo>
                    <a:pt x="1698646" y="1026273"/>
                  </a:lnTo>
                  <a:lnTo>
                    <a:pt x="1840200" y="1026273"/>
                  </a:lnTo>
                  <a:lnTo>
                    <a:pt x="1981754" y="1026273"/>
                  </a:lnTo>
                  <a:lnTo>
                    <a:pt x="2123308" y="710497"/>
                  </a:lnTo>
                  <a:lnTo>
                    <a:pt x="2264862" y="710497"/>
                  </a:lnTo>
                  <a:lnTo>
                    <a:pt x="2406416" y="710497"/>
                  </a:lnTo>
                  <a:lnTo>
                    <a:pt x="2547969" y="710497"/>
                  </a:lnTo>
                  <a:lnTo>
                    <a:pt x="2689523" y="1026273"/>
                  </a:lnTo>
                  <a:lnTo>
                    <a:pt x="2831077" y="1026273"/>
                  </a:lnTo>
                  <a:lnTo>
                    <a:pt x="2972631" y="1026273"/>
                  </a:lnTo>
                  <a:lnTo>
                    <a:pt x="3114185" y="1184161"/>
                  </a:lnTo>
                  <a:lnTo>
                    <a:pt x="3255739" y="1342049"/>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28814"/>
              <a:ext cx="0" cy="1152584"/>
            </a:xfrm>
            <a:custGeom>
              <a:avLst/>
              <a:pathLst>
                <a:path w="0" h="1152584">
                  <a:moveTo>
                    <a:pt x="0" y="115258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28814"/>
              <a:ext cx="0" cy="1152584"/>
            </a:xfrm>
            <a:custGeom>
              <a:avLst/>
              <a:pathLst>
                <a:path w="0" h="1152584">
                  <a:moveTo>
                    <a:pt x="0" y="115258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28814"/>
              <a:ext cx="0" cy="1073639"/>
            </a:xfrm>
            <a:custGeom>
              <a:avLst/>
              <a:pathLst>
                <a:path w="0" h="1073639">
                  <a:moveTo>
                    <a:pt x="0" y="107363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28814"/>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28814"/>
              <a:ext cx="0" cy="1152584"/>
            </a:xfrm>
            <a:custGeom>
              <a:avLst/>
              <a:pathLst>
                <a:path w="0" h="1152584">
                  <a:moveTo>
                    <a:pt x="0" y="11525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28814"/>
              <a:ext cx="0" cy="1468360"/>
            </a:xfrm>
            <a:custGeom>
              <a:avLst/>
              <a:pathLst>
                <a:path w="0" h="1468360">
                  <a:moveTo>
                    <a:pt x="0" y="14683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28814"/>
              <a:ext cx="0" cy="126310"/>
            </a:xfrm>
            <a:custGeom>
              <a:avLst/>
              <a:pathLst>
                <a:path w="0" h="126310">
                  <a:moveTo>
                    <a:pt x="0" y="12631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55125"/>
              <a:ext cx="3397293" cy="1342049"/>
            </a:xfrm>
            <a:custGeom>
              <a:avLst/>
              <a:pathLst>
                <a:path w="3397293" h="1342049">
                  <a:moveTo>
                    <a:pt x="0" y="1026273"/>
                  </a:moveTo>
                  <a:lnTo>
                    <a:pt x="141553" y="1026273"/>
                  </a:lnTo>
                  <a:lnTo>
                    <a:pt x="283107" y="1026273"/>
                  </a:lnTo>
                  <a:lnTo>
                    <a:pt x="424661" y="1026273"/>
                  </a:lnTo>
                  <a:lnTo>
                    <a:pt x="566215" y="1026273"/>
                  </a:lnTo>
                  <a:lnTo>
                    <a:pt x="707769" y="1026273"/>
                  </a:lnTo>
                  <a:lnTo>
                    <a:pt x="849323" y="947329"/>
                  </a:lnTo>
                  <a:lnTo>
                    <a:pt x="990877" y="947329"/>
                  </a:lnTo>
                  <a:lnTo>
                    <a:pt x="1132431" y="947329"/>
                  </a:lnTo>
                  <a:lnTo>
                    <a:pt x="1273984" y="947329"/>
                  </a:lnTo>
                  <a:lnTo>
                    <a:pt x="1415538" y="947329"/>
                  </a:lnTo>
                  <a:lnTo>
                    <a:pt x="1557092" y="947329"/>
                  </a:lnTo>
                  <a:lnTo>
                    <a:pt x="1698646" y="1026273"/>
                  </a:lnTo>
                  <a:lnTo>
                    <a:pt x="1840200" y="1026273"/>
                  </a:lnTo>
                  <a:lnTo>
                    <a:pt x="1981754" y="1026273"/>
                  </a:lnTo>
                  <a:lnTo>
                    <a:pt x="2123308" y="710497"/>
                  </a:lnTo>
                  <a:lnTo>
                    <a:pt x="2264862" y="710497"/>
                  </a:lnTo>
                  <a:lnTo>
                    <a:pt x="2406416" y="710497"/>
                  </a:lnTo>
                  <a:lnTo>
                    <a:pt x="2547969" y="710497"/>
                  </a:lnTo>
                  <a:lnTo>
                    <a:pt x="2689523" y="1026273"/>
                  </a:lnTo>
                  <a:lnTo>
                    <a:pt x="2831077" y="1026273"/>
                  </a:lnTo>
                  <a:lnTo>
                    <a:pt x="2972631" y="1026273"/>
                  </a:lnTo>
                  <a:lnTo>
                    <a:pt x="3114185" y="1184161"/>
                  </a:lnTo>
                  <a:lnTo>
                    <a:pt x="3255739" y="1342049"/>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407519"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115288"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23058" y="14581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30827" y="14584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097042"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5843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74667" y="1456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8" name="tx98"/>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6409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4187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6292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8398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0504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234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2341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245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869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90513" y="4802310"/>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117" name="tx117"/>
            <p:cNvSpPr/>
            <p:nvPr/>
          </p:nvSpPr>
          <p:spPr>
            <a:xfrm>
              <a:off x="67916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5409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72139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5298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3382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1256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93402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5557873" cy="149993"/>
            </a:xfrm>
            <a:prstGeom prst="rect">
              <a:avLst/>
            </a:prstGeom>
            <a:solidFill>
              <a:srgbClr val="E2231A">
                <a:alpha val="80000"/>
              </a:srgbClr>
            </a:solidFill>
          </p:spPr>
          <p:txBody>
            <a:bodyPr/>
            <a:lstStyle/>
            <a:p/>
          </p:txBody>
        </p:sp>
        <p:sp>
          <p:nvSpPr>
            <p:cNvPr id="130" name="rc130"/>
            <p:cNvSpPr/>
            <p:nvPr/>
          </p:nvSpPr>
          <p:spPr>
            <a:xfrm>
              <a:off x="1317178" y="5637654"/>
              <a:ext cx="7321564" cy="149993"/>
            </a:xfrm>
            <a:prstGeom prst="rect">
              <a:avLst/>
            </a:prstGeom>
            <a:solidFill>
              <a:srgbClr val="E2231A">
                <a:alpha val="80000"/>
              </a:srgbClr>
            </a:solidFill>
          </p:spPr>
          <p:txBody>
            <a:bodyPr/>
            <a:lstStyle/>
            <a:p/>
          </p:txBody>
        </p:sp>
        <p:sp>
          <p:nvSpPr>
            <p:cNvPr id="131" name="rc131"/>
            <p:cNvSpPr/>
            <p:nvPr/>
          </p:nvSpPr>
          <p:spPr>
            <a:xfrm>
              <a:off x="1317178" y="5450161"/>
              <a:ext cx="401604" cy="149993"/>
            </a:xfrm>
            <a:prstGeom prst="rect">
              <a:avLst/>
            </a:prstGeom>
            <a:solidFill>
              <a:srgbClr val="E2231A">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77601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658443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Cyprus (99%) was 15 percentage points higher than the global average (84%) and 5 percentage points higher than the average across all non-programme countries (94%).
National MCV1 coverage was 13 percentage points higher than in 2019 (86%).
This equates to &lt;200 unvaccinated children in 2024 compared to 2,000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Cyprus ranked number 38 out of 41 countries for lowest MCV1 coverage (based on tied ranks).
Cyprus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44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378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613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61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496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910854"/>
              <a:ext cx="249522" cy="1191843"/>
            </a:xfrm>
            <a:prstGeom prst="rect">
              <a:avLst/>
            </a:prstGeom>
            <a:solidFill>
              <a:srgbClr val="80BD41">
                <a:alpha val="100000"/>
              </a:srgbClr>
            </a:solidFill>
          </p:spPr>
          <p:txBody>
            <a:bodyPr/>
            <a:lstStyle/>
            <a:p/>
          </p:txBody>
        </p:sp>
        <p:sp>
          <p:nvSpPr>
            <p:cNvPr id="22" name="rc22"/>
            <p:cNvSpPr/>
            <p:nvPr/>
          </p:nvSpPr>
          <p:spPr>
            <a:xfrm>
              <a:off x="1296273" y="2716723"/>
              <a:ext cx="249522" cy="194130"/>
            </a:xfrm>
            <a:prstGeom prst="rect">
              <a:avLst/>
            </a:prstGeom>
            <a:solidFill>
              <a:srgbClr val="E2231A">
                <a:alpha val="100000"/>
              </a:srgbClr>
            </a:solidFill>
          </p:spPr>
          <p:txBody>
            <a:bodyPr/>
            <a:lstStyle/>
            <a:p/>
          </p:txBody>
        </p:sp>
        <p:sp>
          <p:nvSpPr>
            <p:cNvPr id="23" name="rc23"/>
            <p:cNvSpPr/>
            <p:nvPr/>
          </p:nvSpPr>
          <p:spPr>
            <a:xfrm>
              <a:off x="1573521" y="2933208"/>
              <a:ext cx="249522" cy="1169488"/>
            </a:xfrm>
            <a:prstGeom prst="rect">
              <a:avLst/>
            </a:prstGeom>
            <a:solidFill>
              <a:srgbClr val="80BD41">
                <a:alpha val="100000"/>
              </a:srgbClr>
            </a:solidFill>
          </p:spPr>
          <p:txBody>
            <a:bodyPr/>
            <a:lstStyle/>
            <a:p/>
          </p:txBody>
        </p:sp>
        <p:sp>
          <p:nvSpPr>
            <p:cNvPr id="24" name="rc24"/>
            <p:cNvSpPr/>
            <p:nvPr/>
          </p:nvSpPr>
          <p:spPr>
            <a:xfrm>
              <a:off x="1573521" y="2742607"/>
              <a:ext cx="249522" cy="190600"/>
            </a:xfrm>
            <a:prstGeom prst="rect">
              <a:avLst/>
            </a:prstGeom>
            <a:solidFill>
              <a:srgbClr val="E2231A">
                <a:alpha val="100000"/>
              </a:srgbClr>
            </a:solidFill>
          </p:spPr>
          <p:txBody>
            <a:bodyPr/>
            <a:lstStyle/>
            <a:p/>
          </p:txBody>
        </p:sp>
        <p:sp>
          <p:nvSpPr>
            <p:cNvPr id="25" name="rc25"/>
            <p:cNvSpPr/>
            <p:nvPr/>
          </p:nvSpPr>
          <p:spPr>
            <a:xfrm>
              <a:off x="1850769" y="2954386"/>
              <a:ext cx="249522" cy="1148310"/>
            </a:xfrm>
            <a:prstGeom prst="rect">
              <a:avLst/>
            </a:prstGeom>
            <a:solidFill>
              <a:srgbClr val="80BD41">
                <a:alpha val="100000"/>
              </a:srgbClr>
            </a:solidFill>
          </p:spPr>
          <p:txBody>
            <a:bodyPr/>
            <a:lstStyle/>
            <a:p/>
          </p:txBody>
        </p:sp>
        <p:sp>
          <p:nvSpPr>
            <p:cNvPr id="26" name="rc26"/>
            <p:cNvSpPr/>
            <p:nvPr/>
          </p:nvSpPr>
          <p:spPr>
            <a:xfrm>
              <a:off x="1850769" y="2767315"/>
              <a:ext cx="249522" cy="187071"/>
            </a:xfrm>
            <a:prstGeom prst="rect">
              <a:avLst/>
            </a:prstGeom>
            <a:solidFill>
              <a:srgbClr val="E2231A">
                <a:alpha val="100000"/>
              </a:srgbClr>
            </a:solidFill>
          </p:spPr>
          <p:txBody>
            <a:bodyPr/>
            <a:lstStyle/>
            <a:p/>
          </p:txBody>
        </p:sp>
        <p:sp>
          <p:nvSpPr>
            <p:cNvPr id="27" name="rc27"/>
            <p:cNvSpPr/>
            <p:nvPr/>
          </p:nvSpPr>
          <p:spPr>
            <a:xfrm>
              <a:off x="2128016" y="2919090"/>
              <a:ext cx="249522" cy="1183607"/>
            </a:xfrm>
            <a:prstGeom prst="rect">
              <a:avLst/>
            </a:prstGeom>
            <a:solidFill>
              <a:srgbClr val="80BD41">
                <a:alpha val="100000"/>
              </a:srgbClr>
            </a:solidFill>
          </p:spPr>
          <p:txBody>
            <a:bodyPr/>
            <a:lstStyle/>
            <a:p/>
          </p:txBody>
        </p:sp>
        <p:sp>
          <p:nvSpPr>
            <p:cNvPr id="28" name="rc28"/>
            <p:cNvSpPr/>
            <p:nvPr/>
          </p:nvSpPr>
          <p:spPr>
            <a:xfrm>
              <a:off x="2128016" y="2726136"/>
              <a:ext cx="249522" cy="192953"/>
            </a:xfrm>
            <a:prstGeom prst="rect">
              <a:avLst/>
            </a:prstGeom>
            <a:solidFill>
              <a:srgbClr val="E2231A">
                <a:alpha val="100000"/>
              </a:srgbClr>
            </a:solidFill>
          </p:spPr>
          <p:txBody>
            <a:bodyPr/>
            <a:lstStyle/>
            <a:p/>
          </p:txBody>
        </p:sp>
        <p:sp>
          <p:nvSpPr>
            <p:cNvPr id="29" name="rc29"/>
            <p:cNvSpPr/>
            <p:nvPr/>
          </p:nvSpPr>
          <p:spPr>
            <a:xfrm>
              <a:off x="2405264" y="2882617"/>
              <a:ext cx="249522" cy="1220080"/>
            </a:xfrm>
            <a:prstGeom prst="rect">
              <a:avLst/>
            </a:prstGeom>
            <a:solidFill>
              <a:srgbClr val="80BD41">
                <a:alpha val="100000"/>
              </a:srgbClr>
            </a:solidFill>
          </p:spPr>
          <p:txBody>
            <a:bodyPr/>
            <a:lstStyle/>
            <a:p/>
          </p:txBody>
        </p:sp>
        <p:sp>
          <p:nvSpPr>
            <p:cNvPr id="30" name="rc30"/>
            <p:cNvSpPr/>
            <p:nvPr/>
          </p:nvSpPr>
          <p:spPr>
            <a:xfrm>
              <a:off x="2405264" y="2683780"/>
              <a:ext cx="249522" cy="198836"/>
            </a:xfrm>
            <a:prstGeom prst="rect">
              <a:avLst/>
            </a:prstGeom>
            <a:solidFill>
              <a:srgbClr val="E2231A">
                <a:alpha val="100000"/>
              </a:srgbClr>
            </a:solidFill>
          </p:spPr>
          <p:txBody>
            <a:bodyPr/>
            <a:lstStyle/>
            <a:p/>
          </p:txBody>
        </p:sp>
        <p:sp>
          <p:nvSpPr>
            <p:cNvPr id="31" name="rc31"/>
            <p:cNvSpPr/>
            <p:nvPr/>
          </p:nvSpPr>
          <p:spPr>
            <a:xfrm>
              <a:off x="2682512" y="2880264"/>
              <a:ext cx="249522" cy="1222433"/>
            </a:xfrm>
            <a:prstGeom prst="rect">
              <a:avLst/>
            </a:prstGeom>
            <a:solidFill>
              <a:srgbClr val="80BD41">
                <a:alpha val="100000"/>
              </a:srgbClr>
            </a:solidFill>
          </p:spPr>
          <p:txBody>
            <a:bodyPr/>
            <a:lstStyle/>
            <a:p/>
          </p:txBody>
        </p:sp>
        <p:sp>
          <p:nvSpPr>
            <p:cNvPr id="32" name="rc32"/>
            <p:cNvSpPr/>
            <p:nvPr/>
          </p:nvSpPr>
          <p:spPr>
            <a:xfrm>
              <a:off x="2682512" y="2681427"/>
              <a:ext cx="249522" cy="198836"/>
            </a:xfrm>
            <a:prstGeom prst="rect">
              <a:avLst/>
            </a:prstGeom>
            <a:solidFill>
              <a:srgbClr val="E2231A">
                <a:alpha val="100000"/>
              </a:srgbClr>
            </a:solidFill>
          </p:spPr>
          <p:txBody>
            <a:bodyPr/>
            <a:lstStyle/>
            <a:p/>
          </p:txBody>
        </p:sp>
        <p:sp>
          <p:nvSpPr>
            <p:cNvPr id="33" name="rc33"/>
            <p:cNvSpPr/>
            <p:nvPr/>
          </p:nvSpPr>
          <p:spPr>
            <a:xfrm>
              <a:off x="2959759" y="2809671"/>
              <a:ext cx="249522" cy="1293026"/>
            </a:xfrm>
            <a:prstGeom prst="rect">
              <a:avLst/>
            </a:prstGeom>
            <a:solidFill>
              <a:srgbClr val="80BD41">
                <a:alpha val="100000"/>
              </a:srgbClr>
            </a:solidFill>
          </p:spPr>
          <p:txBody>
            <a:bodyPr/>
            <a:lstStyle/>
            <a:p/>
          </p:txBody>
        </p:sp>
        <p:sp>
          <p:nvSpPr>
            <p:cNvPr id="34" name="rc34"/>
            <p:cNvSpPr/>
            <p:nvPr/>
          </p:nvSpPr>
          <p:spPr>
            <a:xfrm>
              <a:off x="2959759" y="2616717"/>
              <a:ext cx="249522" cy="192953"/>
            </a:xfrm>
            <a:prstGeom prst="rect">
              <a:avLst/>
            </a:prstGeom>
            <a:solidFill>
              <a:srgbClr val="E2231A">
                <a:alpha val="100000"/>
              </a:srgbClr>
            </a:solidFill>
          </p:spPr>
          <p:txBody>
            <a:bodyPr/>
            <a:lstStyle/>
            <a:p/>
          </p:txBody>
        </p:sp>
        <p:sp>
          <p:nvSpPr>
            <p:cNvPr id="35" name="rc35"/>
            <p:cNvSpPr/>
            <p:nvPr/>
          </p:nvSpPr>
          <p:spPr>
            <a:xfrm>
              <a:off x="3237007" y="2829672"/>
              <a:ext cx="249522" cy="1273024"/>
            </a:xfrm>
            <a:prstGeom prst="rect">
              <a:avLst/>
            </a:prstGeom>
            <a:solidFill>
              <a:srgbClr val="80BD41">
                <a:alpha val="100000"/>
              </a:srgbClr>
            </a:solidFill>
          </p:spPr>
          <p:txBody>
            <a:bodyPr/>
            <a:lstStyle/>
            <a:p/>
          </p:txBody>
        </p:sp>
        <p:sp>
          <p:nvSpPr>
            <p:cNvPr id="36" name="rc36"/>
            <p:cNvSpPr/>
            <p:nvPr/>
          </p:nvSpPr>
          <p:spPr>
            <a:xfrm>
              <a:off x="3237007" y="2639071"/>
              <a:ext cx="249522" cy="190600"/>
            </a:xfrm>
            <a:prstGeom prst="rect">
              <a:avLst/>
            </a:prstGeom>
            <a:solidFill>
              <a:srgbClr val="E2231A">
                <a:alpha val="100000"/>
              </a:srgbClr>
            </a:solidFill>
          </p:spPr>
          <p:txBody>
            <a:bodyPr/>
            <a:lstStyle/>
            <a:p/>
          </p:txBody>
        </p:sp>
        <p:sp>
          <p:nvSpPr>
            <p:cNvPr id="37" name="rc37"/>
            <p:cNvSpPr/>
            <p:nvPr/>
          </p:nvSpPr>
          <p:spPr>
            <a:xfrm>
              <a:off x="3514255" y="2767315"/>
              <a:ext cx="249522" cy="1335381"/>
            </a:xfrm>
            <a:prstGeom prst="rect">
              <a:avLst/>
            </a:prstGeom>
            <a:solidFill>
              <a:srgbClr val="80BD41">
                <a:alpha val="100000"/>
              </a:srgbClr>
            </a:solidFill>
          </p:spPr>
          <p:txBody>
            <a:bodyPr/>
            <a:lstStyle/>
            <a:p/>
          </p:txBody>
        </p:sp>
        <p:sp>
          <p:nvSpPr>
            <p:cNvPr id="38" name="rc38"/>
            <p:cNvSpPr/>
            <p:nvPr/>
          </p:nvSpPr>
          <p:spPr>
            <a:xfrm>
              <a:off x="3514255" y="2567302"/>
              <a:ext cx="249522" cy="200013"/>
            </a:xfrm>
            <a:prstGeom prst="rect">
              <a:avLst/>
            </a:prstGeom>
            <a:solidFill>
              <a:srgbClr val="E2231A">
                <a:alpha val="100000"/>
              </a:srgbClr>
            </a:solidFill>
          </p:spPr>
          <p:txBody>
            <a:bodyPr/>
            <a:lstStyle/>
            <a:p/>
          </p:txBody>
        </p:sp>
        <p:sp>
          <p:nvSpPr>
            <p:cNvPr id="39" name="rc39"/>
            <p:cNvSpPr/>
            <p:nvPr/>
          </p:nvSpPr>
          <p:spPr>
            <a:xfrm>
              <a:off x="3791502" y="2735548"/>
              <a:ext cx="249522" cy="1367148"/>
            </a:xfrm>
            <a:prstGeom prst="rect">
              <a:avLst/>
            </a:prstGeom>
            <a:solidFill>
              <a:srgbClr val="80BD41">
                <a:alpha val="100000"/>
              </a:srgbClr>
            </a:solidFill>
          </p:spPr>
          <p:txBody>
            <a:bodyPr/>
            <a:lstStyle/>
            <a:p/>
          </p:txBody>
        </p:sp>
        <p:sp>
          <p:nvSpPr>
            <p:cNvPr id="40" name="rc40"/>
            <p:cNvSpPr/>
            <p:nvPr/>
          </p:nvSpPr>
          <p:spPr>
            <a:xfrm>
              <a:off x="3791502" y="2530829"/>
              <a:ext cx="249522" cy="204719"/>
            </a:xfrm>
            <a:prstGeom prst="rect">
              <a:avLst/>
            </a:prstGeom>
            <a:solidFill>
              <a:srgbClr val="E2231A">
                <a:alpha val="100000"/>
              </a:srgbClr>
            </a:solidFill>
          </p:spPr>
          <p:txBody>
            <a:bodyPr/>
            <a:lstStyle/>
            <a:p/>
          </p:txBody>
        </p:sp>
        <p:sp>
          <p:nvSpPr>
            <p:cNvPr id="41" name="rc41"/>
            <p:cNvSpPr/>
            <p:nvPr/>
          </p:nvSpPr>
          <p:spPr>
            <a:xfrm>
              <a:off x="4068750" y="2739078"/>
              <a:ext cx="249522" cy="1363619"/>
            </a:xfrm>
            <a:prstGeom prst="rect">
              <a:avLst/>
            </a:prstGeom>
            <a:solidFill>
              <a:srgbClr val="80BD41">
                <a:alpha val="100000"/>
              </a:srgbClr>
            </a:solidFill>
          </p:spPr>
          <p:txBody>
            <a:bodyPr/>
            <a:lstStyle/>
            <a:p/>
          </p:txBody>
        </p:sp>
        <p:sp>
          <p:nvSpPr>
            <p:cNvPr id="42" name="rc42"/>
            <p:cNvSpPr/>
            <p:nvPr/>
          </p:nvSpPr>
          <p:spPr>
            <a:xfrm>
              <a:off x="4068750" y="2535535"/>
              <a:ext cx="249522" cy="203542"/>
            </a:xfrm>
            <a:prstGeom prst="rect">
              <a:avLst/>
            </a:prstGeom>
            <a:solidFill>
              <a:srgbClr val="E2231A">
                <a:alpha val="100000"/>
              </a:srgbClr>
            </a:solidFill>
          </p:spPr>
          <p:txBody>
            <a:bodyPr/>
            <a:lstStyle/>
            <a:p/>
          </p:txBody>
        </p:sp>
        <p:sp>
          <p:nvSpPr>
            <p:cNvPr id="43" name="rc43"/>
            <p:cNvSpPr/>
            <p:nvPr/>
          </p:nvSpPr>
          <p:spPr>
            <a:xfrm>
              <a:off x="4345998" y="2774374"/>
              <a:ext cx="249522" cy="1328322"/>
            </a:xfrm>
            <a:prstGeom prst="rect">
              <a:avLst/>
            </a:prstGeom>
            <a:solidFill>
              <a:srgbClr val="80BD41">
                <a:alpha val="100000"/>
              </a:srgbClr>
            </a:solidFill>
          </p:spPr>
          <p:txBody>
            <a:bodyPr/>
            <a:lstStyle/>
            <a:p/>
          </p:txBody>
        </p:sp>
        <p:sp>
          <p:nvSpPr>
            <p:cNvPr id="44" name="rc44"/>
            <p:cNvSpPr/>
            <p:nvPr/>
          </p:nvSpPr>
          <p:spPr>
            <a:xfrm>
              <a:off x="4345998" y="2575538"/>
              <a:ext cx="249522" cy="198836"/>
            </a:xfrm>
            <a:prstGeom prst="rect">
              <a:avLst/>
            </a:prstGeom>
            <a:solidFill>
              <a:srgbClr val="E2231A">
                <a:alpha val="100000"/>
              </a:srgbClr>
            </a:solidFill>
          </p:spPr>
          <p:txBody>
            <a:bodyPr/>
            <a:lstStyle/>
            <a:p/>
          </p:txBody>
        </p:sp>
        <p:sp>
          <p:nvSpPr>
            <p:cNvPr id="45" name="rc45"/>
            <p:cNvSpPr/>
            <p:nvPr/>
          </p:nvSpPr>
          <p:spPr>
            <a:xfrm>
              <a:off x="4623245" y="2736725"/>
              <a:ext cx="249522" cy="1365972"/>
            </a:xfrm>
            <a:prstGeom prst="rect">
              <a:avLst/>
            </a:prstGeom>
            <a:solidFill>
              <a:srgbClr val="80BD41">
                <a:alpha val="100000"/>
              </a:srgbClr>
            </a:solidFill>
          </p:spPr>
          <p:txBody>
            <a:bodyPr/>
            <a:lstStyle/>
            <a:p/>
          </p:txBody>
        </p:sp>
        <p:sp>
          <p:nvSpPr>
            <p:cNvPr id="46" name="rc46"/>
            <p:cNvSpPr/>
            <p:nvPr/>
          </p:nvSpPr>
          <p:spPr>
            <a:xfrm>
              <a:off x="4623245" y="2514357"/>
              <a:ext cx="249522" cy="222367"/>
            </a:xfrm>
            <a:prstGeom prst="rect">
              <a:avLst/>
            </a:prstGeom>
            <a:solidFill>
              <a:srgbClr val="E2231A">
                <a:alpha val="100000"/>
              </a:srgbClr>
            </a:solidFill>
          </p:spPr>
          <p:txBody>
            <a:bodyPr/>
            <a:lstStyle/>
            <a:p/>
          </p:txBody>
        </p:sp>
        <p:sp>
          <p:nvSpPr>
            <p:cNvPr id="47" name="rc47"/>
            <p:cNvSpPr/>
            <p:nvPr/>
          </p:nvSpPr>
          <p:spPr>
            <a:xfrm>
              <a:off x="4900493" y="2784963"/>
              <a:ext cx="249522" cy="1317733"/>
            </a:xfrm>
            <a:prstGeom prst="rect">
              <a:avLst/>
            </a:prstGeom>
            <a:solidFill>
              <a:srgbClr val="80BD41">
                <a:alpha val="100000"/>
              </a:srgbClr>
            </a:solidFill>
          </p:spPr>
          <p:txBody>
            <a:bodyPr/>
            <a:lstStyle/>
            <a:p/>
          </p:txBody>
        </p:sp>
        <p:sp>
          <p:nvSpPr>
            <p:cNvPr id="48" name="rc48"/>
            <p:cNvSpPr/>
            <p:nvPr/>
          </p:nvSpPr>
          <p:spPr>
            <a:xfrm>
              <a:off x="4900493" y="2570831"/>
              <a:ext cx="249522" cy="214131"/>
            </a:xfrm>
            <a:prstGeom prst="rect">
              <a:avLst/>
            </a:prstGeom>
            <a:solidFill>
              <a:srgbClr val="E2231A">
                <a:alpha val="100000"/>
              </a:srgbClr>
            </a:solidFill>
          </p:spPr>
          <p:txBody>
            <a:bodyPr/>
            <a:lstStyle/>
            <a:p/>
          </p:txBody>
        </p:sp>
        <p:sp>
          <p:nvSpPr>
            <p:cNvPr id="49" name="rc49"/>
            <p:cNvSpPr/>
            <p:nvPr/>
          </p:nvSpPr>
          <p:spPr>
            <a:xfrm>
              <a:off x="5177741" y="2750843"/>
              <a:ext cx="249522" cy="1351853"/>
            </a:xfrm>
            <a:prstGeom prst="rect">
              <a:avLst/>
            </a:prstGeom>
            <a:solidFill>
              <a:srgbClr val="80BD41">
                <a:alpha val="100000"/>
              </a:srgbClr>
            </a:solidFill>
          </p:spPr>
          <p:txBody>
            <a:bodyPr/>
            <a:lstStyle/>
            <a:p/>
          </p:txBody>
        </p:sp>
        <p:sp>
          <p:nvSpPr>
            <p:cNvPr id="50" name="rc50"/>
            <p:cNvSpPr/>
            <p:nvPr/>
          </p:nvSpPr>
          <p:spPr>
            <a:xfrm>
              <a:off x="5177741" y="2530829"/>
              <a:ext cx="249522" cy="220014"/>
            </a:xfrm>
            <a:prstGeom prst="rect">
              <a:avLst/>
            </a:prstGeom>
            <a:solidFill>
              <a:srgbClr val="E2231A">
                <a:alpha val="100000"/>
              </a:srgbClr>
            </a:solidFill>
          </p:spPr>
          <p:txBody>
            <a:bodyPr/>
            <a:lstStyle/>
            <a:p/>
          </p:txBody>
        </p:sp>
        <p:sp>
          <p:nvSpPr>
            <p:cNvPr id="51" name="rc51"/>
            <p:cNvSpPr/>
            <p:nvPr/>
          </p:nvSpPr>
          <p:spPr>
            <a:xfrm>
              <a:off x="5454988" y="2654366"/>
              <a:ext cx="249522" cy="1448330"/>
            </a:xfrm>
            <a:prstGeom prst="rect">
              <a:avLst/>
            </a:prstGeom>
            <a:solidFill>
              <a:srgbClr val="80BD41">
                <a:alpha val="100000"/>
              </a:srgbClr>
            </a:solidFill>
          </p:spPr>
          <p:txBody>
            <a:bodyPr/>
            <a:lstStyle/>
            <a:p/>
          </p:txBody>
        </p:sp>
        <p:sp>
          <p:nvSpPr>
            <p:cNvPr id="52" name="rc52"/>
            <p:cNvSpPr/>
            <p:nvPr/>
          </p:nvSpPr>
          <p:spPr>
            <a:xfrm>
              <a:off x="5454988" y="2493179"/>
              <a:ext cx="249522" cy="161187"/>
            </a:xfrm>
            <a:prstGeom prst="rect">
              <a:avLst/>
            </a:prstGeom>
            <a:solidFill>
              <a:srgbClr val="E2231A">
                <a:alpha val="100000"/>
              </a:srgbClr>
            </a:solidFill>
          </p:spPr>
          <p:txBody>
            <a:bodyPr/>
            <a:lstStyle/>
            <a:p/>
          </p:txBody>
        </p:sp>
        <p:sp>
          <p:nvSpPr>
            <p:cNvPr id="53" name="rc53"/>
            <p:cNvSpPr/>
            <p:nvPr/>
          </p:nvSpPr>
          <p:spPr>
            <a:xfrm>
              <a:off x="5732236" y="2599069"/>
              <a:ext cx="249522" cy="1503628"/>
            </a:xfrm>
            <a:prstGeom prst="rect">
              <a:avLst/>
            </a:prstGeom>
            <a:solidFill>
              <a:srgbClr val="80BD41">
                <a:alpha val="100000"/>
              </a:srgbClr>
            </a:solidFill>
          </p:spPr>
          <p:txBody>
            <a:bodyPr/>
            <a:lstStyle/>
            <a:p/>
          </p:txBody>
        </p:sp>
        <p:sp>
          <p:nvSpPr>
            <p:cNvPr id="54" name="rc54"/>
            <p:cNvSpPr/>
            <p:nvPr/>
          </p:nvSpPr>
          <p:spPr>
            <a:xfrm>
              <a:off x="5732236" y="2431999"/>
              <a:ext cx="249522" cy="167069"/>
            </a:xfrm>
            <a:prstGeom prst="rect">
              <a:avLst/>
            </a:prstGeom>
            <a:solidFill>
              <a:srgbClr val="E2231A">
                <a:alpha val="100000"/>
              </a:srgbClr>
            </a:solidFill>
          </p:spPr>
          <p:txBody>
            <a:bodyPr/>
            <a:lstStyle/>
            <a:p/>
          </p:txBody>
        </p:sp>
        <p:sp>
          <p:nvSpPr>
            <p:cNvPr id="55" name="rc55"/>
            <p:cNvSpPr/>
            <p:nvPr/>
          </p:nvSpPr>
          <p:spPr>
            <a:xfrm>
              <a:off x="6009484" y="2623776"/>
              <a:ext cx="249522" cy="1478920"/>
            </a:xfrm>
            <a:prstGeom prst="rect">
              <a:avLst/>
            </a:prstGeom>
            <a:solidFill>
              <a:srgbClr val="80BD41">
                <a:alpha val="100000"/>
              </a:srgbClr>
            </a:solidFill>
          </p:spPr>
          <p:txBody>
            <a:bodyPr/>
            <a:lstStyle/>
            <a:p/>
          </p:txBody>
        </p:sp>
        <p:sp>
          <p:nvSpPr>
            <p:cNvPr id="56" name="rc56"/>
            <p:cNvSpPr/>
            <p:nvPr/>
          </p:nvSpPr>
          <p:spPr>
            <a:xfrm>
              <a:off x="6009484" y="2459059"/>
              <a:ext cx="249522" cy="164716"/>
            </a:xfrm>
            <a:prstGeom prst="rect">
              <a:avLst/>
            </a:prstGeom>
            <a:solidFill>
              <a:srgbClr val="E2231A">
                <a:alpha val="100000"/>
              </a:srgbClr>
            </a:solidFill>
          </p:spPr>
          <p:txBody>
            <a:bodyPr/>
            <a:lstStyle/>
            <a:p/>
          </p:txBody>
        </p:sp>
        <p:sp>
          <p:nvSpPr>
            <p:cNvPr id="57" name="rc57"/>
            <p:cNvSpPr/>
            <p:nvPr/>
          </p:nvSpPr>
          <p:spPr>
            <a:xfrm>
              <a:off x="6286731" y="2622600"/>
              <a:ext cx="249522" cy="1480097"/>
            </a:xfrm>
            <a:prstGeom prst="rect">
              <a:avLst/>
            </a:prstGeom>
            <a:solidFill>
              <a:srgbClr val="80BD41">
                <a:alpha val="100000"/>
              </a:srgbClr>
            </a:solidFill>
          </p:spPr>
          <p:txBody>
            <a:bodyPr/>
            <a:lstStyle/>
            <a:p/>
          </p:txBody>
        </p:sp>
        <p:sp>
          <p:nvSpPr>
            <p:cNvPr id="58" name="rc58"/>
            <p:cNvSpPr/>
            <p:nvPr/>
          </p:nvSpPr>
          <p:spPr>
            <a:xfrm>
              <a:off x="6286731" y="2457883"/>
              <a:ext cx="249522" cy="164716"/>
            </a:xfrm>
            <a:prstGeom prst="rect">
              <a:avLst/>
            </a:prstGeom>
            <a:solidFill>
              <a:srgbClr val="E2231A">
                <a:alpha val="100000"/>
              </a:srgbClr>
            </a:solidFill>
          </p:spPr>
          <p:txBody>
            <a:bodyPr/>
            <a:lstStyle/>
            <a:p/>
          </p:txBody>
        </p:sp>
        <p:sp>
          <p:nvSpPr>
            <p:cNvPr id="59" name="rc59"/>
            <p:cNvSpPr/>
            <p:nvPr/>
          </p:nvSpPr>
          <p:spPr>
            <a:xfrm>
              <a:off x="6563979" y="2672015"/>
              <a:ext cx="249522" cy="1430682"/>
            </a:xfrm>
            <a:prstGeom prst="rect">
              <a:avLst/>
            </a:prstGeom>
            <a:solidFill>
              <a:srgbClr val="80BD41">
                <a:alpha val="100000"/>
              </a:srgbClr>
            </a:solidFill>
          </p:spPr>
          <p:txBody>
            <a:bodyPr/>
            <a:lstStyle/>
            <a:p/>
          </p:txBody>
        </p:sp>
        <p:sp>
          <p:nvSpPr>
            <p:cNvPr id="60" name="rc60"/>
            <p:cNvSpPr/>
            <p:nvPr/>
          </p:nvSpPr>
          <p:spPr>
            <a:xfrm>
              <a:off x="6563979" y="2439058"/>
              <a:ext cx="249522" cy="232956"/>
            </a:xfrm>
            <a:prstGeom prst="rect">
              <a:avLst/>
            </a:prstGeom>
            <a:solidFill>
              <a:srgbClr val="E2231A">
                <a:alpha val="100000"/>
              </a:srgbClr>
            </a:solidFill>
          </p:spPr>
          <p:txBody>
            <a:bodyPr/>
            <a:lstStyle/>
            <a:p/>
          </p:txBody>
        </p:sp>
        <p:sp>
          <p:nvSpPr>
            <p:cNvPr id="61" name="rc61"/>
            <p:cNvSpPr/>
            <p:nvPr/>
          </p:nvSpPr>
          <p:spPr>
            <a:xfrm>
              <a:off x="6841227" y="2637895"/>
              <a:ext cx="249522" cy="1464802"/>
            </a:xfrm>
            <a:prstGeom prst="rect">
              <a:avLst/>
            </a:prstGeom>
            <a:solidFill>
              <a:srgbClr val="80BD41">
                <a:alpha val="100000"/>
              </a:srgbClr>
            </a:solidFill>
          </p:spPr>
          <p:txBody>
            <a:bodyPr/>
            <a:lstStyle/>
            <a:p/>
          </p:txBody>
        </p:sp>
        <p:sp>
          <p:nvSpPr>
            <p:cNvPr id="62" name="rc62"/>
            <p:cNvSpPr/>
            <p:nvPr/>
          </p:nvSpPr>
          <p:spPr>
            <a:xfrm>
              <a:off x="6841227" y="2399055"/>
              <a:ext cx="249522" cy="238839"/>
            </a:xfrm>
            <a:prstGeom prst="rect">
              <a:avLst/>
            </a:prstGeom>
            <a:solidFill>
              <a:srgbClr val="E2231A">
                <a:alpha val="100000"/>
              </a:srgbClr>
            </a:solidFill>
          </p:spPr>
          <p:txBody>
            <a:bodyPr/>
            <a:lstStyle/>
            <a:p/>
          </p:txBody>
        </p:sp>
        <p:sp>
          <p:nvSpPr>
            <p:cNvPr id="63" name="rc63"/>
            <p:cNvSpPr/>
            <p:nvPr/>
          </p:nvSpPr>
          <p:spPr>
            <a:xfrm>
              <a:off x="7118474" y="2608481"/>
              <a:ext cx="249522" cy="1494215"/>
            </a:xfrm>
            <a:prstGeom prst="rect">
              <a:avLst/>
            </a:prstGeom>
            <a:solidFill>
              <a:srgbClr val="80BD41">
                <a:alpha val="100000"/>
              </a:srgbClr>
            </a:solidFill>
          </p:spPr>
          <p:txBody>
            <a:bodyPr/>
            <a:lstStyle/>
            <a:p/>
          </p:txBody>
        </p:sp>
        <p:sp>
          <p:nvSpPr>
            <p:cNvPr id="64" name="rc64"/>
            <p:cNvSpPr/>
            <p:nvPr/>
          </p:nvSpPr>
          <p:spPr>
            <a:xfrm>
              <a:off x="7118474" y="2364936"/>
              <a:ext cx="249522" cy="243545"/>
            </a:xfrm>
            <a:prstGeom prst="rect">
              <a:avLst/>
            </a:prstGeom>
            <a:solidFill>
              <a:srgbClr val="E2231A">
                <a:alpha val="100000"/>
              </a:srgbClr>
            </a:solidFill>
          </p:spPr>
          <p:txBody>
            <a:bodyPr/>
            <a:lstStyle/>
            <a:p/>
          </p:txBody>
        </p:sp>
        <p:sp>
          <p:nvSpPr>
            <p:cNvPr id="65" name="rc65"/>
            <p:cNvSpPr/>
            <p:nvPr/>
          </p:nvSpPr>
          <p:spPr>
            <a:xfrm>
              <a:off x="7395722" y="2654366"/>
              <a:ext cx="249522" cy="1448330"/>
            </a:xfrm>
            <a:prstGeom prst="rect">
              <a:avLst/>
            </a:prstGeom>
            <a:solidFill>
              <a:srgbClr val="80BD41">
                <a:alpha val="100000"/>
              </a:srgbClr>
            </a:solidFill>
          </p:spPr>
          <p:txBody>
            <a:bodyPr/>
            <a:lstStyle/>
            <a:p/>
          </p:txBody>
        </p:sp>
        <p:sp>
          <p:nvSpPr>
            <p:cNvPr id="66" name="rc66"/>
            <p:cNvSpPr/>
            <p:nvPr/>
          </p:nvSpPr>
          <p:spPr>
            <a:xfrm>
              <a:off x="7395722" y="2377878"/>
              <a:ext cx="249522" cy="276488"/>
            </a:xfrm>
            <a:prstGeom prst="rect">
              <a:avLst/>
            </a:prstGeom>
            <a:solidFill>
              <a:srgbClr val="E2231A">
                <a:alpha val="100000"/>
              </a:srgbClr>
            </a:solidFill>
          </p:spPr>
          <p:txBody>
            <a:bodyPr/>
            <a:lstStyle/>
            <a:p/>
          </p:txBody>
        </p:sp>
        <p:sp>
          <p:nvSpPr>
            <p:cNvPr id="67" name="rc67"/>
            <p:cNvSpPr/>
            <p:nvPr/>
          </p:nvSpPr>
          <p:spPr>
            <a:xfrm>
              <a:off x="7672970" y="2704958"/>
              <a:ext cx="249522" cy="1397738"/>
            </a:xfrm>
            <a:prstGeom prst="rect">
              <a:avLst/>
            </a:prstGeom>
            <a:solidFill>
              <a:srgbClr val="80BD41">
                <a:alpha val="100000"/>
              </a:srgbClr>
            </a:solidFill>
          </p:spPr>
          <p:txBody>
            <a:bodyPr/>
            <a:lstStyle/>
            <a:p/>
          </p:txBody>
        </p:sp>
        <p:sp>
          <p:nvSpPr>
            <p:cNvPr id="68" name="rc68"/>
            <p:cNvSpPr/>
            <p:nvPr/>
          </p:nvSpPr>
          <p:spPr>
            <a:xfrm>
              <a:off x="7672970" y="2397879"/>
              <a:ext cx="249522" cy="307079"/>
            </a:xfrm>
            <a:prstGeom prst="rect">
              <a:avLst/>
            </a:prstGeom>
            <a:solidFill>
              <a:srgbClr val="E2231A">
                <a:alpha val="100000"/>
              </a:srgbClr>
            </a:solidFill>
          </p:spPr>
          <p:txBody>
            <a:bodyPr/>
            <a:lstStyle/>
            <a:p/>
          </p:txBody>
        </p:sp>
        <p:sp>
          <p:nvSpPr>
            <p:cNvPr id="69" name="rc69"/>
            <p:cNvSpPr/>
            <p:nvPr/>
          </p:nvSpPr>
          <p:spPr>
            <a:xfrm>
              <a:off x="7950217" y="2442588"/>
              <a:ext cx="249522" cy="1660109"/>
            </a:xfrm>
            <a:prstGeom prst="rect">
              <a:avLst/>
            </a:prstGeom>
            <a:solidFill>
              <a:srgbClr val="80BD41">
                <a:alpha val="100000"/>
              </a:srgbClr>
            </a:solidFill>
          </p:spPr>
          <p:txBody>
            <a:bodyPr/>
            <a:lstStyle/>
            <a:p/>
          </p:txBody>
        </p:sp>
        <p:sp>
          <p:nvSpPr>
            <p:cNvPr id="70" name="rc70"/>
            <p:cNvSpPr/>
            <p:nvPr/>
          </p:nvSpPr>
          <p:spPr>
            <a:xfrm>
              <a:off x="7950217" y="2426116"/>
              <a:ext cx="249522" cy="16471"/>
            </a:xfrm>
            <a:prstGeom prst="rect">
              <a:avLst/>
            </a:prstGeom>
            <a:solidFill>
              <a:srgbClr val="E2231A">
                <a:alpha val="100000"/>
              </a:srgbClr>
            </a:solidFill>
          </p:spPr>
          <p:txBody>
            <a:bodyPr/>
            <a:lstStyle/>
            <a:p/>
          </p:txBody>
        </p:sp>
        <p:sp>
          <p:nvSpPr>
            <p:cNvPr id="71" name="pl71"/>
            <p:cNvSpPr/>
            <p:nvPr/>
          </p:nvSpPr>
          <p:spPr>
            <a:xfrm>
              <a:off x="1421035" y="1236556"/>
              <a:ext cx="6653943" cy="492165"/>
            </a:xfrm>
            <a:custGeom>
              <a:avLst/>
              <a:pathLst>
                <a:path w="6653943" h="492165">
                  <a:moveTo>
                    <a:pt x="0" y="376361"/>
                  </a:moveTo>
                  <a:lnTo>
                    <a:pt x="277247" y="376361"/>
                  </a:lnTo>
                  <a:lnTo>
                    <a:pt x="554495" y="376361"/>
                  </a:lnTo>
                  <a:lnTo>
                    <a:pt x="831742" y="376361"/>
                  </a:lnTo>
                  <a:lnTo>
                    <a:pt x="1108990" y="376361"/>
                  </a:lnTo>
                  <a:lnTo>
                    <a:pt x="1386238" y="376361"/>
                  </a:lnTo>
                  <a:lnTo>
                    <a:pt x="1663485" y="347411"/>
                  </a:lnTo>
                  <a:lnTo>
                    <a:pt x="1940733" y="347411"/>
                  </a:lnTo>
                  <a:lnTo>
                    <a:pt x="2217981" y="347411"/>
                  </a:lnTo>
                  <a:lnTo>
                    <a:pt x="2495228" y="347411"/>
                  </a:lnTo>
                  <a:lnTo>
                    <a:pt x="2772476" y="347411"/>
                  </a:lnTo>
                  <a:lnTo>
                    <a:pt x="3049724" y="347411"/>
                  </a:lnTo>
                  <a:lnTo>
                    <a:pt x="3326971" y="376361"/>
                  </a:lnTo>
                  <a:lnTo>
                    <a:pt x="3604219" y="376361"/>
                  </a:lnTo>
                  <a:lnTo>
                    <a:pt x="3881467" y="376361"/>
                  </a:lnTo>
                  <a:lnTo>
                    <a:pt x="4158714" y="260558"/>
                  </a:lnTo>
                  <a:lnTo>
                    <a:pt x="4435962" y="260558"/>
                  </a:lnTo>
                  <a:lnTo>
                    <a:pt x="4713210" y="260558"/>
                  </a:lnTo>
                  <a:lnTo>
                    <a:pt x="4990457" y="260558"/>
                  </a:lnTo>
                  <a:lnTo>
                    <a:pt x="5267705" y="376361"/>
                  </a:lnTo>
                  <a:lnTo>
                    <a:pt x="5544953" y="376361"/>
                  </a:lnTo>
                  <a:lnTo>
                    <a:pt x="5822200" y="376361"/>
                  </a:lnTo>
                  <a:lnTo>
                    <a:pt x="6099448" y="434263"/>
                  </a:lnTo>
                  <a:lnTo>
                    <a:pt x="6376696" y="492165"/>
                  </a:lnTo>
                  <a:lnTo>
                    <a:pt x="6653943" y="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1329607" y="25807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11.8</a:t>
              </a:r>
            </a:p>
          </p:txBody>
        </p:sp>
        <p:sp>
          <p:nvSpPr>
            <p:cNvPr id="83" name="tx83"/>
            <p:cNvSpPr/>
            <p:nvPr/>
          </p:nvSpPr>
          <p:spPr>
            <a:xfrm>
              <a:off x="2715845" y="254664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12.1</a:t>
              </a:r>
            </a:p>
          </p:txBody>
        </p:sp>
        <p:sp>
          <p:nvSpPr>
            <p:cNvPr id="84" name="tx84"/>
            <p:cNvSpPr/>
            <p:nvPr/>
          </p:nvSpPr>
          <p:spPr>
            <a:xfrm>
              <a:off x="4102084" y="23995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5" name="tx85"/>
            <p:cNvSpPr/>
            <p:nvPr/>
          </p:nvSpPr>
          <p:spPr>
            <a:xfrm>
              <a:off x="5488322" y="23572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13.7</a:t>
              </a:r>
            </a:p>
          </p:txBody>
        </p:sp>
        <p:sp>
          <p:nvSpPr>
            <p:cNvPr id="86" name="tx86"/>
            <p:cNvSpPr/>
            <p:nvPr/>
          </p:nvSpPr>
          <p:spPr>
            <a:xfrm>
              <a:off x="6597312" y="230427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7" name="tx87"/>
            <p:cNvSpPr/>
            <p:nvPr/>
          </p:nvSpPr>
          <p:spPr>
            <a:xfrm>
              <a:off x="6874560" y="22643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88" name="tx88"/>
            <p:cNvSpPr/>
            <p:nvPr/>
          </p:nvSpPr>
          <p:spPr>
            <a:xfrm>
              <a:off x="7151808" y="2230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a:t>
              </a:r>
            </a:p>
          </p:txBody>
        </p:sp>
        <p:sp>
          <p:nvSpPr>
            <p:cNvPr id="89" name="tx89"/>
            <p:cNvSpPr/>
            <p:nvPr/>
          </p:nvSpPr>
          <p:spPr>
            <a:xfrm>
              <a:off x="7429055" y="224309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14.7</a:t>
              </a:r>
            </a:p>
          </p:txBody>
        </p:sp>
        <p:sp>
          <p:nvSpPr>
            <p:cNvPr id="90" name="tx90"/>
            <p:cNvSpPr/>
            <p:nvPr/>
          </p:nvSpPr>
          <p:spPr>
            <a:xfrm>
              <a:off x="7706303" y="2263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a:t>
              </a:r>
            </a:p>
          </p:txBody>
        </p:sp>
        <p:sp>
          <p:nvSpPr>
            <p:cNvPr id="91" name="tx91"/>
            <p:cNvSpPr/>
            <p:nvPr/>
          </p:nvSpPr>
          <p:spPr>
            <a:xfrm>
              <a:off x="7983551" y="229133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14.2</a:t>
              </a:r>
            </a:p>
          </p:txBody>
        </p:sp>
        <p:sp>
          <p:nvSpPr>
            <p:cNvPr id="92" name="pl92"/>
            <p:cNvSpPr/>
            <p:nvPr/>
          </p:nvSpPr>
          <p:spPr>
            <a:xfrm>
              <a:off x="1421035"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4717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03" name="tx103"/>
            <p:cNvSpPr/>
            <p:nvPr/>
          </p:nvSpPr>
          <p:spPr>
            <a:xfrm>
              <a:off x="1355732" y="27787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4" name="tx104"/>
            <p:cNvSpPr/>
            <p:nvPr/>
          </p:nvSpPr>
          <p:spPr>
            <a:xfrm>
              <a:off x="2715845" y="34564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05" name="tx105"/>
            <p:cNvSpPr/>
            <p:nvPr/>
          </p:nvSpPr>
          <p:spPr>
            <a:xfrm>
              <a:off x="2741971" y="27469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6" name="tx106"/>
            <p:cNvSpPr/>
            <p:nvPr/>
          </p:nvSpPr>
          <p:spPr>
            <a:xfrm>
              <a:off x="4102084" y="33858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07" name="tx107"/>
            <p:cNvSpPr/>
            <p:nvPr/>
          </p:nvSpPr>
          <p:spPr>
            <a:xfrm>
              <a:off x="4128209" y="260340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8" name="tx108"/>
            <p:cNvSpPr/>
            <p:nvPr/>
          </p:nvSpPr>
          <p:spPr>
            <a:xfrm>
              <a:off x="5488322" y="33434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09" name="tx109"/>
            <p:cNvSpPr/>
            <p:nvPr/>
          </p:nvSpPr>
          <p:spPr>
            <a:xfrm>
              <a:off x="5514447" y="25398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0" name="tx110"/>
            <p:cNvSpPr/>
            <p:nvPr/>
          </p:nvSpPr>
          <p:spPr>
            <a:xfrm>
              <a:off x="6597312" y="335345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1" name="tx111"/>
            <p:cNvSpPr/>
            <p:nvPr/>
          </p:nvSpPr>
          <p:spPr>
            <a:xfrm>
              <a:off x="6662615" y="252163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2" name="tx112"/>
            <p:cNvSpPr/>
            <p:nvPr/>
          </p:nvSpPr>
          <p:spPr>
            <a:xfrm>
              <a:off x="6874560" y="33363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13" name="tx113"/>
            <p:cNvSpPr/>
            <p:nvPr/>
          </p:nvSpPr>
          <p:spPr>
            <a:xfrm>
              <a:off x="6939862" y="248457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4" name="tx114"/>
            <p:cNvSpPr/>
            <p:nvPr/>
          </p:nvSpPr>
          <p:spPr>
            <a:xfrm>
              <a:off x="7151808" y="33216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5" name="tx115"/>
            <p:cNvSpPr/>
            <p:nvPr/>
          </p:nvSpPr>
          <p:spPr>
            <a:xfrm>
              <a:off x="7177933" y="24528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6" name="tx116"/>
            <p:cNvSpPr/>
            <p:nvPr/>
          </p:nvSpPr>
          <p:spPr>
            <a:xfrm>
              <a:off x="7429055" y="33434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12.3</a:t>
              </a:r>
            </a:p>
          </p:txBody>
        </p:sp>
        <p:sp>
          <p:nvSpPr>
            <p:cNvPr id="117" name="tx117"/>
            <p:cNvSpPr/>
            <p:nvPr/>
          </p:nvSpPr>
          <p:spPr>
            <a:xfrm>
              <a:off x="7455181" y="24822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8" name="tx118"/>
            <p:cNvSpPr/>
            <p:nvPr/>
          </p:nvSpPr>
          <p:spPr>
            <a:xfrm>
              <a:off x="7706303" y="33687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19" name="tx119"/>
            <p:cNvSpPr/>
            <p:nvPr/>
          </p:nvSpPr>
          <p:spPr>
            <a:xfrm>
              <a:off x="7732429" y="25163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20" name="tx120"/>
            <p:cNvSpPr/>
            <p:nvPr/>
          </p:nvSpPr>
          <p:spPr>
            <a:xfrm>
              <a:off x="7983551" y="32387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21" name="tx121"/>
            <p:cNvSpPr/>
            <p:nvPr/>
          </p:nvSpPr>
          <p:spPr>
            <a:xfrm>
              <a:off x="8021420" y="24004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8740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4" name="tx124"/>
            <p:cNvSpPr/>
            <p:nvPr/>
          </p:nvSpPr>
          <p:spPr>
            <a:xfrm>
              <a:off x="733081" y="16974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48663"/>
              <a:ext cx="1425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Cyprus, 2000-2024</a:t>
              </a:r>
            </a:p>
          </p:txBody>
        </p:sp>
        <p:sp>
          <p:nvSpPr>
            <p:cNvPr id="150" name="pl150"/>
            <p:cNvSpPr/>
            <p:nvPr/>
          </p:nvSpPr>
          <p:spPr>
            <a:xfrm>
              <a:off x="243141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70169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9719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6655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83683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1071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5521320" cy="167191"/>
            </a:xfrm>
            <a:prstGeom prst="rect">
              <a:avLst/>
            </a:prstGeom>
            <a:solidFill>
              <a:srgbClr val="80BD41">
                <a:alpha val="100000"/>
              </a:srgbClr>
            </a:solidFill>
          </p:spPr>
          <p:txBody>
            <a:bodyPr/>
            <a:lstStyle/>
            <a:p/>
          </p:txBody>
        </p:sp>
        <p:sp>
          <p:nvSpPr>
            <p:cNvPr id="161" name="rc161"/>
            <p:cNvSpPr/>
            <p:nvPr/>
          </p:nvSpPr>
          <p:spPr>
            <a:xfrm>
              <a:off x="6817594" y="5889059"/>
              <a:ext cx="899030" cy="167191"/>
            </a:xfrm>
            <a:prstGeom prst="rect">
              <a:avLst/>
            </a:prstGeom>
            <a:solidFill>
              <a:srgbClr val="E2231A">
                <a:alpha val="100000"/>
              </a:srgbClr>
            </a:solidFill>
          </p:spPr>
          <p:txBody>
            <a:bodyPr/>
            <a:lstStyle/>
            <a:p/>
          </p:txBody>
        </p:sp>
        <p:sp>
          <p:nvSpPr>
            <p:cNvPr id="162" name="rc162"/>
            <p:cNvSpPr/>
            <p:nvPr/>
          </p:nvSpPr>
          <p:spPr>
            <a:xfrm>
              <a:off x="1296273" y="5680069"/>
              <a:ext cx="5394184" cy="167191"/>
            </a:xfrm>
            <a:prstGeom prst="rect">
              <a:avLst/>
            </a:prstGeom>
            <a:solidFill>
              <a:srgbClr val="80BD41">
                <a:alpha val="100000"/>
              </a:srgbClr>
            </a:solidFill>
          </p:spPr>
          <p:txBody>
            <a:bodyPr/>
            <a:lstStyle/>
            <a:p/>
          </p:txBody>
        </p:sp>
        <p:sp>
          <p:nvSpPr>
            <p:cNvPr id="163" name="rc163"/>
            <p:cNvSpPr/>
            <p:nvPr/>
          </p:nvSpPr>
          <p:spPr>
            <a:xfrm>
              <a:off x="6690458" y="5680069"/>
              <a:ext cx="1185086" cy="167191"/>
            </a:xfrm>
            <a:prstGeom prst="rect">
              <a:avLst/>
            </a:prstGeom>
            <a:solidFill>
              <a:srgbClr val="E2231A">
                <a:alpha val="100000"/>
              </a:srgbClr>
            </a:solidFill>
          </p:spPr>
          <p:txBody>
            <a:bodyPr/>
            <a:lstStyle/>
            <a:p/>
          </p:txBody>
        </p:sp>
        <p:sp>
          <p:nvSpPr>
            <p:cNvPr id="164" name="rc164"/>
            <p:cNvSpPr/>
            <p:nvPr/>
          </p:nvSpPr>
          <p:spPr>
            <a:xfrm>
              <a:off x="1296273" y="5471080"/>
              <a:ext cx="6406729" cy="167191"/>
            </a:xfrm>
            <a:prstGeom prst="rect">
              <a:avLst/>
            </a:prstGeom>
            <a:solidFill>
              <a:srgbClr val="80BD41">
                <a:alpha val="100000"/>
              </a:srgbClr>
            </a:solidFill>
          </p:spPr>
          <p:txBody>
            <a:bodyPr/>
            <a:lstStyle/>
            <a:p/>
          </p:txBody>
        </p:sp>
        <p:sp>
          <p:nvSpPr>
            <p:cNvPr id="165" name="rc165"/>
            <p:cNvSpPr/>
            <p:nvPr/>
          </p:nvSpPr>
          <p:spPr>
            <a:xfrm>
              <a:off x="7703003" y="5471080"/>
              <a:ext cx="63567" cy="167191"/>
            </a:xfrm>
            <a:prstGeom prst="rect">
              <a:avLst/>
            </a:prstGeom>
            <a:solidFill>
              <a:srgbClr val="E2231A">
                <a:alpha val="100000"/>
              </a:srgbClr>
            </a:solidFill>
          </p:spPr>
          <p:txBody>
            <a:bodyPr/>
            <a:lstStyle/>
            <a:p/>
          </p:txBody>
        </p:sp>
        <p:sp>
          <p:nvSpPr>
            <p:cNvPr id="166" name="tx166"/>
            <p:cNvSpPr/>
            <p:nvPr/>
          </p:nvSpPr>
          <p:spPr>
            <a:xfrm>
              <a:off x="7925115"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a:t>
              </a:r>
            </a:p>
          </p:txBody>
        </p:sp>
        <p:sp>
          <p:nvSpPr>
            <p:cNvPr id="167" name="tx167"/>
            <p:cNvSpPr/>
            <p:nvPr/>
          </p:nvSpPr>
          <p:spPr>
            <a:xfrm>
              <a:off x="808721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a:t>
              </a:r>
            </a:p>
          </p:txBody>
        </p:sp>
        <p:sp>
          <p:nvSpPr>
            <p:cNvPr id="168" name="tx168"/>
            <p:cNvSpPr/>
            <p:nvPr/>
          </p:nvSpPr>
          <p:spPr>
            <a:xfrm>
              <a:off x="7977559" y="551295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69" name="tx169"/>
            <p:cNvSpPr/>
            <p:nvPr/>
          </p:nvSpPr>
          <p:spPr>
            <a:xfrm>
              <a:off x="3951440"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70" name="tx170"/>
            <p:cNvSpPr/>
            <p:nvPr/>
          </p:nvSpPr>
          <p:spPr>
            <a:xfrm>
              <a:off x="7236964" y="5933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71" name="tx171"/>
            <p:cNvSpPr/>
            <p:nvPr/>
          </p:nvSpPr>
          <p:spPr>
            <a:xfrm>
              <a:off x="388787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72" name="tx172"/>
            <p:cNvSpPr/>
            <p:nvPr/>
          </p:nvSpPr>
          <p:spPr>
            <a:xfrm>
              <a:off x="7207652"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73" name="tx173"/>
            <p:cNvSpPr/>
            <p:nvPr/>
          </p:nvSpPr>
          <p:spPr>
            <a:xfrm>
              <a:off x="4394144"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74" name="tx174"/>
            <p:cNvSpPr/>
            <p:nvPr/>
          </p:nvSpPr>
          <p:spPr>
            <a:xfrm>
              <a:off x="767298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527706" y="61603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80" name="tx180"/>
            <p:cNvSpPr/>
            <p:nvPr/>
          </p:nvSpPr>
          <p:spPr>
            <a:xfrm>
              <a:off x="575913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1" name="tx181"/>
            <p:cNvSpPr/>
            <p:nvPr/>
          </p:nvSpPr>
          <p:spPr>
            <a:xfrm>
              <a:off x="802941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higher than in 2019 (86%).
The number of children vaccinated with MCV1 increased 16% compared to in 2019.
The number of surviving infants increased approximately 1%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81115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583754"/>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356356"/>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112895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42485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197452"/>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297005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1742658"/>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104445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9856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52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0677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6087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1498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6908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2319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729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3140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8550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396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9371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795111" y="5375754"/>
              <a:ext cx="498694" cy="49095"/>
            </a:xfrm>
            <a:prstGeom prst="rect">
              <a:avLst/>
            </a:prstGeom>
            <a:solidFill>
              <a:srgbClr val="1CABE2">
                <a:alpha val="100000"/>
              </a:srgbClr>
            </a:solidFill>
          </p:spPr>
          <p:txBody>
            <a:bodyPr/>
            <a:lstStyle/>
            <a:p/>
          </p:txBody>
        </p:sp>
        <p:sp>
          <p:nvSpPr>
            <p:cNvPr id="26" name="rc26"/>
            <p:cNvSpPr/>
            <p:nvPr/>
          </p:nvSpPr>
          <p:spPr>
            <a:xfrm>
              <a:off x="1349216" y="5424850"/>
              <a:ext cx="498694" cy="0"/>
            </a:xfrm>
            <a:prstGeom prst="rect">
              <a:avLst/>
            </a:prstGeom>
            <a:solidFill>
              <a:srgbClr val="1CABE2">
                <a:alpha val="100000"/>
              </a:srgbClr>
            </a:solidFill>
          </p:spPr>
          <p:txBody>
            <a:bodyPr/>
            <a:lstStyle/>
            <a:p/>
          </p:txBody>
        </p:sp>
        <p:sp>
          <p:nvSpPr>
            <p:cNvPr id="27" name="rc27"/>
            <p:cNvSpPr/>
            <p:nvPr/>
          </p:nvSpPr>
          <p:spPr>
            <a:xfrm>
              <a:off x="1903321" y="4933891"/>
              <a:ext cx="498694" cy="490958"/>
            </a:xfrm>
            <a:prstGeom prst="rect">
              <a:avLst/>
            </a:prstGeom>
            <a:solidFill>
              <a:srgbClr val="1CABE2">
                <a:alpha val="100000"/>
              </a:srgbClr>
            </a:solidFill>
          </p:spPr>
          <p:txBody>
            <a:bodyPr/>
            <a:lstStyle/>
            <a:p/>
          </p:txBody>
        </p:sp>
        <p:sp>
          <p:nvSpPr>
            <p:cNvPr id="28" name="rc28"/>
            <p:cNvSpPr/>
            <p:nvPr/>
          </p:nvSpPr>
          <p:spPr>
            <a:xfrm>
              <a:off x="2457425" y="5424850"/>
              <a:ext cx="498694" cy="0"/>
            </a:xfrm>
            <a:prstGeom prst="rect">
              <a:avLst/>
            </a:prstGeom>
            <a:solidFill>
              <a:srgbClr val="1CABE2">
                <a:alpha val="100000"/>
              </a:srgbClr>
            </a:solidFill>
          </p:spPr>
          <p:txBody>
            <a:bodyPr/>
            <a:lstStyle/>
            <a:p/>
          </p:txBody>
        </p:sp>
        <p:sp>
          <p:nvSpPr>
            <p:cNvPr id="29" name="rc29"/>
            <p:cNvSpPr/>
            <p:nvPr/>
          </p:nvSpPr>
          <p:spPr>
            <a:xfrm>
              <a:off x="3011530" y="5424850"/>
              <a:ext cx="498694" cy="0"/>
            </a:xfrm>
            <a:prstGeom prst="rect">
              <a:avLst/>
            </a:prstGeom>
            <a:solidFill>
              <a:srgbClr val="1CABE2">
                <a:alpha val="100000"/>
              </a:srgbClr>
            </a:solidFill>
          </p:spPr>
          <p:txBody>
            <a:bodyPr/>
            <a:lstStyle/>
            <a:p/>
          </p:txBody>
        </p:sp>
        <p:sp>
          <p:nvSpPr>
            <p:cNvPr id="30" name="rc30"/>
            <p:cNvSpPr/>
            <p:nvPr/>
          </p:nvSpPr>
          <p:spPr>
            <a:xfrm>
              <a:off x="3565635" y="5228466"/>
              <a:ext cx="498694" cy="196383"/>
            </a:xfrm>
            <a:prstGeom prst="rect">
              <a:avLst/>
            </a:prstGeom>
            <a:solidFill>
              <a:srgbClr val="1CABE2">
                <a:alpha val="100000"/>
              </a:srgbClr>
            </a:solidFill>
          </p:spPr>
          <p:txBody>
            <a:bodyPr/>
            <a:lstStyle/>
            <a:p/>
          </p:txBody>
        </p:sp>
        <p:sp>
          <p:nvSpPr>
            <p:cNvPr id="31" name="rc31"/>
            <p:cNvSpPr/>
            <p:nvPr/>
          </p:nvSpPr>
          <p:spPr>
            <a:xfrm>
              <a:off x="4119739" y="4737507"/>
              <a:ext cx="498694" cy="687342"/>
            </a:xfrm>
            <a:prstGeom prst="rect">
              <a:avLst/>
            </a:prstGeom>
            <a:solidFill>
              <a:srgbClr val="1CABE2">
                <a:alpha val="100000"/>
              </a:srgbClr>
            </a:solidFill>
          </p:spPr>
          <p:txBody>
            <a:bodyPr/>
            <a:lstStyle/>
            <a:p/>
          </p:txBody>
        </p:sp>
        <p:sp>
          <p:nvSpPr>
            <p:cNvPr id="32" name="rc32"/>
            <p:cNvSpPr/>
            <p:nvPr/>
          </p:nvSpPr>
          <p:spPr>
            <a:xfrm>
              <a:off x="4673844" y="5130274"/>
              <a:ext cx="498694" cy="294575"/>
            </a:xfrm>
            <a:prstGeom prst="rect">
              <a:avLst/>
            </a:prstGeom>
            <a:solidFill>
              <a:srgbClr val="1CABE2">
                <a:alpha val="100000"/>
              </a:srgbClr>
            </a:solidFill>
          </p:spPr>
          <p:txBody>
            <a:bodyPr/>
            <a:lstStyle/>
            <a:p/>
          </p:txBody>
        </p:sp>
        <p:sp>
          <p:nvSpPr>
            <p:cNvPr id="33" name="rc33"/>
            <p:cNvSpPr/>
            <p:nvPr/>
          </p:nvSpPr>
          <p:spPr>
            <a:xfrm>
              <a:off x="5227948" y="5375754"/>
              <a:ext cx="498694" cy="49095"/>
            </a:xfrm>
            <a:prstGeom prst="rect">
              <a:avLst/>
            </a:prstGeom>
            <a:solidFill>
              <a:srgbClr val="1CABE2">
                <a:alpha val="100000"/>
              </a:srgbClr>
            </a:solidFill>
          </p:spPr>
          <p:txBody>
            <a:bodyPr/>
            <a:lstStyle/>
            <a:p/>
          </p:txBody>
        </p:sp>
        <p:sp>
          <p:nvSpPr>
            <p:cNvPr id="34" name="rc34"/>
            <p:cNvSpPr/>
            <p:nvPr/>
          </p:nvSpPr>
          <p:spPr>
            <a:xfrm>
              <a:off x="5782053" y="5375754"/>
              <a:ext cx="498694" cy="49095"/>
            </a:xfrm>
            <a:prstGeom prst="rect">
              <a:avLst/>
            </a:prstGeom>
            <a:solidFill>
              <a:srgbClr val="1CABE2">
                <a:alpha val="100000"/>
              </a:srgbClr>
            </a:solidFill>
          </p:spPr>
          <p:txBody>
            <a:bodyPr/>
            <a:lstStyle/>
            <a:p/>
          </p:txBody>
        </p:sp>
        <p:sp>
          <p:nvSpPr>
            <p:cNvPr id="35" name="rc35"/>
            <p:cNvSpPr/>
            <p:nvPr/>
          </p:nvSpPr>
          <p:spPr>
            <a:xfrm>
              <a:off x="7444367" y="4099261"/>
              <a:ext cx="498694" cy="1325589"/>
            </a:xfrm>
            <a:prstGeom prst="rect">
              <a:avLst/>
            </a:prstGeom>
            <a:solidFill>
              <a:srgbClr val="1CABE2">
                <a:alpha val="100000"/>
              </a:srgbClr>
            </a:solidFill>
          </p:spPr>
          <p:txBody>
            <a:bodyPr/>
            <a:lstStyle/>
            <a:p/>
          </p:txBody>
        </p:sp>
        <p:sp>
          <p:nvSpPr>
            <p:cNvPr id="36" name="pl36"/>
            <p:cNvSpPr/>
            <p:nvPr/>
          </p:nvSpPr>
          <p:spPr>
            <a:xfrm>
              <a:off x="1044459" y="1050406"/>
              <a:ext cx="6649255" cy="751167"/>
            </a:xfrm>
            <a:custGeom>
              <a:avLst/>
              <a:pathLst>
                <a:path w="6649255" h="751167">
                  <a:moveTo>
                    <a:pt x="0" y="574421"/>
                  </a:moveTo>
                  <a:lnTo>
                    <a:pt x="554104" y="574421"/>
                  </a:lnTo>
                  <a:lnTo>
                    <a:pt x="1108209" y="574421"/>
                  </a:lnTo>
                  <a:lnTo>
                    <a:pt x="1662313" y="397676"/>
                  </a:lnTo>
                  <a:lnTo>
                    <a:pt x="2216418" y="397676"/>
                  </a:lnTo>
                  <a:lnTo>
                    <a:pt x="2770523" y="397676"/>
                  </a:lnTo>
                  <a:lnTo>
                    <a:pt x="3324627" y="397676"/>
                  </a:lnTo>
                  <a:lnTo>
                    <a:pt x="3878732" y="574421"/>
                  </a:lnTo>
                  <a:lnTo>
                    <a:pt x="4432837" y="574421"/>
                  </a:lnTo>
                  <a:lnTo>
                    <a:pt x="4986941" y="574421"/>
                  </a:lnTo>
                  <a:lnTo>
                    <a:pt x="5541046" y="662794"/>
                  </a:lnTo>
                  <a:lnTo>
                    <a:pt x="6095150" y="751167"/>
                  </a:lnTo>
                  <a:lnTo>
                    <a:pt x="6649255" y="0"/>
                  </a:lnTo>
                </a:path>
              </a:pathLst>
            </a:custGeom>
            <a:ln w="27101" cap="flat">
              <a:solidFill>
                <a:srgbClr val="00833D">
                  <a:alpha val="100000"/>
                </a:srgbClr>
              </a:solidFill>
              <a:prstDash val="solid"/>
              <a:round/>
            </a:ln>
          </p:spPr>
          <p:txBody>
            <a:bodyPr/>
            <a:lstStyle/>
            <a:p/>
          </p:txBody>
        </p:sp>
        <p:sp>
          <p:nvSpPr>
            <p:cNvPr id="37" name="pl37"/>
            <p:cNvSpPr/>
            <p:nvPr/>
          </p:nvSpPr>
          <p:spPr>
            <a:xfrm>
              <a:off x="1044459" y="1138778"/>
              <a:ext cx="6649255" cy="751167"/>
            </a:xfrm>
            <a:custGeom>
              <a:avLst/>
              <a:pathLst>
                <a:path w="6649255" h="751167">
                  <a:moveTo>
                    <a:pt x="0" y="397676"/>
                  </a:moveTo>
                  <a:lnTo>
                    <a:pt x="554104" y="397676"/>
                  </a:lnTo>
                  <a:lnTo>
                    <a:pt x="1108209" y="397676"/>
                  </a:lnTo>
                  <a:lnTo>
                    <a:pt x="1662313" y="397676"/>
                  </a:lnTo>
                  <a:lnTo>
                    <a:pt x="2216418" y="397676"/>
                  </a:lnTo>
                  <a:lnTo>
                    <a:pt x="2770523" y="397676"/>
                  </a:lnTo>
                  <a:lnTo>
                    <a:pt x="3324627" y="397676"/>
                  </a:lnTo>
                  <a:lnTo>
                    <a:pt x="3878732" y="397676"/>
                  </a:lnTo>
                  <a:lnTo>
                    <a:pt x="4432837" y="397676"/>
                  </a:lnTo>
                  <a:lnTo>
                    <a:pt x="4986941" y="397676"/>
                  </a:lnTo>
                  <a:lnTo>
                    <a:pt x="5541046" y="397676"/>
                  </a:lnTo>
                  <a:lnTo>
                    <a:pt x="6095150" y="751167"/>
                  </a:lnTo>
                  <a:lnTo>
                    <a:pt x="6649255" y="0"/>
                  </a:lnTo>
                </a:path>
              </a:pathLst>
            </a:custGeom>
            <a:ln w="27101" cap="flat">
              <a:solidFill>
                <a:srgbClr val="002759">
                  <a:alpha val="100000"/>
                </a:srgbClr>
              </a:solidFill>
              <a:prstDash val="solid"/>
              <a:round/>
            </a:ln>
          </p:spPr>
          <p:txBody>
            <a:bodyPr/>
            <a:lstStyle/>
            <a:p/>
          </p:txBody>
        </p:sp>
        <p:sp>
          <p:nvSpPr>
            <p:cNvPr id="38" name="pt38"/>
            <p:cNvSpPr/>
            <p:nvPr/>
          </p:nvSpPr>
          <p:spPr>
            <a:xfrm>
              <a:off x="1012857" y="15932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566962" y="15932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121067" y="15932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675171"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229276"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783380"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337485"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891590" y="15932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445694" y="15932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999799" y="15932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53904" y="16815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08008" y="17699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62113"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012857"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566962"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121067"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675171"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229276"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783380"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37485"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891590"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45694"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999799"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53904"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08008" y="18583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62113"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11299" y="524736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5" name="tx65"/>
            <p:cNvSpPr/>
            <p:nvPr/>
          </p:nvSpPr>
          <p:spPr>
            <a:xfrm>
              <a:off x="1565404"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2086349" y="480404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67" name="tx67"/>
            <p:cNvSpPr/>
            <p:nvPr/>
          </p:nvSpPr>
          <p:spPr>
            <a:xfrm>
              <a:off x="2673613"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322771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3781822" y="5100429"/>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0" name="tx70"/>
            <p:cNvSpPr/>
            <p:nvPr/>
          </p:nvSpPr>
          <p:spPr>
            <a:xfrm>
              <a:off x="4302768" y="460912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1" name="tx71"/>
            <p:cNvSpPr/>
            <p:nvPr/>
          </p:nvSpPr>
          <p:spPr>
            <a:xfrm>
              <a:off x="4890032" y="500043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2" name="tx72"/>
            <p:cNvSpPr/>
            <p:nvPr/>
          </p:nvSpPr>
          <p:spPr>
            <a:xfrm>
              <a:off x="5444136" y="524736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5998241" y="524736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4" name="tx74"/>
            <p:cNvSpPr/>
            <p:nvPr/>
          </p:nvSpPr>
          <p:spPr>
            <a:xfrm>
              <a:off x="7627395" y="397087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5" name="pl75"/>
            <p:cNvSpPr/>
            <p:nvPr/>
          </p:nvSpPr>
          <p:spPr>
            <a:xfrm>
              <a:off x="7711503" y="1052532"/>
              <a:ext cx="150800" cy="18027"/>
            </a:xfrm>
            <a:custGeom>
              <a:avLst/>
              <a:pathLst>
                <a:path w="150800" h="18027">
                  <a:moveTo>
                    <a:pt x="150800" y="18027"/>
                  </a:moveTo>
                  <a:lnTo>
                    <a:pt x="0" y="0"/>
                  </a:lnTo>
                </a:path>
              </a:pathLst>
            </a:custGeom>
          </p:spPr>
          <p:txBody>
            <a:bodyPr/>
            <a:lstStyle/>
            <a:p/>
          </p:txBody>
        </p:sp>
        <p:sp>
          <p:nvSpPr>
            <p:cNvPr id="76" name="pl76"/>
            <p:cNvSpPr/>
            <p:nvPr/>
          </p:nvSpPr>
          <p:spPr>
            <a:xfrm>
              <a:off x="7703173" y="1148532"/>
              <a:ext cx="159130" cy="164081"/>
            </a:xfrm>
            <a:custGeom>
              <a:avLst/>
              <a:pathLst>
                <a:path w="159130" h="164081">
                  <a:moveTo>
                    <a:pt x="159130" y="164081"/>
                  </a:moveTo>
                  <a:lnTo>
                    <a:pt x="0" y="0"/>
                  </a:lnTo>
                </a:path>
              </a:pathLst>
            </a:custGeom>
          </p:spPr>
          <p:txBody>
            <a:bodyPr/>
            <a:lstStyle/>
            <a:p/>
          </p:txBody>
        </p:sp>
        <p:sp>
          <p:nvSpPr>
            <p:cNvPr id="77" name="pg77"/>
            <p:cNvSpPr/>
            <p:nvPr/>
          </p:nvSpPr>
          <p:spPr>
            <a:xfrm>
              <a:off x="7793724" y="98253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102365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99%</a:t>
              </a:r>
            </a:p>
          </p:txBody>
        </p:sp>
        <p:sp>
          <p:nvSpPr>
            <p:cNvPr id="79" name="pg79"/>
            <p:cNvSpPr/>
            <p:nvPr/>
          </p:nvSpPr>
          <p:spPr>
            <a:xfrm>
              <a:off x="7793724" y="125233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129345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97%</a:t>
              </a:r>
            </a:p>
          </p:txBody>
        </p:sp>
        <p:sp>
          <p:nvSpPr>
            <p:cNvPr id="81" name="rc81"/>
            <p:cNvSpPr/>
            <p:nvPr/>
          </p:nvSpPr>
          <p:spPr>
            <a:xfrm>
              <a:off x="711996" y="646101"/>
              <a:ext cx="7923696" cy="5006308"/>
            </a:xfrm>
            <a:prstGeom prst="rect">
              <a:avLst/>
            </a:prstGeom>
            <a:ln w="13550" cap="rnd">
              <a:solidFill>
                <a:srgbClr val="BEBEBE">
                  <a:alpha val="100000"/>
                </a:srgbClr>
              </a:solidFill>
              <a:prstDash val="solid"/>
              <a:round/>
            </a:ln>
          </p:spPr>
          <p:txBody>
            <a:bodyPr/>
            <a:lstStyle/>
            <a:p/>
          </p:txBody>
        </p:sp>
        <p:sp>
          <p:nvSpPr>
            <p:cNvPr id="82" name="tx82"/>
            <p:cNvSpPr/>
            <p:nvPr/>
          </p:nvSpPr>
          <p:spPr>
            <a:xfrm>
              <a:off x="578734"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08103" y="415007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84" name="tx84"/>
            <p:cNvSpPr/>
            <p:nvPr/>
          </p:nvSpPr>
          <p:spPr>
            <a:xfrm>
              <a:off x="508103" y="29226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5" name="tx85"/>
            <p:cNvSpPr/>
            <p:nvPr/>
          </p:nvSpPr>
          <p:spPr>
            <a:xfrm>
              <a:off x="508103" y="1696831"/>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86" name="tx86"/>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90223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456308"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010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56454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11865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67275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22686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78096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33507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88917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4328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6997355"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5149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1975813" y="401416"/>
              <a:ext cx="53960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Cyprus, 2012-2024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27 confirmed measles cases in Cyprus. In the same year, MCV1 coverage was 99% and MCV2 coverage was 97%.
The number of cases in 2024 was 27 times more cases than in 2023 (n=1).
The highest number of measles cases was reported in 2024 (n=27). In this year, MCV1 coverage was 99%.
Cyprus reported measles vaccine stockouts in 2006.</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698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695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691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7688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200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1968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2190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31869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199754"/>
              <a:ext cx="3520101" cy="720264"/>
            </a:xfrm>
            <a:custGeom>
              <a:avLst/>
              <a:pathLst>
                <a:path w="3520101" h="720264">
                  <a:moveTo>
                    <a:pt x="0" y="540198"/>
                  </a:moveTo>
                  <a:lnTo>
                    <a:pt x="146670" y="540198"/>
                  </a:lnTo>
                  <a:lnTo>
                    <a:pt x="293341" y="720264"/>
                  </a:lnTo>
                  <a:lnTo>
                    <a:pt x="440012" y="720264"/>
                  </a:lnTo>
                  <a:lnTo>
                    <a:pt x="586683" y="720264"/>
                  </a:lnTo>
                  <a:lnTo>
                    <a:pt x="733354" y="720264"/>
                  </a:lnTo>
                  <a:lnTo>
                    <a:pt x="880025" y="540198"/>
                  </a:lnTo>
                  <a:lnTo>
                    <a:pt x="1026696" y="540198"/>
                  </a:lnTo>
                  <a:lnTo>
                    <a:pt x="1173367" y="540198"/>
                  </a:lnTo>
                  <a:lnTo>
                    <a:pt x="1320038" y="720264"/>
                  </a:lnTo>
                  <a:lnTo>
                    <a:pt x="1466709" y="720264"/>
                  </a:lnTo>
                  <a:lnTo>
                    <a:pt x="1613379" y="720264"/>
                  </a:lnTo>
                  <a:lnTo>
                    <a:pt x="1760050" y="720264"/>
                  </a:lnTo>
                  <a:lnTo>
                    <a:pt x="1906721" y="720264"/>
                  </a:lnTo>
                  <a:lnTo>
                    <a:pt x="2053392" y="720264"/>
                  </a:lnTo>
                  <a:lnTo>
                    <a:pt x="2200063" y="540198"/>
                  </a:lnTo>
                  <a:lnTo>
                    <a:pt x="2346734" y="540198"/>
                  </a:lnTo>
                  <a:lnTo>
                    <a:pt x="2493405" y="540198"/>
                  </a:lnTo>
                  <a:lnTo>
                    <a:pt x="2640076" y="720264"/>
                  </a:lnTo>
                  <a:lnTo>
                    <a:pt x="2786747" y="360132"/>
                  </a:lnTo>
                  <a:lnTo>
                    <a:pt x="2933418" y="360132"/>
                  </a:lnTo>
                  <a:lnTo>
                    <a:pt x="3080089" y="360132"/>
                  </a:lnTo>
                  <a:lnTo>
                    <a:pt x="3226759" y="360132"/>
                  </a:lnTo>
                  <a:lnTo>
                    <a:pt x="3373430" y="180066"/>
                  </a:lnTo>
                  <a:lnTo>
                    <a:pt x="3520101" y="0"/>
                  </a:lnTo>
                </a:path>
              </a:pathLst>
            </a:custGeom>
            <a:ln w="27101" cap="flat">
              <a:solidFill>
                <a:srgbClr val="0058AB">
                  <a:alpha val="80000"/>
                </a:srgbClr>
              </a:solidFill>
              <a:prstDash val="solid"/>
              <a:round/>
            </a:ln>
          </p:spPr>
          <p:txBody>
            <a:bodyPr/>
            <a:lstStyle/>
            <a:p/>
          </p:txBody>
        </p:sp>
        <p:sp>
          <p:nvSpPr>
            <p:cNvPr id="22" name="pl22"/>
            <p:cNvSpPr/>
            <p:nvPr/>
          </p:nvSpPr>
          <p:spPr>
            <a:xfrm>
              <a:off x="943464" y="2579160"/>
              <a:ext cx="3520101" cy="1440528"/>
            </a:xfrm>
            <a:custGeom>
              <a:avLst/>
              <a:pathLst>
                <a:path w="3520101" h="1440528">
                  <a:moveTo>
                    <a:pt x="0" y="0"/>
                  </a:moveTo>
                  <a:lnTo>
                    <a:pt x="146670" y="180066"/>
                  </a:lnTo>
                  <a:lnTo>
                    <a:pt x="293341" y="0"/>
                  </a:lnTo>
                  <a:lnTo>
                    <a:pt x="440012" y="360132"/>
                  </a:lnTo>
                  <a:lnTo>
                    <a:pt x="586683" y="540198"/>
                  </a:lnTo>
                  <a:lnTo>
                    <a:pt x="733354" y="360132"/>
                  </a:lnTo>
                  <a:lnTo>
                    <a:pt x="880025" y="540198"/>
                  </a:lnTo>
                  <a:lnTo>
                    <a:pt x="1026696" y="540198"/>
                  </a:lnTo>
                  <a:lnTo>
                    <a:pt x="1173367" y="900330"/>
                  </a:lnTo>
                  <a:lnTo>
                    <a:pt x="1320038" y="1080396"/>
                  </a:lnTo>
                  <a:lnTo>
                    <a:pt x="1466709" y="1260462"/>
                  </a:lnTo>
                  <a:lnTo>
                    <a:pt x="1613379" y="1260462"/>
                  </a:lnTo>
                  <a:lnTo>
                    <a:pt x="1760050" y="1260462"/>
                  </a:lnTo>
                  <a:lnTo>
                    <a:pt x="1906721" y="1260462"/>
                  </a:lnTo>
                  <a:lnTo>
                    <a:pt x="2053392" y="1440528"/>
                  </a:lnTo>
                  <a:lnTo>
                    <a:pt x="2200063" y="1440528"/>
                  </a:lnTo>
                  <a:lnTo>
                    <a:pt x="2346734" y="1440528"/>
                  </a:lnTo>
                  <a:lnTo>
                    <a:pt x="2493405" y="1440528"/>
                  </a:lnTo>
                  <a:lnTo>
                    <a:pt x="2640076" y="1440528"/>
                  </a:lnTo>
                  <a:lnTo>
                    <a:pt x="2786747" y="1440528"/>
                  </a:lnTo>
                  <a:lnTo>
                    <a:pt x="2933418" y="1440528"/>
                  </a:lnTo>
                  <a:lnTo>
                    <a:pt x="3080089" y="1260462"/>
                  </a:lnTo>
                  <a:lnTo>
                    <a:pt x="3226759" y="1440528"/>
                  </a:lnTo>
                  <a:lnTo>
                    <a:pt x="3373430" y="1440528"/>
                  </a:lnTo>
                  <a:lnTo>
                    <a:pt x="3520101" y="1440528"/>
                  </a:lnTo>
                </a:path>
              </a:pathLst>
            </a:custGeom>
            <a:ln w="27101" cap="flat">
              <a:solidFill>
                <a:srgbClr val="1CABE2">
                  <a:alpha val="80000"/>
                </a:srgbClr>
              </a:solidFill>
              <a:prstDash val="solid"/>
              <a:round/>
            </a:ln>
          </p:spPr>
          <p:txBody>
            <a:bodyPr/>
            <a:lstStyle/>
            <a:p/>
          </p:txBody>
        </p:sp>
        <p:sp>
          <p:nvSpPr>
            <p:cNvPr id="23" name="pl23"/>
            <p:cNvSpPr/>
            <p:nvPr/>
          </p:nvSpPr>
          <p:spPr>
            <a:xfrm>
              <a:off x="943464" y="4379820"/>
              <a:ext cx="3520101" cy="360132"/>
            </a:xfrm>
            <a:custGeom>
              <a:avLst/>
              <a:pathLst>
                <a:path w="3520101" h="360132">
                  <a:moveTo>
                    <a:pt x="0" y="0"/>
                  </a:moveTo>
                  <a:lnTo>
                    <a:pt x="146670" y="0"/>
                  </a:lnTo>
                  <a:lnTo>
                    <a:pt x="293341" y="180066"/>
                  </a:lnTo>
                  <a:lnTo>
                    <a:pt x="440012" y="180066"/>
                  </a:lnTo>
                  <a:lnTo>
                    <a:pt x="586683" y="180066"/>
                  </a:lnTo>
                  <a:lnTo>
                    <a:pt x="733354" y="180066"/>
                  </a:lnTo>
                  <a:lnTo>
                    <a:pt x="880025" y="360132"/>
                  </a:lnTo>
                  <a:lnTo>
                    <a:pt x="1026696" y="180066"/>
                  </a:lnTo>
                  <a:lnTo>
                    <a:pt x="1173367" y="360132"/>
                  </a:lnTo>
                  <a:lnTo>
                    <a:pt x="1320038" y="180066"/>
                  </a:lnTo>
                  <a:lnTo>
                    <a:pt x="1466709" y="180066"/>
                  </a:lnTo>
                  <a:lnTo>
                    <a:pt x="1613379" y="360132"/>
                  </a:lnTo>
                  <a:lnTo>
                    <a:pt x="1760050" y="180066"/>
                  </a:lnTo>
                  <a:lnTo>
                    <a:pt x="1906721" y="0"/>
                  </a:lnTo>
                  <a:lnTo>
                    <a:pt x="2053392" y="180066"/>
                  </a:lnTo>
                  <a:lnTo>
                    <a:pt x="2200063" y="180066"/>
                  </a:lnTo>
                  <a:lnTo>
                    <a:pt x="2346734" y="180066"/>
                  </a:lnTo>
                  <a:lnTo>
                    <a:pt x="2493405" y="180066"/>
                  </a:lnTo>
                  <a:lnTo>
                    <a:pt x="2640076" y="180066"/>
                  </a:lnTo>
                  <a:lnTo>
                    <a:pt x="2786747" y="180066"/>
                  </a:lnTo>
                  <a:lnTo>
                    <a:pt x="2933418" y="180066"/>
                  </a:lnTo>
                  <a:lnTo>
                    <a:pt x="3080089" y="180066"/>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4199754"/>
              <a:ext cx="3520101" cy="720264"/>
            </a:xfrm>
            <a:custGeom>
              <a:avLst/>
              <a:pathLst>
                <a:path w="3520101" h="720264">
                  <a:moveTo>
                    <a:pt x="0" y="540198"/>
                  </a:moveTo>
                  <a:lnTo>
                    <a:pt x="146670" y="540198"/>
                  </a:lnTo>
                  <a:lnTo>
                    <a:pt x="293341" y="720264"/>
                  </a:lnTo>
                  <a:lnTo>
                    <a:pt x="440012" y="720264"/>
                  </a:lnTo>
                  <a:lnTo>
                    <a:pt x="586683" y="720264"/>
                  </a:lnTo>
                  <a:lnTo>
                    <a:pt x="733354" y="720264"/>
                  </a:lnTo>
                  <a:lnTo>
                    <a:pt x="880025" y="540198"/>
                  </a:lnTo>
                  <a:lnTo>
                    <a:pt x="1026696" y="540198"/>
                  </a:lnTo>
                  <a:lnTo>
                    <a:pt x="1173367" y="540198"/>
                  </a:lnTo>
                  <a:lnTo>
                    <a:pt x="1320038" y="720264"/>
                  </a:lnTo>
                  <a:lnTo>
                    <a:pt x="1466709" y="720264"/>
                  </a:lnTo>
                  <a:lnTo>
                    <a:pt x="1613379" y="720264"/>
                  </a:lnTo>
                  <a:lnTo>
                    <a:pt x="1760050" y="720264"/>
                  </a:lnTo>
                  <a:lnTo>
                    <a:pt x="1906721" y="720264"/>
                  </a:lnTo>
                  <a:lnTo>
                    <a:pt x="2053392" y="720264"/>
                  </a:lnTo>
                  <a:lnTo>
                    <a:pt x="2200063" y="540198"/>
                  </a:lnTo>
                  <a:lnTo>
                    <a:pt x="2346734" y="540198"/>
                  </a:lnTo>
                  <a:lnTo>
                    <a:pt x="2493405" y="540198"/>
                  </a:lnTo>
                  <a:lnTo>
                    <a:pt x="2640076" y="720264"/>
                  </a:lnTo>
                  <a:lnTo>
                    <a:pt x="2786747" y="360132"/>
                  </a:lnTo>
                  <a:lnTo>
                    <a:pt x="2933418" y="360132"/>
                  </a:lnTo>
                  <a:lnTo>
                    <a:pt x="3080089" y="360132"/>
                  </a:lnTo>
                  <a:lnTo>
                    <a:pt x="3226759" y="360132"/>
                  </a:lnTo>
                  <a:lnTo>
                    <a:pt x="3373430" y="180066"/>
                  </a:lnTo>
                  <a:lnTo>
                    <a:pt x="3520101" y="0"/>
                  </a:lnTo>
                </a:path>
              </a:pathLst>
            </a:custGeom>
            <a:ln w="43362" cap="flat">
              <a:solidFill>
                <a:srgbClr val="000000">
                  <a:alpha val="100000"/>
                </a:srgbClr>
              </a:solidFill>
              <a:prstDash val="solid"/>
              <a:round/>
            </a:ln>
          </p:spPr>
          <p:txBody>
            <a:bodyPr/>
            <a:lstStyle/>
            <a:p/>
          </p:txBody>
        </p:sp>
        <p:sp>
          <p:nvSpPr>
            <p:cNvPr id="25" name="pl25"/>
            <p:cNvSpPr/>
            <p:nvPr/>
          </p:nvSpPr>
          <p:spPr>
            <a:xfrm>
              <a:off x="943464" y="4199754"/>
              <a:ext cx="3520101" cy="720264"/>
            </a:xfrm>
            <a:custGeom>
              <a:avLst/>
              <a:pathLst>
                <a:path w="3520101" h="720264">
                  <a:moveTo>
                    <a:pt x="0" y="540198"/>
                  </a:moveTo>
                  <a:lnTo>
                    <a:pt x="146670" y="540198"/>
                  </a:lnTo>
                  <a:lnTo>
                    <a:pt x="293341" y="720264"/>
                  </a:lnTo>
                  <a:lnTo>
                    <a:pt x="440012" y="720264"/>
                  </a:lnTo>
                  <a:lnTo>
                    <a:pt x="586683" y="720264"/>
                  </a:lnTo>
                  <a:lnTo>
                    <a:pt x="733354" y="720264"/>
                  </a:lnTo>
                  <a:lnTo>
                    <a:pt x="880025" y="540198"/>
                  </a:lnTo>
                  <a:lnTo>
                    <a:pt x="1026696" y="540198"/>
                  </a:lnTo>
                  <a:lnTo>
                    <a:pt x="1173367" y="540198"/>
                  </a:lnTo>
                  <a:lnTo>
                    <a:pt x="1320038" y="720264"/>
                  </a:lnTo>
                  <a:lnTo>
                    <a:pt x="1466709" y="720264"/>
                  </a:lnTo>
                  <a:lnTo>
                    <a:pt x="1613379" y="720264"/>
                  </a:lnTo>
                  <a:lnTo>
                    <a:pt x="1760050" y="720264"/>
                  </a:lnTo>
                  <a:lnTo>
                    <a:pt x="1906721" y="720264"/>
                  </a:lnTo>
                  <a:lnTo>
                    <a:pt x="2053392" y="720264"/>
                  </a:lnTo>
                  <a:lnTo>
                    <a:pt x="2200063" y="540198"/>
                  </a:lnTo>
                  <a:lnTo>
                    <a:pt x="2346734" y="540198"/>
                  </a:lnTo>
                  <a:lnTo>
                    <a:pt x="2493405" y="540198"/>
                  </a:lnTo>
                  <a:lnTo>
                    <a:pt x="2640076" y="720264"/>
                  </a:lnTo>
                  <a:lnTo>
                    <a:pt x="2786747" y="360132"/>
                  </a:lnTo>
                  <a:lnTo>
                    <a:pt x="2933418" y="360132"/>
                  </a:lnTo>
                  <a:lnTo>
                    <a:pt x="3080089" y="360132"/>
                  </a:lnTo>
                  <a:lnTo>
                    <a:pt x="3226759" y="360132"/>
                  </a:lnTo>
                  <a:lnTo>
                    <a:pt x="3373430" y="180066"/>
                  </a:lnTo>
                  <a:lnTo>
                    <a:pt x="3520101" y="0"/>
                  </a:lnTo>
                </a:path>
              </a:pathLst>
            </a:custGeom>
            <a:ln w="27101" cap="flat">
              <a:solidFill>
                <a:srgbClr val="0058AB">
                  <a:alpha val="100000"/>
                </a:srgbClr>
              </a:solidFill>
              <a:prstDash val="solid"/>
              <a:round/>
            </a:ln>
          </p:spPr>
          <p:txBody>
            <a:bodyPr/>
            <a:lstStyle/>
            <a:p/>
          </p:txBody>
        </p:sp>
        <p:sp>
          <p:nvSpPr>
            <p:cNvPr id="26" name="pl26"/>
            <p:cNvSpPr/>
            <p:nvPr/>
          </p:nvSpPr>
          <p:spPr>
            <a:xfrm>
              <a:off x="767459" y="492001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199754"/>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37982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37982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199754"/>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1331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16324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6" name="pg36"/>
            <p:cNvSpPr/>
            <p:nvPr/>
          </p:nvSpPr>
          <p:spPr>
            <a:xfrm>
              <a:off x="1618330" y="43132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34207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351684" y="43132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34207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85039" y="41331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416324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671722"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39831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258406"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380182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362334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8" name="tx48"/>
            <p:cNvSpPr/>
            <p:nvPr/>
          </p:nvSpPr>
          <p:spPr>
            <a:xfrm>
              <a:off x="4523855" y="398062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3393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8773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97850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1763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2760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29061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29061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09174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85420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557717" y="6073150"/>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68" name="tx68"/>
            <p:cNvSpPr/>
            <p:nvPr/>
          </p:nvSpPr>
          <p:spPr>
            <a:xfrm>
              <a:off x="235884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121303"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698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5695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6691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7688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200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01968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2190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31869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2038962"/>
              <a:ext cx="3520101" cy="3061122"/>
            </a:xfrm>
            <a:custGeom>
              <a:avLst/>
              <a:pathLst>
                <a:path w="3520101" h="3061122">
                  <a:moveTo>
                    <a:pt x="0" y="720264"/>
                  </a:moveTo>
                  <a:lnTo>
                    <a:pt x="146670" y="720264"/>
                  </a:lnTo>
                  <a:lnTo>
                    <a:pt x="293341" y="720264"/>
                  </a:lnTo>
                  <a:lnTo>
                    <a:pt x="440012" y="720264"/>
                  </a:lnTo>
                  <a:lnTo>
                    <a:pt x="586683" y="720264"/>
                  </a:lnTo>
                  <a:lnTo>
                    <a:pt x="733354" y="720264"/>
                  </a:lnTo>
                  <a:lnTo>
                    <a:pt x="880025" y="900330"/>
                  </a:lnTo>
                  <a:lnTo>
                    <a:pt x="1026696" y="900330"/>
                  </a:lnTo>
                  <a:lnTo>
                    <a:pt x="1173367" y="900330"/>
                  </a:lnTo>
                  <a:lnTo>
                    <a:pt x="1320038" y="720264"/>
                  </a:lnTo>
                  <a:lnTo>
                    <a:pt x="1466709" y="720264"/>
                  </a:lnTo>
                  <a:lnTo>
                    <a:pt x="1613379" y="720264"/>
                  </a:lnTo>
                  <a:lnTo>
                    <a:pt x="1760050" y="540198"/>
                  </a:lnTo>
                  <a:lnTo>
                    <a:pt x="1906721" y="540198"/>
                  </a:lnTo>
                  <a:lnTo>
                    <a:pt x="2053392" y="540198"/>
                  </a:lnTo>
                  <a:lnTo>
                    <a:pt x="2200063" y="1440528"/>
                  </a:lnTo>
                  <a:lnTo>
                    <a:pt x="2346734" y="1440528"/>
                  </a:lnTo>
                  <a:lnTo>
                    <a:pt x="2493405" y="1440528"/>
                  </a:lnTo>
                  <a:lnTo>
                    <a:pt x="2640076" y="1260462"/>
                  </a:lnTo>
                  <a:lnTo>
                    <a:pt x="2786747" y="720264"/>
                  </a:lnTo>
                  <a:lnTo>
                    <a:pt x="2933418" y="720264"/>
                  </a:lnTo>
                  <a:lnTo>
                    <a:pt x="3080089" y="720264"/>
                  </a:lnTo>
                  <a:lnTo>
                    <a:pt x="3226759" y="360132"/>
                  </a:lnTo>
                  <a:lnTo>
                    <a:pt x="3373430" y="0"/>
                  </a:lnTo>
                  <a:lnTo>
                    <a:pt x="3520101" y="3061122"/>
                  </a:lnTo>
                </a:path>
              </a:pathLst>
            </a:custGeom>
            <a:ln w="27101" cap="flat">
              <a:solidFill>
                <a:srgbClr val="0058AB">
                  <a:alpha val="80000"/>
                </a:srgbClr>
              </a:solidFill>
              <a:prstDash val="solid"/>
              <a:round/>
            </a:ln>
          </p:spPr>
          <p:txBody>
            <a:bodyPr/>
            <a:lstStyle/>
            <a:p/>
          </p:txBody>
        </p:sp>
        <p:sp>
          <p:nvSpPr>
            <p:cNvPr id="88" name="pl88"/>
            <p:cNvSpPr/>
            <p:nvPr/>
          </p:nvSpPr>
          <p:spPr>
            <a:xfrm>
              <a:off x="5308715" y="2399094"/>
              <a:ext cx="3520101" cy="1620594"/>
            </a:xfrm>
            <a:custGeom>
              <a:avLst/>
              <a:pathLst>
                <a:path w="3520101" h="1620594">
                  <a:moveTo>
                    <a:pt x="0" y="0"/>
                  </a:moveTo>
                  <a:lnTo>
                    <a:pt x="146670" y="180066"/>
                  </a:lnTo>
                  <a:lnTo>
                    <a:pt x="293341" y="180066"/>
                  </a:lnTo>
                  <a:lnTo>
                    <a:pt x="440012" y="360132"/>
                  </a:lnTo>
                  <a:lnTo>
                    <a:pt x="586683" y="540198"/>
                  </a:lnTo>
                  <a:lnTo>
                    <a:pt x="733354" y="540198"/>
                  </a:lnTo>
                  <a:lnTo>
                    <a:pt x="880025" y="720264"/>
                  </a:lnTo>
                  <a:lnTo>
                    <a:pt x="1026696" y="900330"/>
                  </a:lnTo>
                  <a:lnTo>
                    <a:pt x="1173367" y="1080396"/>
                  </a:lnTo>
                  <a:lnTo>
                    <a:pt x="1320038" y="1260462"/>
                  </a:lnTo>
                  <a:lnTo>
                    <a:pt x="1466709" y="1440528"/>
                  </a:lnTo>
                  <a:lnTo>
                    <a:pt x="1613379" y="1440528"/>
                  </a:lnTo>
                  <a:lnTo>
                    <a:pt x="1760050" y="1440528"/>
                  </a:lnTo>
                  <a:lnTo>
                    <a:pt x="1906721" y="1620594"/>
                  </a:lnTo>
                  <a:lnTo>
                    <a:pt x="2053392" y="1440528"/>
                  </a:lnTo>
                  <a:lnTo>
                    <a:pt x="2200063" y="1620594"/>
                  </a:lnTo>
                  <a:lnTo>
                    <a:pt x="2346734" y="1440528"/>
                  </a:lnTo>
                  <a:lnTo>
                    <a:pt x="2493405" y="1440528"/>
                  </a:lnTo>
                  <a:lnTo>
                    <a:pt x="2640076" y="1620594"/>
                  </a:lnTo>
                  <a:lnTo>
                    <a:pt x="2786747" y="1620594"/>
                  </a:lnTo>
                  <a:lnTo>
                    <a:pt x="2933418" y="1620594"/>
                  </a:lnTo>
                  <a:lnTo>
                    <a:pt x="3080089" y="1440528"/>
                  </a:lnTo>
                  <a:lnTo>
                    <a:pt x="3226759" y="1260462"/>
                  </a:lnTo>
                  <a:lnTo>
                    <a:pt x="3373430" y="1260462"/>
                  </a:lnTo>
                  <a:lnTo>
                    <a:pt x="3520101" y="1440528"/>
                  </a:lnTo>
                </a:path>
              </a:pathLst>
            </a:custGeom>
            <a:ln w="27101" cap="flat">
              <a:solidFill>
                <a:srgbClr val="1CABE2">
                  <a:alpha val="80000"/>
                </a:srgbClr>
              </a:solidFill>
              <a:prstDash val="solid"/>
              <a:round/>
            </a:ln>
          </p:spPr>
          <p:txBody>
            <a:bodyPr/>
            <a:lstStyle/>
            <a:p/>
          </p:txBody>
        </p:sp>
        <p:sp>
          <p:nvSpPr>
            <p:cNvPr id="89" name="pl89"/>
            <p:cNvSpPr/>
            <p:nvPr/>
          </p:nvSpPr>
          <p:spPr>
            <a:xfrm>
              <a:off x="5308715" y="4019688"/>
              <a:ext cx="3520101" cy="360132"/>
            </a:xfrm>
            <a:custGeom>
              <a:avLst/>
              <a:pathLst>
                <a:path w="3520101" h="360132">
                  <a:moveTo>
                    <a:pt x="0" y="0"/>
                  </a:moveTo>
                  <a:lnTo>
                    <a:pt x="146670" y="0"/>
                  </a:lnTo>
                  <a:lnTo>
                    <a:pt x="293341" y="0"/>
                  </a:lnTo>
                  <a:lnTo>
                    <a:pt x="440012" y="180066"/>
                  </a:lnTo>
                  <a:lnTo>
                    <a:pt x="586683" y="180066"/>
                  </a:lnTo>
                  <a:lnTo>
                    <a:pt x="733354" y="0"/>
                  </a:lnTo>
                  <a:lnTo>
                    <a:pt x="880025" y="180066"/>
                  </a:lnTo>
                  <a:lnTo>
                    <a:pt x="1026696" y="180066"/>
                  </a:lnTo>
                  <a:lnTo>
                    <a:pt x="1173367" y="180066"/>
                  </a:lnTo>
                  <a:lnTo>
                    <a:pt x="1320038" y="0"/>
                  </a:lnTo>
                  <a:lnTo>
                    <a:pt x="1466709" y="180066"/>
                  </a:lnTo>
                  <a:lnTo>
                    <a:pt x="1613379" y="180066"/>
                  </a:lnTo>
                  <a:lnTo>
                    <a:pt x="1760050" y="180066"/>
                  </a:lnTo>
                  <a:lnTo>
                    <a:pt x="1906721" y="360132"/>
                  </a:lnTo>
                  <a:lnTo>
                    <a:pt x="2053392" y="360132"/>
                  </a:lnTo>
                  <a:lnTo>
                    <a:pt x="2200063" y="360132"/>
                  </a:lnTo>
                  <a:lnTo>
                    <a:pt x="2346734" y="360132"/>
                  </a:lnTo>
                  <a:lnTo>
                    <a:pt x="2493405" y="360132"/>
                  </a:lnTo>
                  <a:lnTo>
                    <a:pt x="2640076" y="360132"/>
                  </a:lnTo>
                  <a:lnTo>
                    <a:pt x="2786747" y="360132"/>
                  </a:lnTo>
                  <a:lnTo>
                    <a:pt x="2933418" y="360132"/>
                  </a:lnTo>
                  <a:lnTo>
                    <a:pt x="3080089" y="360132"/>
                  </a:lnTo>
                  <a:lnTo>
                    <a:pt x="3226759" y="360132"/>
                  </a:lnTo>
                  <a:lnTo>
                    <a:pt x="3373430" y="360132"/>
                  </a:lnTo>
                  <a:lnTo>
                    <a:pt x="3520101" y="360132"/>
                  </a:lnTo>
                </a:path>
              </a:pathLst>
            </a:custGeom>
            <a:ln w="27101" cap="flat">
              <a:solidFill>
                <a:srgbClr val="00833D">
                  <a:alpha val="80000"/>
                </a:srgbClr>
              </a:solidFill>
              <a:prstDash val="solid"/>
              <a:round/>
            </a:ln>
          </p:spPr>
          <p:txBody>
            <a:bodyPr/>
            <a:lstStyle/>
            <a:p/>
          </p:txBody>
        </p:sp>
        <p:sp>
          <p:nvSpPr>
            <p:cNvPr id="90" name="pl90"/>
            <p:cNvSpPr/>
            <p:nvPr/>
          </p:nvSpPr>
          <p:spPr>
            <a:xfrm>
              <a:off x="5308715" y="2038962"/>
              <a:ext cx="3520101" cy="3061122"/>
            </a:xfrm>
            <a:custGeom>
              <a:avLst/>
              <a:pathLst>
                <a:path w="3520101" h="3061122">
                  <a:moveTo>
                    <a:pt x="0" y="720264"/>
                  </a:moveTo>
                  <a:lnTo>
                    <a:pt x="146670" y="720264"/>
                  </a:lnTo>
                  <a:lnTo>
                    <a:pt x="293341" y="720264"/>
                  </a:lnTo>
                  <a:lnTo>
                    <a:pt x="440012" y="720264"/>
                  </a:lnTo>
                  <a:lnTo>
                    <a:pt x="586683" y="720264"/>
                  </a:lnTo>
                  <a:lnTo>
                    <a:pt x="733354" y="720264"/>
                  </a:lnTo>
                  <a:lnTo>
                    <a:pt x="880025" y="900330"/>
                  </a:lnTo>
                  <a:lnTo>
                    <a:pt x="1026696" y="900330"/>
                  </a:lnTo>
                  <a:lnTo>
                    <a:pt x="1173367" y="900330"/>
                  </a:lnTo>
                  <a:lnTo>
                    <a:pt x="1320038" y="720264"/>
                  </a:lnTo>
                  <a:lnTo>
                    <a:pt x="1466709" y="720264"/>
                  </a:lnTo>
                  <a:lnTo>
                    <a:pt x="1613379" y="720264"/>
                  </a:lnTo>
                  <a:lnTo>
                    <a:pt x="1760050" y="540198"/>
                  </a:lnTo>
                  <a:lnTo>
                    <a:pt x="1906721" y="540198"/>
                  </a:lnTo>
                  <a:lnTo>
                    <a:pt x="2053392" y="540198"/>
                  </a:lnTo>
                  <a:lnTo>
                    <a:pt x="2200063" y="1440528"/>
                  </a:lnTo>
                  <a:lnTo>
                    <a:pt x="2346734" y="1440528"/>
                  </a:lnTo>
                  <a:lnTo>
                    <a:pt x="2493405" y="1440528"/>
                  </a:lnTo>
                  <a:lnTo>
                    <a:pt x="2640076" y="1260462"/>
                  </a:lnTo>
                  <a:lnTo>
                    <a:pt x="2786747" y="720264"/>
                  </a:lnTo>
                  <a:lnTo>
                    <a:pt x="2933418" y="720264"/>
                  </a:lnTo>
                  <a:lnTo>
                    <a:pt x="3080089" y="720264"/>
                  </a:lnTo>
                  <a:lnTo>
                    <a:pt x="3226759" y="360132"/>
                  </a:lnTo>
                  <a:lnTo>
                    <a:pt x="3373430" y="0"/>
                  </a:lnTo>
                  <a:lnTo>
                    <a:pt x="3520101" y="3061122"/>
                  </a:lnTo>
                </a:path>
              </a:pathLst>
            </a:custGeom>
            <a:ln w="43362" cap="flat">
              <a:solidFill>
                <a:srgbClr val="000000">
                  <a:alpha val="100000"/>
                </a:srgbClr>
              </a:solidFill>
              <a:prstDash val="solid"/>
              <a:round/>
            </a:ln>
          </p:spPr>
          <p:txBody>
            <a:bodyPr/>
            <a:lstStyle/>
            <a:p/>
          </p:txBody>
        </p:sp>
        <p:sp>
          <p:nvSpPr>
            <p:cNvPr id="91" name="pl91"/>
            <p:cNvSpPr/>
            <p:nvPr/>
          </p:nvSpPr>
          <p:spPr>
            <a:xfrm>
              <a:off x="5308715" y="2038962"/>
              <a:ext cx="3520101" cy="3061122"/>
            </a:xfrm>
            <a:custGeom>
              <a:avLst/>
              <a:pathLst>
                <a:path w="3520101" h="3061122">
                  <a:moveTo>
                    <a:pt x="0" y="720264"/>
                  </a:moveTo>
                  <a:lnTo>
                    <a:pt x="146670" y="720264"/>
                  </a:lnTo>
                  <a:lnTo>
                    <a:pt x="293341" y="720264"/>
                  </a:lnTo>
                  <a:lnTo>
                    <a:pt x="440012" y="720264"/>
                  </a:lnTo>
                  <a:lnTo>
                    <a:pt x="586683" y="720264"/>
                  </a:lnTo>
                  <a:lnTo>
                    <a:pt x="733354" y="720264"/>
                  </a:lnTo>
                  <a:lnTo>
                    <a:pt x="880025" y="900330"/>
                  </a:lnTo>
                  <a:lnTo>
                    <a:pt x="1026696" y="900330"/>
                  </a:lnTo>
                  <a:lnTo>
                    <a:pt x="1173367" y="900330"/>
                  </a:lnTo>
                  <a:lnTo>
                    <a:pt x="1320038" y="720264"/>
                  </a:lnTo>
                  <a:lnTo>
                    <a:pt x="1466709" y="720264"/>
                  </a:lnTo>
                  <a:lnTo>
                    <a:pt x="1613379" y="720264"/>
                  </a:lnTo>
                  <a:lnTo>
                    <a:pt x="1760050" y="540198"/>
                  </a:lnTo>
                  <a:lnTo>
                    <a:pt x="1906721" y="540198"/>
                  </a:lnTo>
                  <a:lnTo>
                    <a:pt x="2053392" y="540198"/>
                  </a:lnTo>
                  <a:lnTo>
                    <a:pt x="2200063" y="1440528"/>
                  </a:lnTo>
                  <a:lnTo>
                    <a:pt x="2346734" y="1440528"/>
                  </a:lnTo>
                  <a:lnTo>
                    <a:pt x="2493405" y="1440528"/>
                  </a:lnTo>
                  <a:lnTo>
                    <a:pt x="2640076" y="1260462"/>
                  </a:lnTo>
                  <a:lnTo>
                    <a:pt x="2786747" y="720264"/>
                  </a:lnTo>
                  <a:lnTo>
                    <a:pt x="2933418" y="720264"/>
                  </a:lnTo>
                  <a:lnTo>
                    <a:pt x="3080089" y="720264"/>
                  </a:lnTo>
                  <a:lnTo>
                    <a:pt x="3226759" y="360132"/>
                  </a:lnTo>
                  <a:lnTo>
                    <a:pt x="3373430" y="0"/>
                  </a:lnTo>
                  <a:lnTo>
                    <a:pt x="3520101" y="3061122"/>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2001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221902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221902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221902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293929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221902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1498764"/>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55988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22091" y="2152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52444" y="21825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2" name="pg102"/>
            <p:cNvSpPr/>
            <p:nvPr/>
          </p:nvSpPr>
          <p:spPr>
            <a:xfrm>
              <a:off x="5955445" y="2152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5799" y="21825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4" name="pg104"/>
            <p:cNvSpPr/>
            <p:nvPr/>
          </p:nvSpPr>
          <p:spPr>
            <a:xfrm>
              <a:off x="6688800" y="2152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19153" y="21825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6" name="pg106"/>
            <p:cNvSpPr/>
            <p:nvPr/>
          </p:nvSpPr>
          <p:spPr>
            <a:xfrm>
              <a:off x="7450290" y="28727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29015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8" name="pg108"/>
            <p:cNvSpPr/>
            <p:nvPr/>
          </p:nvSpPr>
          <p:spPr>
            <a:xfrm>
              <a:off x="8008838" y="2152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39191" y="21825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10" name="pg110"/>
            <p:cNvSpPr/>
            <p:nvPr/>
          </p:nvSpPr>
          <p:spPr>
            <a:xfrm>
              <a:off x="8595522" y="14321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25875" y="146102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2" name="pg112"/>
            <p:cNvSpPr/>
            <p:nvPr/>
          </p:nvSpPr>
          <p:spPr>
            <a:xfrm>
              <a:off x="8753481" y="449332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783835" y="452337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37991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3393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8773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97850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1763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2760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65586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65586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45700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2194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922968" y="6073150"/>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Cyprus</a:t>
              </a:r>
            </a:p>
          </p:txBody>
        </p:sp>
        <p:sp>
          <p:nvSpPr>
            <p:cNvPr id="134" name="tx134"/>
            <p:cNvSpPr/>
            <p:nvPr/>
          </p:nvSpPr>
          <p:spPr>
            <a:xfrm>
              <a:off x="67240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486554"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Cyprus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2375"/>
            </a:xfrm>
            <a:custGeom>
              <a:avLst/>
              <a:pathLst>
                <a:path w="2123063" h="12375">
                  <a:moveTo>
                    <a:pt x="0" y="12375"/>
                  </a:moveTo>
                  <a:lnTo>
                    <a:pt x="88460" y="12375"/>
                  </a:lnTo>
                  <a:lnTo>
                    <a:pt x="176921" y="12375"/>
                  </a:lnTo>
                  <a:lnTo>
                    <a:pt x="265382" y="12375"/>
                  </a:lnTo>
                  <a:lnTo>
                    <a:pt x="353843" y="12375"/>
                  </a:lnTo>
                  <a:lnTo>
                    <a:pt x="442304" y="12375"/>
                  </a:lnTo>
                  <a:lnTo>
                    <a:pt x="530765" y="12375"/>
                  </a:lnTo>
                  <a:lnTo>
                    <a:pt x="619226" y="12375"/>
                  </a:lnTo>
                  <a:lnTo>
                    <a:pt x="707687" y="12375"/>
                  </a:lnTo>
                  <a:lnTo>
                    <a:pt x="796148" y="0"/>
                  </a:lnTo>
                  <a:lnTo>
                    <a:pt x="884609" y="0"/>
                  </a:lnTo>
                  <a:lnTo>
                    <a:pt x="973070" y="0"/>
                  </a:lnTo>
                  <a:lnTo>
                    <a:pt x="1061531" y="0"/>
                  </a:lnTo>
                  <a:lnTo>
                    <a:pt x="1149992" y="0"/>
                  </a:lnTo>
                  <a:lnTo>
                    <a:pt x="1238453" y="0"/>
                  </a:lnTo>
                  <a:lnTo>
                    <a:pt x="1326914" y="12375"/>
                  </a:lnTo>
                  <a:lnTo>
                    <a:pt x="1415375" y="12375"/>
                  </a:lnTo>
                  <a:lnTo>
                    <a:pt x="1503836" y="12375"/>
                  </a:lnTo>
                  <a:lnTo>
                    <a:pt x="1592297" y="0"/>
                  </a:lnTo>
                  <a:lnTo>
                    <a:pt x="1680758" y="12375"/>
                  </a:lnTo>
                  <a:lnTo>
                    <a:pt x="1769219" y="12375"/>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61125"/>
              <a:ext cx="2123063" cy="210378"/>
            </a:xfrm>
            <a:custGeom>
              <a:avLst/>
              <a:pathLst>
                <a:path w="2123063" h="210378">
                  <a:moveTo>
                    <a:pt x="0" y="160877"/>
                  </a:moveTo>
                  <a:lnTo>
                    <a:pt x="88460" y="160877"/>
                  </a:lnTo>
                  <a:lnTo>
                    <a:pt x="176921" y="160877"/>
                  </a:lnTo>
                  <a:lnTo>
                    <a:pt x="265382" y="160877"/>
                  </a:lnTo>
                  <a:lnTo>
                    <a:pt x="353843" y="160877"/>
                  </a:lnTo>
                  <a:lnTo>
                    <a:pt x="442304" y="160877"/>
                  </a:lnTo>
                  <a:lnTo>
                    <a:pt x="530765" y="148502"/>
                  </a:lnTo>
                  <a:lnTo>
                    <a:pt x="619226" y="148502"/>
                  </a:lnTo>
                  <a:lnTo>
                    <a:pt x="707687" y="148502"/>
                  </a:lnTo>
                  <a:lnTo>
                    <a:pt x="796148" y="148502"/>
                  </a:lnTo>
                  <a:lnTo>
                    <a:pt x="884609" y="148502"/>
                  </a:lnTo>
                  <a:lnTo>
                    <a:pt x="973070" y="148502"/>
                  </a:lnTo>
                  <a:lnTo>
                    <a:pt x="1061531" y="160877"/>
                  </a:lnTo>
                  <a:lnTo>
                    <a:pt x="1149992" y="160877"/>
                  </a:lnTo>
                  <a:lnTo>
                    <a:pt x="1238453" y="160877"/>
                  </a:lnTo>
                  <a:lnTo>
                    <a:pt x="1326914" y="111377"/>
                  </a:lnTo>
                  <a:lnTo>
                    <a:pt x="1415375" y="111377"/>
                  </a:lnTo>
                  <a:lnTo>
                    <a:pt x="1503836" y="111377"/>
                  </a:lnTo>
                  <a:lnTo>
                    <a:pt x="1592297" y="111377"/>
                  </a:lnTo>
                  <a:lnTo>
                    <a:pt x="1680758" y="160877"/>
                  </a:lnTo>
                  <a:lnTo>
                    <a:pt x="1769219" y="160877"/>
                  </a:lnTo>
                  <a:lnTo>
                    <a:pt x="1857680" y="160877"/>
                  </a:lnTo>
                  <a:lnTo>
                    <a:pt x="1946141" y="185628"/>
                  </a:lnTo>
                  <a:lnTo>
                    <a:pt x="2034602" y="210378"/>
                  </a:lnTo>
                  <a:lnTo>
                    <a:pt x="2123063" y="0"/>
                  </a:lnTo>
                </a:path>
              </a:pathLst>
            </a:custGeom>
            <a:ln w="27101" cap="flat">
              <a:solidFill>
                <a:srgbClr val="1CABE2">
                  <a:alpha val="100000"/>
                </a:srgbClr>
              </a:solidFill>
              <a:prstDash val="solid"/>
              <a:round/>
            </a:ln>
          </p:spPr>
          <p:txBody>
            <a:bodyPr/>
            <a:lstStyle/>
            <a:p/>
          </p:txBody>
        </p:sp>
        <p:sp>
          <p:nvSpPr>
            <p:cNvPr id="48" name="tx48"/>
            <p:cNvSpPr/>
            <p:nvPr/>
          </p:nvSpPr>
          <p:spPr>
            <a:xfrm>
              <a:off x="910275"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1" name="tx51"/>
            <p:cNvSpPr/>
            <p:nvPr/>
          </p:nvSpPr>
          <p:spPr>
            <a:xfrm>
              <a:off x="3042547" y="293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61876"/>
            </a:xfrm>
            <a:custGeom>
              <a:avLst/>
              <a:pathLst>
                <a:path w="2123063" h="61876">
                  <a:moveTo>
                    <a:pt x="0" y="24750"/>
                  </a:moveTo>
                  <a:lnTo>
                    <a:pt x="88460" y="24750"/>
                  </a:lnTo>
                  <a:lnTo>
                    <a:pt x="176921" y="12375"/>
                  </a:lnTo>
                  <a:lnTo>
                    <a:pt x="265382" y="12375"/>
                  </a:lnTo>
                  <a:lnTo>
                    <a:pt x="353843" y="12375"/>
                  </a:lnTo>
                  <a:lnTo>
                    <a:pt x="442304" y="12375"/>
                  </a:lnTo>
                  <a:lnTo>
                    <a:pt x="530765" y="24750"/>
                  </a:lnTo>
                  <a:lnTo>
                    <a:pt x="619226" y="24750"/>
                  </a:lnTo>
                  <a:lnTo>
                    <a:pt x="707687" y="24750"/>
                  </a:lnTo>
                  <a:lnTo>
                    <a:pt x="796148" y="0"/>
                  </a:lnTo>
                  <a:lnTo>
                    <a:pt x="884609" y="0"/>
                  </a:lnTo>
                  <a:lnTo>
                    <a:pt x="973070" y="0"/>
                  </a:lnTo>
                  <a:lnTo>
                    <a:pt x="1061531" y="0"/>
                  </a:lnTo>
                  <a:lnTo>
                    <a:pt x="1149992" y="0"/>
                  </a:lnTo>
                  <a:lnTo>
                    <a:pt x="1238453" y="0"/>
                  </a:lnTo>
                  <a:lnTo>
                    <a:pt x="1326914" y="24750"/>
                  </a:lnTo>
                  <a:lnTo>
                    <a:pt x="1415375" y="24750"/>
                  </a:lnTo>
                  <a:lnTo>
                    <a:pt x="1503836" y="24750"/>
                  </a:lnTo>
                  <a:lnTo>
                    <a:pt x="1592297" y="24750"/>
                  </a:lnTo>
                  <a:lnTo>
                    <a:pt x="1680758" y="37125"/>
                  </a:lnTo>
                  <a:lnTo>
                    <a:pt x="1769219" y="37125"/>
                  </a:lnTo>
                  <a:lnTo>
                    <a:pt x="1857680" y="37125"/>
                  </a:lnTo>
                  <a:lnTo>
                    <a:pt x="1946141" y="37125"/>
                  </a:lnTo>
                  <a:lnTo>
                    <a:pt x="2034602" y="49500"/>
                  </a:lnTo>
                  <a:lnTo>
                    <a:pt x="2123063" y="61876"/>
                  </a:lnTo>
                </a:path>
              </a:pathLst>
            </a:custGeom>
            <a:ln w="27101" cap="flat">
              <a:solidFill>
                <a:srgbClr val="1CABE2">
                  <a:alpha val="100000"/>
                </a:srgbClr>
              </a:solidFill>
              <a:prstDash val="solid"/>
              <a:round/>
            </a:ln>
          </p:spPr>
          <p:txBody>
            <a:bodyPr/>
            <a:lstStyle/>
            <a:p/>
          </p:txBody>
        </p:sp>
        <p:sp>
          <p:nvSpPr>
            <p:cNvPr id="72" name="tx72"/>
            <p:cNvSpPr/>
            <p:nvPr/>
          </p:nvSpPr>
          <p:spPr>
            <a:xfrm>
              <a:off x="91027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5" name="tx75"/>
            <p:cNvSpPr/>
            <p:nvPr/>
          </p:nvSpPr>
          <p:spPr>
            <a:xfrm>
              <a:off x="3042547"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61876"/>
            </a:xfrm>
            <a:custGeom>
              <a:avLst/>
              <a:pathLst>
                <a:path w="2123063" h="61876">
                  <a:moveTo>
                    <a:pt x="0" y="24750"/>
                  </a:moveTo>
                  <a:lnTo>
                    <a:pt x="88460" y="24750"/>
                  </a:lnTo>
                  <a:lnTo>
                    <a:pt x="176921" y="12375"/>
                  </a:lnTo>
                  <a:lnTo>
                    <a:pt x="265382" y="12375"/>
                  </a:lnTo>
                  <a:lnTo>
                    <a:pt x="353843" y="12375"/>
                  </a:lnTo>
                  <a:lnTo>
                    <a:pt x="442304" y="12375"/>
                  </a:lnTo>
                  <a:lnTo>
                    <a:pt x="530765" y="24750"/>
                  </a:lnTo>
                  <a:lnTo>
                    <a:pt x="619226" y="24750"/>
                  </a:lnTo>
                  <a:lnTo>
                    <a:pt x="707687" y="24750"/>
                  </a:lnTo>
                  <a:lnTo>
                    <a:pt x="796148" y="0"/>
                  </a:lnTo>
                  <a:lnTo>
                    <a:pt x="884609" y="0"/>
                  </a:lnTo>
                  <a:lnTo>
                    <a:pt x="973070" y="0"/>
                  </a:lnTo>
                  <a:lnTo>
                    <a:pt x="1061531" y="0"/>
                  </a:lnTo>
                  <a:lnTo>
                    <a:pt x="1149992" y="0"/>
                  </a:lnTo>
                  <a:lnTo>
                    <a:pt x="1238453" y="0"/>
                  </a:lnTo>
                  <a:lnTo>
                    <a:pt x="1326914" y="24750"/>
                  </a:lnTo>
                  <a:lnTo>
                    <a:pt x="1415375" y="24750"/>
                  </a:lnTo>
                  <a:lnTo>
                    <a:pt x="1503836" y="24750"/>
                  </a:lnTo>
                  <a:lnTo>
                    <a:pt x="1592297" y="0"/>
                  </a:lnTo>
                  <a:lnTo>
                    <a:pt x="1680758" y="37125"/>
                  </a:lnTo>
                  <a:lnTo>
                    <a:pt x="1769219" y="37125"/>
                  </a:lnTo>
                  <a:lnTo>
                    <a:pt x="1857680" y="37125"/>
                  </a:lnTo>
                  <a:lnTo>
                    <a:pt x="1946141" y="37125"/>
                  </a:lnTo>
                  <a:lnTo>
                    <a:pt x="2034602" y="49500"/>
                  </a:lnTo>
                  <a:lnTo>
                    <a:pt x="2123063" y="61876"/>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601201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475619" y="2885875"/>
              <a:ext cx="1503836" cy="210378"/>
            </a:xfrm>
            <a:custGeom>
              <a:avLst/>
              <a:pathLst>
                <a:path w="1503836" h="210378">
                  <a:moveTo>
                    <a:pt x="0" y="49500"/>
                  </a:moveTo>
                  <a:lnTo>
                    <a:pt x="88460" y="99001"/>
                  </a:lnTo>
                  <a:lnTo>
                    <a:pt x="176921" y="111377"/>
                  </a:lnTo>
                  <a:lnTo>
                    <a:pt x="265382" y="111377"/>
                  </a:lnTo>
                  <a:lnTo>
                    <a:pt x="353843" y="111377"/>
                  </a:lnTo>
                  <a:lnTo>
                    <a:pt x="442304" y="111377"/>
                  </a:lnTo>
                  <a:lnTo>
                    <a:pt x="530765" y="111377"/>
                  </a:lnTo>
                  <a:lnTo>
                    <a:pt x="619226" y="111377"/>
                  </a:lnTo>
                  <a:lnTo>
                    <a:pt x="707687" y="111377"/>
                  </a:lnTo>
                  <a:lnTo>
                    <a:pt x="796148" y="111377"/>
                  </a:lnTo>
                  <a:lnTo>
                    <a:pt x="884609" y="111377"/>
                  </a:lnTo>
                  <a:lnTo>
                    <a:pt x="973070" y="111377"/>
                  </a:lnTo>
                  <a:lnTo>
                    <a:pt x="1061531" y="111377"/>
                  </a:lnTo>
                  <a:lnTo>
                    <a:pt x="1149992" y="111377"/>
                  </a:lnTo>
                  <a:lnTo>
                    <a:pt x="1238453" y="111377"/>
                  </a:lnTo>
                  <a:lnTo>
                    <a:pt x="1326914" y="111377"/>
                  </a:lnTo>
                  <a:lnTo>
                    <a:pt x="1415375" y="210378"/>
                  </a:lnTo>
                  <a:lnTo>
                    <a:pt x="1503836" y="0"/>
                  </a:lnTo>
                </a:path>
              </a:pathLst>
            </a:custGeom>
            <a:ln w="27101" cap="flat">
              <a:solidFill>
                <a:srgbClr val="1CABE2">
                  <a:alpha val="100000"/>
                </a:srgbClr>
              </a:solidFill>
              <a:prstDash val="solid"/>
              <a:round/>
            </a:ln>
          </p:spPr>
          <p:txBody>
            <a:bodyPr/>
            <a:lstStyle/>
            <a:p/>
          </p:txBody>
        </p:sp>
        <p:sp>
          <p:nvSpPr>
            <p:cNvPr id="120" name="tx120"/>
            <p:cNvSpPr/>
            <p:nvPr/>
          </p:nvSpPr>
          <p:spPr>
            <a:xfrm>
              <a:off x="4323689"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3" name="tx123"/>
            <p:cNvSpPr/>
            <p:nvPr/>
          </p:nvSpPr>
          <p:spPr>
            <a:xfrm>
              <a:off x="5836734"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977494" y="1079271"/>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144" name="tx144"/>
            <p:cNvSpPr/>
            <p:nvPr/>
          </p:nvSpPr>
          <p:spPr>
            <a:xfrm>
              <a:off x="7825564"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3071504"/>
              <a:ext cx="796148" cy="99001"/>
            </a:xfrm>
            <a:custGeom>
              <a:avLst/>
              <a:pathLst>
                <a:path w="796148" h="99001">
                  <a:moveTo>
                    <a:pt x="0" y="12375"/>
                  </a:moveTo>
                  <a:lnTo>
                    <a:pt x="88460" y="12375"/>
                  </a:lnTo>
                  <a:lnTo>
                    <a:pt x="176921" y="12375"/>
                  </a:lnTo>
                  <a:lnTo>
                    <a:pt x="265382" y="12375"/>
                  </a:lnTo>
                  <a:lnTo>
                    <a:pt x="353843" y="12375"/>
                  </a:lnTo>
                  <a:lnTo>
                    <a:pt x="442304" y="12375"/>
                  </a:lnTo>
                  <a:lnTo>
                    <a:pt x="530765" y="12375"/>
                  </a:lnTo>
                  <a:lnTo>
                    <a:pt x="619226" y="12375"/>
                  </a:lnTo>
                  <a:lnTo>
                    <a:pt x="707687" y="99001"/>
                  </a:lnTo>
                  <a:lnTo>
                    <a:pt x="796148" y="0"/>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69" name="tx169"/>
            <p:cNvSpPr/>
            <p:nvPr/>
          </p:nvSpPr>
          <p:spPr>
            <a:xfrm>
              <a:off x="8806200"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0" name="tx170"/>
            <p:cNvSpPr/>
            <p:nvPr/>
          </p:nvSpPr>
          <p:spPr>
            <a:xfrm>
              <a:off x="8277077"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71" name="tx171"/>
            <p:cNvSpPr/>
            <p:nvPr/>
          </p:nvSpPr>
          <p:spPr>
            <a:xfrm>
              <a:off x="8630921"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5" name="tx175"/>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76" name="tx176"/>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7" name="tx177"/>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8" name="tx178"/>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411182" y="398022"/>
              <a:ext cx="50134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Cyprus,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(82%), followed by DTP3 and POL3 (94%).
Compared to 2019, coverage of 2 vaccines remained constant (DTP1 and IPV1), 2 vaccines decreased (DTP3 and POL3), and 3 vaccines increased (MCV1, MCV2 and PCV3).
Compared to 2023, coverage of 2 vaccines remained constant (DTP1 and IPV1), 2 vaccines decreased (DTP3 and POL3), and 3 vaccines increased (MCV1, MCV2 and PCV3).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37248"/>
            </a:xfrm>
            <a:custGeom>
              <a:avLst/>
              <a:pathLst>
                <a:path w="6480943" h="237248">
                  <a:moveTo>
                    <a:pt x="0" y="94899"/>
                  </a:moveTo>
                  <a:lnTo>
                    <a:pt x="270039" y="94899"/>
                  </a:lnTo>
                  <a:lnTo>
                    <a:pt x="540078" y="47449"/>
                  </a:lnTo>
                  <a:lnTo>
                    <a:pt x="810117" y="47449"/>
                  </a:lnTo>
                  <a:lnTo>
                    <a:pt x="1080157" y="47449"/>
                  </a:lnTo>
                  <a:lnTo>
                    <a:pt x="1350196" y="47449"/>
                  </a:lnTo>
                  <a:lnTo>
                    <a:pt x="1620235" y="94899"/>
                  </a:lnTo>
                  <a:lnTo>
                    <a:pt x="1890275" y="94899"/>
                  </a:lnTo>
                  <a:lnTo>
                    <a:pt x="2160314" y="94899"/>
                  </a:lnTo>
                  <a:lnTo>
                    <a:pt x="2430353" y="0"/>
                  </a:lnTo>
                  <a:lnTo>
                    <a:pt x="2700393" y="0"/>
                  </a:lnTo>
                  <a:lnTo>
                    <a:pt x="2970432" y="0"/>
                  </a:lnTo>
                  <a:lnTo>
                    <a:pt x="3240471" y="0"/>
                  </a:lnTo>
                  <a:lnTo>
                    <a:pt x="3510510" y="0"/>
                  </a:lnTo>
                  <a:lnTo>
                    <a:pt x="3780550" y="0"/>
                  </a:lnTo>
                  <a:lnTo>
                    <a:pt x="4050589" y="94899"/>
                  </a:lnTo>
                  <a:lnTo>
                    <a:pt x="4320628" y="94899"/>
                  </a:lnTo>
                  <a:lnTo>
                    <a:pt x="4590668" y="94899"/>
                  </a:lnTo>
                  <a:lnTo>
                    <a:pt x="4860707" y="0"/>
                  </a:lnTo>
                  <a:lnTo>
                    <a:pt x="5130746" y="142348"/>
                  </a:lnTo>
                  <a:lnTo>
                    <a:pt x="5400786" y="142348"/>
                  </a:lnTo>
                  <a:lnTo>
                    <a:pt x="5670825" y="142348"/>
                  </a:lnTo>
                  <a:lnTo>
                    <a:pt x="5940864" y="142348"/>
                  </a:lnTo>
                  <a:lnTo>
                    <a:pt x="6210904" y="189798"/>
                  </a:lnTo>
                  <a:lnTo>
                    <a:pt x="6480943" y="2372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25698"/>
              <a:ext cx="6480943" cy="427046"/>
            </a:xfrm>
            <a:custGeom>
              <a:avLst/>
              <a:pathLst>
                <a:path w="6480943" h="427046">
                  <a:moveTo>
                    <a:pt x="0" y="379596"/>
                  </a:moveTo>
                  <a:lnTo>
                    <a:pt x="270039" y="379596"/>
                  </a:lnTo>
                  <a:lnTo>
                    <a:pt x="540078" y="427046"/>
                  </a:lnTo>
                  <a:lnTo>
                    <a:pt x="810117" y="427046"/>
                  </a:lnTo>
                  <a:lnTo>
                    <a:pt x="1080157" y="427046"/>
                  </a:lnTo>
                  <a:lnTo>
                    <a:pt x="1350196" y="427046"/>
                  </a:lnTo>
                  <a:lnTo>
                    <a:pt x="1620235" y="189798"/>
                  </a:lnTo>
                  <a:lnTo>
                    <a:pt x="1890275" y="189798"/>
                  </a:lnTo>
                  <a:lnTo>
                    <a:pt x="2160314" y="189798"/>
                  </a:lnTo>
                  <a:lnTo>
                    <a:pt x="2430353" y="47449"/>
                  </a:lnTo>
                  <a:lnTo>
                    <a:pt x="2700393" y="47449"/>
                  </a:lnTo>
                  <a:lnTo>
                    <a:pt x="2970432" y="47449"/>
                  </a:lnTo>
                  <a:lnTo>
                    <a:pt x="3240471" y="47449"/>
                  </a:lnTo>
                  <a:lnTo>
                    <a:pt x="3510510" y="47449"/>
                  </a:lnTo>
                  <a:lnTo>
                    <a:pt x="3780550" y="47449"/>
                  </a:lnTo>
                  <a:lnTo>
                    <a:pt x="4050589" y="0"/>
                  </a:lnTo>
                  <a:lnTo>
                    <a:pt x="4320628" y="0"/>
                  </a:lnTo>
                  <a:lnTo>
                    <a:pt x="4590668" y="0"/>
                  </a:lnTo>
                  <a:lnTo>
                    <a:pt x="4860707" y="0"/>
                  </a:lnTo>
                  <a:lnTo>
                    <a:pt x="5130746" y="142348"/>
                  </a:lnTo>
                  <a:lnTo>
                    <a:pt x="5400786" y="142348"/>
                  </a:lnTo>
                  <a:lnTo>
                    <a:pt x="5670825" y="142348"/>
                  </a:lnTo>
                  <a:lnTo>
                    <a:pt x="5940864" y="94899"/>
                  </a:lnTo>
                  <a:lnTo>
                    <a:pt x="6210904" y="94899"/>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1135255" y="1025698"/>
              <a:ext cx="6480943" cy="3084224"/>
            </a:xfrm>
            <a:custGeom>
              <a:avLst/>
              <a:pathLst>
                <a:path w="6480943" h="3084224">
                  <a:moveTo>
                    <a:pt x="0" y="3084224"/>
                  </a:moveTo>
                  <a:lnTo>
                    <a:pt x="270039" y="3084224"/>
                  </a:lnTo>
                  <a:lnTo>
                    <a:pt x="540078" y="3084224"/>
                  </a:lnTo>
                  <a:lnTo>
                    <a:pt x="810117" y="1850534"/>
                  </a:lnTo>
                  <a:lnTo>
                    <a:pt x="1080157" y="1850534"/>
                  </a:lnTo>
                  <a:lnTo>
                    <a:pt x="1350196" y="1850534"/>
                  </a:lnTo>
                  <a:lnTo>
                    <a:pt x="1620235" y="332147"/>
                  </a:lnTo>
                  <a:lnTo>
                    <a:pt x="1890275" y="332147"/>
                  </a:lnTo>
                  <a:lnTo>
                    <a:pt x="2160314" y="332147"/>
                  </a:lnTo>
                  <a:lnTo>
                    <a:pt x="2430353" y="47449"/>
                  </a:lnTo>
                  <a:lnTo>
                    <a:pt x="2700393" y="47449"/>
                  </a:lnTo>
                  <a:lnTo>
                    <a:pt x="2970432" y="47449"/>
                  </a:lnTo>
                  <a:lnTo>
                    <a:pt x="3240471" y="47449"/>
                  </a:lnTo>
                  <a:lnTo>
                    <a:pt x="3510510" y="47449"/>
                  </a:lnTo>
                  <a:lnTo>
                    <a:pt x="3780550" y="47449"/>
                  </a:lnTo>
                  <a:lnTo>
                    <a:pt x="4050589" y="0"/>
                  </a:lnTo>
                  <a:lnTo>
                    <a:pt x="4320628" y="47449"/>
                  </a:lnTo>
                  <a:lnTo>
                    <a:pt x="4590668" y="47449"/>
                  </a:lnTo>
                  <a:lnTo>
                    <a:pt x="4860707" y="0"/>
                  </a:lnTo>
                  <a:lnTo>
                    <a:pt x="5130746" y="237248"/>
                  </a:lnTo>
                  <a:lnTo>
                    <a:pt x="5400786" y="237248"/>
                  </a:lnTo>
                  <a:lnTo>
                    <a:pt x="5670825" y="237248"/>
                  </a:lnTo>
                  <a:lnTo>
                    <a:pt x="5940864" y="142348"/>
                  </a:lnTo>
                  <a:lnTo>
                    <a:pt x="6210904" y="94899"/>
                  </a:lnTo>
                  <a:lnTo>
                    <a:pt x="6480943" y="142348"/>
                  </a:lnTo>
                </a:path>
              </a:pathLst>
            </a:custGeom>
            <a:ln w="27101" cap="flat">
              <a:solidFill>
                <a:srgbClr val="EE00EE">
                  <a:alpha val="100000"/>
                </a:srgbClr>
              </a:solidFill>
              <a:prstDash val="solid"/>
              <a:round/>
            </a:ln>
          </p:spPr>
          <p:txBody>
            <a:bodyPr/>
            <a:lstStyle/>
            <a:p/>
          </p:txBody>
        </p:sp>
        <p:sp>
          <p:nvSpPr>
            <p:cNvPr id="40" name="pl40"/>
            <p:cNvSpPr/>
            <p:nvPr/>
          </p:nvSpPr>
          <p:spPr>
            <a:xfrm>
              <a:off x="5725923" y="1262946"/>
              <a:ext cx="1890275" cy="1660736"/>
            </a:xfrm>
            <a:custGeom>
              <a:avLst/>
              <a:pathLst>
                <a:path w="1890275" h="1660736">
                  <a:moveTo>
                    <a:pt x="0" y="1660736"/>
                  </a:moveTo>
                  <a:lnTo>
                    <a:pt x="270039" y="1328589"/>
                  </a:lnTo>
                  <a:lnTo>
                    <a:pt x="540078" y="1328589"/>
                  </a:lnTo>
                  <a:lnTo>
                    <a:pt x="1080157" y="379596"/>
                  </a:lnTo>
                  <a:lnTo>
                    <a:pt x="1350196" y="901542"/>
                  </a:lnTo>
                  <a:lnTo>
                    <a:pt x="1620235" y="0"/>
                  </a:lnTo>
                  <a:lnTo>
                    <a:pt x="1890275" y="142348"/>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806643"/>
            </a:xfrm>
            <a:custGeom>
              <a:avLst/>
              <a:pathLst>
                <a:path w="6480943" h="806643">
                  <a:moveTo>
                    <a:pt x="0" y="616844"/>
                  </a:moveTo>
                  <a:lnTo>
                    <a:pt x="270039" y="616844"/>
                  </a:lnTo>
                  <a:lnTo>
                    <a:pt x="540078" y="616844"/>
                  </a:lnTo>
                  <a:lnTo>
                    <a:pt x="810117" y="616844"/>
                  </a:lnTo>
                  <a:lnTo>
                    <a:pt x="1080157" y="616844"/>
                  </a:lnTo>
                  <a:lnTo>
                    <a:pt x="1350196" y="616844"/>
                  </a:lnTo>
                  <a:lnTo>
                    <a:pt x="1620235" y="569395"/>
                  </a:lnTo>
                  <a:lnTo>
                    <a:pt x="1890275" y="569395"/>
                  </a:lnTo>
                  <a:lnTo>
                    <a:pt x="2160314" y="569395"/>
                  </a:lnTo>
                  <a:lnTo>
                    <a:pt x="2430353" y="569395"/>
                  </a:lnTo>
                  <a:lnTo>
                    <a:pt x="2700393" y="569395"/>
                  </a:lnTo>
                  <a:lnTo>
                    <a:pt x="2970432" y="569395"/>
                  </a:lnTo>
                  <a:lnTo>
                    <a:pt x="3240471" y="616844"/>
                  </a:lnTo>
                  <a:lnTo>
                    <a:pt x="3510510" y="616844"/>
                  </a:lnTo>
                  <a:lnTo>
                    <a:pt x="3780550" y="616844"/>
                  </a:lnTo>
                  <a:lnTo>
                    <a:pt x="4050589" y="427046"/>
                  </a:lnTo>
                  <a:lnTo>
                    <a:pt x="4320628" y="427046"/>
                  </a:lnTo>
                  <a:lnTo>
                    <a:pt x="4590668" y="427046"/>
                  </a:lnTo>
                  <a:lnTo>
                    <a:pt x="4860707" y="427046"/>
                  </a:lnTo>
                  <a:lnTo>
                    <a:pt x="5130746" y="616844"/>
                  </a:lnTo>
                  <a:lnTo>
                    <a:pt x="5400786" y="616844"/>
                  </a:lnTo>
                  <a:lnTo>
                    <a:pt x="5670825" y="616844"/>
                  </a:lnTo>
                  <a:lnTo>
                    <a:pt x="5940864" y="711744"/>
                  </a:lnTo>
                  <a:lnTo>
                    <a:pt x="6210904" y="806643"/>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3025530" y="1025698"/>
              <a:ext cx="4590668" cy="806643"/>
            </a:xfrm>
            <a:custGeom>
              <a:avLst/>
              <a:pathLst>
                <a:path w="4590668" h="806643">
                  <a:moveTo>
                    <a:pt x="0" y="189798"/>
                  </a:moveTo>
                  <a:lnTo>
                    <a:pt x="270039" y="379596"/>
                  </a:lnTo>
                  <a:lnTo>
                    <a:pt x="540078" y="427046"/>
                  </a:lnTo>
                  <a:lnTo>
                    <a:pt x="810117" y="427046"/>
                  </a:lnTo>
                  <a:lnTo>
                    <a:pt x="1080157" y="427046"/>
                  </a:lnTo>
                  <a:lnTo>
                    <a:pt x="1350196" y="427046"/>
                  </a:lnTo>
                  <a:lnTo>
                    <a:pt x="1620235" y="427046"/>
                  </a:lnTo>
                  <a:lnTo>
                    <a:pt x="1890275" y="427046"/>
                  </a:lnTo>
                  <a:lnTo>
                    <a:pt x="2160314" y="427046"/>
                  </a:lnTo>
                  <a:lnTo>
                    <a:pt x="2430353" y="427046"/>
                  </a:lnTo>
                  <a:lnTo>
                    <a:pt x="2700393" y="427046"/>
                  </a:lnTo>
                  <a:lnTo>
                    <a:pt x="2970432" y="427046"/>
                  </a:lnTo>
                  <a:lnTo>
                    <a:pt x="3240471" y="427046"/>
                  </a:lnTo>
                  <a:lnTo>
                    <a:pt x="3510510" y="427046"/>
                  </a:lnTo>
                  <a:lnTo>
                    <a:pt x="3780550" y="427046"/>
                  </a:lnTo>
                  <a:lnTo>
                    <a:pt x="4050589" y="427046"/>
                  </a:lnTo>
                  <a:lnTo>
                    <a:pt x="4320628" y="806643"/>
                  </a:lnTo>
                  <a:lnTo>
                    <a:pt x="4590668" y="0"/>
                  </a:lnTo>
                </a:path>
              </a:pathLst>
            </a:custGeom>
            <a:ln w="27101" cap="flat">
              <a:solidFill>
                <a:srgbClr val="FFC20E">
                  <a:alpha val="100000"/>
                </a:srgbClr>
              </a:solidFill>
              <a:prstDash val="solid"/>
              <a:round/>
            </a:ln>
          </p:spPr>
          <p:txBody>
            <a:bodyPr/>
            <a:lstStyle/>
            <a:p/>
          </p:txBody>
        </p:sp>
        <p:sp>
          <p:nvSpPr>
            <p:cNvPr id="44" name="pl44"/>
            <p:cNvSpPr/>
            <p:nvPr/>
          </p:nvSpPr>
          <p:spPr>
            <a:xfrm>
              <a:off x="5185844" y="1737442"/>
              <a:ext cx="2430353" cy="379596"/>
            </a:xfrm>
            <a:custGeom>
              <a:avLst/>
              <a:pathLst>
                <a:path w="2430353" h="379596">
                  <a:moveTo>
                    <a:pt x="0" y="47449"/>
                  </a:moveTo>
                  <a:lnTo>
                    <a:pt x="270039" y="47449"/>
                  </a:lnTo>
                  <a:lnTo>
                    <a:pt x="540078" y="47449"/>
                  </a:lnTo>
                  <a:lnTo>
                    <a:pt x="810117" y="47449"/>
                  </a:lnTo>
                  <a:lnTo>
                    <a:pt x="1080157" y="47449"/>
                  </a:lnTo>
                  <a:lnTo>
                    <a:pt x="1350196" y="47449"/>
                  </a:lnTo>
                  <a:lnTo>
                    <a:pt x="1620235" y="47449"/>
                  </a:lnTo>
                  <a:lnTo>
                    <a:pt x="1890275" y="47449"/>
                  </a:lnTo>
                  <a:lnTo>
                    <a:pt x="2160314" y="379596"/>
                  </a:lnTo>
                  <a:lnTo>
                    <a:pt x="243035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237248"/>
            </a:xfrm>
            <a:custGeom>
              <a:avLst/>
              <a:pathLst>
                <a:path w="6480943" h="237248">
                  <a:moveTo>
                    <a:pt x="0" y="94899"/>
                  </a:moveTo>
                  <a:lnTo>
                    <a:pt x="270039" y="94899"/>
                  </a:lnTo>
                  <a:lnTo>
                    <a:pt x="540078" y="47449"/>
                  </a:lnTo>
                  <a:lnTo>
                    <a:pt x="810117" y="47449"/>
                  </a:lnTo>
                  <a:lnTo>
                    <a:pt x="1080157" y="47449"/>
                  </a:lnTo>
                  <a:lnTo>
                    <a:pt x="1350196" y="47449"/>
                  </a:lnTo>
                  <a:lnTo>
                    <a:pt x="1620235" y="94899"/>
                  </a:lnTo>
                  <a:lnTo>
                    <a:pt x="1890275" y="94899"/>
                  </a:lnTo>
                  <a:lnTo>
                    <a:pt x="2160314" y="94899"/>
                  </a:lnTo>
                  <a:lnTo>
                    <a:pt x="2430353" y="0"/>
                  </a:lnTo>
                  <a:lnTo>
                    <a:pt x="2700393" y="0"/>
                  </a:lnTo>
                  <a:lnTo>
                    <a:pt x="2970432" y="0"/>
                  </a:lnTo>
                  <a:lnTo>
                    <a:pt x="3240471" y="0"/>
                  </a:lnTo>
                  <a:lnTo>
                    <a:pt x="3510510" y="0"/>
                  </a:lnTo>
                  <a:lnTo>
                    <a:pt x="3780550" y="0"/>
                  </a:lnTo>
                  <a:lnTo>
                    <a:pt x="4050589" y="94899"/>
                  </a:lnTo>
                  <a:lnTo>
                    <a:pt x="4320628" y="94899"/>
                  </a:lnTo>
                  <a:lnTo>
                    <a:pt x="4590668" y="94899"/>
                  </a:lnTo>
                  <a:lnTo>
                    <a:pt x="4860707" y="94899"/>
                  </a:lnTo>
                  <a:lnTo>
                    <a:pt x="5130746" y="142348"/>
                  </a:lnTo>
                  <a:lnTo>
                    <a:pt x="5400786" y="142348"/>
                  </a:lnTo>
                  <a:lnTo>
                    <a:pt x="5670825" y="142348"/>
                  </a:lnTo>
                  <a:lnTo>
                    <a:pt x="5940864" y="142348"/>
                  </a:lnTo>
                  <a:lnTo>
                    <a:pt x="6210904" y="189798"/>
                  </a:lnTo>
                  <a:lnTo>
                    <a:pt x="6480943" y="237248"/>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806643"/>
            </a:xfrm>
            <a:custGeom>
              <a:avLst/>
              <a:pathLst>
                <a:path w="6480943" h="806643">
                  <a:moveTo>
                    <a:pt x="0" y="616844"/>
                  </a:moveTo>
                  <a:lnTo>
                    <a:pt x="270039" y="616844"/>
                  </a:lnTo>
                  <a:lnTo>
                    <a:pt x="540078" y="616844"/>
                  </a:lnTo>
                  <a:lnTo>
                    <a:pt x="810117" y="616844"/>
                  </a:lnTo>
                  <a:lnTo>
                    <a:pt x="1080157" y="616844"/>
                  </a:lnTo>
                  <a:lnTo>
                    <a:pt x="1350196" y="616844"/>
                  </a:lnTo>
                  <a:lnTo>
                    <a:pt x="1620235" y="569395"/>
                  </a:lnTo>
                  <a:lnTo>
                    <a:pt x="1890275" y="569395"/>
                  </a:lnTo>
                  <a:lnTo>
                    <a:pt x="2160314" y="569395"/>
                  </a:lnTo>
                  <a:lnTo>
                    <a:pt x="2430353" y="569395"/>
                  </a:lnTo>
                  <a:lnTo>
                    <a:pt x="2700393" y="569395"/>
                  </a:lnTo>
                  <a:lnTo>
                    <a:pt x="2970432" y="569395"/>
                  </a:lnTo>
                  <a:lnTo>
                    <a:pt x="3240471" y="616844"/>
                  </a:lnTo>
                  <a:lnTo>
                    <a:pt x="3510510" y="616844"/>
                  </a:lnTo>
                  <a:lnTo>
                    <a:pt x="3780550" y="616844"/>
                  </a:lnTo>
                  <a:lnTo>
                    <a:pt x="4050589" y="427046"/>
                  </a:lnTo>
                  <a:lnTo>
                    <a:pt x="4320628" y="427046"/>
                  </a:lnTo>
                  <a:lnTo>
                    <a:pt x="4590668" y="427046"/>
                  </a:lnTo>
                  <a:lnTo>
                    <a:pt x="4860707" y="427046"/>
                  </a:lnTo>
                  <a:lnTo>
                    <a:pt x="5130746" y="616844"/>
                  </a:lnTo>
                  <a:lnTo>
                    <a:pt x="5400786" y="616844"/>
                  </a:lnTo>
                  <a:lnTo>
                    <a:pt x="5670825" y="616844"/>
                  </a:lnTo>
                  <a:lnTo>
                    <a:pt x="5940864" y="711744"/>
                  </a:lnTo>
                  <a:lnTo>
                    <a:pt x="6210904" y="806643"/>
                  </a:lnTo>
                  <a:lnTo>
                    <a:pt x="6480943" y="0"/>
                  </a:lnTo>
                </a:path>
              </a:pathLst>
            </a:custGeom>
            <a:ln w="27101" cap="flat">
              <a:solidFill>
                <a:srgbClr val="836FFF">
                  <a:alpha val="100000"/>
                </a:srgbClr>
              </a:solidFill>
              <a:prstDash val="solid"/>
              <a:round/>
            </a:ln>
          </p:spPr>
          <p:txBody>
            <a:bodyPr/>
            <a:lstStyle/>
            <a:p/>
          </p:txBody>
        </p:sp>
        <p:sp>
          <p:nvSpPr>
            <p:cNvPr id="47" name="pl47"/>
            <p:cNvSpPr/>
            <p:nvPr/>
          </p:nvSpPr>
          <p:spPr>
            <a:xfrm>
              <a:off x="7630949" y="937425"/>
              <a:ext cx="794077" cy="356717"/>
            </a:xfrm>
            <a:custGeom>
              <a:avLst/>
              <a:pathLst>
                <a:path w="794077" h="356717">
                  <a:moveTo>
                    <a:pt x="794077" y="356717"/>
                  </a:moveTo>
                  <a:lnTo>
                    <a:pt x="0" y="0"/>
                  </a:lnTo>
                </a:path>
              </a:pathLst>
            </a:custGeom>
          </p:spPr>
          <p:txBody>
            <a:bodyPr/>
            <a:lstStyle/>
            <a:p/>
          </p:txBody>
        </p:sp>
        <p:sp>
          <p:nvSpPr>
            <p:cNvPr id="48" name="pl48"/>
            <p:cNvSpPr/>
            <p:nvPr/>
          </p:nvSpPr>
          <p:spPr>
            <a:xfrm>
              <a:off x="7633473" y="781387"/>
              <a:ext cx="725388" cy="145936"/>
            </a:xfrm>
            <a:custGeom>
              <a:avLst/>
              <a:pathLst>
                <a:path w="725388" h="145936">
                  <a:moveTo>
                    <a:pt x="725388" y="0"/>
                  </a:moveTo>
                  <a:lnTo>
                    <a:pt x="0" y="145936"/>
                  </a:lnTo>
                </a:path>
              </a:pathLst>
            </a:custGeom>
          </p:spPr>
          <p:txBody>
            <a:bodyPr/>
            <a:lstStyle/>
            <a:p/>
          </p:txBody>
        </p:sp>
        <p:sp>
          <p:nvSpPr>
            <p:cNvPr id="49" name="pl49"/>
            <p:cNvSpPr/>
            <p:nvPr/>
          </p:nvSpPr>
          <p:spPr>
            <a:xfrm>
              <a:off x="7633805" y="933539"/>
              <a:ext cx="658625" cy="102499"/>
            </a:xfrm>
            <a:custGeom>
              <a:avLst/>
              <a:pathLst>
                <a:path w="658625" h="102499">
                  <a:moveTo>
                    <a:pt x="658625" y="102499"/>
                  </a:moveTo>
                  <a:lnTo>
                    <a:pt x="0" y="0"/>
                  </a:lnTo>
                </a:path>
              </a:pathLst>
            </a:custGeom>
          </p:spPr>
          <p:txBody>
            <a:bodyPr/>
            <a:lstStyle/>
            <a:p/>
          </p:txBody>
        </p:sp>
        <p:sp>
          <p:nvSpPr>
            <p:cNvPr id="50" name="pl50"/>
            <p:cNvSpPr/>
            <p:nvPr/>
          </p:nvSpPr>
          <p:spPr>
            <a:xfrm>
              <a:off x="7628177" y="1034247"/>
              <a:ext cx="730684" cy="521471"/>
            </a:xfrm>
            <a:custGeom>
              <a:avLst/>
              <a:pathLst>
                <a:path w="730684" h="521471">
                  <a:moveTo>
                    <a:pt x="730684" y="521471"/>
                  </a:moveTo>
                  <a:lnTo>
                    <a:pt x="0" y="0"/>
                  </a:lnTo>
                </a:path>
              </a:pathLst>
            </a:custGeom>
          </p:spPr>
          <p:txBody>
            <a:bodyPr/>
            <a:lstStyle/>
            <a:p/>
          </p:txBody>
        </p:sp>
        <p:sp>
          <p:nvSpPr>
            <p:cNvPr id="51" name="pl51"/>
            <p:cNvSpPr/>
            <p:nvPr/>
          </p:nvSpPr>
          <p:spPr>
            <a:xfrm>
              <a:off x="7627010" y="1177188"/>
              <a:ext cx="755935" cy="639159"/>
            </a:xfrm>
            <a:custGeom>
              <a:avLst/>
              <a:pathLst>
                <a:path w="755935" h="639159">
                  <a:moveTo>
                    <a:pt x="755935" y="639159"/>
                  </a:moveTo>
                  <a:lnTo>
                    <a:pt x="0" y="0"/>
                  </a:lnTo>
                </a:path>
              </a:pathLst>
            </a:custGeom>
          </p:spPr>
          <p:txBody>
            <a:bodyPr/>
            <a:lstStyle/>
            <a:p/>
          </p:txBody>
        </p:sp>
        <p:sp>
          <p:nvSpPr>
            <p:cNvPr id="52" name="pl52"/>
            <p:cNvSpPr/>
            <p:nvPr/>
          </p:nvSpPr>
          <p:spPr>
            <a:xfrm>
              <a:off x="7622649" y="1178687"/>
              <a:ext cx="705935" cy="1164455"/>
            </a:xfrm>
            <a:custGeom>
              <a:avLst/>
              <a:pathLst>
                <a:path w="705935" h="1164455">
                  <a:moveTo>
                    <a:pt x="705935" y="1164455"/>
                  </a:moveTo>
                  <a:lnTo>
                    <a:pt x="0" y="0"/>
                  </a:lnTo>
                </a:path>
              </a:pathLst>
            </a:custGeom>
          </p:spPr>
          <p:txBody>
            <a:bodyPr/>
            <a:lstStyle/>
            <a:p/>
          </p:txBody>
        </p:sp>
        <p:sp>
          <p:nvSpPr>
            <p:cNvPr id="53" name="pl53"/>
            <p:cNvSpPr/>
            <p:nvPr/>
          </p:nvSpPr>
          <p:spPr>
            <a:xfrm>
              <a:off x="7625137" y="1177953"/>
              <a:ext cx="811958" cy="899846"/>
            </a:xfrm>
            <a:custGeom>
              <a:avLst/>
              <a:pathLst>
                <a:path w="811958" h="899846">
                  <a:moveTo>
                    <a:pt x="811958" y="899846"/>
                  </a:moveTo>
                  <a:lnTo>
                    <a:pt x="0" y="0"/>
                  </a:lnTo>
                </a:path>
              </a:pathLst>
            </a:custGeom>
          </p:spPr>
          <p:txBody>
            <a:bodyPr/>
            <a:lstStyle/>
            <a:p/>
          </p:txBody>
        </p:sp>
        <p:sp>
          <p:nvSpPr>
            <p:cNvPr id="54" name="pl54"/>
            <p:cNvSpPr/>
            <p:nvPr/>
          </p:nvSpPr>
          <p:spPr>
            <a:xfrm>
              <a:off x="7621796" y="1178875"/>
              <a:ext cx="736906" cy="1425596"/>
            </a:xfrm>
            <a:custGeom>
              <a:avLst/>
              <a:pathLst>
                <a:path w="736906" h="1425596">
                  <a:moveTo>
                    <a:pt x="736906" y="1425596"/>
                  </a:moveTo>
                  <a:lnTo>
                    <a:pt x="0" y="0"/>
                  </a:lnTo>
                </a:path>
              </a:pathLst>
            </a:custGeom>
          </p:spPr>
          <p:txBody>
            <a:bodyPr/>
            <a:lstStyle/>
            <a:p/>
          </p:txBody>
        </p:sp>
        <p:sp>
          <p:nvSpPr>
            <p:cNvPr id="55" name="pl55"/>
            <p:cNvSpPr/>
            <p:nvPr/>
          </p:nvSpPr>
          <p:spPr>
            <a:xfrm>
              <a:off x="7624151" y="1415527"/>
              <a:ext cx="1065196" cy="1370530"/>
            </a:xfrm>
            <a:custGeom>
              <a:avLst/>
              <a:pathLst>
                <a:path w="1065196" h="1370530">
                  <a:moveTo>
                    <a:pt x="1065196" y="1370530"/>
                  </a:moveTo>
                  <a:lnTo>
                    <a:pt x="0" y="0"/>
                  </a:lnTo>
                </a:path>
              </a:pathLst>
            </a:custGeom>
          </p:spPr>
          <p:txBody>
            <a:bodyPr/>
            <a:lstStyle/>
            <a:p/>
          </p:txBody>
        </p:sp>
        <p:sp>
          <p:nvSpPr>
            <p:cNvPr id="56" name="pl56"/>
            <p:cNvSpPr/>
            <p:nvPr/>
          </p:nvSpPr>
          <p:spPr>
            <a:xfrm>
              <a:off x="7622247" y="1748175"/>
              <a:ext cx="778695" cy="1381721"/>
            </a:xfrm>
            <a:custGeom>
              <a:avLst/>
              <a:pathLst>
                <a:path w="778695" h="1381721">
                  <a:moveTo>
                    <a:pt x="778695" y="1381721"/>
                  </a:moveTo>
                  <a:lnTo>
                    <a:pt x="0" y="0"/>
                  </a:lnTo>
                </a:path>
              </a:pathLst>
            </a:custGeom>
          </p:spPr>
          <p:txBody>
            <a:bodyPr/>
            <a:lstStyle/>
            <a:p/>
          </p:txBody>
        </p:sp>
        <p:sp>
          <p:nvSpPr>
            <p:cNvPr id="57" name="pg57"/>
            <p:cNvSpPr/>
            <p:nvPr/>
          </p:nvSpPr>
          <p:spPr>
            <a:xfrm>
              <a:off x="8356446" y="121577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79306" y="125731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59" name="pg59"/>
            <p:cNvSpPr/>
            <p:nvPr/>
          </p:nvSpPr>
          <p:spPr>
            <a:xfrm>
              <a:off x="8290281" y="6935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73505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1" name="pg61"/>
            <p:cNvSpPr/>
            <p:nvPr/>
          </p:nvSpPr>
          <p:spPr>
            <a:xfrm>
              <a:off x="8223851" y="95399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2" name="tx62"/>
            <p:cNvSpPr/>
            <p:nvPr/>
          </p:nvSpPr>
          <p:spPr>
            <a:xfrm>
              <a:off x="8246711" y="99553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99%</a:t>
              </a:r>
            </a:p>
          </p:txBody>
        </p:sp>
        <p:sp>
          <p:nvSpPr>
            <p:cNvPr id="63" name="pg63"/>
            <p:cNvSpPr/>
            <p:nvPr/>
          </p:nvSpPr>
          <p:spPr>
            <a:xfrm>
              <a:off x="8290281" y="14785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13141" y="15200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97%</a:t>
              </a:r>
            </a:p>
          </p:txBody>
        </p:sp>
        <p:sp>
          <p:nvSpPr>
            <p:cNvPr id="65" name="pg65"/>
            <p:cNvSpPr/>
            <p:nvPr/>
          </p:nvSpPr>
          <p:spPr>
            <a:xfrm>
              <a:off x="8314365" y="17387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178027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7" name="pg67"/>
            <p:cNvSpPr/>
            <p:nvPr/>
          </p:nvSpPr>
          <p:spPr>
            <a:xfrm>
              <a:off x="8260004" y="226389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28674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69" name="pg69"/>
            <p:cNvSpPr/>
            <p:nvPr/>
          </p:nvSpPr>
          <p:spPr>
            <a:xfrm>
              <a:off x="8368515" y="199913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04067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71" name="pg71"/>
            <p:cNvSpPr/>
            <p:nvPr/>
          </p:nvSpPr>
          <p:spPr>
            <a:xfrm>
              <a:off x="8290122" y="252442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256596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94%</a:t>
              </a:r>
            </a:p>
          </p:txBody>
        </p:sp>
        <p:sp>
          <p:nvSpPr>
            <p:cNvPr id="73" name="pg73"/>
            <p:cNvSpPr/>
            <p:nvPr/>
          </p:nvSpPr>
          <p:spPr>
            <a:xfrm>
              <a:off x="8314365" y="278605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4" name="tx74"/>
            <p:cNvSpPr/>
            <p:nvPr/>
          </p:nvSpPr>
          <p:spPr>
            <a:xfrm>
              <a:off x="8337225" y="282759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89%</a:t>
              </a:r>
            </a:p>
          </p:txBody>
        </p:sp>
        <p:sp>
          <p:nvSpPr>
            <p:cNvPr id="75" name="pg75"/>
            <p:cNvSpPr/>
            <p:nvPr/>
          </p:nvSpPr>
          <p:spPr>
            <a:xfrm>
              <a:off x="8332362" y="304990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309144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82%</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79949" y="401416"/>
              <a:ext cx="28717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Cyprus,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PCV3 had the lowest coverage of all vaccines (82%), followed by DTP3 and POL3 (94%).
Coverage of 2 vaccines decreased (DTP3 and Polio3), 6 vaccines increased (HPVc, Hib3, MCV1, MCV2, PcV3 and Rubella), and 2 vaccines were the same (HepB3 and IPV1) compared to respective coverage in 2019.
Coverage of 5 vaccines decreased (DTP3, HPVc, HepB3, Hib3 and Polio3), 1 vaccine was the same (IPV1), and 4 vaccines increased (MCV1, MCV2, PcV3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568896" y="93221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280030" y="1385547"/>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1838878"/>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135597" y="2292210"/>
              <a:ext cx="216649" cy="0"/>
            </a:xfrm>
            <a:custGeom>
              <a:avLst/>
              <a:pathLst>
                <a:path w="216649" h="0">
                  <a:moveTo>
                    <a:pt x="0" y="0"/>
                  </a:moveTo>
                  <a:lnTo>
                    <a:pt x="0" y="0"/>
                  </a:lnTo>
                  <a:lnTo>
                    <a:pt x="0"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27455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7413433" y="3198872"/>
              <a:ext cx="1227678" cy="0"/>
            </a:xfrm>
            <a:custGeom>
              <a:avLst/>
              <a:pathLst>
                <a:path w="1227678" h="0">
                  <a:moveTo>
                    <a:pt x="0" y="0"/>
                  </a:moveTo>
                  <a:lnTo>
                    <a:pt x="144432" y="0"/>
                  </a:lnTo>
                  <a:lnTo>
                    <a:pt x="288865" y="0"/>
                  </a:lnTo>
                  <a:lnTo>
                    <a:pt x="288865" y="0"/>
                  </a:lnTo>
                  <a:lnTo>
                    <a:pt x="288865"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7269000" y="3652203"/>
              <a:ext cx="1227678" cy="0"/>
            </a:xfrm>
            <a:custGeom>
              <a:avLst/>
              <a:pathLst>
                <a:path w="1227678" h="0">
                  <a:moveTo>
                    <a:pt x="0" y="0"/>
                  </a:moveTo>
                  <a:lnTo>
                    <a:pt x="577731" y="0"/>
                  </a:lnTo>
                  <a:lnTo>
                    <a:pt x="577731" y="0"/>
                  </a:lnTo>
                  <a:lnTo>
                    <a:pt x="577731" y="0"/>
                  </a:lnTo>
                  <a:lnTo>
                    <a:pt x="577731" y="0"/>
                  </a:lnTo>
                  <a:lnTo>
                    <a:pt x="1227678" y="0"/>
                  </a:lnTo>
                </a:path>
              </a:pathLst>
            </a:custGeom>
            <a:ln w="116535" cap="flat">
              <a:solidFill>
                <a:srgbClr val="E8E8E8">
                  <a:alpha val="100000"/>
                </a:srgbClr>
              </a:solidFill>
              <a:prstDash val="solid"/>
              <a:round/>
            </a:ln>
          </p:spPr>
          <p:txBody>
            <a:bodyPr/>
            <a:lstStyle/>
            <a:p/>
          </p:txBody>
        </p:sp>
        <p:sp>
          <p:nvSpPr>
            <p:cNvPr id="26" name="pl26"/>
            <p:cNvSpPr/>
            <p:nvPr/>
          </p:nvSpPr>
          <p:spPr>
            <a:xfrm>
              <a:off x="6835702" y="4105534"/>
              <a:ext cx="577731" cy="0"/>
            </a:xfrm>
            <a:custGeom>
              <a:avLst/>
              <a:pathLst>
                <a:path w="577731" h="0">
                  <a:moveTo>
                    <a:pt x="0" y="0"/>
                  </a:moveTo>
                  <a:lnTo>
                    <a:pt x="505514" y="0"/>
                  </a:lnTo>
                  <a:lnTo>
                    <a:pt x="505514"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4558865"/>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7413433" y="5012197"/>
              <a:ext cx="1227678" cy="0"/>
            </a:xfrm>
            <a:custGeom>
              <a:avLst/>
              <a:pathLst>
                <a:path w="1227678" h="0">
                  <a:moveTo>
                    <a:pt x="0" y="0"/>
                  </a:moveTo>
                  <a:lnTo>
                    <a:pt x="144432" y="0"/>
                  </a:lnTo>
                  <a:lnTo>
                    <a:pt x="288865" y="0"/>
                  </a:lnTo>
                  <a:lnTo>
                    <a:pt x="288865" y="0"/>
                  </a:lnTo>
                  <a:lnTo>
                    <a:pt x="288865" y="0"/>
                  </a:lnTo>
                  <a:lnTo>
                    <a:pt x="1227678" y="0"/>
                  </a:lnTo>
                </a:path>
              </a:pathLst>
            </a:custGeom>
            <a:ln w="116535" cap="flat">
              <a:solidFill>
                <a:srgbClr val="E8E8E8">
                  <a:alpha val="100000"/>
                </a:srgbClr>
              </a:solidFill>
              <a:prstDash val="solid"/>
              <a:round/>
            </a:ln>
          </p:spPr>
          <p:txBody>
            <a:bodyPr/>
            <a:lstStyle/>
            <a:p/>
          </p:txBody>
        </p:sp>
        <p:sp>
          <p:nvSpPr>
            <p:cNvPr id="29" name="pt29"/>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779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9779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5336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0893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84223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4223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6450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33671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3671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3671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33671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83120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5336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0893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06128"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506128"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506128"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361695"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289479"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217262"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21726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289479"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21726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072830"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289479"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21726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578344"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57834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7639531"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7350665"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578344"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778396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7206233"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43391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7278449"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6772934"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735066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361695"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289479"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21726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639531"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350665"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7834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7336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24" name="tx12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5" name="tx12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6" name="tx12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27" name="tx12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8" name="tx12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1588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Cyprus,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6 vaccines had lower coverage than in 2019.
In 2024, 2 vaccines had lower coverage than in 2019.
In 2024, 4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195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0693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688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86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319538" y="1997515"/>
              <a:ext cx="2999135" cy="925218"/>
            </a:xfrm>
            <a:custGeom>
              <a:avLst/>
              <a:pathLst>
                <a:path w="2999135" h="925218">
                  <a:moveTo>
                    <a:pt x="0" y="925218"/>
                  </a:moveTo>
                  <a:lnTo>
                    <a:pt x="374891" y="890951"/>
                  </a:lnTo>
                  <a:lnTo>
                    <a:pt x="749783" y="856683"/>
                  </a:lnTo>
                  <a:lnTo>
                    <a:pt x="1124675" y="376940"/>
                  </a:lnTo>
                  <a:lnTo>
                    <a:pt x="1874459" y="0"/>
                  </a:lnTo>
                  <a:lnTo>
                    <a:pt x="2249351" y="479743"/>
                  </a:lnTo>
                  <a:lnTo>
                    <a:pt x="2624243" y="274138"/>
                  </a:lnTo>
                  <a:lnTo>
                    <a:pt x="2999135" y="34267"/>
                  </a:lnTo>
                </a:path>
              </a:pathLst>
            </a:custGeom>
            <a:ln w="29811" cap="flat">
              <a:solidFill>
                <a:srgbClr val="FF0000">
                  <a:alpha val="100000"/>
                </a:srgbClr>
              </a:solidFill>
              <a:prstDash val="solid"/>
              <a:round/>
            </a:ln>
          </p:spPr>
          <p:txBody>
            <a:bodyPr/>
            <a:lstStyle/>
            <a:p/>
          </p:txBody>
        </p:sp>
        <p:sp>
          <p:nvSpPr>
            <p:cNvPr id="27" name="pl27"/>
            <p:cNvSpPr/>
            <p:nvPr/>
          </p:nvSpPr>
          <p:spPr>
            <a:xfrm>
              <a:off x="1694430" y="1723376"/>
              <a:ext cx="2624243" cy="1199357"/>
            </a:xfrm>
            <a:custGeom>
              <a:avLst/>
              <a:pathLst>
                <a:path w="2624243" h="1199357">
                  <a:moveTo>
                    <a:pt x="0" y="1199357"/>
                  </a:moveTo>
                  <a:lnTo>
                    <a:pt x="374891" y="959486"/>
                  </a:lnTo>
                  <a:lnTo>
                    <a:pt x="749783" y="959486"/>
                  </a:lnTo>
                  <a:lnTo>
                    <a:pt x="1499567" y="274138"/>
                  </a:lnTo>
                  <a:lnTo>
                    <a:pt x="1874459" y="651079"/>
                  </a:lnTo>
                  <a:lnTo>
                    <a:pt x="2249351" y="0"/>
                  </a:lnTo>
                  <a:lnTo>
                    <a:pt x="2624243" y="102802"/>
                  </a:lnTo>
                </a:path>
              </a:pathLst>
            </a:custGeom>
            <a:ln w="29811" cap="flat">
              <a:solidFill>
                <a:srgbClr val="0058AB">
                  <a:alpha val="100000"/>
                </a:srgbClr>
              </a:solidFill>
              <a:prstDash val="solid"/>
              <a:round/>
            </a:ln>
          </p:spPr>
          <p:txBody>
            <a:bodyPr/>
            <a:lstStyle/>
            <a:p/>
          </p:txBody>
        </p:sp>
        <p:sp>
          <p:nvSpPr>
            <p:cNvPr id="28" name="pt28"/>
            <p:cNvSpPr/>
            <p:nvPr/>
          </p:nvSpPr>
          <p:spPr>
            <a:xfrm>
              <a:off x="1294712"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669604"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044495"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419387"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169171"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544063"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918955"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4293847"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69604"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2044495"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419387"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3169171" y="1972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3544063"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918955" y="16985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4293847" y="1801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694430"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44" name="tx44"/>
            <p:cNvSpPr/>
            <p:nvPr/>
          </p:nvSpPr>
          <p:spPr>
            <a:xfrm>
              <a:off x="2069321"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45" name="tx45"/>
            <p:cNvSpPr/>
            <p:nvPr/>
          </p:nvSpPr>
          <p:spPr>
            <a:xfrm>
              <a:off x="2444213"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46" name="tx46"/>
            <p:cNvSpPr/>
            <p:nvPr/>
          </p:nvSpPr>
          <p:spPr>
            <a:xfrm>
              <a:off x="3193997" y="206714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47" name="tx47"/>
            <p:cNvSpPr/>
            <p:nvPr/>
          </p:nvSpPr>
          <p:spPr>
            <a:xfrm>
              <a:off x="3568889"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48" name="tx48"/>
            <p:cNvSpPr/>
            <p:nvPr/>
          </p:nvSpPr>
          <p:spPr>
            <a:xfrm>
              <a:off x="3943781" y="17930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49" name="tx49"/>
            <p:cNvSpPr/>
            <p:nvPr/>
          </p:nvSpPr>
          <p:spPr>
            <a:xfrm>
              <a:off x="4318673" y="189580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50" name="tx50"/>
            <p:cNvSpPr/>
            <p:nvPr/>
          </p:nvSpPr>
          <p:spPr>
            <a:xfrm>
              <a:off x="1319538"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51" name="tx51"/>
            <p:cNvSpPr/>
            <p:nvPr/>
          </p:nvSpPr>
          <p:spPr>
            <a:xfrm>
              <a:off x="1694430"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52" name="tx52"/>
            <p:cNvSpPr/>
            <p:nvPr/>
          </p:nvSpPr>
          <p:spPr>
            <a:xfrm>
              <a:off x="2069321"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53" name="tx53"/>
            <p:cNvSpPr/>
            <p:nvPr/>
          </p:nvSpPr>
          <p:spPr>
            <a:xfrm>
              <a:off x="2444213"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54" name="tx54"/>
            <p:cNvSpPr/>
            <p:nvPr/>
          </p:nvSpPr>
          <p:spPr>
            <a:xfrm>
              <a:off x="3193997"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55" name="tx55"/>
            <p:cNvSpPr/>
            <p:nvPr/>
          </p:nvSpPr>
          <p:spPr>
            <a:xfrm>
              <a:off x="3568889"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56" name="tx56"/>
            <p:cNvSpPr/>
            <p:nvPr/>
          </p:nvSpPr>
          <p:spPr>
            <a:xfrm>
              <a:off x="3943781"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57" name="tx57"/>
            <p:cNvSpPr/>
            <p:nvPr/>
          </p:nvSpPr>
          <p:spPr>
            <a:xfrm>
              <a:off x="4318673"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58" name="pl58"/>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9" name="rc59"/>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60" name="pl60"/>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1" name="pl61"/>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2" name="pl62"/>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3" name="pl63"/>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4" name="pl64"/>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8" name="pl68"/>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9" name="pl69"/>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0" name="pl70"/>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1" name="pl71"/>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3" name="pl73"/>
            <p:cNvSpPr/>
            <p:nvPr/>
          </p:nvSpPr>
          <p:spPr>
            <a:xfrm>
              <a:off x="55129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2627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7622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5120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387397" y="2511526"/>
              <a:ext cx="1124675" cy="548277"/>
            </a:xfrm>
            <a:custGeom>
              <a:avLst/>
              <a:pathLst>
                <a:path w="1124675" h="548277">
                  <a:moveTo>
                    <a:pt x="0" y="548277"/>
                  </a:moveTo>
                  <a:lnTo>
                    <a:pt x="374891" y="342673"/>
                  </a:lnTo>
                  <a:lnTo>
                    <a:pt x="749783" y="102802"/>
                  </a:lnTo>
                  <a:lnTo>
                    <a:pt x="1124675" y="0"/>
                  </a:lnTo>
                </a:path>
              </a:pathLst>
            </a:custGeom>
            <a:ln w="29811" cap="flat">
              <a:solidFill>
                <a:srgbClr val="FF0000">
                  <a:alpha val="100000"/>
                </a:srgbClr>
              </a:solidFill>
              <a:prstDash val="solid"/>
              <a:round/>
            </a:ln>
          </p:spPr>
          <p:txBody>
            <a:bodyPr/>
            <a:lstStyle/>
            <a:p/>
          </p:txBody>
        </p:sp>
        <p:sp>
          <p:nvSpPr>
            <p:cNvPr id="83" name="pl83"/>
            <p:cNvSpPr/>
            <p:nvPr/>
          </p:nvSpPr>
          <p:spPr>
            <a:xfrm>
              <a:off x="7387397" y="2168852"/>
              <a:ext cx="1124675" cy="890951"/>
            </a:xfrm>
            <a:custGeom>
              <a:avLst/>
              <a:pathLst>
                <a:path w="1124675" h="890951">
                  <a:moveTo>
                    <a:pt x="0" y="890951"/>
                  </a:moveTo>
                  <a:lnTo>
                    <a:pt x="374891" y="890951"/>
                  </a:lnTo>
                  <a:lnTo>
                    <a:pt x="749783" y="0"/>
                  </a:lnTo>
                  <a:lnTo>
                    <a:pt x="1124675" y="308406"/>
                  </a:lnTo>
                </a:path>
              </a:pathLst>
            </a:custGeom>
            <a:ln w="29811" cap="flat">
              <a:solidFill>
                <a:srgbClr val="0058AB">
                  <a:alpha val="100000"/>
                </a:srgbClr>
              </a:solidFill>
              <a:prstDash val="solid"/>
              <a:round/>
            </a:ln>
          </p:spPr>
          <p:txBody>
            <a:bodyPr/>
            <a:lstStyle/>
            <a:p/>
          </p:txBody>
        </p:sp>
        <p:sp>
          <p:nvSpPr>
            <p:cNvPr id="84" name="pt84"/>
            <p:cNvSpPr/>
            <p:nvPr/>
          </p:nvSpPr>
          <p:spPr>
            <a:xfrm>
              <a:off x="7362571"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5" name="pt85"/>
            <p:cNvSpPr/>
            <p:nvPr/>
          </p:nvSpPr>
          <p:spPr>
            <a:xfrm>
              <a:off x="7737463"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6" name="pt86"/>
            <p:cNvSpPr/>
            <p:nvPr/>
          </p:nvSpPr>
          <p:spPr>
            <a:xfrm>
              <a:off x="8112355"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7" name="pt87"/>
            <p:cNvSpPr/>
            <p:nvPr/>
          </p:nvSpPr>
          <p:spPr>
            <a:xfrm>
              <a:off x="8487247"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8" name="pt88"/>
            <p:cNvSpPr/>
            <p:nvPr/>
          </p:nvSpPr>
          <p:spPr>
            <a:xfrm>
              <a:off x="7362571"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9" name="pt89"/>
            <p:cNvSpPr/>
            <p:nvPr/>
          </p:nvSpPr>
          <p:spPr>
            <a:xfrm>
              <a:off x="7737463"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0" name="pt90"/>
            <p:cNvSpPr/>
            <p:nvPr/>
          </p:nvSpPr>
          <p:spPr>
            <a:xfrm>
              <a:off x="8112355"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1" name="pt91"/>
            <p:cNvSpPr/>
            <p:nvPr/>
          </p:nvSpPr>
          <p:spPr>
            <a:xfrm>
              <a:off x="8487247"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2" name="tx92"/>
            <p:cNvSpPr/>
            <p:nvPr/>
          </p:nvSpPr>
          <p:spPr>
            <a:xfrm>
              <a:off x="7387397"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93" name="tx93"/>
            <p:cNvSpPr/>
            <p:nvPr/>
          </p:nvSpPr>
          <p:spPr>
            <a:xfrm>
              <a:off x="7762289"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94" name="tx94"/>
            <p:cNvSpPr/>
            <p:nvPr/>
          </p:nvSpPr>
          <p:spPr>
            <a:xfrm>
              <a:off x="8137181"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95" name="tx95"/>
            <p:cNvSpPr/>
            <p:nvPr/>
          </p:nvSpPr>
          <p:spPr>
            <a:xfrm>
              <a:off x="8512073"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96" name="tx96"/>
            <p:cNvSpPr/>
            <p:nvPr/>
          </p:nvSpPr>
          <p:spPr>
            <a:xfrm>
              <a:off x="7387397"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97" name="tx97"/>
            <p:cNvSpPr/>
            <p:nvPr/>
          </p:nvSpPr>
          <p:spPr>
            <a:xfrm>
              <a:off x="7762289"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98" name="tx98"/>
            <p:cNvSpPr/>
            <p:nvPr/>
          </p:nvSpPr>
          <p:spPr>
            <a:xfrm>
              <a:off x="8137181"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99" name="tx99"/>
            <p:cNvSpPr/>
            <p:nvPr/>
          </p:nvSpPr>
          <p:spPr>
            <a:xfrm>
              <a:off x="8512073"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100" name="pl100"/>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1" name="rc10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02" name="tx102"/>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3" name="tx103"/>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04" name="tx104"/>
            <p:cNvSpPr/>
            <p:nvPr/>
          </p:nvSpPr>
          <p:spPr>
            <a:xfrm rot="-5400000">
              <a:off x="11915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05" name="tx105"/>
            <p:cNvSpPr/>
            <p:nvPr/>
          </p:nvSpPr>
          <p:spPr>
            <a:xfrm rot="-5400000">
              <a:off x="1566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6" name="tx106"/>
            <p:cNvSpPr/>
            <p:nvPr/>
          </p:nvSpPr>
          <p:spPr>
            <a:xfrm rot="-5400000">
              <a:off x="19413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7" name="tx107"/>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8" name="tx108"/>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9" name="tx109"/>
            <p:cNvSpPr/>
            <p:nvPr/>
          </p:nvSpPr>
          <p:spPr>
            <a:xfrm rot="-5400000">
              <a:off x="30659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0" name="tx110"/>
            <p:cNvSpPr/>
            <p:nvPr/>
          </p:nvSpPr>
          <p:spPr>
            <a:xfrm rot="-5400000">
              <a:off x="344088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1" name="tx111"/>
            <p:cNvSpPr/>
            <p:nvPr/>
          </p:nvSpPr>
          <p:spPr>
            <a:xfrm rot="-5400000">
              <a:off x="38157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2" name="tx112"/>
            <p:cNvSpPr/>
            <p:nvPr/>
          </p:nvSpPr>
          <p:spPr>
            <a:xfrm rot="-5400000">
              <a:off x="41906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3" name="tx113"/>
            <p:cNvSpPr/>
            <p:nvPr/>
          </p:nvSpPr>
          <p:spPr>
            <a:xfrm rot="-5400000">
              <a:off x="53849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4" name="tx114"/>
            <p:cNvSpPr/>
            <p:nvPr/>
          </p:nvSpPr>
          <p:spPr>
            <a:xfrm rot="-5400000">
              <a:off x="5759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5" name="tx115"/>
            <p:cNvSpPr/>
            <p:nvPr/>
          </p:nvSpPr>
          <p:spPr>
            <a:xfrm rot="-5400000">
              <a:off x="61347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6" name="tx116"/>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7" name="tx117"/>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8" name="tx118"/>
            <p:cNvSpPr/>
            <p:nvPr/>
          </p:nvSpPr>
          <p:spPr>
            <a:xfrm rot="-5400000">
              <a:off x="725939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9" name="tx119"/>
            <p:cNvSpPr/>
            <p:nvPr/>
          </p:nvSpPr>
          <p:spPr>
            <a:xfrm rot="-5400000">
              <a:off x="76342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0" name="tx120"/>
            <p:cNvSpPr/>
            <p:nvPr/>
          </p:nvSpPr>
          <p:spPr>
            <a:xfrm rot="-5400000">
              <a:off x="80091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1" name="tx121"/>
            <p:cNvSpPr/>
            <p:nvPr/>
          </p:nvSpPr>
          <p:spPr>
            <a:xfrm rot="-5400000">
              <a:off x="83840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2" name="tx12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3" name="tx12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24" name="tx12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25" name="tx12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6" name="tx12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7" name="tx12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8" name="tx12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9" name="pl12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30" name="pl13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31" name="tx13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32" name="tx13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33" name="tx133"/>
            <p:cNvSpPr/>
            <p:nvPr/>
          </p:nvSpPr>
          <p:spPr>
            <a:xfrm>
              <a:off x="757200" y="398022"/>
              <a:ext cx="53388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Cyprus, 2016-2024</a:t>
              </a:r>
            </a:p>
          </p:txBody>
        </p:sp>
        <p:sp>
          <p:nvSpPr>
            <p:cNvPr id="134" name="tx13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5" name="tx13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Cyprus was 2016.
In 2024, first dose (HPV1) programme coverage among girls was 83% and last dose (HPVc) programme coverage was 89%.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200262"/>
            </a:xfrm>
            <a:custGeom>
              <a:avLst/>
              <a:pathLst>
                <a:path w="6444618" h="200262">
                  <a:moveTo>
                    <a:pt x="0" y="80105"/>
                  </a:moveTo>
                  <a:lnTo>
                    <a:pt x="268525" y="80105"/>
                  </a:lnTo>
                  <a:lnTo>
                    <a:pt x="537051" y="40052"/>
                  </a:lnTo>
                  <a:lnTo>
                    <a:pt x="805577" y="40052"/>
                  </a:lnTo>
                  <a:lnTo>
                    <a:pt x="1074103" y="40052"/>
                  </a:lnTo>
                  <a:lnTo>
                    <a:pt x="1342628" y="40052"/>
                  </a:lnTo>
                  <a:lnTo>
                    <a:pt x="1611154" y="80105"/>
                  </a:lnTo>
                  <a:lnTo>
                    <a:pt x="1879680" y="80105"/>
                  </a:lnTo>
                  <a:lnTo>
                    <a:pt x="2148206" y="80105"/>
                  </a:lnTo>
                  <a:lnTo>
                    <a:pt x="2416732" y="0"/>
                  </a:lnTo>
                  <a:lnTo>
                    <a:pt x="2685257" y="0"/>
                  </a:lnTo>
                  <a:lnTo>
                    <a:pt x="2953783" y="0"/>
                  </a:lnTo>
                  <a:lnTo>
                    <a:pt x="3222309" y="0"/>
                  </a:lnTo>
                  <a:lnTo>
                    <a:pt x="3490835" y="0"/>
                  </a:lnTo>
                  <a:lnTo>
                    <a:pt x="3759360" y="0"/>
                  </a:lnTo>
                  <a:lnTo>
                    <a:pt x="4027886" y="80105"/>
                  </a:lnTo>
                  <a:lnTo>
                    <a:pt x="4296412" y="80105"/>
                  </a:lnTo>
                  <a:lnTo>
                    <a:pt x="4564938" y="80105"/>
                  </a:lnTo>
                  <a:lnTo>
                    <a:pt x="4833464" y="0"/>
                  </a:lnTo>
                  <a:lnTo>
                    <a:pt x="5101989" y="120157"/>
                  </a:lnTo>
                  <a:lnTo>
                    <a:pt x="5370515" y="120157"/>
                  </a:lnTo>
                  <a:lnTo>
                    <a:pt x="5639041" y="120157"/>
                  </a:lnTo>
                  <a:lnTo>
                    <a:pt x="5907567" y="120157"/>
                  </a:lnTo>
                  <a:lnTo>
                    <a:pt x="6176092" y="160210"/>
                  </a:lnTo>
                  <a:lnTo>
                    <a:pt x="6444618" y="200262"/>
                  </a:lnTo>
                </a:path>
              </a:pathLst>
            </a:custGeom>
            <a:ln w="27101" cap="flat">
              <a:solidFill>
                <a:srgbClr val="F8766D">
                  <a:alpha val="100000"/>
                </a:srgbClr>
              </a:solidFill>
              <a:prstDash val="solid"/>
              <a:round/>
            </a:ln>
          </p:spPr>
          <p:txBody>
            <a:bodyPr/>
            <a:lstStyle/>
            <a:p/>
          </p:txBody>
        </p:sp>
        <p:sp>
          <p:nvSpPr>
            <p:cNvPr id="27" name="pl27"/>
            <p:cNvSpPr/>
            <p:nvPr/>
          </p:nvSpPr>
          <p:spPr>
            <a:xfrm>
              <a:off x="3327959" y="1161689"/>
              <a:ext cx="4564938" cy="680892"/>
            </a:xfrm>
            <a:custGeom>
              <a:avLst/>
              <a:pathLst>
                <a:path w="4564938" h="680892">
                  <a:moveTo>
                    <a:pt x="0" y="160210"/>
                  </a:moveTo>
                  <a:lnTo>
                    <a:pt x="268525" y="320420"/>
                  </a:lnTo>
                  <a:lnTo>
                    <a:pt x="537051" y="360472"/>
                  </a:lnTo>
                  <a:lnTo>
                    <a:pt x="805577" y="360472"/>
                  </a:lnTo>
                  <a:lnTo>
                    <a:pt x="1074103" y="360472"/>
                  </a:lnTo>
                  <a:lnTo>
                    <a:pt x="1342628" y="360472"/>
                  </a:lnTo>
                  <a:lnTo>
                    <a:pt x="1611154" y="360472"/>
                  </a:lnTo>
                  <a:lnTo>
                    <a:pt x="1879680" y="360472"/>
                  </a:lnTo>
                  <a:lnTo>
                    <a:pt x="2148206" y="360472"/>
                  </a:lnTo>
                  <a:lnTo>
                    <a:pt x="2416732" y="360472"/>
                  </a:lnTo>
                  <a:lnTo>
                    <a:pt x="2685257" y="360472"/>
                  </a:lnTo>
                  <a:lnTo>
                    <a:pt x="2953783" y="360472"/>
                  </a:lnTo>
                  <a:lnTo>
                    <a:pt x="3222309" y="360472"/>
                  </a:lnTo>
                  <a:lnTo>
                    <a:pt x="3490835" y="360472"/>
                  </a:lnTo>
                  <a:lnTo>
                    <a:pt x="3759360" y="360472"/>
                  </a:lnTo>
                  <a:lnTo>
                    <a:pt x="4027886" y="360472"/>
                  </a:lnTo>
                  <a:lnTo>
                    <a:pt x="4296412" y="680892"/>
                  </a:lnTo>
                  <a:lnTo>
                    <a:pt x="4564938" y="0"/>
                  </a:lnTo>
                </a:path>
              </a:pathLst>
            </a:custGeom>
            <a:ln w="27101" cap="flat">
              <a:solidFill>
                <a:srgbClr val="7CAE00">
                  <a:alpha val="100000"/>
                </a:srgbClr>
              </a:solidFill>
              <a:prstDash val="solid"/>
              <a:round/>
            </a:ln>
          </p:spPr>
          <p:txBody>
            <a:bodyPr/>
            <a:lstStyle/>
            <a:p/>
          </p:txBody>
        </p:sp>
        <p:sp>
          <p:nvSpPr>
            <p:cNvPr id="28" name="pl28"/>
            <p:cNvSpPr/>
            <p:nvPr/>
          </p:nvSpPr>
          <p:spPr>
            <a:xfrm>
              <a:off x="5476165" y="1762476"/>
              <a:ext cx="2416732" cy="320420"/>
            </a:xfrm>
            <a:custGeom>
              <a:avLst/>
              <a:pathLst>
                <a:path w="2416732" h="320420">
                  <a:moveTo>
                    <a:pt x="0" y="40052"/>
                  </a:moveTo>
                  <a:lnTo>
                    <a:pt x="268525" y="40052"/>
                  </a:lnTo>
                  <a:lnTo>
                    <a:pt x="537051" y="40052"/>
                  </a:lnTo>
                  <a:lnTo>
                    <a:pt x="805577" y="40052"/>
                  </a:lnTo>
                  <a:lnTo>
                    <a:pt x="1074103" y="40052"/>
                  </a:lnTo>
                  <a:lnTo>
                    <a:pt x="1342628" y="40052"/>
                  </a:lnTo>
                  <a:lnTo>
                    <a:pt x="1611154" y="40052"/>
                  </a:lnTo>
                  <a:lnTo>
                    <a:pt x="1879680" y="40052"/>
                  </a:lnTo>
                  <a:lnTo>
                    <a:pt x="2148206" y="320420"/>
                  </a:lnTo>
                  <a:lnTo>
                    <a:pt x="2416732" y="0"/>
                  </a:lnTo>
                </a:path>
              </a:pathLst>
            </a:custGeom>
            <a:ln w="27101" cap="flat">
              <a:solidFill>
                <a:srgbClr val="00BFC4">
                  <a:alpha val="100000"/>
                </a:srgbClr>
              </a:solidFill>
              <a:prstDash val="solid"/>
              <a:round/>
            </a:ln>
          </p:spPr>
          <p:txBody>
            <a:bodyPr/>
            <a:lstStyle/>
            <a:p/>
          </p:txBody>
        </p:sp>
        <p:sp>
          <p:nvSpPr>
            <p:cNvPr id="29" name="pl29"/>
            <p:cNvSpPr/>
            <p:nvPr/>
          </p:nvSpPr>
          <p:spPr>
            <a:xfrm>
              <a:off x="6013217" y="1361951"/>
              <a:ext cx="1879680" cy="1401838"/>
            </a:xfrm>
            <a:custGeom>
              <a:avLst/>
              <a:pathLst>
                <a:path w="1879680" h="1401838">
                  <a:moveTo>
                    <a:pt x="0" y="1401838"/>
                  </a:moveTo>
                  <a:lnTo>
                    <a:pt x="268525" y="1121470"/>
                  </a:lnTo>
                  <a:lnTo>
                    <a:pt x="537051" y="1121470"/>
                  </a:lnTo>
                  <a:lnTo>
                    <a:pt x="1074103" y="320420"/>
                  </a:lnTo>
                  <a:lnTo>
                    <a:pt x="1342628" y="760997"/>
                  </a:lnTo>
                  <a:lnTo>
                    <a:pt x="1611154" y="0"/>
                  </a:lnTo>
                  <a:lnTo>
                    <a:pt x="1879680" y="120157"/>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1233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7241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44373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289582" y="128352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437788" y="17641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974840" y="272541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248" y="1040119"/>
              <a:ext cx="254175" cy="115072"/>
            </a:xfrm>
            <a:custGeom>
              <a:avLst/>
              <a:pathLst>
                <a:path w="254175" h="115072">
                  <a:moveTo>
                    <a:pt x="254175" y="0"/>
                  </a:moveTo>
                  <a:lnTo>
                    <a:pt x="0" y="115072"/>
                  </a:lnTo>
                </a:path>
              </a:pathLst>
            </a:custGeom>
          </p:spPr>
          <p:txBody>
            <a:bodyPr/>
            <a:lstStyle/>
            <a:p/>
          </p:txBody>
        </p:sp>
        <p:sp>
          <p:nvSpPr>
            <p:cNvPr id="40" name="pl40"/>
            <p:cNvSpPr/>
            <p:nvPr/>
          </p:nvSpPr>
          <p:spPr>
            <a:xfrm>
              <a:off x="7911689" y="1282512"/>
              <a:ext cx="249734" cy="8843"/>
            </a:xfrm>
            <a:custGeom>
              <a:avLst/>
              <a:pathLst>
                <a:path w="249734" h="8843">
                  <a:moveTo>
                    <a:pt x="249734" y="8843"/>
                  </a:moveTo>
                  <a:lnTo>
                    <a:pt x="0" y="0"/>
                  </a:lnTo>
                </a:path>
              </a:pathLst>
            </a:custGeom>
          </p:spPr>
          <p:txBody>
            <a:bodyPr/>
            <a:lstStyle/>
            <a:p/>
          </p:txBody>
        </p:sp>
        <p:sp>
          <p:nvSpPr>
            <p:cNvPr id="41" name="pl41"/>
            <p:cNvSpPr/>
            <p:nvPr/>
          </p:nvSpPr>
          <p:spPr>
            <a:xfrm>
              <a:off x="7909759" y="1486577"/>
              <a:ext cx="251663" cy="66693"/>
            </a:xfrm>
            <a:custGeom>
              <a:avLst/>
              <a:pathLst>
                <a:path w="251663" h="66693">
                  <a:moveTo>
                    <a:pt x="251663" y="66693"/>
                  </a:moveTo>
                  <a:lnTo>
                    <a:pt x="0" y="0"/>
                  </a:lnTo>
                </a:path>
              </a:pathLst>
            </a:custGeom>
          </p:spPr>
          <p:txBody>
            <a:bodyPr/>
            <a:lstStyle/>
            <a:p/>
          </p:txBody>
        </p:sp>
        <p:sp>
          <p:nvSpPr>
            <p:cNvPr id="42" name="pl42"/>
            <p:cNvSpPr/>
            <p:nvPr/>
          </p:nvSpPr>
          <p:spPr>
            <a:xfrm>
              <a:off x="7909932" y="1766755"/>
              <a:ext cx="251491" cy="63166"/>
            </a:xfrm>
            <a:custGeom>
              <a:avLst/>
              <a:pathLst>
                <a:path w="251491" h="63166">
                  <a:moveTo>
                    <a:pt x="251491" y="63166"/>
                  </a:moveTo>
                  <a:lnTo>
                    <a:pt x="0" y="0"/>
                  </a:lnTo>
                </a:path>
              </a:pathLst>
            </a:custGeom>
          </p:spPr>
          <p:txBody>
            <a:bodyPr/>
            <a:lstStyle/>
            <a:p/>
          </p:txBody>
        </p:sp>
        <p:sp>
          <p:nvSpPr>
            <p:cNvPr id="43" name="pg43"/>
            <p:cNvSpPr/>
            <p:nvPr/>
          </p:nvSpPr>
          <p:spPr>
            <a:xfrm>
              <a:off x="8092843" y="92651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96735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97%</a:t>
              </a:r>
            </a:p>
          </p:txBody>
        </p:sp>
        <p:sp>
          <p:nvSpPr>
            <p:cNvPr id="45" name="pg45"/>
            <p:cNvSpPr/>
            <p:nvPr/>
          </p:nvSpPr>
          <p:spPr>
            <a:xfrm>
              <a:off x="8092843" y="120039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24123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7" name="pg47"/>
            <p:cNvSpPr/>
            <p:nvPr/>
          </p:nvSpPr>
          <p:spPr>
            <a:xfrm>
              <a:off x="8092843" y="147315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15703" y="151399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89%</a:t>
              </a:r>
            </a:p>
          </p:txBody>
        </p:sp>
        <p:sp>
          <p:nvSpPr>
            <p:cNvPr id="49" name="pg49"/>
            <p:cNvSpPr/>
            <p:nvPr/>
          </p:nvSpPr>
          <p:spPr>
            <a:xfrm>
              <a:off x="8092843" y="174797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15703" y="178881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82%</a:t>
              </a:r>
            </a:p>
          </p:txBody>
        </p:sp>
        <p:sp>
          <p:nvSpPr>
            <p:cNvPr id="51" name="pg51"/>
            <p:cNvSpPr/>
            <p:nvPr/>
          </p:nvSpPr>
          <p:spPr>
            <a:xfrm>
              <a:off x="1152679" y="116637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399" y="12101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3" name="pg53"/>
            <p:cNvSpPr/>
            <p:nvPr/>
          </p:nvSpPr>
          <p:spPr>
            <a:xfrm>
              <a:off x="3031297" y="132711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3077017" y="137085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93</a:t>
              </a:r>
            </a:p>
          </p:txBody>
        </p:sp>
        <p:sp>
          <p:nvSpPr>
            <p:cNvPr id="55" name="pg55"/>
            <p:cNvSpPr/>
            <p:nvPr/>
          </p:nvSpPr>
          <p:spPr>
            <a:xfrm>
              <a:off x="5180401" y="180658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226121" y="18503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81</a:t>
              </a:r>
            </a:p>
          </p:txBody>
        </p:sp>
        <p:sp>
          <p:nvSpPr>
            <p:cNvPr id="57" name="pg57"/>
            <p:cNvSpPr/>
            <p:nvPr/>
          </p:nvSpPr>
          <p:spPr>
            <a:xfrm>
              <a:off x="5717364" y="276856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763084" y="281391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59289" y="579074"/>
              <a:ext cx="35596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Cyprus,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Cyprus has all 4 of the  SDG vaccines.
In 2024, Cyprus had achieved at least 90% coverage of 2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declined 1 percentage point from 95% in 2023 to 94% in 2024.
• There were there were approximately the same number of zero-dose children in 2024. This leaves &lt;500 children without vaccination, vulnerable to vaccine-preventable diseases and a further &lt;1,000 with incomplete protection.
• Cyprus accounted for 0.1% of zero-dose children in Non-programme and &lt;0.1% of zero-dose children globally.
• MCV1 coverage increased 17 percentage points from 82% in 2023 to 99% in 2024. There were &lt;200 children who missed out on the first measles vaccination.
• MCV2 coverage increased 17 percentage points from 80% in 2023 to 97% in 2024.
• Last dose coverage of HPV vaccination (HPVc) among girls decreased from 92% to 89%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18-20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18-20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Cyprus,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Cyprus.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DAPMHHIV-502652578-1605189</_dlc_DocId>
    <_dlc_DocIdUrl xmlns="9e17fbd9-fb4c-4d20-9ec4-18aa77a91b0d">
      <Url>https://unicef.sharepoint.com/teams/DAPM-Health-HIV/_layouts/15/DocIdRedir.aspx?ID=DAPMHHIV-502652578-1605189</Url>
      <Description>DAPMHHIV-502652578-1605189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2025-07-14T14:50:50Z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9fed191e-f9b4-4c32-8b43-2ee4b1251f1c</vt:lpwstr>
  </property>
  <property fmtid="{D5CDD505-2E9C-101B-9397-08002B2CF9AE}" pid="4" name="MediaServiceImageTags">
    <vt:lpwstr/>
  </property>
</Properties>
</file>