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579ac66961d1dc222f9e487684c664dfa56f968.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8.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40.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2.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6.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2024, las 12 (100%) vacunas del calendario alcanzaron una cobertura del 90% o más. Todas las vacunas alcanzaron una cobertura del 99%.
Desde 2005, se han realizado estimaciones para 3 nuevas vacunas. IPV2 es la vacuna más reciente notificada (2021), que alcanzó una cobertura del 99% en 2024.
En 2024, Cuba no notificó ningún desabastecimiento de vacunas o suministros.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399027"/>
            </a:xfrm>
            <a:custGeom>
              <a:avLst/>
              <a:pathLst>
                <a:path w="6444618" h="399027">
                  <a:moveTo>
                    <a:pt x="0" y="39902"/>
                  </a:moveTo>
                  <a:lnTo>
                    <a:pt x="268525" y="0"/>
                  </a:lnTo>
                  <a:lnTo>
                    <a:pt x="537051" y="0"/>
                  </a:lnTo>
                  <a:lnTo>
                    <a:pt x="805577" y="359124"/>
                  </a:lnTo>
                  <a:lnTo>
                    <a:pt x="1074103" y="399027"/>
                  </a:lnTo>
                  <a:lnTo>
                    <a:pt x="1342628" y="0"/>
                  </a:lnTo>
                  <a:lnTo>
                    <a:pt x="1611154" y="39902"/>
                  </a:lnTo>
                  <a:lnTo>
                    <a:pt x="1879680" y="79805"/>
                  </a:lnTo>
                  <a:lnTo>
                    <a:pt x="2148206" y="119708"/>
                  </a:lnTo>
                  <a:lnTo>
                    <a:pt x="2416732" y="39902"/>
                  </a:lnTo>
                  <a:lnTo>
                    <a:pt x="2685257" y="119708"/>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077373"/>
            </a:xfrm>
            <a:custGeom>
              <a:avLst/>
              <a:pathLst>
                <a:path w="6444618" h="1077373">
                  <a:moveTo>
                    <a:pt x="0" y="159610"/>
                  </a:moveTo>
                  <a:lnTo>
                    <a:pt x="268525" y="39902"/>
                  </a:lnTo>
                  <a:lnTo>
                    <a:pt x="537051" y="0"/>
                  </a:lnTo>
                  <a:lnTo>
                    <a:pt x="805577" y="1077373"/>
                  </a:lnTo>
                  <a:lnTo>
                    <a:pt x="1074103" y="438929"/>
                  </a:lnTo>
                  <a:lnTo>
                    <a:pt x="1342628" y="399027"/>
                  </a:lnTo>
                  <a:lnTo>
                    <a:pt x="1611154" y="399027"/>
                  </a:lnTo>
                  <a:lnTo>
                    <a:pt x="1879680" y="239416"/>
                  </a:lnTo>
                  <a:lnTo>
                    <a:pt x="2148206" y="159610"/>
                  </a:lnTo>
                  <a:lnTo>
                    <a:pt x="2416732" y="119708"/>
                  </a:lnTo>
                  <a:lnTo>
                    <a:pt x="2685257" y="119708"/>
                  </a:lnTo>
                  <a:lnTo>
                    <a:pt x="2953783" y="79805"/>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199513"/>
            </a:xfrm>
            <a:custGeom>
              <a:avLst/>
              <a:pathLst>
                <a:path w="6444618" h="199513">
                  <a:moveTo>
                    <a:pt x="0" y="199513"/>
                  </a:moveTo>
                  <a:lnTo>
                    <a:pt x="268525" y="119708"/>
                  </a:lnTo>
                  <a:lnTo>
                    <a:pt x="537051" y="39902"/>
                  </a:lnTo>
                  <a:lnTo>
                    <a:pt x="805577" y="0"/>
                  </a:lnTo>
                  <a:lnTo>
                    <a:pt x="1074103" y="0"/>
                  </a:lnTo>
                  <a:lnTo>
                    <a:pt x="1342628" y="39902"/>
                  </a:lnTo>
                  <a:lnTo>
                    <a:pt x="1611154" y="119708"/>
                  </a:lnTo>
                  <a:lnTo>
                    <a:pt x="1879680" y="79805"/>
                  </a:lnTo>
                  <a:lnTo>
                    <a:pt x="2148206" y="39902"/>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39902"/>
                  </a:lnTo>
                  <a:lnTo>
                    <a:pt x="5639041" y="0"/>
                  </a:lnTo>
                  <a:lnTo>
                    <a:pt x="5907567" y="0"/>
                  </a:lnTo>
                  <a:lnTo>
                    <a:pt x="6176092" y="0"/>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2790907" y="1318612"/>
              <a:ext cx="5101989" cy="1835525"/>
            </a:xfrm>
            <a:custGeom>
              <a:avLst/>
              <a:pathLst>
                <a:path w="5101989" h="1835525">
                  <a:moveTo>
                    <a:pt x="0" y="1835525"/>
                  </a:moveTo>
                  <a:lnTo>
                    <a:pt x="268525" y="79805"/>
                  </a:lnTo>
                  <a:lnTo>
                    <a:pt x="537051" y="0"/>
                  </a:lnTo>
                  <a:lnTo>
                    <a:pt x="805577" y="39902"/>
                  </a:lnTo>
                  <a:lnTo>
                    <a:pt x="1074103" y="159610"/>
                  </a:lnTo>
                  <a:lnTo>
                    <a:pt x="1342628" y="39902"/>
                  </a:lnTo>
                  <a:lnTo>
                    <a:pt x="1611154" y="159610"/>
                  </a:lnTo>
                  <a:lnTo>
                    <a:pt x="1879680" y="119708"/>
                  </a:lnTo>
                  <a:lnTo>
                    <a:pt x="2148206" y="79805"/>
                  </a:lnTo>
                  <a:lnTo>
                    <a:pt x="2416732" y="39902"/>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2752531" y="311576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0504" y="971385"/>
              <a:ext cx="260918" cy="337390"/>
            </a:xfrm>
            <a:custGeom>
              <a:avLst/>
              <a:pathLst>
                <a:path w="260918" h="337390">
                  <a:moveTo>
                    <a:pt x="260918" y="0"/>
                  </a:moveTo>
                  <a:lnTo>
                    <a:pt x="0" y="337390"/>
                  </a:lnTo>
                </a:path>
              </a:pathLst>
            </a:custGeom>
          </p:spPr>
          <p:txBody>
            <a:bodyPr/>
            <a:lstStyle/>
            <a:p/>
          </p:txBody>
        </p:sp>
        <p:sp>
          <p:nvSpPr>
            <p:cNvPr id="41" name="pl41"/>
            <p:cNvSpPr/>
            <p:nvPr/>
          </p:nvSpPr>
          <p:spPr>
            <a:xfrm>
              <a:off x="7899104" y="1328779"/>
              <a:ext cx="262318" cy="429631"/>
            </a:xfrm>
            <a:custGeom>
              <a:avLst/>
              <a:pathLst>
                <a:path w="262318" h="429631">
                  <a:moveTo>
                    <a:pt x="262318" y="429631"/>
                  </a:moveTo>
                  <a:lnTo>
                    <a:pt x="0" y="0"/>
                  </a:lnTo>
                </a:path>
              </a:pathLst>
            </a:custGeom>
          </p:spPr>
          <p:txBody>
            <a:bodyPr/>
            <a:lstStyle/>
            <a:p/>
          </p:txBody>
        </p:sp>
        <p:sp>
          <p:nvSpPr>
            <p:cNvPr id="42" name="pl42"/>
            <p:cNvSpPr/>
            <p:nvPr/>
          </p:nvSpPr>
          <p:spPr>
            <a:xfrm>
              <a:off x="7909399" y="1239424"/>
              <a:ext cx="252023" cy="74322"/>
            </a:xfrm>
            <a:custGeom>
              <a:avLst/>
              <a:pathLst>
                <a:path w="252023" h="74322">
                  <a:moveTo>
                    <a:pt x="252023" y="0"/>
                  </a:moveTo>
                  <a:lnTo>
                    <a:pt x="0" y="74322"/>
                  </a:lnTo>
                </a:path>
              </a:pathLst>
            </a:custGeom>
          </p:spPr>
          <p:txBody>
            <a:bodyPr/>
            <a:lstStyle/>
            <a:p/>
          </p:txBody>
        </p:sp>
        <p:sp>
          <p:nvSpPr>
            <p:cNvPr id="43" name="pl43"/>
            <p:cNvSpPr/>
            <p:nvPr/>
          </p:nvSpPr>
          <p:spPr>
            <a:xfrm>
              <a:off x="7905909" y="1326279"/>
              <a:ext cx="255513" cy="150553"/>
            </a:xfrm>
            <a:custGeom>
              <a:avLst/>
              <a:pathLst>
                <a:path w="255513" h="150553">
                  <a:moveTo>
                    <a:pt x="255513" y="150553"/>
                  </a:moveTo>
                  <a:lnTo>
                    <a:pt x="0" y="0"/>
                  </a:lnTo>
                </a:path>
              </a:pathLst>
            </a:custGeom>
          </p:spPr>
          <p:txBody>
            <a:bodyPr/>
            <a:lstStyle/>
            <a:p/>
          </p:txBody>
        </p:sp>
        <p:sp>
          <p:nvSpPr>
            <p:cNvPr id="44" name="pg44"/>
            <p:cNvSpPr/>
            <p:nvPr/>
          </p:nvSpPr>
          <p:spPr>
            <a:xfrm>
              <a:off x="8092843" y="86174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90258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168345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72429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8" name="pg48"/>
            <p:cNvSpPr/>
            <p:nvPr/>
          </p:nvSpPr>
          <p:spPr>
            <a:xfrm>
              <a:off x="8092843" y="113600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17684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50" name="pg50"/>
            <p:cNvSpPr/>
            <p:nvPr/>
          </p:nvSpPr>
          <p:spPr>
            <a:xfrm>
              <a:off x="8092843" y="140813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44897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99%</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4916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Cuba, 2000-2024</a:t>
              </a:r>
            </a:p>
          </p:txBody>
        </p:sp>
        <p:sp>
          <p:nvSpPr>
            <p:cNvPr id="79" name="tx79"/>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2024, la cobertura DTP1 (un indicador indirecto del acceso a los servicios de inmunización) era del 99%.
La cobertura de DTP3 -un indicador de la eficacia con que los países prestan servicios de inmunización a los niños- superó el objetivo del 90% fijado para 2030.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2024, la cobertura MCV1 superó el objetivo del 95% y la cobertura MCV2 superó el objetivo del 95%.
Entre 2023 y 2024, 0 vacunas aumentaron su cobertura, 0 la disminuyeron y 4 permanecieron igual.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789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155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520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9106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472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83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3203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788107"/>
              <a:ext cx="249522" cy="122565"/>
            </a:xfrm>
            <a:prstGeom prst="rect">
              <a:avLst/>
            </a:prstGeom>
            <a:solidFill>
              <a:srgbClr val="1CABE2">
                <a:alpha val="100000"/>
              </a:srgbClr>
            </a:solidFill>
          </p:spPr>
          <p:txBody>
            <a:bodyPr/>
            <a:lstStyle/>
            <a:p/>
          </p:txBody>
        </p:sp>
        <p:sp>
          <p:nvSpPr>
            <p:cNvPr id="23" name="rc23"/>
            <p:cNvSpPr/>
            <p:nvPr/>
          </p:nvSpPr>
          <p:spPr>
            <a:xfrm>
              <a:off x="1573521" y="3851268"/>
              <a:ext cx="249522" cy="59404"/>
            </a:xfrm>
            <a:prstGeom prst="rect">
              <a:avLst/>
            </a:prstGeom>
            <a:solidFill>
              <a:srgbClr val="1CABE2">
                <a:alpha val="100000"/>
              </a:srgbClr>
            </a:solidFill>
          </p:spPr>
          <p:txBody>
            <a:bodyPr/>
            <a:lstStyle/>
            <a:p/>
          </p:txBody>
        </p:sp>
        <p:sp>
          <p:nvSpPr>
            <p:cNvPr id="24" name="rc24"/>
            <p:cNvSpPr/>
            <p:nvPr/>
          </p:nvSpPr>
          <p:spPr>
            <a:xfrm>
              <a:off x="1850769" y="3850534"/>
              <a:ext cx="249522" cy="60138"/>
            </a:xfrm>
            <a:prstGeom prst="rect">
              <a:avLst/>
            </a:prstGeom>
            <a:solidFill>
              <a:srgbClr val="1CABE2">
                <a:alpha val="100000"/>
              </a:srgbClr>
            </a:solidFill>
          </p:spPr>
          <p:txBody>
            <a:bodyPr/>
            <a:lstStyle/>
            <a:p/>
          </p:txBody>
        </p:sp>
        <p:sp>
          <p:nvSpPr>
            <p:cNvPr id="25" name="rc25"/>
            <p:cNvSpPr/>
            <p:nvPr/>
          </p:nvSpPr>
          <p:spPr>
            <a:xfrm>
              <a:off x="2128016" y="3327634"/>
              <a:ext cx="249522" cy="583039"/>
            </a:xfrm>
            <a:prstGeom prst="rect">
              <a:avLst/>
            </a:prstGeom>
            <a:solidFill>
              <a:srgbClr val="1CABE2">
                <a:alpha val="100000"/>
              </a:srgbClr>
            </a:solidFill>
          </p:spPr>
          <p:txBody>
            <a:bodyPr/>
            <a:lstStyle/>
            <a:p/>
          </p:txBody>
        </p:sp>
        <p:sp>
          <p:nvSpPr>
            <p:cNvPr id="26" name="rc26"/>
            <p:cNvSpPr/>
            <p:nvPr/>
          </p:nvSpPr>
          <p:spPr>
            <a:xfrm>
              <a:off x="2405264" y="3312739"/>
              <a:ext cx="249522" cy="597933"/>
            </a:xfrm>
            <a:prstGeom prst="rect">
              <a:avLst/>
            </a:prstGeom>
            <a:solidFill>
              <a:srgbClr val="1CABE2">
                <a:alpha val="100000"/>
              </a:srgbClr>
            </a:solidFill>
          </p:spPr>
          <p:txBody>
            <a:bodyPr/>
            <a:lstStyle/>
            <a:p/>
          </p:txBody>
        </p:sp>
        <p:sp>
          <p:nvSpPr>
            <p:cNvPr id="27" name="rc27"/>
            <p:cNvSpPr/>
            <p:nvPr/>
          </p:nvSpPr>
          <p:spPr>
            <a:xfrm>
              <a:off x="2682512" y="3859298"/>
              <a:ext cx="249522" cy="51374"/>
            </a:xfrm>
            <a:prstGeom prst="rect">
              <a:avLst/>
            </a:prstGeom>
            <a:solidFill>
              <a:srgbClr val="1CABE2">
                <a:alpha val="100000"/>
              </a:srgbClr>
            </a:solidFill>
          </p:spPr>
          <p:txBody>
            <a:bodyPr/>
            <a:lstStyle/>
            <a:p/>
          </p:txBody>
        </p:sp>
        <p:sp>
          <p:nvSpPr>
            <p:cNvPr id="28" name="rc28"/>
            <p:cNvSpPr/>
            <p:nvPr/>
          </p:nvSpPr>
          <p:spPr>
            <a:xfrm>
              <a:off x="2959759" y="3815003"/>
              <a:ext cx="249522" cy="95669"/>
            </a:xfrm>
            <a:prstGeom prst="rect">
              <a:avLst/>
            </a:prstGeom>
            <a:solidFill>
              <a:srgbClr val="1CABE2">
                <a:alpha val="100000"/>
              </a:srgbClr>
            </a:solidFill>
          </p:spPr>
          <p:txBody>
            <a:bodyPr/>
            <a:lstStyle/>
            <a:p/>
          </p:txBody>
        </p:sp>
        <p:sp>
          <p:nvSpPr>
            <p:cNvPr id="29" name="rc29"/>
            <p:cNvSpPr/>
            <p:nvPr/>
          </p:nvSpPr>
          <p:spPr>
            <a:xfrm>
              <a:off x="3237007" y="3764881"/>
              <a:ext cx="249522" cy="145792"/>
            </a:xfrm>
            <a:prstGeom prst="rect">
              <a:avLst/>
            </a:prstGeom>
            <a:solidFill>
              <a:srgbClr val="1CABE2">
                <a:alpha val="100000"/>
              </a:srgbClr>
            </a:solidFill>
          </p:spPr>
          <p:txBody>
            <a:bodyPr/>
            <a:lstStyle/>
            <a:p/>
          </p:txBody>
        </p:sp>
        <p:sp>
          <p:nvSpPr>
            <p:cNvPr id="30" name="rc30"/>
            <p:cNvSpPr/>
            <p:nvPr/>
          </p:nvSpPr>
          <p:spPr>
            <a:xfrm>
              <a:off x="3514255" y="3698914"/>
              <a:ext cx="249522" cy="211759"/>
            </a:xfrm>
            <a:prstGeom prst="rect">
              <a:avLst/>
            </a:prstGeom>
            <a:solidFill>
              <a:srgbClr val="1CABE2">
                <a:alpha val="100000"/>
              </a:srgbClr>
            </a:solidFill>
          </p:spPr>
          <p:txBody>
            <a:bodyPr/>
            <a:lstStyle/>
            <a:p/>
          </p:txBody>
        </p:sp>
        <p:sp>
          <p:nvSpPr>
            <p:cNvPr id="31" name="rc31"/>
            <p:cNvSpPr/>
            <p:nvPr/>
          </p:nvSpPr>
          <p:spPr>
            <a:xfrm>
              <a:off x="3791502" y="3798684"/>
              <a:ext cx="249522" cy="111988"/>
            </a:xfrm>
            <a:prstGeom prst="rect">
              <a:avLst/>
            </a:prstGeom>
            <a:solidFill>
              <a:srgbClr val="1CABE2">
                <a:alpha val="100000"/>
              </a:srgbClr>
            </a:solidFill>
          </p:spPr>
          <p:txBody>
            <a:bodyPr/>
            <a:lstStyle/>
            <a:p/>
          </p:txBody>
        </p:sp>
        <p:sp>
          <p:nvSpPr>
            <p:cNvPr id="32" name="rc32"/>
            <p:cNvSpPr/>
            <p:nvPr/>
          </p:nvSpPr>
          <p:spPr>
            <a:xfrm>
              <a:off x="4068750" y="3688725"/>
              <a:ext cx="249522" cy="221947"/>
            </a:xfrm>
            <a:prstGeom prst="rect">
              <a:avLst/>
            </a:prstGeom>
            <a:solidFill>
              <a:srgbClr val="1CABE2">
                <a:alpha val="100000"/>
              </a:srgbClr>
            </a:solidFill>
          </p:spPr>
          <p:txBody>
            <a:bodyPr/>
            <a:lstStyle/>
            <a:p/>
          </p:txBody>
        </p:sp>
        <p:sp>
          <p:nvSpPr>
            <p:cNvPr id="33" name="rc33"/>
            <p:cNvSpPr/>
            <p:nvPr/>
          </p:nvSpPr>
          <p:spPr>
            <a:xfrm>
              <a:off x="4345998" y="3853513"/>
              <a:ext cx="249522" cy="57159"/>
            </a:xfrm>
            <a:prstGeom prst="rect">
              <a:avLst/>
            </a:prstGeom>
            <a:solidFill>
              <a:srgbClr val="1CABE2">
                <a:alpha val="100000"/>
              </a:srgbClr>
            </a:solidFill>
          </p:spPr>
          <p:txBody>
            <a:bodyPr/>
            <a:lstStyle/>
            <a:p/>
          </p:txBody>
        </p:sp>
        <p:sp>
          <p:nvSpPr>
            <p:cNvPr id="34" name="rc34"/>
            <p:cNvSpPr/>
            <p:nvPr/>
          </p:nvSpPr>
          <p:spPr>
            <a:xfrm>
              <a:off x="4623245" y="3856060"/>
              <a:ext cx="249522" cy="54612"/>
            </a:xfrm>
            <a:prstGeom prst="rect">
              <a:avLst/>
            </a:prstGeom>
            <a:solidFill>
              <a:srgbClr val="1CABE2">
                <a:alpha val="100000"/>
              </a:srgbClr>
            </a:solidFill>
          </p:spPr>
          <p:txBody>
            <a:bodyPr/>
            <a:lstStyle/>
            <a:p/>
          </p:txBody>
        </p:sp>
        <p:sp>
          <p:nvSpPr>
            <p:cNvPr id="35" name="rc35"/>
            <p:cNvSpPr/>
            <p:nvPr/>
          </p:nvSpPr>
          <p:spPr>
            <a:xfrm>
              <a:off x="4900493" y="3856492"/>
              <a:ext cx="249522" cy="54180"/>
            </a:xfrm>
            <a:prstGeom prst="rect">
              <a:avLst/>
            </a:prstGeom>
            <a:solidFill>
              <a:srgbClr val="1CABE2">
                <a:alpha val="100000"/>
              </a:srgbClr>
            </a:solidFill>
          </p:spPr>
          <p:txBody>
            <a:bodyPr/>
            <a:lstStyle/>
            <a:p/>
          </p:txBody>
        </p:sp>
        <p:sp>
          <p:nvSpPr>
            <p:cNvPr id="36" name="rc36"/>
            <p:cNvSpPr/>
            <p:nvPr/>
          </p:nvSpPr>
          <p:spPr>
            <a:xfrm>
              <a:off x="5177741" y="3857917"/>
              <a:ext cx="249522" cy="52756"/>
            </a:xfrm>
            <a:prstGeom prst="rect">
              <a:avLst/>
            </a:prstGeom>
            <a:solidFill>
              <a:srgbClr val="1CABE2">
                <a:alpha val="100000"/>
              </a:srgbClr>
            </a:solidFill>
          </p:spPr>
          <p:txBody>
            <a:bodyPr/>
            <a:lstStyle/>
            <a:p/>
          </p:txBody>
        </p:sp>
        <p:sp>
          <p:nvSpPr>
            <p:cNvPr id="37" name="rc37"/>
            <p:cNvSpPr/>
            <p:nvPr/>
          </p:nvSpPr>
          <p:spPr>
            <a:xfrm>
              <a:off x="5454988" y="3857657"/>
              <a:ext cx="249522" cy="53015"/>
            </a:xfrm>
            <a:prstGeom prst="rect">
              <a:avLst/>
            </a:prstGeom>
            <a:solidFill>
              <a:srgbClr val="1CABE2">
                <a:alpha val="100000"/>
              </a:srgbClr>
            </a:solidFill>
          </p:spPr>
          <p:txBody>
            <a:bodyPr/>
            <a:lstStyle/>
            <a:p/>
          </p:txBody>
        </p:sp>
        <p:sp>
          <p:nvSpPr>
            <p:cNvPr id="38" name="rc38"/>
            <p:cNvSpPr/>
            <p:nvPr/>
          </p:nvSpPr>
          <p:spPr>
            <a:xfrm>
              <a:off x="5732236" y="3860809"/>
              <a:ext cx="249522" cy="49863"/>
            </a:xfrm>
            <a:prstGeom prst="rect">
              <a:avLst/>
            </a:prstGeom>
            <a:solidFill>
              <a:srgbClr val="1CABE2">
                <a:alpha val="100000"/>
              </a:srgbClr>
            </a:solidFill>
          </p:spPr>
          <p:txBody>
            <a:bodyPr/>
            <a:lstStyle/>
            <a:p/>
          </p:txBody>
        </p:sp>
        <p:sp>
          <p:nvSpPr>
            <p:cNvPr id="39" name="rc39"/>
            <p:cNvSpPr/>
            <p:nvPr/>
          </p:nvSpPr>
          <p:spPr>
            <a:xfrm>
              <a:off x="6009484" y="3861802"/>
              <a:ext cx="249522" cy="48870"/>
            </a:xfrm>
            <a:prstGeom prst="rect">
              <a:avLst/>
            </a:prstGeom>
            <a:solidFill>
              <a:srgbClr val="1CABE2">
                <a:alpha val="100000"/>
              </a:srgbClr>
            </a:solidFill>
          </p:spPr>
          <p:txBody>
            <a:bodyPr/>
            <a:lstStyle/>
            <a:p/>
          </p:txBody>
        </p:sp>
        <p:sp>
          <p:nvSpPr>
            <p:cNvPr id="40" name="rc40"/>
            <p:cNvSpPr/>
            <p:nvPr/>
          </p:nvSpPr>
          <p:spPr>
            <a:xfrm>
              <a:off x="6286731" y="3861586"/>
              <a:ext cx="249522" cy="49086"/>
            </a:xfrm>
            <a:prstGeom prst="rect">
              <a:avLst/>
            </a:prstGeom>
            <a:solidFill>
              <a:srgbClr val="1CABE2">
                <a:alpha val="100000"/>
              </a:srgbClr>
            </a:solidFill>
          </p:spPr>
          <p:txBody>
            <a:bodyPr/>
            <a:lstStyle/>
            <a:p/>
          </p:txBody>
        </p:sp>
        <p:sp>
          <p:nvSpPr>
            <p:cNvPr id="41" name="rc41"/>
            <p:cNvSpPr/>
            <p:nvPr/>
          </p:nvSpPr>
          <p:spPr>
            <a:xfrm>
              <a:off x="6563979" y="3864090"/>
              <a:ext cx="249522" cy="46582"/>
            </a:xfrm>
            <a:prstGeom prst="rect">
              <a:avLst/>
            </a:prstGeom>
            <a:solidFill>
              <a:srgbClr val="1CABE2">
                <a:alpha val="100000"/>
              </a:srgbClr>
            </a:solidFill>
          </p:spPr>
          <p:txBody>
            <a:bodyPr/>
            <a:lstStyle/>
            <a:p/>
          </p:txBody>
        </p:sp>
        <p:sp>
          <p:nvSpPr>
            <p:cNvPr id="42" name="rc42"/>
            <p:cNvSpPr/>
            <p:nvPr/>
          </p:nvSpPr>
          <p:spPr>
            <a:xfrm>
              <a:off x="6841227" y="3866206"/>
              <a:ext cx="249522" cy="44467"/>
            </a:xfrm>
            <a:prstGeom prst="rect">
              <a:avLst/>
            </a:prstGeom>
            <a:solidFill>
              <a:srgbClr val="1CABE2">
                <a:alpha val="100000"/>
              </a:srgbClr>
            </a:solidFill>
          </p:spPr>
          <p:txBody>
            <a:bodyPr/>
            <a:lstStyle/>
            <a:p/>
          </p:txBody>
        </p:sp>
        <p:sp>
          <p:nvSpPr>
            <p:cNvPr id="43" name="rc43"/>
            <p:cNvSpPr/>
            <p:nvPr/>
          </p:nvSpPr>
          <p:spPr>
            <a:xfrm>
              <a:off x="7118474" y="3868623"/>
              <a:ext cx="249522" cy="42049"/>
            </a:xfrm>
            <a:prstGeom prst="rect">
              <a:avLst/>
            </a:prstGeom>
            <a:solidFill>
              <a:srgbClr val="1CABE2">
                <a:alpha val="100000"/>
              </a:srgbClr>
            </a:solidFill>
          </p:spPr>
          <p:txBody>
            <a:bodyPr/>
            <a:lstStyle/>
            <a:p/>
          </p:txBody>
        </p:sp>
        <p:sp>
          <p:nvSpPr>
            <p:cNvPr id="44" name="rc44"/>
            <p:cNvSpPr/>
            <p:nvPr/>
          </p:nvSpPr>
          <p:spPr>
            <a:xfrm>
              <a:off x="7395722" y="3869487"/>
              <a:ext cx="249522" cy="41186"/>
            </a:xfrm>
            <a:prstGeom prst="rect">
              <a:avLst/>
            </a:prstGeom>
            <a:solidFill>
              <a:srgbClr val="1CABE2">
                <a:alpha val="100000"/>
              </a:srgbClr>
            </a:solidFill>
          </p:spPr>
          <p:txBody>
            <a:bodyPr/>
            <a:lstStyle/>
            <a:p/>
          </p:txBody>
        </p:sp>
        <p:sp>
          <p:nvSpPr>
            <p:cNvPr id="45" name="rc45"/>
            <p:cNvSpPr/>
            <p:nvPr/>
          </p:nvSpPr>
          <p:spPr>
            <a:xfrm>
              <a:off x="7672970" y="3869400"/>
              <a:ext cx="249522" cy="41272"/>
            </a:xfrm>
            <a:prstGeom prst="rect">
              <a:avLst/>
            </a:prstGeom>
            <a:solidFill>
              <a:srgbClr val="1CABE2">
                <a:alpha val="100000"/>
              </a:srgbClr>
            </a:solidFill>
          </p:spPr>
          <p:txBody>
            <a:bodyPr/>
            <a:lstStyle/>
            <a:p/>
          </p:txBody>
        </p:sp>
        <p:sp>
          <p:nvSpPr>
            <p:cNvPr id="46" name="rc46"/>
            <p:cNvSpPr/>
            <p:nvPr/>
          </p:nvSpPr>
          <p:spPr>
            <a:xfrm>
              <a:off x="7950217" y="3869962"/>
              <a:ext cx="249522" cy="40711"/>
            </a:xfrm>
            <a:prstGeom prst="rect">
              <a:avLst/>
            </a:prstGeom>
            <a:solidFill>
              <a:srgbClr val="1CABE2">
                <a:alpha val="100000"/>
              </a:srgbClr>
            </a:solidFill>
          </p:spPr>
          <p:txBody>
            <a:bodyPr/>
            <a:lstStyle/>
            <a:p/>
          </p:txBody>
        </p:sp>
        <p:sp>
          <p:nvSpPr>
            <p:cNvPr id="47" name="rc47"/>
            <p:cNvSpPr/>
            <p:nvPr/>
          </p:nvSpPr>
          <p:spPr>
            <a:xfrm>
              <a:off x="1296273" y="3604237"/>
              <a:ext cx="249522" cy="183869"/>
            </a:xfrm>
            <a:prstGeom prst="rect">
              <a:avLst/>
            </a:prstGeom>
            <a:solidFill>
              <a:srgbClr val="B3B3B3">
                <a:alpha val="100000"/>
              </a:srgbClr>
            </a:solidFill>
          </p:spPr>
          <p:txBody>
            <a:bodyPr/>
            <a:lstStyle/>
            <a:p/>
          </p:txBody>
        </p:sp>
        <p:sp>
          <p:nvSpPr>
            <p:cNvPr id="48" name="rc48"/>
            <p:cNvSpPr/>
            <p:nvPr/>
          </p:nvSpPr>
          <p:spPr>
            <a:xfrm>
              <a:off x="1573521" y="3791820"/>
              <a:ext cx="249522" cy="59447"/>
            </a:xfrm>
            <a:prstGeom prst="rect">
              <a:avLst/>
            </a:prstGeom>
            <a:solidFill>
              <a:srgbClr val="B3B3B3">
                <a:alpha val="100000"/>
              </a:srgbClr>
            </a:solidFill>
          </p:spPr>
          <p:txBody>
            <a:bodyPr/>
            <a:lstStyle/>
            <a:p/>
          </p:txBody>
        </p:sp>
        <p:sp>
          <p:nvSpPr>
            <p:cNvPr id="49" name="rc49"/>
            <p:cNvSpPr/>
            <p:nvPr/>
          </p:nvSpPr>
          <p:spPr>
            <a:xfrm>
              <a:off x="1850769" y="3850534"/>
              <a:ext cx="249522" cy="0"/>
            </a:xfrm>
            <a:prstGeom prst="rect">
              <a:avLst/>
            </a:prstGeom>
            <a:solidFill>
              <a:srgbClr val="B3B3B3">
                <a:alpha val="100000"/>
              </a:srgbClr>
            </a:solidFill>
          </p:spPr>
          <p:txBody>
            <a:bodyPr/>
            <a:lstStyle/>
            <a:p/>
          </p:txBody>
        </p:sp>
        <p:sp>
          <p:nvSpPr>
            <p:cNvPr id="50" name="rc50"/>
            <p:cNvSpPr/>
            <p:nvPr/>
          </p:nvSpPr>
          <p:spPr>
            <a:xfrm>
              <a:off x="2128016" y="2278120"/>
              <a:ext cx="249522" cy="1049513"/>
            </a:xfrm>
            <a:prstGeom prst="rect">
              <a:avLst/>
            </a:prstGeom>
            <a:solidFill>
              <a:srgbClr val="B3B3B3">
                <a:alpha val="100000"/>
              </a:srgbClr>
            </a:solidFill>
          </p:spPr>
          <p:txBody>
            <a:bodyPr/>
            <a:lstStyle/>
            <a:p/>
          </p:txBody>
        </p:sp>
        <p:sp>
          <p:nvSpPr>
            <p:cNvPr id="51" name="rc51"/>
            <p:cNvSpPr/>
            <p:nvPr/>
          </p:nvSpPr>
          <p:spPr>
            <a:xfrm>
              <a:off x="2405264" y="3258386"/>
              <a:ext cx="249522" cy="54353"/>
            </a:xfrm>
            <a:prstGeom prst="rect">
              <a:avLst/>
            </a:prstGeom>
            <a:solidFill>
              <a:srgbClr val="B3B3B3">
                <a:alpha val="100000"/>
              </a:srgbClr>
            </a:solidFill>
          </p:spPr>
          <p:txBody>
            <a:bodyPr/>
            <a:lstStyle/>
            <a:p/>
          </p:txBody>
        </p:sp>
        <p:sp>
          <p:nvSpPr>
            <p:cNvPr id="52" name="rc52"/>
            <p:cNvSpPr/>
            <p:nvPr/>
          </p:nvSpPr>
          <p:spPr>
            <a:xfrm>
              <a:off x="2682512" y="3345593"/>
              <a:ext cx="249522" cy="513704"/>
            </a:xfrm>
            <a:prstGeom prst="rect">
              <a:avLst/>
            </a:prstGeom>
            <a:solidFill>
              <a:srgbClr val="B3B3B3">
                <a:alpha val="100000"/>
              </a:srgbClr>
            </a:solidFill>
          </p:spPr>
          <p:txBody>
            <a:bodyPr/>
            <a:lstStyle/>
            <a:p/>
          </p:txBody>
        </p:sp>
        <p:sp>
          <p:nvSpPr>
            <p:cNvPr id="53" name="rc53"/>
            <p:cNvSpPr/>
            <p:nvPr/>
          </p:nvSpPr>
          <p:spPr>
            <a:xfrm>
              <a:off x="2959759" y="3384405"/>
              <a:ext cx="249522" cy="430598"/>
            </a:xfrm>
            <a:prstGeom prst="rect">
              <a:avLst/>
            </a:prstGeom>
            <a:solidFill>
              <a:srgbClr val="B3B3B3">
                <a:alpha val="100000"/>
              </a:srgbClr>
            </a:solidFill>
          </p:spPr>
          <p:txBody>
            <a:bodyPr/>
            <a:lstStyle/>
            <a:p/>
          </p:txBody>
        </p:sp>
        <p:sp>
          <p:nvSpPr>
            <p:cNvPr id="54" name="rc54"/>
            <p:cNvSpPr/>
            <p:nvPr/>
          </p:nvSpPr>
          <p:spPr>
            <a:xfrm>
              <a:off x="3237007" y="3570477"/>
              <a:ext cx="249522" cy="194403"/>
            </a:xfrm>
            <a:prstGeom prst="rect">
              <a:avLst/>
            </a:prstGeom>
            <a:solidFill>
              <a:srgbClr val="B3B3B3">
                <a:alpha val="100000"/>
              </a:srgbClr>
            </a:solidFill>
          </p:spPr>
          <p:txBody>
            <a:bodyPr/>
            <a:lstStyle/>
            <a:p/>
          </p:txBody>
        </p:sp>
        <p:sp>
          <p:nvSpPr>
            <p:cNvPr id="55" name="rc55"/>
            <p:cNvSpPr/>
            <p:nvPr/>
          </p:nvSpPr>
          <p:spPr>
            <a:xfrm>
              <a:off x="3514255" y="3645985"/>
              <a:ext cx="249522" cy="52928"/>
            </a:xfrm>
            <a:prstGeom prst="rect">
              <a:avLst/>
            </a:prstGeom>
            <a:solidFill>
              <a:srgbClr val="B3B3B3">
                <a:alpha val="100000"/>
              </a:srgbClr>
            </a:solidFill>
          </p:spPr>
          <p:txBody>
            <a:bodyPr/>
            <a:lstStyle/>
            <a:p/>
          </p:txBody>
        </p:sp>
        <p:sp>
          <p:nvSpPr>
            <p:cNvPr id="56" name="rc56"/>
            <p:cNvSpPr/>
            <p:nvPr/>
          </p:nvSpPr>
          <p:spPr>
            <a:xfrm>
              <a:off x="3791502" y="3686696"/>
              <a:ext cx="249522" cy="111988"/>
            </a:xfrm>
            <a:prstGeom prst="rect">
              <a:avLst/>
            </a:prstGeom>
            <a:solidFill>
              <a:srgbClr val="B3B3B3">
                <a:alpha val="100000"/>
              </a:srgbClr>
            </a:solidFill>
          </p:spPr>
          <p:txBody>
            <a:bodyPr/>
            <a:lstStyle/>
            <a:p/>
          </p:txBody>
        </p:sp>
        <p:sp>
          <p:nvSpPr>
            <p:cNvPr id="57" name="rc57"/>
            <p:cNvSpPr/>
            <p:nvPr/>
          </p:nvSpPr>
          <p:spPr>
            <a:xfrm>
              <a:off x="4068750" y="3688725"/>
              <a:ext cx="249522" cy="0"/>
            </a:xfrm>
            <a:prstGeom prst="rect">
              <a:avLst/>
            </a:prstGeom>
            <a:solidFill>
              <a:srgbClr val="B3B3B3">
                <a:alpha val="100000"/>
              </a:srgbClr>
            </a:solidFill>
          </p:spPr>
          <p:txBody>
            <a:bodyPr/>
            <a:lstStyle/>
            <a:p/>
          </p:txBody>
        </p:sp>
        <p:sp>
          <p:nvSpPr>
            <p:cNvPr id="58" name="rc58"/>
            <p:cNvSpPr/>
            <p:nvPr/>
          </p:nvSpPr>
          <p:spPr>
            <a:xfrm>
              <a:off x="4345998" y="3739150"/>
              <a:ext cx="249522" cy="114362"/>
            </a:xfrm>
            <a:prstGeom prst="rect">
              <a:avLst/>
            </a:prstGeom>
            <a:solidFill>
              <a:srgbClr val="B3B3B3">
                <a:alpha val="100000"/>
              </a:srgbClr>
            </a:solidFill>
          </p:spPr>
          <p:txBody>
            <a:bodyPr/>
            <a:lstStyle/>
            <a:p/>
          </p:txBody>
        </p:sp>
        <p:sp>
          <p:nvSpPr>
            <p:cNvPr id="59" name="rc59"/>
            <p:cNvSpPr/>
            <p:nvPr/>
          </p:nvSpPr>
          <p:spPr>
            <a:xfrm>
              <a:off x="4623245" y="3856060"/>
              <a:ext cx="249522" cy="0"/>
            </a:xfrm>
            <a:prstGeom prst="rect">
              <a:avLst/>
            </a:prstGeom>
            <a:solidFill>
              <a:srgbClr val="B3B3B3">
                <a:alpha val="100000"/>
              </a:srgbClr>
            </a:solidFill>
          </p:spPr>
          <p:txBody>
            <a:bodyPr/>
            <a:lstStyle/>
            <a:p/>
          </p:txBody>
        </p:sp>
        <p:sp>
          <p:nvSpPr>
            <p:cNvPr id="60" name="rc60"/>
            <p:cNvSpPr/>
            <p:nvPr/>
          </p:nvSpPr>
          <p:spPr>
            <a:xfrm>
              <a:off x="4900493" y="3856492"/>
              <a:ext cx="249522" cy="0"/>
            </a:xfrm>
            <a:prstGeom prst="rect">
              <a:avLst/>
            </a:prstGeom>
            <a:solidFill>
              <a:srgbClr val="B3B3B3">
                <a:alpha val="100000"/>
              </a:srgbClr>
            </a:solidFill>
          </p:spPr>
          <p:txBody>
            <a:bodyPr/>
            <a:lstStyle/>
            <a:p/>
          </p:txBody>
        </p:sp>
        <p:sp>
          <p:nvSpPr>
            <p:cNvPr id="61" name="rc61"/>
            <p:cNvSpPr/>
            <p:nvPr/>
          </p:nvSpPr>
          <p:spPr>
            <a:xfrm>
              <a:off x="5177741" y="3857917"/>
              <a:ext cx="249522" cy="0"/>
            </a:xfrm>
            <a:prstGeom prst="rect">
              <a:avLst/>
            </a:prstGeom>
            <a:solidFill>
              <a:srgbClr val="B3B3B3">
                <a:alpha val="100000"/>
              </a:srgbClr>
            </a:solidFill>
          </p:spPr>
          <p:txBody>
            <a:bodyPr/>
            <a:lstStyle/>
            <a:p/>
          </p:txBody>
        </p:sp>
        <p:sp>
          <p:nvSpPr>
            <p:cNvPr id="62" name="rc62"/>
            <p:cNvSpPr/>
            <p:nvPr/>
          </p:nvSpPr>
          <p:spPr>
            <a:xfrm>
              <a:off x="5454988" y="3857657"/>
              <a:ext cx="249522" cy="0"/>
            </a:xfrm>
            <a:prstGeom prst="rect">
              <a:avLst/>
            </a:prstGeom>
            <a:solidFill>
              <a:srgbClr val="B3B3B3">
                <a:alpha val="100000"/>
              </a:srgbClr>
            </a:solidFill>
          </p:spPr>
          <p:txBody>
            <a:bodyPr/>
            <a:lstStyle/>
            <a:p/>
          </p:txBody>
        </p:sp>
        <p:sp>
          <p:nvSpPr>
            <p:cNvPr id="63" name="rc63"/>
            <p:cNvSpPr/>
            <p:nvPr/>
          </p:nvSpPr>
          <p:spPr>
            <a:xfrm>
              <a:off x="5732236" y="3860809"/>
              <a:ext cx="249522" cy="0"/>
            </a:xfrm>
            <a:prstGeom prst="rect">
              <a:avLst/>
            </a:prstGeom>
            <a:solidFill>
              <a:srgbClr val="B3B3B3">
                <a:alpha val="100000"/>
              </a:srgbClr>
            </a:solidFill>
          </p:spPr>
          <p:txBody>
            <a:bodyPr/>
            <a:lstStyle/>
            <a:p/>
          </p:txBody>
        </p:sp>
        <p:sp>
          <p:nvSpPr>
            <p:cNvPr id="64" name="rc64"/>
            <p:cNvSpPr/>
            <p:nvPr/>
          </p:nvSpPr>
          <p:spPr>
            <a:xfrm>
              <a:off x="6009484" y="3861802"/>
              <a:ext cx="249522" cy="0"/>
            </a:xfrm>
            <a:prstGeom prst="rect">
              <a:avLst/>
            </a:prstGeom>
            <a:solidFill>
              <a:srgbClr val="B3B3B3">
                <a:alpha val="100000"/>
              </a:srgbClr>
            </a:solidFill>
          </p:spPr>
          <p:txBody>
            <a:bodyPr/>
            <a:lstStyle/>
            <a:p/>
          </p:txBody>
        </p:sp>
        <p:sp>
          <p:nvSpPr>
            <p:cNvPr id="65" name="rc65"/>
            <p:cNvSpPr/>
            <p:nvPr/>
          </p:nvSpPr>
          <p:spPr>
            <a:xfrm>
              <a:off x="6286731" y="3861586"/>
              <a:ext cx="249522" cy="0"/>
            </a:xfrm>
            <a:prstGeom prst="rect">
              <a:avLst/>
            </a:prstGeom>
            <a:solidFill>
              <a:srgbClr val="B3B3B3">
                <a:alpha val="100000"/>
              </a:srgbClr>
            </a:solidFill>
          </p:spPr>
          <p:txBody>
            <a:bodyPr/>
            <a:lstStyle/>
            <a:p/>
          </p:txBody>
        </p:sp>
        <p:sp>
          <p:nvSpPr>
            <p:cNvPr id="66" name="rc66"/>
            <p:cNvSpPr/>
            <p:nvPr/>
          </p:nvSpPr>
          <p:spPr>
            <a:xfrm>
              <a:off x="6563979" y="3864090"/>
              <a:ext cx="249522" cy="0"/>
            </a:xfrm>
            <a:prstGeom prst="rect">
              <a:avLst/>
            </a:prstGeom>
            <a:solidFill>
              <a:srgbClr val="B3B3B3">
                <a:alpha val="100000"/>
              </a:srgbClr>
            </a:solidFill>
          </p:spPr>
          <p:txBody>
            <a:bodyPr/>
            <a:lstStyle/>
            <a:p/>
          </p:txBody>
        </p:sp>
        <p:sp>
          <p:nvSpPr>
            <p:cNvPr id="67" name="rc67"/>
            <p:cNvSpPr/>
            <p:nvPr/>
          </p:nvSpPr>
          <p:spPr>
            <a:xfrm>
              <a:off x="6841227" y="3866206"/>
              <a:ext cx="249522" cy="0"/>
            </a:xfrm>
            <a:prstGeom prst="rect">
              <a:avLst/>
            </a:prstGeom>
            <a:solidFill>
              <a:srgbClr val="B3B3B3">
                <a:alpha val="100000"/>
              </a:srgbClr>
            </a:solidFill>
          </p:spPr>
          <p:txBody>
            <a:bodyPr/>
            <a:lstStyle/>
            <a:p/>
          </p:txBody>
        </p:sp>
        <p:sp>
          <p:nvSpPr>
            <p:cNvPr id="68" name="rc68"/>
            <p:cNvSpPr/>
            <p:nvPr/>
          </p:nvSpPr>
          <p:spPr>
            <a:xfrm>
              <a:off x="7118474" y="3868623"/>
              <a:ext cx="249522" cy="0"/>
            </a:xfrm>
            <a:prstGeom prst="rect">
              <a:avLst/>
            </a:prstGeom>
            <a:solidFill>
              <a:srgbClr val="B3B3B3">
                <a:alpha val="100000"/>
              </a:srgbClr>
            </a:solidFill>
          </p:spPr>
          <p:txBody>
            <a:bodyPr/>
            <a:lstStyle/>
            <a:p/>
          </p:txBody>
        </p:sp>
        <p:sp>
          <p:nvSpPr>
            <p:cNvPr id="69" name="rc69"/>
            <p:cNvSpPr/>
            <p:nvPr/>
          </p:nvSpPr>
          <p:spPr>
            <a:xfrm>
              <a:off x="7395722" y="3869487"/>
              <a:ext cx="249522" cy="0"/>
            </a:xfrm>
            <a:prstGeom prst="rect">
              <a:avLst/>
            </a:prstGeom>
            <a:solidFill>
              <a:srgbClr val="B3B3B3">
                <a:alpha val="100000"/>
              </a:srgbClr>
            </a:solidFill>
          </p:spPr>
          <p:txBody>
            <a:bodyPr/>
            <a:lstStyle/>
            <a:p/>
          </p:txBody>
        </p:sp>
        <p:sp>
          <p:nvSpPr>
            <p:cNvPr id="70" name="rc70"/>
            <p:cNvSpPr/>
            <p:nvPr/>
          </p:nvSpPr>
          <p:spPr>
            <a:xfrm>
              <a:off x="7672970" y="3869400"/>
              <a:ext cx="249522" cy="0"/>
            </a:xfrm>
            <a:prstGeom prst="rect">
              <a:avLst/>
            </a:prstGeom>
            <a:solidFill>
              <a:srgbClr val="B3B3B3">
                <a:alpha val="100000"/>
              </a:srgbClr>
            </a:solidFill>
          </p:spPr>
          <p:txBody>
            <a:bodyPr/>
            <a:lstStyle/>
            <a:p/>
          </p:txBody>
        </p:sp>
        <p:sp>
          <p:nvSpPr>
            <p:cNvPr id="71" name="rc71"/>
            <p:cNvSpPr/>
            <p:nvPr/>
          </p:nvSpPr>
          <p:spPr>
            <a:xfrm>
              <a:off x="7950217" y="3869962"/>
              <a:ext cx="249522" cy="0"/>
            </a:xfrm>
            <a:prstGeom prst="rect">
              <a:avLst/>
            </a:prstGeom>
            <a:solidFill>
              <a:srgbClr val="B3B3B3">
                <a:alpha val="100000"/>
              </a:srgbClr>
            </a:solidFill>
          </p:spPr>
          <p:txBody>
            <a:bodyPr/>
            <a:lstStyle/>
            <a:p/>
          </p:txBody>
        </p:sp>
        <p:sp>
          <p:nvSpPr>
            <p:cNvPr id="72" name="pl72"/>
            <p:cNvSpPr/>
            <p:nvPr/>
          </p:nvSpPr>
          <p:spPr>
            <a:xfrm>
              <a:off x="1421035" y="1216961"/>
              <a:ext cx="6653943" cy="272092"/>
            </a:xfrm>
            <a:custGeom>
              <a:avLst/>
              <a:pathLst>
                <a:path w="6653943" h="272092">
                  <a:moveTo>
                    <a:pt x="0" y="27209"/>
                  </a:moveTo>
                  <a:lnTo>
                    <a:pt x="277247" y="0"/>
                  </a:lnTo>
                  <a:lnTo>
                    <a:pt x="554495" y="0"/>
                  </a:lnTo>
                  <a:lnTo>
                    <a:pt x="831742" y="244882"/>
                  </a:lnTo>
                  <a:lnTo>
                    <a:pt x="1108990" y="272092"/>
                  </a:lnTo>
                  <a:lnTo>
                    <a:pt x="1386238" y="0"/>
                  </a:lnTo>
                  <a:lnTo>
                    <a:pt x="1663485" y="27209"/>
                  </a:lnTo>
                  <a:lnTo>
                    <a:pt x="1940733" y="54418"/>
                  </a:lnTo>
                  <a:lnTo>
                    <a:pt x="2217981" y="81627"/>
                  </a:lnTo>
                  <a:lnTo>
                    <a:pt x="2495228" y="27209"/>
                  </a:lnTo>
                  <a:lnTo>
                    <a:pt x="2772476" y="81627"/>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50196"/>
                </a:srgbClr>
              </a:solidFill>
              <a:prstDash val="solid"/>
              <a:round/>
            </a:ln>
          </p:spPr>
          <p:txBody>
            <a:bodyPr/>
            <a:lstStyle/>
            <a:p/>
          </p:txBody>
        </p:sp>
        <p:sp>
          <p:nvSpPr>
            <p:cNvPr id="73" name="pl73"/>
            <p:cNvSpPr/>
            <p:nvPr/>
          </p:nvSpPr>
          <p:spPr>
            <a:xfrm>
              <a:off x="1421035" y="1216961"/>
              <a:ext cx="6653943" cy="734648"/>
            </a:xfrm>
            <a:custGeom>
              <a:avLst/>
              <a:pathLst>
                <a:path w="6653943" h="734648">
                  <a:moveTo>
                    <a:pt x="0" y="108836"/>
                  </a:moveTo>
                  <a:lnTo>
                    <a:pt x="277247" y="27209"/>
                  </a:lnTo>
                  <a:lnTo>
                    <a:pt x="554495" y="0"/>
                  </a:lnTo>
                  <a:lnTo>
                    <a:pt x="831742" y="734648"/>
                  </a:lnTo>
                  <a:lnTo>
                    <a:pt x="1108990" y="299301"/>
                  </a:lnTo>
                  <a:lnTo>
                    <a:pt x="1386238" y="272092"/>
                  </a:lnTo>
                  <a:lnTo>
                    <a:pt x="1663485" y="272092"/>
                  </a:lnTo>
                  <a:lnTo>
                    <a:pt x="1940733" y="163255"/>
                  </a:lnTo>
                  <a:lnTo>
                    <a:pt x="2217981" y="108836"/>
                  </a:lnTo>
                  <a:lnTo>
                    <a:pt x="2495228" y="81627"/>
                  </a:lnTo>
                  <a:lnTo>
                    <a:pt x="2772476" y="81627"/>
                  </a:lnTo>
                  <a:lnTo>
                    <a:pt x="3049724" y="54418"/>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333333">
                  <a:alpha val="50196"/>
                </a:srgbClr>
              </a:solidFill>
              <a:prstDash val="solid"/>
              <a:round/>
            </a:ln>
          </p:spPr>
          <p:txBody>
            <a:bodyPr/>
            <a:lstStyle/>
            <a:p/>
          </p:txBody>
        </p:sp>
        <p:sp>
          <p:nvSpPr>
            <p:cNvPr id="74" name="tx74"/>
            <p:cNvSpPr/>
            <p:nvPr/>
          </p:nvSpPr>
          <p:spPr>
            <a:xfrm>
              <a:off x="6628451" y="10601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6905698" y="10601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7182946" y="10601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7460194" y="10601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737441" y="10601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8014689" y="10601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628451" y="12696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1" name="tx81"/>
            <p:cNvSpPr/>
            <p:nvPr/>
          </p:nvSpPr>
          <p:spPr>
            <a:xfrm>
              <a:off x="6905698" y="12696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2" name="tx82"/>
            <p:cNvSpPr/>
            <p:nvPr/>
          </p:nvSpPr>
          <p:spPr>
            <a:xfrm>
              <a:off x="7182946" y="12696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3" name="tx83"/>
            <p:cNvSpPr/>
            <p:nvPr/>
          </p:nvSpPr>
          <p:spPr>
            <a:xfrm>
              <a:off x="7460194" y="12696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4" name="tx84"/>
            <p:cNvSpPr/>
            <p:nvPr/>
          </p:nvSpPr>
          <p:spPr>
            <a:xfrm>
              <a:off x="7737441" y="12696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5" name="tx85"/>
            <p:cNvSpPr/>
            <p:nvPr/>
          </p:nvSpPr>
          <p:spPr>
            <a:xfrm>
              <a:off x="8014689" y="12696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6" name="tx86"/>
            <p:cNvSpPr/>
            <p:nvPr/>
          </p:nvSpPr>
          <p:spPr>
            <a:xfrm>
              <a:off x="1345686" y="38089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87" name="tx87"/>
            <p:cNvSpPr/>
            <p:nvPr/>
          </p:nvSpPr>
          <p:spPr>
            <a:xfrm>
              <a:off x="2731924" y="384586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8" name="tx88"/>
            <p:cNvSpPr/>
            <p:nvPr/>
          </p:nvSpPr>
          <p:spPr>
            <a:xfrm>
              <a:off x="4118163" y="37592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89" name="tx89"/>
            <p:cNvSpPr/>
            <p:nvPr/>
          </p:nvSpPr>
          <p:spPr>
            <a:xfrm>
              <a:off x="5504401" y="38450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0" name="tx90"/>
            <p:cNvSpPr/>
            <p:nvPr/>
          </p:nvSpPr>
          <p:spPr>
            <a:xfrm>
              <a:off x="6613391" y="384826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1" name="tx91"/>
            <p:cNvSpPr/>
            <p:nvPr/>
          </p:nvSpPr>
          <p:spPr>
            <a:xfrm>
              <a:off x="6935843" y="384932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2" name="tx92"/>
            <p:cNvSpPr/>
            <p:nvPr/>
          </p:nvSpPr>
          <p:spPr>
            <a:xfrm>
              <a:off x="1345686" y="365567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3" name="tx93"/>
            <p:cNvSpPr/>
            <p:nvPr/>
          </p:nvSpPr>
          <p:spPr>
            <a:xfrm>
              <a:off x="2701779" y="356200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94" name="tx94"/>
            <p:cNvSpPr/>
            <p:nvPr/>
          </p:nvSpPr>
          <p:spPr>
            <a:xfrm>
              <a:off x="1345686" y="348752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95" name="tx95"/>
            <p:cNvSpPr/>
            <p:nvPr/>
          </p:nvSpPr>
          <p:spPr>
            <a:xfrm>
              <a:off x="2701779" y="322750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13.1</a:t>
              </a:r>
            </a:p>
          </p:txBody>
        </p:sp>
        <p:sp>
          <p:nvSpPr>
            <p:cNvPr id="96" name="tx96"/>
            <p:cNvSpPr/>
            <p:nvPr/>
          </p:nvSpPr>
          <p:spPr>
            <a:xfrm>
              <a:off x="4118163" y="357068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97" name="tx97"/>
            <p:cNvSpPr/>
            <p:nvPr/>
          </p:nvSpPr>
          <p:spPr>
            <a:xfrm>
              <a:off x="5504401" y="374094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98" name="tx98"/>
            <p:cNvSpPr/>
            <p:nvPr/>
          </p:nvSpPr>
          <p:spPr>
            <a:xfrm>
              <a:off x="6613391" y="374737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99" name="tx99"/>
            <p:cNvSpPr/>
            <p:nvPr/>
          </p:nvSpPr>
          <p:spPr>
            <a:xfrm>
              <a:off x="6935843" y="37494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0" name="tx100"/>
            <p:cNvSpPr/>
            <p:nvPr/>
          </p:nvSpPr>
          <p:spPr>
            <a:xfrm>
              <a:off x="7181437" y="375190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1" name="tx101"/>
            <p:cNvSpPr/>
            <p:nvPr/>
          </p:nvSpPr>
          <p:spPr>
            <a:xfrm>
              <a:off x="7458685" y="375277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2" name="tx102"/>
            <p:cNvSpPr/>
            <p:nvPr/>
          </p:nvSpPr>
          <p:spPr>
            <a:xfrm>
              <a:off x="7735933" y="3752685"/>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3" name="tx103"/>
            <p:cNvSpPr/>
            <p:nvPr/>
          </p:nvSpPr>
          <p:spPr>
            <a:xfrm>
              <a:off x="8013180" y="375324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4" name="tx104"/>
            <p:cNvSpPr/>
            <p:nvPr/>
          </p:nvSpPr>
          <p:spPr>
            <a:xfrm>
              <a:off x="717597"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5" name="tx105"/>
            <p:cNvSpPr/>
            <p:nvPr/>
          </p:nvSpPr>
          <p:spPr>
            <a:xfrm>
              <a:off x="639902" y="299511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06" name="tx106"/>
            <p:cNvSpPr/>
            <p:nvPr/>
          </p:nvSpPr>
          <p:spPr>
            <a:xfrm>
              <a:off x="639902" y="213167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07" name="tx107"/>
            <p:cNvSpPr/>
            <p:nvPr/>
          </p:nvSpPr>
          <p:spPr>
            <a:xfrm>
              <a:off x="639902" y="126823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08" name="tx108"/>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0" name="tx110"/>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1" name="tx111"/>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2" name="tx112"/>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3" name="tx113"/>
            <p:cNvSpPr/>
            <p:nvPr/>
          </p:nvSpPr>
          <p:spPr>
            <a:xfrm rot="-5400000">
              <a:off x="126458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2650827"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403706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5423303"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653229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680954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9" name="tx119"/>
            <p:cNvSpPr/>
            <p:nvPr/>
          </p:nvSpPr>
          <p:spPr>
            <a:xfrm rot="-5400000">
              <a:off x="708678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0" name="tx120"/>
            <p:cNvSpPr/>
            <p:nvPr/>
          </p:nvSpPr>
          <p:spPr>
            <a:xfrm rot="-5400000">
              <a:off x="7364037"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1" name="tx121"/>
            <p:cNvSpPr/>
            <p:nvPr/>
          </p:nvSpPr>
          <p:spPr>
            <a:xfrm rot="-5400000">
              <a:off x="7641251"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rot="-5400000">
              <a:off x="791853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1112765" y="2416637"/>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24" name="tx124"/>
            <p:cNvSpPr/>
            <p:nvPr/>
          </p:nvSpPr>
          <p:spPr>
            <a:xfrm rot="5400000">
              <a:off x="8372624" y="2416637"/>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25" name="pl125"/>
            <p:cNvSpPr/>
            <p:nvPr/>
          </p:nvSpPr>
          <p:spPr>
            <a:xfrm>
              <a:off x="3035891"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6" name="pl126"/>
            <p:cNvSpPr/>
            <p:nvPr/>
          </p:nvSpPr>
          <p:spPr>
            <a:xfrm>
              <a:off x="3751620"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7" name="tx127"/>
            <p:cNvSpPr/>
            <p:nvPr/>
          </p:nvSpPr>
          <p:spPr>
            <a:xfrm>
              <a:off x="3302990"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8" name="tx128"/>
            <p:cNvSpPr/>
            <p:nvPr/>
          </p:nvSpPr>
          <p:spPr>
            <a:xfrm>
              <a:off x="4018719"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9" name="rc129"/>
            <p:cNvSpPr/>
            <p:nvPr/>
          </p:nvSpPr>
          <p:spPr>
            <a:xfrm>
              <a:off x="4663170" y="4808891"/>
              <a:ext cx="201456" cy="201456"/>
            </a:xfrm>
            <a:prstGeom prst="rect">
              <a:avLst/>
            </a:prstGeom>
            <a:solidFill>
              <a:srgbClr val="B3B3B3">
                <a:alpha val="100000"/>
              </a:srgbClr>
            </a:solidFill>
          </p:spPr>
          <p:txBody>
            <a:bodyPr/>
            <a:lstStyle/>
            <a:p/>
          </p:txBody>
        </p:sp>
        <p:sp>
          <p:nvSpPr>
            <p:cNvPr id="130" name="rc130"/>
            <p:cNvSpPr/>
            <p:nvPr/>
          </p:nvSpPr>
          <p:spPr>
            <a:xfrm>
              <a:off x="5565324" y="4808891"/>
              <a:ext cx="201456" cy="201456"/>
            </a:xfrm>
            <a:prstGeom prst="rect">
              <a:avLst/>
            </a:prstGeom>
            <a:solidFill>
              <a:srgbClr val="1CABE2">
                <a:alpha val="100000"/>
              </a:srgbClr>
            </a:solidFill>
          </p:spPr>
          <p:txBody>
            <a:bodyPr/>
            <a:lstStyle/>
            <a:p/>
          </p:txBody>
        </p:sp>
        <p:sp>
          <p:nvSpPr>
            <p:cNvPr id="131" name="tx131"/>
            <p:cNvSpPr/>
            <p:nvPr/>
          </p:nvSpPr>
          <p:spPr>
            <a:xfrm>
              <a:off x="4943215"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2" name="tx132"/>
            <p:cNvSpPr/>
            <p:nvPr/>
          </p:nvSpPr>
          <p:spPr>
            <a:xfrm>
              <a:off x="5845369"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3" name="tx133"/>
            <p:cNvSpPr/>
            <p:nvPr/>
          </p:nvSpPr>
          <p:spPr>
            <a:xfrm>
              <a:off x="951100" y="467611"/>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34" name="tx134"/>
            <p:cNvSpPr/>
            <p:nvPr/>
          </p:nvSpPr>
          <p:spPr>
            <a:xfrm>
              <a:off x="951100" y="660204"/>
              <a:ext cx="12956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Cuba, 2000-2024</a:t>
              </a:r>
            </a:p>
          </p:txBody>
        </p:sp>
        <p:sp>
          <p:nvSpPr>
            <p:cNvPr id="135" name="pl135"/>
            <p:cNvSpPr/>
            <p:nvPr/>
          </p:nvSpPr>
          <p:spPr>
            <a:xfrm>
              <a:off x="2255977"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4175384"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6094791"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8014197"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951100" y="57387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951100" y="55423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1" name="pl141"/>
            <p:cNvSpPr/>
            <p:nvPr/>
          </p:nvSpPr>
          <p:spPr>
            <a:xfrm>
              <a:off x="951100" y="53459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1296273"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215680"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135087"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7054494"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46" name="rc146"/>
            <p:cNvSpPr/>
            <p:nvPr/>
          </p:nvSpPr>
          <p:spPr>
            <a:xfrm>
              <a:off x="1296273" y="5660230"/>
              <a:ext cx="6903466" cy="157133"/>
            </a:xfrm>
            <a:prstGeom prst="rect">
              <a:avLst/>
            </a:prstGeom>
            <a:solidFill>
              <a:srgbClr val="1CABE2">
                <a:alpha val="100000"/>
              </a:srgbClr>
            </a:solidFill>
          </p:spPr>
          <p:txBody>
            <a:bodyPr/>
            <a:lstStyle/>
            <a:p/>
          </p:txBody>
        </p:sp>
        <p:sp>
          <p:nvSpPr>
            <p:cNvPr id="147" name="rc147"/>
            <p:cNvSpPr/>
            <p:nvPr/>
          </p:nvSpPr>
          <p:spPr>
            <a:xfrm>
              <a:off x="1296273" y="5463814"/>
              <a:ext cx="6116509" cy="157133"/>
            </a:xfrm>
            <a:prstGeom prst="rect">
              <a:avLst/>
            </a:prstGeom>
            <a:solidFill>
              <a:srgbClr val="1CABE2">
                <a:alpha val="100000"/>
              </a:srgbClr>
            </a:solidFill>
          </p:spPr>
          <p:txBody>
            <a:bodyPr/>
            <a:lstStyle/>
            <a:p/>
          </p:txBody>
        </p:sp>
        <p:sp>
          <p:nvSpPr>
            <p:cNvPr id="148" name="rc148"/>
            <p:cNvSpPr/>
            <p:nvPr/>
          </p:nvSpPr>
          <p:spPr>
            <a:xfrm>
              <a:off x="1296273" y="5267397"/>
              <a:ext cx="6033335" cy="157133"/>
            </a:xfrm>
            <a:prstGeom prst="rect">
              <a:avLst/>
            </a:prstGeom>
            <a:solidFill>
              <a:srgbClr val="1CABE2">
                <a:alpha val="100000"/>
              </a:srgbClr>
            </a:solidFill>
          </p:spPr>
          <p:txBody>
            <a:bodyPr/>
            <a:lstStyle/>
            <a:p/>
          </p:txBody>
        </p:sp>
        <p:sp>
          <p:nvSpPr>
            <p:cNvPr id="149" name="rc149"/>
            <p:cNvSpPr/>
            <p:nvPr/>
          </p:nvSpPr>
          <p:spPr>
            <a:xfrm>
              <a:off x="8199740" y="5660230"/>
              <a:ext cx="0" cy="157133"/>
            </a:xfrm>
            <a:prstGeom prst="rect">
              <a:avLst/>
            </a:prstGeom>
            <a:solidFill>
              <a:srgbClr val="B3B3B3">
                <a:alpha val="100000"/>
              </a:srgbClr>
            </a:solidFill>
          </p:spPr>
          <p:txBody>
            <a:bodyPr/>
            <a:lstStyle/>
            <a:p/>
          </p:txBody>
        </p:sp>
        <p:sp>
          <p:nvSpPr>
            <p:cNvPr id="150" name="rc150"/>
            <p:cNvSpPr/>
            <p:nvPr/>
          </p:nvSpPr>
          <p:spPr>
            <a:xfrm>
              <a:off x="7412783" y="5463814"/>
              <a:ext cx="0" cy="157133"/>
            </a:xfrm>
            <a:prstGeom prst="rect">
              <a:avLst/>
            </a:prstGeom>
            <a:solidFill>
              <a:srgbClr val="B3B3B3">
                <a:alpha val="100000"/>
              </a:srgbClr>
            </a:solidFill>
          </p:spPr>
          <p:txBody>
            <a:bodyPr/>
            <a:lstStyle/>
            <a:p/>
          </p:txBody>
        </p:sp>
        <p:sp>
          <p:nvSpPr>
            <p:cNvPr id="151" name="rc151"/>
            <p:cNvSpPr/>
            <p:nvPr/>
          </p:nvSpPr>
          <p:spPr>
            <a:xfrm>
              <a:off x="7329609" y="5267397"/>
              <a:ext cx="0" cy="157133"/>
            </a:xfrm>
            <a:prstGeom prst="rect">
              <a:avLst/>
            </a:prstGeom>
            <a:solidFill>
              <a:srgbClr val="B3B3B3">
                <a:alpha val="100000"/>
              </a:srgbClr>
            </a:solidFill>
          </p:spPr>
          <p:txBody>
            <a:bodyPr/>
            <a:lstStyle/>
            <a:p/>
          </p:txBody>
        </p:sp>
        <p:sp>
          <p:nvSpPr>
            <p:cNvPr id="152" name="tx152"/>
            <p:cNvSpPr/>
            <p:nvPr/>
          </p:nvSpPr>
          <p:spPr>
            <a:xfrm>
              <a:off x="8280112" y="569707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53" name="tx153"/>
            <p:cNvSpPr/>
            <p:nvPr/>
          </p:nvSpPr>
          <p:spPr>
            <a:xfrm>
              <a:off x="7478701" y="5500656"/>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54" name="tx154"/>
            <p:cNvSpPr/>
            <p:nvPr/>
          </p:nvSpPr>
          <p:spPr>
            <a:xfrm>
              <a:off x="7395527" y="5304239"/>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55" name="tx155"/>
            <p:cNvSpPr/>
            <p:nvPr/>
          </p:nvSpPr>
          <p:spPr>
            <a:xfrm>
              <a:off x="4667635" y="569707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56" name="tx156"/>
            <p:cNvSpPr/>
            <p:nvPr/>
          </p:nvSpPr>
          <p:spPr>
            <a:xfrm>
              <a:off x="4288610" y="5500656"/>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7" name="tx157"/>
            <p:cNvSpPr/>
            <p:nvPr/>
          </p:nvSpPr>
          <p:spPr>
            <a:xfrm>
              <a:off x="4247023" y="5304239"/>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8" name="tx158"/>
            <p:cNvSpPr/>
            <p:nvPr/>
          </p:nvSpPr>
          <p:spPr>
            <a:xfrm>
              <a:off x="8085604" y="569566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9" name="tx159"/>
            <p:cNvSpPr/>
            <p:nvPr/>
          </p:nvSpPr>
          <p:spPr>
            <a:xfrm>
              <a:off x="7298648" y="5499244"/>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0" name="tx160"/>
            <p:cNvSpPr/>
            <p:nvPr/>
          </p:nvSpPr>
          <p:spPr>
            <a:xfrm>
              <a:off x="7215473" y="5302828"/>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1" name="tx161"/>
            <p:cNvSpPr/>
            <p:nvPr/>
          </p:nvSpPr>
          <p:spPr>
            <a:xfrm>
              <a:off x="577692"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2" name="tx162"/>
            <p:cNvSpPr/>
            <p:nvPr/>
          </p:nvSpPr>
          <p:spPr>
            <a:xfrm>
              <a:off x="577692"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3" name="tx163"/>
            <p:cNvSpPr/>
            <p:nvPr/>
          </p:nvSpPr>
          <p:spPr>
            <a:xfrm>
              <a:off x="577692"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4" name="tx164"/>
            <p:cNvSpPr/>
            <p:nvPr/>
          </p:nvSpPr>
          <p:spPr>
            <a:xfrm>
              <a:off x="115258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65" name="tx165"/>
            <p:cNvSpPr/>
            <p:nvPr/>
          </p:nvSpPr>
          <p:spPr>
            <a:xfrm>
              <a:off x="3071990" y="5917094"/>
              <a:ext cx="28738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0.3K</a:t>
              </a:r>
            </a:p>
          </p:txBody>
        </p:sp>
        <p:sp>
          <p:nvSpPr>
            <p:cNvPr id="166" name="tx166"/>
            <p:cNvSpPr/>
            <p:nvPr/>
          </p:nvSpPr>
          <p:spPr>
            <a:xfrm>
              <a:off x="4991397"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0.6K</a:t>
              </a:r>
            </a:p>
          </p:txBody>
        </p:sp>
        <p:sp>
          <p:nvSpPr>
            <p:cNvPr id="167" name="tx167"/>
            <p:cNvSpPr/>
            <p:nvPr/>
          </p:nvSpPr>
          <p:spPr>
            <a:xfrm>
              <a:off x="6910804"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0.9K</a:t>
              </a:r>
            </a:p>
          </p:txBody>
        </p:sp>
        <p:sp>
          <p:nvSpPr>
            <p:cNvPr id="168" name="tx168"/>
            <p:cNvSpPr/>
            <p:nvPr/>
          </p:nvSpPr>
          <p:spPr>
            <a:xfrm>
              <a:off x="3187296" y="6052366"/>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69" name="tx169"/>
            <p:cNvSpPr/>
            <p:nvPr/>
          </p:nvSpPr>
          <p:spPr>
            <a:xfrm>
              <a:off x="3948074"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70" name="tx170"/>
            <p:cNvSpPr/>
            <p:nvPr/>
          </p:nvSpPr>
          <p:spPr>
            <a:xfrm>
              <a:off x="3836041" y="6379204"/>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171" name="tx171"/>
            <p:cNvSpPr/>
            <p:nvPr/>
          </p:nvSpPr>
          <p:spPr>
            <a:xfrm>
              <a:off x="5581527" y="6501324"/>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1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Cuba.
En 2024, la cobertura de DTP1 en Cuba se mantuvo constante en un 99%. Hubo &amp;lt;1.000 niños que no recibieron ninguna vacuna DTP (niños con dosis cero).
La cobertura de DTP3 se mantuvo constante en el 99% en 2024, dejando a &amp;lt;1.000 niños vulnerables a enfermedades prevenibles mediante vacunación.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27158"/>
              <a:ext cx="3397293" cy="276859"/>
            </a:xfrm>
            <a:custGeom>
              <a:avLst/>
              <a:pathLst>
                <a:path w="3397293" h="276859">
                  <a:moveTo>
                    <a:pt x="0" y="27685"/>
                  </a:moveTo>
                  <a:lnTo>
                    <a:pt x="141553" y="0"/>
                  </a:lnTo>
                  <a:lnTo>
                    <a:pt x="283107" y="0"/>
                  </a:lnTo>
                  <a:lnTo>
                    <a:pt x="424661" y="249173"/>
                  </a:lnTo>
                  <a:lnTo>
                    <a:pt x="566215" y="276859"/>
                  </a:lnTo>
                  <a:lnTo>
                    <a:pt x="707769" y="0"/>
                  </a:lnTo>
                  <a:lnTo>
                    <a:pt x="849323" y="27685"/>
                  </a:lnTo>
                  <a:lnTo>
                    <a:pt x="990877" y="55371"/>
                  </a:lnTo>
                  <a:lnTo>
                    <a:pt x="1132431" y="83057"/>
                  </a:lnTo>
                  <a:lnTo>
                    <a:pt x="1273984" y="27685"/>
                  </a:lnTo>
                  <a:lnTo>
                    <a:pt x="1415538" y="83057"/>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76332"/>
              <a:ext cx="3397293" cy="221487"/>
            </a:xfrm>
            <a:custGeom>
              <a:avLst/>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82530"/>
              <a:ext cx="3397293" cy="387603"/>
            </a:xfrm>
            <a:custGeom>
              <a:avLst/>
              <a:pathLst>
                <a:path w="3397293" h="387603">
                  <a:moveTo>
                    <a:pt x="0" y="27685"/>
                  </a:moveTo>
                  <a:lnTo>
                    <a:pt x="141553" y="55371"/>
                  </a:lnTo>
                  <a:lnTo>
                    <a:pt x="283107" y="27685"/>
                  </a:lnTo>
                  <a:lnTo>
                    <a:pt x="424661" y="27685"/>
                  </a:lnTo>
                  <a:lnTo>
                    <a:pt x="566215" y="27685"/>
                  </a:lnTo>
                  <a:lnTo>
                    <a:pt x="707769" y="0"/>
                  </a:lnTo>
                  <a:lnTo>
                    <a:pt x="849323" y="27685"/>
                  </a:lnTo>
                  <a:lnTo>
                    <a:pt x="990877" y="55371"/>
                  </a:lnTo>
                  <a:lnTo>
                    <a:pt x="1132431" y="0"/>
                  </a:lnTo>
                  <a:lnTo>
                    <a:pt x="1273984" y="27685"/>
                  </a:lnTo>
                  <a:lnTo>
                    <a:pt x="1415538" y="27685"/>
                  </a:lnTo>
                  <a:lnTo>
                    <a:pt x="1557092" y="27685"/>
                  </a:lnTo>
                  <a:lnTo>
                    <a:pt x="1698646" y="27685"/>
                  </a:lnTo>
                  <a:lnTo>
                    <a:pt x="1840200" y="83057"/>
                  </a:lnTo>
                  <a:lnTo>
                    <a:pt x="1981754" y="55371"/>
                  </a:lnTo>
                  <a:lnTo>
                    <a:pt x="2123308" y="27685"/>
                  </a:lnTo>
                  <a:lnTo>
                    <a:pt x="2264862" y="55371"/>
                  </a:lnTo>
                  <a:lnTo>
                    <a:pt x="2406416" y="110743"/>
                  </a:lnTo>
                  <a:lnTo>
                    <a:pt x="2547969" y="193801"/>
                  </a:lnTo>
                  <a:lnTo>
                    <a:pt x="2689523" y="304545"/>
                  </a:lnTo>
                  <a:lnTo>
                    <a:pt x="2831077" y="332231"/>
                  </a:lnTo>
                  <a:lnTo>
                    <a:pt x="2972631" y="387603"/>
                  </a:lnTo>
                  <a:lnTo>
                    <a:pt x="3114185" y="276859"/>
                  </a:lnTo>
                  <a:lnTo>
                    <a:pt x="3255739" y="276859"/>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27158"/>
              <a:ext cx="3397293" cy="276859"/>
            </a:xfrm>
            <a:custGeom>
              <a:avLst/>
              <a:pathLst>
                <a:path w="3397293" h="276859">
                  <a:moveTo>
                    <a:pt x="0" y="27685"/>
                  </a:moveTo>
                  <a:lnTo>
                    <a:pt x="141553" y="0"/>
                  </a:lnTo>
                  <a:lnTo>
                    <a:pt x="283107" y="0"/>
                  </a:lnTo>
                  <a:lnTo>
                    <a:pt x="424661" y="249173"/>
                  </a:lnTo>
                  <a:lnTo>
                    <a:pt x="566215" y="276859"/>
                  </a:lnTo>
                  <a:lnTo>
                    <a:pt x="707769" y="0"/>
                  </a:lnTo>
                  <a:lnTo>
                    <a:pt x="849323" y="27685"/>
                  </a:lnTo>
                  <a:lnTo>
                    <a:pt x="990877" y="55371"/>
                  </a:lnTo>
                  <a:lnTo>
                    <a:pt x="1132431" y="83057"/>
                  </a:lnTo>
                  <a:lnTo>
                    <a:pt x="1273984" y="27685"/>
                  </a:lnTo>
                  <a:lnTo>
                    <a:pt x="1415538" y="83057"/>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32" name="pl32"/>
            <p:cNvSpPr/>
            <p:nvPr/>
          </p:nvSpPr>
          <p:spPr>
            <a:xfrm>
              <a:off x="1120965" y="1027158"/>
              <a:ext cx="3397293" cy="276859"/>
            </a:xfrm>
            <a:custGeom>
              <a:avLst/>
              <a:pathLst>
                <a:path w="3397293" h="276859">
                  <a:moveTo>
                    <a:pt x="0" y="27685"/>
                  </a:moveTo>
                  <a:lnTo>
                    <a:pt x="141553" y="0"/>
                  </a:lnTo>
                  <a:lnTo>
                    <a:pt x="283107" y="0"/>
                  </a:lnTo>
                  <a:lnTo>
                    <a:pt x="424661" y="249173"/>
                  </a:lnTo>
                  <a:lnTo>
                    <a:pt x="566215" y="276859"/>
                  </a:lnTo>
                  <a:lnTo>
                    <a:pt x="707769" y="0"/>
                  </a:lnTo>
                  <a:lnTo>
                    <a:pt x="849323" y="27685"/>
                  </a:lnTo>
                  <a:lnTo>
                    <a:pt x="990877" y="55371"/>
                  </a:lnTo>
                  <a:lnTo>
                    <a:pt x="1132431" y="83057"/>
                  </a:lnTo>
                  <a:lnTo>
                    <a:pt x="1273984" y="27685"/>
                  </a:lnTo>
                  <a:lnTo>
                    <a:pt x="1415538" y="83057"/>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8318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8318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75786"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824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0281" y="472787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Cuba</a:t>
              </a:r>
            </a:p>
          </p:txBody>
        </p:sp>
        <p:sp>
          <p:nvSpPr>
            <p:cNvPr id="60" name="tx60"/>
            <p:cNvSpPr/>
            <p:nvPr/>
          </p:nvSpPr>
          <p:spPr>
            <a:xfrm>
              <a:off x="274288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05340"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50492" y="481497"/>
              <a:ext cx="233823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Cuba, 2000-2024</a:t>
              </a:r>
            </a:p>
          </p:txBody>
        </p:sp>
        <p:sp>
          <p:nvSpPr>
            <p:cNvPr id="63" name="pl63"/>
            <p:cNvSpPr/>
            <p:nvPr/>
          </p:nvSpPr>
          <p:spPr>
            <a:xfrm>
              <a:off x="5267799" y="32991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3614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236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8303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8925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9548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830320"/>
              <a:ext cx="3397293" cy="937751"/>
            </a:xfrm>
            <a:custGeom>
              <a:avLst/>
              <a:pathLst>
                <a:path w="3397293" h="937751">
                  <a:moveTo>
                    <a:pt x="0" y="93775"/>
                  </a:moveTo>
                  <a:lnTo>
                    <a:pt x="141553" y="0"/>
                  </a:lnTo>
                  <a:lnTo>
                    <a:pt x="283107" y="0"/>
                  </a:lnTo>
                  <a:lnTo>
                    <a:pt x="424661" y="843976"/>
                  </a:lnTo>
                  <a:lnTo>
                    <a:pt x="566215" y="937751"/>
                  </a:lnTo>
                  <a:lnTo>
                    <a:pt x="707769" y="0"/>
                  </a:lnTo>
                  <a:lnTo>
                    <a:pt x="849323" y="93775"/>
                  </a:lnTo>
                  <a:lnTo>
                    <a:pt x="990877" y="187550"/>
                  </a:lnTo>
                  <a:lnTo>
                    <a:pt x="1132431" y="281325"/>
                  </a:lnTo>
                  <a:lnTo>
                    <a:pt x="1273984" y="93775"/>
                  </a:lnTo>
                  <a:lnTo>
                    <a:pt x="1415538" y="281325"/>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830320"/>
              <a:ext cx="3397293" cy="750201"/>
            </a:xfrm>
            <a:custGeom>
              <a:avLst/>
              <a:pathLst>
                <a:path w="3397293" h="750201">
                  <a:moveTo>
                    <a:pt x="0" y="750201"/>
                  </a:moveTo>
                  <a:lnTo>
                    <a:pt x="141553" y="656426"/>
                  </a:lnTo>
                  <a:lnTo>
                    <a:pt x="283107" y="656426"/>
                  </a:lnTo>
                  <a:lnTo>
                    <a:pt x="424661" y="562650"/>
                  </a:lnTo>
                  <a:lnTo>
                    <a:pt x="566215" y="468875"/>
                  </a:lnTo>
                  <a:lnTo>
                    <a:pt x="707769" y="375100"/>
                  </a:lnTo>
                  <a:lnTo>
                    <a:pt x="849323" y="281325"/>
                  </a:lnTo>
                  <a:lnTo>
                    <a:pt x="990877" y="281325"/>
                  </a:lnTo>
                  <a:lnTo>
                    <a:pt x="1132431" y="187550"/>
                  </a:lnTo>
                  <a:lnTo>
                    <a:pt x="1273984" y="93775"/>
                  </a:lnTo>
                  <a:lnTo>
                    <a:pt x="1415538" y="93775"/>
                  </a:lnTo>
                  <a:lnTo>
                    <a:pt x="1557092" y="93775"/>
                  </a:lnTo>
                  <a:lnTo>
                    <a:pt x="1698646" y="93775"/>
                  </a:lnTo>
                  <a:lnTo>
                    <a:pt x="1840200" y="93775"/>
                  </a:lnTo>
                  <a:lnTo>
                    <a:pt x="1981754" y="93775"/>
                  </a:lnTo>
                  <a:lnTo>
                    <a:pt x="2123308" y="93775"/>
                  </a:lnTo>
                  <a:lnTo>
                    <a:pt x="2264862" y="0"/>
                  </a:lnTo>
                  <a:lnTo>
                    <a:pt x="2406416" y="0"/>
                  </a:lnTo>
                  <a:lnTo>
                    <a:pt x="2547969" y="0"/>
                  </a:lnTo>
                  <a:lnTo>
                    <a:pt x="2689523" y="0"/>
                  </a:lnTo>
                  <a:lnTo>
                    <a:pt x="2831077" y="187550"/>
                  </a:lnTo>
                  <a:lnTo>
                    <a:pt x="2972631" y="281325"/>
                  </a:lnTo>
                  <a:lnTo>
                    <a:pt x="3114185" y="93775"/>
                  </a:lnTo>
                  <a:lnTo>
                    <a:pt x="3255739" y="93775"/>
                  </a:lnTo>
                  <a:lnTo>
                    <a:pt x="3397293" y="93775"/>
                  </a:lnTo>
                </a:path>
              </a:pathLst>
            </a:custGeom>
            <a:ln w="27101" cap="flat">
              <a:solidFill>
                <a:srgbClr val="80BD41">
                  <a:alpha val="100000"/>
                </a:srgbClr>
              </a:solidFill>
              <a:prstDash val="solid"/>
              <a:round/>
            </a:ln>
          </p:spPr>
          <p:txBody>
            <a:bodyPr/>
            <a:lstStyle/>
            <a:p/>
          </p:txBody>
        </p:sp>
        <p:sp>
          <p:nvSpPr>
            <p:cNvPr id="79" name="pl79"/>
            <p:cNvSpPr/>
            <p:nvPr/>
          </p:nvSpPr>
          <p:spPr>
            <a:xfrm>
              <a:off x="5437664" y="1798793"/>
              <a:ext cx="3397293" cy="1312852"/>
            </a:xfrm>
            <a:custGeom>
              <a:avLst/>
              <a:pathLst>
                <a:path w="3397293" h="1312852">
                  <a:moveTo>
                    <a:pt x="0" y="93775"/>
                  </a:moveTo>
                  <a:lnTo>
                    <a:pt x="141553" y="187550"/>
                  </a:lnTo>
                  <a:lnTo>
                    <a:pt x="283107" y="93775"/>
                  </a:lnTo>
                  <a:lnTo>
                    <a:pt x="424661" y="93775"/>
                  </a:lnTo>
                  <a:lnTo>
                    <a:pt x="566215" y="93775"/>
                  </a:lnTo>
                  <a:lnTo>
                    <a:pt x="707769" y="0"/>
                  </a:lnTo>
                  <a:lnTo>
                    <a:pt x="849323" y="93775"/>
                  </a:lnTo>
                  <a:lnTo>
                    <a:pt x="990877" y="187550"/>
                  </a:lnTo>
                  <a:lnTo>
                    <a:pt x="1132431" y="0"/>
                  </a:lnTo>
                  <a:lnTo>
                    <a:pt x="1273984" y="93775"/>
                  </a:lnTo>
                  <a:lnTo>
                    <a:pt x="1415538" y="93775"/>
                  </a:lnTo>
                  <a:lnTo>
                    <a:pt x="1557092" y="93775"/>
                  </a:lnTo>
                  <a:lnTo>
                    <a:pt x="1698646" y="93775"/>
                  </a:lnTo>
                  <a:lnTo>
                    <a:pt x="1840200" y="281325"/>
                  </a:lnTo>
                  <a:lnTo>
                    <a:pt x="1981754" y="187550"/>
                  </a:lnTo>
                  <a:lnTo>
                    <a:pt x="2123308" y="93775"/>
                  </a:lnTo>
                  <a:lnTo>
                    <a:pt x="2264862" y="187550"/>
                  </a:lnTo>
                  <a:lnTo>
                    <a:pt x="2406416" y="375100"/>
                  </a:lnTo>
                  <a:lnTo>
                    <a:pt x="2547969" y="656426"/>
                  </a:lnTo>
                  <a:lnTo>
                    <a:pt x="2689523" y="1031526"/>
                  </a:lnTo>
                  <a:lnTo>
                    <a:pt x="2831077" y="1125301"/>
                  </a:lnTo>
                  <a:lnTo>
                    <a:pt x="2972631" y="1312852"/>
                  </a:lnTo>
                  <a:lnTo>
                    <a:pt x="3114185" y="937751"/>
                  </a:lnTo>
                  <a:lnTo>
                    <a:pt x="3255739" y="937751"/>
                  </a:lnTo>
                  <a:lnTo>
                    <a:pt x="3397293" y="1125301"/>
                  </a:lnTo>
                </a:path>
              </a:pathLst>
            </a:custGeom>
            <a:ln w="27101" cap="flat">
              <a:solidFill>
                <a:srgbClr val="961A49">
                  <a:alpha val="100000"/>
                </a:srgbClr>
              </a:solidFill>
              <a:prstDash val="solid"/>
              <a:round/>
            </a:ln>
          </p:spPr>
          <p:txBody>
            <a:bodyPr/>
            <a:lstStyle/>
            <a:p/>
          </p:txBody>
        </p:sp>
        <p:sp>
          <p:nvSpPr>
            <p:cNvPr id="80" name="pl80"/>
            <p:cNvSpPr/>
            <p:nvPr/>
          </p:nvSpPr>
          <p:spPr>
            <a:xfrm>
              <a:off x="5437664" y="283032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830320"/>
              <a:ext cx="3397293" cy="937751"/>
            </a:xfrm>
            <a:custGeom>
              <a:avLst/>
              <a:pathLst>
                <a:path w="3397293" h="937751">
                  <a:moveTo>
                    <a:pt x="0" y="93775"/>
                  </a:moveTo>
                  <a:lnTo>
                    <a:pt x="141553" y="0"/>
                  </a:lnTo>
                  <a:lnTo>
                    <a:pt x="283107" y="0"/>
                  </a:lnTo>
                  <a:lnTo>
                    <a:pt x="424661" y="843976"/>
                  </a:lnTo>
                  <a:lnTo>
                    <a:pt x="566215" y="937751"/>
                  </a:lnTo>
                  <a:lnTo>
                    <a:pt x="707769" y="0"/>
                  </a:lnTo>
                  <a:lnTo>
                    <a:pt x="849323" y="93775"/>
                  </a:lnTo>
                  <a:lnTo>
                    <a:pt x="990877" y="187550"/>
                  </a:lnTo>
                  <a:lnTo>
                    <a:pt x="1132431" y="281325"/>
                  </a:lnTo>
                  <a:lnTo>
                    <a:pt x="1273984" y="93775"/>
                  </a:lnTo>
                  <a:lnTo>
                    <a:pt x="1415538" y="281325"/>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836303"/>
              <a:ext cx="0" cy="1087791"/>
            </a:xfrm>
            <a:custGeom>
              <a:avLst/>
              <a:pathLst>
                <a:path w="0" h="1087791">
                  <a:moveTo>
                    <a:pt x="0" y="1087791"/>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836303"/>
              <a:ext cx="0" cy="994016"/>
            </a:xfrm>
            <a:custGeom>
              <a:avLst/>
              <a:pathLst>
                <a:path w="0" h="994016">
                  <a:moveTo>
                    <a:pt x="0" y="99401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836303"/>
              <a:ext cx="0" cy="1275342"/>
            </a:xfrm>
            <a:custGeom>
              <a:avLst/>
              <a:pathLst>
                <a:path w="0" h="1275342">
                  <a:moveTo>
                    <a:pt x="0" y="127534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836303"/>
              <a:ext cx="0" cy="994016"/>
            </a:xfrm>
            <a:custGeom>
              <a:avLst/>
              <a:pathLst>
                <a:path w="0" h="994016">
                  <a:moveTo>
                    <a:pt x="0" y="99401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836303"/>
              <a:ext cx="0" cy="994016"/>
            </a:xfrm>
            <a:custGeom>
              <a:avLst/>
              <a:pathLst>
                <a:path w="0" h="994016">
                  <a:moveTo>
                    <a:pt x="0" y="99401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836303"/>
              <a:ext cx="0" cy="994016"/>
            </a:xfrm>
            <a:custGeom>
              <a:avLst/>
              <a:pathLst>
                <a:path w="0" h="994016">
                  <a:moveTo>
                    <a:pt x="0" y="99401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836303"/>
              <a:ext cx="0" cy="994016"/>
            </a:xfrm>
            <a:custGeom>
              <a:avLst/>
              <a:pathLst>
                <a:path w="0" h="994016">
                  <a:moveTo>
                    <a:pt x="0" y="99401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830320"/>
              <a:ext cx="3397293" cy="937751"/>
            </a:xfrm>
            <a:custGeom>
              <a:avLst/>
              <a:pathLst>
                <a:path w="3397293" h="937751">
                  <a:moveTo>
                    <a:pt x="0" y="93775"/>
                  </a:moveTo>
                  <a:lnTo>
                    <a:pt x="141553" y="0"/>
                  </a:lnTo>
                  <a:lnTo>
                    <a:pt x="283107" y="0"/>
                  </a:lnTo>
                  <a:lnTo>
                    <a:pt x="424661" y="843976"/>
                  </a:lnTo>
                  <a:lnTo>
                    <a:pt x="566215" y="937751"/>
                  </a:lnTo>
                  <a:lnTo>
                    <a:pt x="707769" y="0"/>
                  </a:lnTo>
                  <a:lnTo>
                    <a:pt x="849323" y="93775"/>
                  </a:lnTo>
                  <a:lnTo>
                    <a:pt x="990877" y="187550"/>
                  </a:lnTo>
                  <a:lnTo>
                    <a:pt x="1132431" y="281325"/>
                  </a:lnTo>
                  <a:lnTo>
                    <a:pt x="1273984" y="93775"/>
                  </a:lnTo>
                  <a:lnTo>
                    <a:pt x="1415538" y="281325"/>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89469" y="175967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115288" y="17583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805008" y="175830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530827" y="17583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097042" y="17583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7583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17583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28849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8849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7159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7782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8404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9027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1" name="pl111"/>
            <p:cNvSpPr/>
            <p:nvPr/>
          </p:nvSpPr>
          <p:spPr>
            <a:xfrm>
              <a:off x="609988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9988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79248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54939"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66980" y="472787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Cuba</a:t>
              </a:r>
            </a:p>
          </p:txBody>
        </p:sp>
        <p:sp>
          <p:nvSpPr>
            <p:cNvPr id="116" name="tx116"/>
            <p:cNvSpPr/>
            <p:nvPr/>
          </p:nvSpPr>
          <p:spPr>
            <a:xfrm>
              <a:off x="7059584"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22039"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9" name="pl119"/>
            <p:cNvSpPr/>
            <p:nvPr/>
          </p:nvSpPr>
          <p:spPr>
            <a:xfrm>
              <a:off x="233500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37065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40631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44196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35283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38848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424137"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710248"/>
              <a:ext cx="7321564" cy="145351"/>
            </a:xfrm>
            <a:prstGeom prst="rect">
              <a:avLst/>
            </a:prstGeom>
            <a:solidFill>
              <a:srgbClr val="1CABE2">
                <a:alpha val="80000"/>
              </a:srgbClr>
            </a:solidFill>
          </p:spPr>
          <p:txBody>
            <a:bodyPr/>
            <a:lstStyle/>
            <a:p/>
          </p:txBody>
        </p:sp>
        <p:sp>
          <p:nvSpPr>
            <p:cNvPr id="131" name="rc131"/>
            <p:cNvSpPr/>
            <p:nvPr/>
          </p:nvSpPr>
          <p:spPr>
            <a:xfrm>
              <a:off x="1317178" y="5528559"/>
              <a:ext cx="6486947" cy="145351"/>
            </a:xfrm>
            <a:prstGeom prst="rect">
              <a:avLst/>
            </a:prstGeom>
            <a:solidFill>
              <a:srgbClr val="1CABE2">
                <a:alpha val="80000"/>
              </a:srgbClr>
            </a:solidFill>
          </p:spPr>
          <p:txBody>
            <a:bodyPr/>
            <a:lstStyle/>
            <a:p/>
          </p:txBody>
        </p:sp>
        <p:sp>
          <p:nvSpPr>
            <p:cNvPr id="132" name="rc132"/>
            <p:cNvSpPr/>
            <p:nvPr/>
          </p:nvSpPr>
          <p:spPr>
            <a:xfrm>
              <a:off x="1317178" y="5346869"/>
              <a:ext cx="6398735" cy="145351"/>
            </a:xfrm>
            <a:prstGeom prst="rect">
              <a:avLst/>
            </a:prstGeom>
            <a:solidFill>
              <a:srgbClr val="1CABE2">
                <a:alpha val="80000"/>
              </a:srgbClr>
            </a:solidFill>
          </p:spPr>
          <p:txBody>
            <a:bodyPr/>
            <a:lstStyle/>
            <a:p/>
          </p:txBody>
        </p:sp>
        <p:sp>
          <p:nvSpPr>
            <p:cNvPr id="133" name="tx133"/>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119748" y="59670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8" name="tx138"/>
            <p:cNvSpPr/>
            <p:nvPr/>
          </p:nvSpPr>
          <p:spPr>
            <a:xfrm>
              <a:off x="5155401" y="596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9" name="tx139"/>
            <p:cNvSpPr/>
            <p:nvPr/>
          </p:nvSpPr>
          <p:spPr>
            <a:xfrm>
              <a:off x="7191053" y="596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40" name="tx140"/>
            <p:cNvSpPr/>
            <p:nvPr/>
          </p:nvSpPr>
          <p:spPr>
            <a:xfrm>
              <a:off x="951100" y="5067111"/>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2023 y 2024</a:t>
              </a:r>
            </a:p>
          </p:txBody>
        </p:sp>
        <p:sp>
          <p:nvSpPr>
            <p:cNvPr id="141" name="tx141"/>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2" name="tx142"/>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3" name="tx143"/>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DTP1 en Cuba (99%) era 10 puntos porcentuales superior a la media mundial (89%) y 14 puntos porcentuales superior a la media de todos los países de LACR (85%).
La cobertura nacional de DTP1 fue la misma que en 2019 (99%).
Esto equivale a &amp;lt;1.000 niños con dosis cero en 2024, el mismo número de niños con dosis cero que en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2051820"/>
              <a:ext cx="231165" cy="20017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713058"/>
              <a:ext cx="231165" cy="2340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1004738"/>
              <a:ext cx="231165" cy="304885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18845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46" name="tx46"/>
            <p:cNvSpPr/>
            <p:nvPr/>
          </p:nvSpPr>
          <p:spPr>
            <a:xfrm>
              <a:off x="1144440" y="1819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47" name="tx47"/>
            <p:cNvSpPr/>
            <p:nvPr/>
          </p:nvSpPr>
          <p:spPr>
            <a:xfrm>
              <a:off x="1401290" y="159264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8" name="tx48"/>
            <p:cNvSpPr/>
            <p:nvPr/>
          </p:nvSpPr>
          <p:spPr>
            <a:xfrm>
              <a:off x="1658141"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49" name="tx49"/>
            <p:cNvSpPr/>
            <p:nvPr/>
          </p:nvSpPr>
          <p:spPr>
            <a:xfrm>
              <a:off x="1914992"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0" name="tx50"/>
            <p:cNvSpPr/>
            <p:nvPr/>
          </p:nvSpPr>
          <p:spPr>
            <a:xfrm>
              <a:off x="2171843" y="15254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51" name="tx51"/>
            <p:cNvSpPr/>
            <p:nvPr/>
          </p:nvSpPr>
          <p:spPr>
            <a:xfrm>
              <a:off x="2428693"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685544" y="13295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53" name="tx53"/>
            <p:cNvSpPr/>
            <p:nvPr/>
          </p:nvSpPr>
          <p:spPr>
            <a:xfrm>
              <a:off x="2942395"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4" name="tx54"/>
            <p:cNvSpPr/>
            <p:nvPr/>
          </p:nvSpPr>
          <p:spPr>
            <a:xfrm>
              <a:off x="319924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456096" y="1199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56" name="tx56"/>
            <p:cNvSpPr/>
            <p:nvPr/>
          </p:nvSpPr>
          <p:spPr>
            <a:xfrm>
              <a:off x="3969798"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57" name="tx57"/>
            <p:cNvSpPr/>
            <p:nvPr/>
          </p:nvSpPr>
          <p:spPr>
            <a:xfrm>
              <a:off x="3712947"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58" name="tx58"/>
            <p:cNvSpPr/>
            <p:nvPr/>
          </p:nvSpPr>
          <p:spPr>
            <a:xfrm>
              <a:off x="4226649"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59" name="tx59"/>
            <p:cNvSpPr/>
            <p:nvPr/>
          </p:nvSpPr>
          <p:spPr>
            <a:xfrm>
              <a:off x="4483499"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0" name="tx60"/>
            <p:cNvSpPr/>
            <p:nvPr/>
          </p:nvSpPr>
          <p:spPr>
            <a:xfrm>
              <a:off x="4740350" y="100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61" name="tx61"/>
            <p:cNvSpPr/>
            <p:nvPr/>
          </p:nvSpPr>
          <p:spPr>
            <a:xfrm>
              <a:off x="4997201"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2" name="tx62"/>
            <p:cNvSpPr/>
            <p:nvPr/>
          </p:nvSpPr>
          <p:spPr>
            <a:xfrm>
              <a:off x="5254052"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3" name="tx63"/>
            <p:cNvSpPr/>
            <p:nvPr/>
          </p:nvSpPr>
          <p:spPr>
            <a:xfrm>
              <a:off x="5510902"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64" name="tx64"/>
            <p:cNvSpPr/>
            <p:nvPr/>
          </p:nvSpPr>
          <p:spPr>
            <a:xfrm>
              <a:off x="5767753"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5" name="tx65"/>
            <p:cNvSpPr/>
            <p:nvPr/>
          </p:nvSpPr>
          <p:spPr>
            <a:xfrm>
              <a:off x="6281455"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6" name="tx66"/>
            <p:cNvSpPr/>
            <p:nvPr/>
          </p:nvSpPr>
          <p:spPr>
            <a:xfrm>
              <a:off x="6024604"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7" name="tx67"/>
            <p:cNvSpPr/>
            <p:nvPr/>
          </p:nvSpPr>
          <p:spPr>
            <a:xfrm>
              <a:off x="6795156"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68" name="tx68"/>
            <p:cNvSpPr/>
            <p:nvPr/>
          </p:nvSpPr>
          <p:spPr>
            <a:xfrm>
              <a:off x="7052007"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69" name="tx69"/>
            <p:cNvSpPr/>
            <p:nvPr/>
          </p:nvSpPr>
          <p:spPr>
            <a:xfrm>
              <a:off x="6538305"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70" name="tx70"/>
            <p:cNvSpPr/>
            <p:nvPr/>
          </p:nvSpPr>
          <p:spPr>
            <a:xfrm>
              <a:off x="7822559"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1" name="tx71"/>
            <p:cNvSpPr/>
            <p:nvPr/>
          </p:nvSpPr>
          <p:spPr>
            <a:xfrm>
              <a:off x="756570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079410"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30885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505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29814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2919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295062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408962" y="28120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441484" y="28428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3" name="pg83"/>
            <p:cNvSpPr/>
            <p:nvPr/>
          </p:nvSpPr>
          <p:spPr>
            <a:xfrm>
              <a:off x="1635668" y="279660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668189" y="282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85" name="pg85"/>
            <p:cNvSpPr/>
            <p:nvPr/>
          </p:nvSpPr>
          <p:spPr>
            <a:xfrm>
              <a:off x="2179514" y="27812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212036" y="28120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436365"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468887" y="275213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9" name="pg89"/>
            <p:cNvSpPr/>
            <p:nvPr/>
          </p:nvSpPr>
          <p:spPr>
            <a:xfrm>
              <a:off x="2950067" y="26734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2982588" y="27056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1" name="pg91"/>
            <p:cNvSpPr/>
            <p:nvPr/>
          </p:nvSpPr>
          <p:spPr>
            <a:xfrm>
              <a:off x="3206917" y="26734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3239439" y="270567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3" name="pg93"/>
            <p:cNvSpPr/>
            <p:nvPr/>
          </p:nvSpPr>
          <p:spPr>
            <a:xfrm>
              <a:off x="3977470"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4009991" y="2614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5" name="pg95"/>
            <p:cNvSpPr/>
            <p:nvPr/>
          </p:nvSpPr>
          <p:spPr>
            <a:xfrm>
              <a:off x="4234320" y="25502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4266842" y="25824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210646"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5" name="tx105"/>
            <p:cNvSpPr/>
            <p:nvPr/>
          </p:nvSpPr>
          <p:spPr>
            <a:xfrm rot="-5400000">
              <a:off x="1424795"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06" name="tx106"/>
            <p:cNvSpPr/>
            <p:nvPr/>
          </p:nvSpPr>
          <p:spPr>
            <a:xfrm rot="-5400000">
              <a:off x="1684682"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7" name="tx107"/>
            <p:cNvSpPr/>
            <p:nvPr/>
          </p:nvSpPr>
          <p:spPr>
            <a:xfrm rot="-5400000">
              <a:off x="2097467"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8" name="tx108"/>
            <p:cNvSpPr/>
            <p:nvPr/>
          </p:nvSpPr>
          <p:spPr>
            <a:xfrm rot="-5400000">
              <a:off x="2185320"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42171"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10" name="tx110"/>
            <p:cNvSpPr/>
            <p:nvPr/>
          </p:nvSpPr>
          <p:spPr>
            <a:xfrm rot="-5400000">
              <a:off x="2790393"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3120948"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2" name="tx112"/>
            <p:cNvSpPr/>
            <p:nvPr/>
          </p:nvSpPr>
          <p:spPr>
            <a:xfrm rot="-5400000">
              <a:off x="3183051"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3" name="tx113"/>
            <p:cNvSpPr/>
            <p:nvPr/>
          </p:nvSpPr>
          <p:spPr>
            <a:xfrm rot="-5400000">
              <a:off x="3592221"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3376"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15" name="tx115"/>
            <p:cNvSpPr/>
            <p:nvPr/>
          </p:nvSpPr>
          <p:spPr>
            <a:xfrm rot="-5400000">
              <a:off x="4121509"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16" name="tx116"/>
            <p:cNvSpPr/>
            <p:nvPr/>
          </p:nvSpPr>
          <p:spPr>
            <a:xfrm rot="-5400000">
              <a:off x="4292582"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17" name="tx117"/>
            <p:cNvSpPr/>
            <p:nvPr/>
          </p:nvSpPr>
          <p:spPr>
            <a:xfrm rot="-5400000">
              <a:off x="4232993"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18" name="tx118"/>
            <p:cNvSpPr/>
            <p:nvPr/>
          </p:nvSpPr>
          <p:spPr>
            <a:xfrm rot="-5400000">
              <a:off x="4794005"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19" name="tx119"/>
            <p:cNvSpPr/>
            <p:nvPr/>
          </p:nvSpPr>
          <p:spPr>
            <a:xfrm rot="-5400000">
              <a:off x="5024560"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20" name="tx120"/>
            <p:cNvSpPr/>
            <p:nvPr/>
          </p:nvSpPr>
          <p:spPr>
            <a:xfrm rot="-5400000">
              <a:off x="5289289"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21" name="tx121"/>
            <p:cNvSpPr/>
            <p:nvPr/>
          </p:nvSpPr>
          <p:spPr>
            <a:xfrm rot="-5400000">
              <a:off x="5125062"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22" name="tx122"/>
            <p:cNvSpPr/>
            <p:nvPr/>
          </p:nvSpPr>
          <p:spPr>
            <a:xfrm rot="-5400000">
              <a:off x="5372840"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3" name="tx123"/>
            <p:cNvSpPr/>
            <p:nvPr/>
          </p:nvSpPr>
          <p:spPr>
            <a:xfrm rot="-5400000">
              <a:off x="6073075"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312736"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25" name="tx125"/>
            <p:cNvSpPr/>
            <p:nvPr/>
          </p:nvSpPr>
          <p:spPr>
            <a:xfrm rot="-5400000">
              <a:off x="6704614"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6" name="tx126"/>
            <p:cNvSpPr/>
            <p:nvPr/>
          </p:nvSpPr>
          <p:spPr>
            <a:xfrm rot="-5400000">
              <a:off x="6763443"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7" name="tx127"/>
            <p:cNvSpPr/>
            <p:nvPr/>
          </p:nvSpPr>
          <p:spPr>
            <a:xfrm rot="-5400000">
              <a:off x="6789768"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8" name="tx128"/>
            <p:cNvSpPr/>
            <p:nvPr/>
          </p:nvSpPr>
          <p:spPr>
            <a:xfrm rot="-5400000">
              <a:off x="7292731"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29" name="tx129"/>
            <p:cNvSpPr/>
            <p:nvPr/>
          </p:nvSpPr>
          <p:spPr>
            <a:xfrm rot="-5400000">
              <a:off x="7724207"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0" name="tx130"/>
            <p:cNvSpPr/>
            <p:nvPr/>
          </p:nvSpPr>
          <p:spPr>
            <a:xfrm rot="-5400000">
              <a:off x="7889550"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31" name="tx131"/>
            <p:cNvSpPr/>
            <p:nvPr/>
          </p:nvSpPr>
          <p:spPr>
            <a:xfrm rot="-5400000">
              <a:off x="8145650"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6652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cobertura y clasificación del número dosis cero,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254163" y="6569494"/>
              <a:ext cx="182024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dosis cero.</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2024, Cuba ocupaba el puesto 26 de 32 países con la cobertura DTP1 más baja (basada en clasificaciones empatadas).
Cuba no estaba entre los 10 países con más niños sin dosis.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084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2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1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6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80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35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9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43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98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52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07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61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16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70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24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79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33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88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42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97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51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05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60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914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69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223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7801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53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378117"/>
              <a:ext cx="4155057" cy="308650"/>
            </a:xfrm>
            <a:custGeom>
              <a:avLst/>
              <a:pathLst>
                <a:path w="4155057" h="30865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650"/>
                  </a:lnTo>
                  <a:lnTo>
                    <a:pt x="1399009" y="308632"/>
                  </a:lnTo>
                  <a:lnTo>
                    <a:pt x="1412999" y="308610"/>
                  </a:lnTo>
                  <a:lnTo>
                    <a:pt x="1426989" y="308585"/>
                  </a:lnTo>
                  <a:lnTo>
                    <a:pt x="1440979" y="308556"/>
                  </a:lnTo>
                  <a:lnTo>
                    <a:pt x="1454969" y="308521"/>
                  </a:lnTo>
                  <a:lnTo>
                    <a:pt x="1468959" y="308480"/>
                  </a:lnTo>
                  <a:lnTo>
                    <a:pt x="1482949" y="308432"/>
                  </a:lnTo>
                  <a:lnTo>
                    <a:pt x="1496939" y="308376"/>
                  </a:lnTo>
                  <a:lnTo>
                    <a:pt x="1510930" y="308310"/>
                  </a:lnTo>
                  <a:lnTo>
                    <a:pt x="1524920" y="308233"/>
                  </a:lnTo>
                  <a:lnTo>
                    <a:pt x="1538910" y="308141"/>
                  </a:lnTo>
                  <a:lnTo>
                    <a:pt x="1552900" y="308034"/>
                  </a:lnTo>
                  <a:lnTo>
                    <a:pt x="1566890" y="307909"/>
                  </a:lnTo>
                  <a:lnTo>
                    <a:pt x="1580880" y="307761"/>
                  </a:lnTo>
                  <a:lnTo>
                    <a:pt x="1594870" y="307588"/>
                  </a:lnTo>
                  <a:lnTo>
                    <a:pt x="1608860" y="307384"/>
                  </a:lnTo>
                  <a:lnTo>
                    <a:pt x="1622850" y="307145"/>
                  </a:lnTo>
                  <a:lnTo>
                    <a:pt x="1636840" y="306865"/>
                  </a:lnTo>
                  <a:lnTo>
                    <a:pt x="1650830" y="306536"/>
                  </a:lnTo>
                  <a:lnTo>
                    <a:pt x="1664821" y="306150"/>
                  </a:lnTo>
                  <a:lnTo>
                    <a:pt x="1678811" y="305698"/>
                  </a:lnTo>
                  <a:lnTo>
                    <a:pt x="1692801" y="305168"/>
                  </a:lnTo>
                  <a:lnTo>
                    <a:pt x="1706791" y="304548"/>
                  </a:lnTo>
                  <a:lnTo>
                    <a:pt x="1720781" y="303822"/>
                  </a:lnTo>
                  <a:lnTo>
                    <a:pt x="1734771" y="302973"/>
                  </a:lnTo>
                  <a:lnTo>
                    <a:pt x="1748761" y="301982"/>
                  </a:lnTo>
                  <a:lnTo>
                    <a:pt x="1762751" y="300824"/>
                  </a:lnTo>
                  <a:lnTo>
                    <a:pt x="1776741" y="299475"/>
                  </a:lnTo>
                  <a:lnTo>
                    <a:pt x="1790731" y="297905"/>
                  </a:lnTo>
                  <a:lnTo>
                    <a:pt x="1804722" y="296080"/>
                  </a:lnTo>
                  <a:lnTo>
                    <a:pt x="1818712" y="293964"/>
                  </a:lnTo>
                  <a:lnTo>
                    <a:pt x="1832702" y="291514"/>
                  </a:lnTo>
                  <a:lnTo>
                    <a:pt x="1846692" y="288687"/>
                  </a:lnTo>
                  <a:lnTo>
                    <a:pt x="1860682" y="285433"/>
                  </a:lnTo>
                  <a:lnTo>
                    <a:pt x="1874672" y="281701"/>
                  </a:lnTo>
                  <a:lnTo>
                    <a:pt x="1888662" y="277437"/>
                  </a:lnTo>
                  <a:lnTo>
                    <a:pt x="1902652" y="272587"/>
                  </a:lnTo>
                  <a:lnTo>
                    <a:pt x="1916642" y="267098"/>
                  </a:lnTo>
                  <a:lnTo>
                    <a:pt x="1930632" y="260923"/>
                  </a:lnTo>
                  <a:lnTo>
                    <a:pt x="1944622" y="254020"/>
                  </a:lnTo>
                  <a:lnTo>
                    <a:pt x="1958613" y="246359"/>
                  </a:lnTo>
                  <a:lnTo>
                    <a:pt x="1972603" y="237924"/>
                  </a:lnTo>
                  <a:lnTo>
                    <a:pt x="1986593" y="228720"/>
                  </a:lnTo>
                  <a:lnTo>
                    <a:pt x="2000583" y="218771"/>
                  </a:lnTo>
                  <a:lnTo>
                    <a:pt x="2014573" y="208130"/>
                  </a:lnTo>
                  <a:lnTo>
                    <a:pt x="2028563" y="196873"/>
                  </a:lnTo>
                  <a:lnTo>
                    <a:pt x="2042553" y="185105"/>
                  </a:lnTo>
                  <a:lnTo>
                    <a:pt x="2056543" y="172952"/>
                  </a:lnTo>
                  <a:lnTo>
                    <a:pt x="2070533" y="160561"/>
                  </a:lnTo>
                  <a:lnTo>
                    <a:pt x="2084523" y="148088"/>
                  </a:lnTo>
                  <a:lnTo>
                    <a:pt x="2098513" y="135697"/>
                  </a:lnTo>
                  <a:lnTo>
                    <a:pt x="2112504" y="123544"/>
                  </a:lnTo>
                  <a:lnTo>
                    <a:pt x="2126494" y="111776"/>
                  </a:lnTo>
                  <a:lnTo>
                    <a:pt x="2140484" y="100520"/>
                  </a:lnTo>
                  <a:lnTo>
                    <a:pt x="2154474" y="89878"/>
                  </a:lnTo>
                  <a:lnTo>
                    <a:pt x="2168464" y="79930"/>
                  </a:lnTo>
                  <a:lnTo>
                    <a:pt x="2182454" y="70725"/>
                  </a:lnTo>
                  <a:lnTo>
                    <a:pt x="2196444" y="62290"/>
                  </a:lnTo>
                  <a:lnTo>
                    <a:pt x="2210434" y="54629"/>
                  </a:lnTo>
                  <a:lnTo>
                    <a:pt x="2224424" y="47726"/>
                  </a:lnTo>
                  <a:lnTo>
                    <a:pt x="2238414" y="41551"/>
                  </a:lnTo>
                  <a:lnTo>
                    <a:pt x="2252404" y="36063"/>
                  </a:lnTo>
                  <a:lnTo>
                    <a:pt x="2266395" y="31213"/>
                  </a:lnTo>
                  <a:lnTo>
                    <a:pt x="2280385" y="26948"/>
                  </a:lnTo>
                  <a:lnTo>
                    <a:pt x="2294375" y="23216"/>
                  </a:lnTo>
                  <a:lnTo>
                    <a:pt x="2308365" y="19962"/>
                  </a:lnTo>
                  <a:lnTo>
                    <a:pt x="2322355" y="17135"/>
                  </a:lnTo>
                  <a:lnTo>
                    <a:pt x="2336345" y="14685"/>
                  </a:lnTo>
                  <a:lnTo>
                    <a:pt x="2350335" y="12569"/>
                  </a:lnTo>
                  <a:lnTo>
                    <a:pt x="2364325" y="10744"/>
                  </a:lnTo>
                  <a:lnTo>
                    <a:pt x="2378315" y="9174"/>
                  </a:lnTo>
                  <a:lnTo>
                    <a:pt x="2392305" y="7825"/>
                  </a:lnTo>
                  <a:lnTo>
                    <a:pt x="2406296" y="6667"/>
                  </a:lnTo>
                  <a:lnTo>
                    <a:pt x="2420286" y="5676"/>
                  </a:lnTo>
                  <a:lnTo>
                    <a:pt x="2434276" y="4827"/>
                  </a:lnTo>
                  <a:lnTo>
                    <a:pt x="2448266" y="4101"/>
                  </a:lnTo>
                  <a:lnTo>
                    <a:pt x="2462256" y="3481"/>
                  </a:lnTo>
                  <a:lnTo>
                    <a:pt x="2476246" y="2951"/>
                  </a:lnTo>
                  <a:lnTo>
                    <a:pt x="2490236" y="2499"/>
                  </a:lnTo>
                  <a:lnTo>
                    <a:pt x="2504226" y="2113"/>
                  </a:lnTo>
                  <a:lnTo>
                    <a:pt x="2518216" y="1785"/>
                  </a:lnTo>
                  <a:lnTo>
                    <a:pt x="2532206" y="1504"/>
                  </a:lnTo>
                  <a:lnTo>
                    <a:pt x="2546196" y="1265"/>
                  </a:lnTo>
                  <a:lnTo>
                    <a:pt x="2560187" y="1062"/>
                  </a:lnTo>
                  <a:lnTo>
                    <a:pt x="2574177" y="888"/>
                  </a:lnTo>
                  <a:lnTo>
                    <a:pt x="2588167" y="741"/>
                  </a:lnTo>
                  <a:lnTo>
                    <a:pt x="2602157" y="615"/>
                  </a:lnTo>
                  <a:lnTo>
                    <a:pt x="2616147" y="508"/>
                  </a:lnTo>
                  <a:lnTo>
                    <a:pt x="2630137" y="417"/>
                  </a:lnTo>
                  <a:lnTo>
                    <a:pt x="2644127" y="339"/>
                  </a:lnTo>
                  <a:lnTo>
                    <a:pt x="2658117" y="273"/>
                  </a:lnTo>
                  <a:lnTo>
                    <a:pt x="2672107" y="217"/>
                  </a:lnTo>
                  <a:lnTo>
                    <a:pt x="2686097" y="169"/>
                  </a:lnTo>
                  <a:lnTo>
                    <a:pt x="2700087" y="128"/>
                  </a:lnTo>
                  <a:lnTo>
                    <a:pt x="2714078" y="94"/>
                  </a:lnTo>
                  <a:lnTo>
                    <a:pt x="2728068" y="64"/>
                  </a:lnTo>
                  <a:lnTo>
                    <a:pt x="2742058" y="39"/>
                  </a:lnTo>
                  <a:lnTo>
                    <a:pt x="2756048" y="18"/>
                  </a:lnTo>
                  <a:lnTo>
                    <a:pt x="2770038" y="0"/>
                  </a:lnTo>
                  <a:lnTo>
                    <a:pt x="2770038" y="0"/>
                  </a:lnTo>
                  <a:lnTo>
                    <a:pt x="2784028" y="18"/>
                  </a:lnTo>
                  <a:lnTo>
                    <a:pt x="2798018" y="39"/>
                  </a:lnTo>
                  <a:lnTo>
                    <a:pt x="2812008" y="64"/>
                  </a:lnTo>
                  <a:lnTo>
                    <a:pt x="2825998" y="94"/>
                  </a:lnTo>
                  <a:lnTo>
                    <a:pt x="2839988" y="128"/>
                  </a:lnTo>
                  <a:lnTo>
                    <a:pt x="2853978" y="169"/>
                  </a:lnTo>
                  <a:lnTo>
                    <a:pt x="2867969" y="217"/>
                  </a:lnTo>
                  <a:lnTo>
                    <a:pt x="2881959" y="273"/>
                  </a:lnTo>
                  <a:lnTo>
                    <a:pt x="2895949" y="339"/>
                  </a:lnTo>
                  <a:lnTo>
                    <a:pt x="2909939" y="417"/>
                  </a:lnTo>
                  <a:lnTo>
                    <a:pt x="2923929" y="508"/>
                  </a:lnTo>
                  <a:lnTo>
                    <a:pt x="2937919" y="615"/>
                  </a:lnTo>
                  <a:lnTo>
                    <a:pt x="2951909" y="741"/>
                  </a:lnTo>
                  <a:lnTo>
                    <a:pt x="2965899" y="888"/>
                  </a:lnTo>
                  <a:lnTo>
                    <a:pt x="2979889" y="1062"/>
                  </a:lnTo>
                  <a:lnTo>
                    <a:pt x="2993879" y="1265"/>
                  </a:lnTo>
                  <a:lnTo>
                    <a:pt x="3007870" y="1504"/>
                  </a:lnTo>
                  <a:lnTo>
                    <a:pt x="3021860" y="1785"/>
                  </a:lnTo>
                  <a:lnTo>
                    <a:pt x="3035850" y="2113"/>
                  </a:lnTo>
                  <a:lnTo>
                    <a:pt x="3049840" y="2499"/>
                  </a:lnTo>
                  <a:lnTo>
                    <a:pt x="3063830" y="2951"/>
                  </a:lnTo>
                  <a:lnTo>
                    <a:pt x="3077820" y="3481"/>
                  </a:lnTo>
                  <a:lnTo>
                    <a:pt x="3091810" y="4101"/>
                  </a:lnTo>
                  <a:lnTo>
                    <a:pt x="3105800" y="4827"/>
                  </a:lnTo>
                  <a:lnTo>
                    <a:pt x="3119790" y="5676"/>
                  </a:lnTo>
                  <a:lnTo>
                    <a:pt x="3133780" y="6667"/>
                  </a:lnTo>
                  <a:lnTo>
                    <a:pt x="3147770" y="7825"/>
                  </a:lnTo>
                  <a:lnTo>
                    <a:pt x="3161761" y="9174"/>
                  </a:lnTo>
                  <a:lnTo>
                    <a:pt x="3175751" y="10744"/>
                  </a:lnTo>
                  <a:lnTo>
                    <a:pt x="3189741" y="12569"/>
                  </a:lnTo>
                  <a:lnTo>
                    <a:pt x="3203731" y="14685"/>
                  </a:lnTo>
                  <a:lnTo>
                    <a:pt x="3217721" y="17135"/>
                  </a:lnTo>
                  <a:lnTo>
                    <a:pt x="3231711" y="19962"/>
                  </a:lnTo>
                  <a:lnTo>
                    <a:pt x="3245701" y="23216"/>
                  </a:lnTo>
                  <a:lnTo>
                    <a:pt x="3259691" y="26948"/>
                  </a:lnTo>
                  <a:lnTo>
                    <a:pt x="3273681" y="31213"/>
                  </a:lnTo>
                  <a:lnTo>
                    <a:pt x="3287671" y="36063"/>
                  </a:lnTo>
                  <a:lnTo>
                    <a:pt x="3301661" y="41551"/>
                  </a:lnTo>
                  <a:lnTo>
                    <a:pt x="3315652" y="47726"/>
                  </a:lnTo>
                  <a:lnTo>
                    <a:pt x="3329642" y="54629"/>
                  </a:lnTo>
                  <a:lnTo>
                    <a:pt x="3343632" y="62290"/>
                  </a:lnTo>
                  <a:lnTo>
                    <a:pt x="3357622" y="70725"/>
                  </a:lnTo>
                  <a:lnTo>
                    <a:pt x="3371612" y="79930"/>
                  </a:lnTo>
                  <a:lnTo>
                    <a:pt x="3385602" y="89878"/>
                  </a:lnTo>
                  <a:lnTo>
                    <a:pt x="3399592" y="100520"/>
                  </a:lnTo>
                  <a:lnTo>
                    <a:pt x="3413582" y="111776"/>
                  </a:lnTo>
                  <a:lnTo>
                    <a:pt x="3427572" y="123544"/>
                  </a:lnTo>
                  <a:lnTo>
                    <a:pt x="3441562" y="135697"/>
                  </a:lnTo>
                  <a:lnTo>
                    <a:pt x="3455552" y="148088"/>
                  </a:lnTo>
                  <a:lnTo>
                    <a:pt x="3469543" y="160561"/>
                  </a:lnTo>
                  <a:lnTo>
                    <a:pt x="3483533" y="172952"/>
                  </a:lnTo>
                  <a:lnTo>
                    <a:pt x="3497523" y="185105"/>
                  </a:lnTo>
                  <a:lnTo>
                    <a:pt x="3511513" y="196873"/>
                  </a:lnTo>
                  <a:lnTo>
                    <a:pt x="3525503" y="208130"/>
                  </a:lnTo>
                  <a:lnTo>
                    <a:pt x="3539493" y="218771"/>
                  </a:lnTo>
                  <a:lnTo>
                    <a:pt x="3553483" y="228720"/>
                  </a:lnTo>
                  <a:lnTo>
                    <a:pt x="3567473" y="237924"/>
                  </a:lnTo>
                  <a:lnTo>
                    <a:pt x="3581463" y="246359"/>
                  </a:lnTo>
                  <a:lnTo>
                    <a:pt x="3595453" y="254020"/>
                  </a:lnTo>
                  <a:lnTo>
                    <a:pt x="3609444" y="260923"/>
                  </a:lnTo>
                  <a:lnTo>
                    <a:pt x="3623434" y="267098"/>
                  </a:lnTo>
                  <a:lnTo>
                    <a:pt x="3637424" y="272587"/>
                  </a:lnTo>
                  <a:lnTo>
                    <a:pt x="3651414" y="277437"/>
                  </a:lnTo>
                  <a:lnTo>
                    <a:pt x="3665404" y="281701"/>
                  </a:lnTo>
                  <a:lnTo>
                    <a:pt x="3679394" y="285433"/>
                  </a:lnTo>
                  <a:lnTo>
                    <a:pt x="3693384" y="288687"/>
                  </a:lnTo>
                  <a:lnTo>
                    <a:pt x="3707374" y="291514"/>
                  </a:lnTo>
                  <a:lnTo>
                    <a:pt x="3721364" y="293964"/>
                  </a:lnTo>
                  <a:lnTo>
                    <a:pt x="3735354" y="296080"/>
                  </a:lnTo>
                  <a:lnTo>
                    <a:pt x="3749344" y="297905"/>
                  </a:lnTo>
                  <a:lnTo>
                    <a:pt x="3763335" y="299475"/>
                  </a:lnTo>
                  <a:lnTo>
                    <a:pt x="3777325" y="300824"/>
                  </a:lnTo>
                  <a:lnTo>
                    <a:pt x="3791315" y="301982"/>
                  </a:lnTo>
                  <a:lnTo>
                    <a:pt x="3805305" y="302973"/>
                  </a:lnTo>
                  <a:lnTo>
                    <a:pt x="3819295" y="303822"/>
                  </a:lnTo>
                  <a:lnTo>
                    <a:pt x="3833285" y="304548"/>
                  </a:lnTo>
                  <a:lnTo>
                    <a:pt x="3847275" y="305168"/>
                  </a:lnTo>
                  <a:lnTo>
                    <a:pt x="3861265" y="305698"/>
                  </a:lnTo>
                  <a:lnTo>
                    <a:pt x="3875255" y="306150"/>
                  </a:lnTo>
                  <a:lnTo>
                    <a:pt x="3889245" y="306536"/>
                  </a:lnTo>
                  <a:lnTo>
                    <a:pt x="3903235" y="306865"/>
                  </a:lnTo>
                  <a:lnTo>
                    <a:pt x="3917226" y="307145"/>
                  </a:lnTo>
                  <a:lnTo>
                    <a:pt x="3931216" y="307384"/>
                  </a:lnTo>
                  <a:lnTo>
                    <a:pt x="3945206" y="307588"/>
                  </a:lnTo>
                  <a:lnTo>
                    <a:pt x="3959196" y="307761"/>
                  </a:lnTo>
                  <a:lnTo>
                    <a:pt x="3973186" y="307909"/>
                  </a:lnTo>
                  <a:lnTo>
                    <a:pt x="3987176" y="308034"/>
                  </a:lnTo>
                  <a:lnTo>
                    <a:pt x="4001166" y="308141"/>
                  </a:lnTo>
                  <a:lnTo>
                    <a:pt x="4015156" y="308233"/>
                  </a:lnTo>
                  <a:lnTo>
                    <a:pt x="4029146" y="308310"/>
                  </a:lnTo>
                  <a:lnTo>
                    <a:pt x="4043136" y="308376"/>
                  </a:lnTo>
                  <a:lnTo>
                    <a:pt x="4057126" y="308432"/>
                  </a:lnTo>
                  <a:lnTo>
                    <a:pt x="4071117" y="308480"/>
                  </a:lnTo>
                  <a:lnTo>
                    <a:pt x="4085107" y="308521"/>
                  </a:lnTo>
                  <a:lnTo>
                    <a:pt x="4099097" y="308556"/>
                  </a:lnTo>
                  <a:lnTo>
                    <a:pt x="4113087" y="308585"/>
                  </a:lnTo>
                  <a:lnTo>
                    <a:pt x="4127077" y="308610"/>
                  </a:lnTo>
                  <a:lnTo>
                    <a:pt x="4141067" y="308632"/>
                  </a:lnTo>
                  <a:lnTo>
                    <a:pt x="4155057" y="308650"/>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62868"/>
              <a:ext cx="4155057" cy="617611"/>
            </a:xfrm>
            <a:custGeom>
              <a:avLst/>
              <a:pathLst>
                <a:path w="4155057" h="617611">
                  <a:moveTo>
                    <a:pt x="0" y="308960"/>
                  </a:moveTo>
                  <a:lnTo>
                    <a:pt x="13990" y="308979"/>
                  </a:lnTo>
                  <a:lnTo>
                    <a:pt x="27980" y="309000"/>
                  </a:lnTo>
                  <a:lnTo>
                    <a:pt x="41970" y="309025"/>
                  </a:lnTo>
                  <a:lnTo>
                    <a:pt x="55960" y="309055"/>
                  </a:lnTo>
                  <a:lnTo>
                    <a:pt x="69950" y="309089"/>
                  </a:lnTo>
                  <a:lnTo>
                    <a:pt x="83940" y="309130"/>
                  </a:lnTo>
                  <a:lnTo>
                    <a:pt x="97930" y="309178"/>
                  </a:lnTo>
                  <a:lnTo>
                    <a:pt x="111920" y="309234"/>
                  </a:lnTo>
                  <a:lnTo>
                    <a:pt x="125910" y="309300"/>
                  </a:lnTo>
                  <a:lnTo>
                    <a:pt x="139900" y="309378"/>
                  </a:lnTo>
                  <a:lnTo>
                    <a:pt x="153891" y="309469"/>
                  </a:lnTo>
                  <a:lnTo>
                    <a:pt x="167881" y="309576"/>
                  </a:lnTo>
                  <a:lnTo>
                    <a:pt x="181871" y="309702"/>
                  </a:lnTo>
                  <a:lnTo>
                    <a:pt x="195861" y="309849"/>
                  </a:lnTo>
                  <a:lnTo>
                    <a:pt x="209851" y="310023"/>
                  </a:lnTo>
                  <a:lnTo>
                    <a:pt x="223841" y="310226"/>
                  </a:lnTo>
                  <a:lnTo>
                    <a:pt x="237831" y="310465"/>
                  </a:lnTo>
                  <a:lnTo>
                    <a:pt x="251821" y="310745"/>
                  </a:lnTo>
                  <a:lnTo>
                    <a:pt x="265811" y="311074"/>
                  </a:lnTo>
                  <a:lnTo>
                    <a:pt x="279801" y="311460"/>
                  </a:lnTo>
                  <a:lnTo>
                    <a:pt x="293791" y="311912"/>
                  </a:lnTo>
                  <a:lnTo>
                    <a:pt x="307782" y="312442"/>
                  </a:lnTo>
                  <a:lnTo>
                    <a:pt x="321772" y="313062"/>
                  </a:lnTo>
                  <a:lnTo>
                    <a:pt x="335762" y="313788"/>
                  </a:lnTo>
                  <a:lnTo>
                    <a:pt x="349752" y="314637"/>
                  </a:lnTo>
                  <a:lnTo>
                    <a:pt x="363742" y="315628"/>
                  </a:lnTo>
                  <a:lnTo>
                    <a:pt x="377732" y="316786"/>
                  </a:lnTo>
                  <a:lnTo>
                    <a:pt x="391722" y="318135"/>
                  </a:lnTo>
                  <a:lnTo>
                    <a:pt x="405712" y="319705"/>
                  </a:lnTo>
                  <a:lnTo>
                    <a:pt x="419702" y="321530"/>
                  </a:lnTo>
                  <a:lnTo>
                    <a:pt x="433692" y="323646"/>
                  </a:lnTo>
                  <a:lnTo>
                    <a:pt x="447682" y="326096"/>
                  </a:lnTo>
                  <a:lnTo>
                    <a:pt x="461673" y="328923"/>
                  </a:lnTo>
                  <a:lnTo>
                    <a:pt x="475663" y="332177"/>
                  </a:lnTo>
                  <a:lnTo>
                    <a:pt x="489653" y="335909"/>
                  </a:lnTo>
                  <a:lnTo>
                    <a:pt x="503643" y="340174"/>
                  </a:lnTo>
                  <a:lnTo>
                    <a:pt x="517633" y="345023"/>
                  </a:lnTo>
                  <a:lnTo>
                    <a:pt x="531623" y="350512"/>
                  </a:lnTo>
                  <a:lnTo>
                    <a:pt x="545613" y="356687"/>
                  </a:lnTo>
                  <a:lnTo>
                    <a:pt x="559603" y="363590"/>
                  </a:lnTo>
                  <a:lnTo>
                    <a:pt x="573593" y="371251"/>
                  </a:lnTo>
                  <a:lnTo>
                    <a:pt x="587583" y="379686"/>
                  </a:lnTo>
                  <a:lnTo>
                    <a:pt x="601574" y="388891"/>
                  </a:lnTo>
                  <a:lnTo>
                    <a:pt x="615564" y="398839"/>
                  </a:lnTo>
                  <a:lnTo>
                    <a:pt x="629554" y="409481"/>
                  </a:lnTo>
                  <a:lnTo>
                    <a:pt x="643544" y="420737"/>
                  </a:lnTo>
                  <a:lnTo>
                    <a:pt x="657534" y="432505"/>
                  </a:lnTo>
                  <a:lnTo>
                    <a:pt x="671524" y="444658"/>
                  </a:lnTo>
                  <a:lnTo>
                    <a:pt x="685514" y="457049"/>
                  </a:lnTo>
                  <a:lnTo>
                    <a:pt x="699504" y="469522"/>
                  </a:lnTo>
                  <a:lnTo>
                    <a:pt x="713494" y="481913"/>
                  </a:lnTo>
                  <a:lnTo>
                    <a:pt x="727484" y="494066"/>
                  </a:lnTo>
                  <a:lnTo>
                    <a:pt x="741474" y="505834"/>
                  </a:lnTo>
                  <a:lnTo>
                    <a:pt x="755465" y="517091"/>
                  </a:lnTo>
                  <a:lnTo>
                    <a:pt x="769455" y="527732"/>
                  </a:lnTo>
                  <a:lnTo>
                    <a:pt x="783445" y="537681"/>
                  </a:lnTo>
                  <a:lnTo>
                    <a:pt x="797435" y="546885"/>
                  </a:lnTo>
                  <a:lnTo>
                    <a:pt x="811425" y="555320"/>
                  </a:lnTo>
                  <a:lnTo>
                    <a:pt x="825415" y="562981"/>
                  </a:lnTo>
                  <a:lnTo>
                    <a:pt x="839405" y="569884"/>
                  </a:lnTo>
                  <a:lnTo>
                    <a:pt x="853395" y="576059"/>
                  </a:lnTo>
                  <a:lnTo>
                    <a:pt x="867385" y="581548"/>
                  </a:lnTo>
                  <a:lnTo>
                    <a:pt x="881375" y="586398"/>
                  </a:lnTo>
                  <a:lnTo>
                    <a:pt x="895365" y="590662"/>
                  </a:lnTo>
                  <a:lnTo>
                    <a:pt x="909356" y="594394"/>
                  </a:lnTo>
                  <a:lnTo>
                    <a:pt x="923346" y="597648"/>
                  </a:lnTo>
                  <a:lnTo>
                    <a:pt x="937336" y="600475"/>
                  </a:lnTo>
                  <a:lnTo>
                    <a:pt x="951326" y="602925"/>
                  </a:lnTo>
                  <a:lnTo>
                    <a:pt x="965316" y="605041"/>
                  </a:lnTo>
                  <a:lnTo>
                    <a:pt x="979306" y="606866"/>
                  </a:lnTo>
                  <a:lnTo>
                    <a:pt x="993296" y="608436"/>
                  </a:lnTo>
                  <a:lnTo>
                    <a:pt x="1007286" y="609785"/>
                  </a:lnTo>
                  <a:lnTo>
                    <a:pt x="1021276" y="610943"/>
                  </a:lnTo>
                  <a:lnTo>
                    <a:pt x="1035266" y="611934"/>
                  </a:lnTo>
                  <a:lnTo>
                    <a:pt x="1049256" y="612783"/>
                  </a:lnTo>
                  <a:lnTo>
                    <a:pt x="1063247" y="613509"/>
                  </a:lnTo>
                  <a:lnTo>
                    <a:pt x="1077237" y="614129"/>
                  </a:lnTo>
                  <a:lnTo>
                    <a:pt x="1091227" y="614659"/>
                  </a:lnTo>
                  <a:lnTo>
                    <a:pt x="1105217" y="615111"/>
                  </a:lnTo>
                  <a:lnTo>
                    <a:pt x="1119207" y="615497"/>
                  </a:lnTo>
                  <a:lnTo>
                    <a:pt x="1133197" y="615826"/>
                  </a:lnTo>
                  <a:lnTo>
                    <a:pt x="1147187" y="616106"/>
                  </a:lnTo>
                  <a:lnTo>
                    <a:pt x="1161177" y="616345"/>
                  </a:lnTo>
                  <a:lnTo>
                    <a:pt x="1175167" y="616549"/>
                  </a:lnTo>
                  <a:lnTo>
                    <a:pt x="1189157" y="616722"/>
                  </a:lnTo>
                  <a:lnTo>
                    <a:pt x="1203148" y="616870"/>
                  </a:lnTo>
                  <a:lnTo>
                    <a:pt x="1217138" y="616995"/>
                  </a:lnTo>
                  <a:lnTo>
                    <a:pt x="1231128" y="617102"/>
                  </a:lnTo>
                  <a:lnTo>
                    <a:pt x="1245118" y="617194"/>
                  </a:lnTo>
                  <a:lnTo>
                    <a:pt x="1259108" y="617271"/>
                  </a:lnTo>
                  <a:lnTo>
                    <a:pt x="1273098" y="617337"/>
                  </a:lnTo>
                  <a:lnTo>
                    <a:pt x="1287088" y="617393"/>
                  </a:lnTo>
                  <a:lnTo>
                    <a:pt x="1301078" y="617441"/>
                  </a:lnTo>
                  <a:lnTo>
                    <a:pt x="1315068" y="617482"/>
                  </a:lnTo>
                  <a:lnTo>
                    <a:pt x="1329058" y="617517"/>
                  </a:lnTo>
                  <a:lnTo>
                    <a:pt x="1343048" y="617546"/>
                  </a:lnTo>
                  <a:lnTo>
                    <a:pt x="1357039" y="617571"/>
                  </a:lnTo>
                  <a:lnTo>
                    <a:pt x="1371029" y="617593"/>
                  </a:lnTo>
                  <a:lnTo>
                    <a:pt x="1385019" y="617611"/>
                  </a:lnTo>
                  <a:lnTo>
                    <a:pt x="1385019" y="617507"/>
                  </a:lnTo>
                  <a:lnTo>
                    <a:pt x="1399009" y="617471"/>
                  </a:lnTo>
                  <a:lnTo>
                    <a:pt x="1412999" y="617428"/>
                  </a:lnTo>
                  <a:lnTo>
                    <a:pt x="1426989" y="617378"/>
                  </a:lnTo>
                  <a:lnTo>
                    <a:pt x="1440979" y="617319"/>
                  </a:lnTo>
                  <a:lnTo>
                    <a:pt x="1454969" y="617250"/>
                  </a:lnTo>
                  <a:lnTo>
                    <a:pt x="1468959" y="617168"/>
                  </a:lnTo>
                  <a:lnTo>
                    <a:pt x="1482949" y="617073"/>
                  </a:lnTo>
                  <a:lnTo>
                    <a:pt x="1496939" y="616960"/>
                  </a:lnTo>
                  <a:lnTo>
                    <a:pt x="1510930" y="616828"/>
                  </a:lnTo>
                  <a:lnTo>
                    <a:pt x="1524920" y="616673"/>
                  </a:lnTo>
                  <a:lnTo>
                    <a:pt x="1538910" y="616491"/>
                  </a:lnTo>
                  <a:lnTo>
                    <a:pt x="1552900" y="616276"/>
                  </a:lnTo>
                  <a:lnTo>
                    <a:pt x="1566890" y="616025"/>
                  </a:lnTo>
                  <a:lnTo>
                    <a:pt x="1580880" y="615730"/>
                  </a:lnTo>
                  <a:lnTo>
                    <a:pt x="1594870" y="615383"/>
                  </a:lnTo>
                  <a:lnTo>
                    <a:pt x="1608860" y="614976"/>
                  </a:lnTo>
                  <a:lnTo>
                    <a:pt x="1622850" y="614498"/>
                  </a:lnTo>
                  <a:lnTo>
                    <a:pt x="1636840" y="613937"/>
                  </a:lnTo>
                  <a:lnTo>
                    <a:pt x="1650830" y="613279"/>
                  </a:lnTo>
                  <a:lnTo>
                    <a:pt x="1664821" y="612508"/>
                  </a:lnTo>
                  <a:lnTo>
                    <a:pt x="1678811" y="611604"/>
                  </a:lnTo>
                  <a:lnTo>
                    <a:pt x="1692801" y="610544"/>
                  </a:lnTo>
                  <a:lnTo>
                    <a:pt x="1706791" y="609304"/>
                  </a:lnTo>
                  <a:lnTo>
                    <a:pt x="1720781" y="607852"/>
                  </a:lnTo>
                  <a:lnTo>
                    <a:pt x="1734771" y="606154"/>
                  </a:lnTo>
                  <a:lnTo>
                    <a:pt x="1748761" y="604171"/>
                  </a:lnTo>
                  <a:lnTo>
                    <a:pt x="1762751" y="601857"/>
                  </a:lnTo>
                  <a:lnTo>
                    <a:pt x="1776741" y="599158"/>
                  </a:lnTo>
                  <a:lnTo>
                    <a:pt x="1790731" y="596018"/>
                  </a:lnTo>
                  <a:lnTo>
                    <a:pt x="1804722" y="592368"/>
                  </a:lnTo>
                  <a:lnTo>
                    <a:pt x="1818712" y="588135"/>
                  </a:lnTo>
                  <a:lnTo>
                    <a:pt x="1832702" y="583237"/>
                  </a:lnTo>
                  <a:lnTo>
                    <a:pt x="1846692" y="577582"/>
                  </a:lnTo>
                  <a:lnTo>
                    <a:pt x="1860682" y="571074"/>
                  </a:lnTo>
                  <a:lnTo>
                    <a:pt x="1874672" y="563609"/>
                  </a:lnTo>
                  <a:lnTo>
                    <a:pt x="1888662" y="555081"/>
                  </a:lnTo>
                  <a:lnTo>
                    <a:pt x="1902652" y="545381"/>
                  </a:lnTo>
                  <a:lnTo>
                    <a:pt x="1916642" y="534404"/>
                  </a:lnTo>
                  <a:lnTo>
                    <a:pt x="1930632" y="522054"/>
                  </a:lnTo>
                  <a:lnTo>
                    <a:pt x="1944622" y="508248"/>
                  </a:lnTo>
                  <a:lnTo>
                    <a:pt x="1958613" y="492926"/>
                  </a:lnTo>
                  <a:lnTo>
                    <a:pt x="1972603" y="476056"/>
                  </a:lnTo>
                  <a:lnTo>
                    <a:pt x="1986593" y="457647"/>
                  </a:lnTo>
                  <a:lnTo>
                    <a:pt x="2000583" y="437750"/>
                  </a:lnTo>
                  <a:lnTo>
                    <a:pt x="2014573" y="416467"/>
                  </a:lnTo>
                  <a:lnTo>
                    <a:pt x="2028563" y="393953"/>
                  </a:lnTo>
                  <a:lnTo>
                    <a:pt x="2042553" y="370417"/>
                  </a:lnTo>
                  <a:lnTo>
                    <a:pt x="2056543" y="346112"/>
                  </a:lnTo>
                  <a:lnTo>
                    <a:pt x="2070533" y="321329"/>
                  </a:lnTo>
                  <a:lnTo>
                    <a:pt x="2084523" y="296385"/>
                  </a:lnTo>
                  <a:lnTo>
                    <a:pt x="2098513" y="271602"/>
                  </a:lnTo>
                  <a:lnTo>
                    <a:pt x="2112504" y="247297"/>
                  </a:lnTo>
                  <a:lnTo>
                    <a:pt x="2126494" y="223760"/>
                  </a:lnTo>
                  <a:lnTo>
                    <a:pt x="2140484" y="201247"/>
                  </a:lnTo>
                  <a:lnTo>
                    <a:pt x="2154474" y="179964"/>
                  </a:lnTo>
                  <a:lnTo>
                    <a:pt x="2168464" y="160067"/>
                  </a:lnTo>
                  <a:lnTo>
                    <a:pt x="2182454" y="141658"/>
                  </a:lnTo>
                  <a:lnTo>
                    <a:pt x="2196444" y="124788"/>
                  </a:lnTo>
                  <a:lnTo>
                    <a:pt x="2210434" y="109466"/>
                  </a:lnTo>
                  <a:lnTo>
                    <a:pt x="2224424" y="95660"/>
                  </a:lnTo>
                  <a:lnTo>
                    <a:pt x="2238414" y="83309"/>
                  </a:lnTo>
                  <a:lnTo>
                    <a:pt x="2252404" y="72333"/>
                  </a:lnTo>
                  <a:lnTo>
                    <a:pt x="2266395" y="62633"/>
                  </a:lnTo>
                  <a:lnTo>
                    <a:pt x="2280385" y="54105"/>
                  </a:lnTo>
                  <a:lnTo>
                    <a:pt x="2294375" y="46640"/>
                  </a:lnTo>
                  <a:lnTo>
                    <a:pt x="2308365" y="40132"/>
                  </a:lnTo>
                  <a:lnTo>
                    <a:pt x="2322355" y="34477"/>
                  </a:lnTo>
                  <a:lnTo>
                    <a:pt x="2336345" y="29578"/>
                  </a:lnTo>
                  <a:lnTo>
                    <a:pt x="2350335" y="25345"/>
                  </a:lnTo>
                  <a:lnTo>
                    <a:pt x="2364325" y="21696"/>
                  </a:lnTo>
                  <a:lnTo>
                    <a:pt x="2378315" y="18555"/>
                  </a:lnTo>
                  <a:lnTo>
                    <a:pt x="2392305" y="15857"/>
                  </a:lnTo>
                  <a:lnTo>
                    <a:pt x="2406296" y="13543"/>
                  </a:lnTo>
                  <a:lnTo>
                    <a:pt x="2420286" y="11559"/>
                  </a:lnTo>
                  <a:lnTo>
                    <a:pt x="2434276" y="9862"/>
                  </a:lnTo>
                  <a:lnTo>
                    <a:pt x="2448266" y="8410"/>
                  </a:lnTo>
                  <a:lnTo>
                    <a:pt x="2462256" y="7170"/>
                  </a:lnTo>
                  <a:lnTo>
                    <a:pt x="2476246" y="6110"/>
                  </a:lnTo>
                  <a:lnTo>
                    <a:pt x="2490236" y="5206"/>
                  </a:lnTo>
                  <a:lnTo>
                    <a:pt x="2504226" y="4435"/>
                  </a:lnTo>
                  <a:lnTo>
                    <a:pt x="2518216" y="3777"/>
                  </a:lnTo>
                  <a:lnTo>
                    <a:pt x="2532206" y="3216"/>
                  </a:lnTo>
                  <a:lnTo>
                    <a:pt x="2546196" y="2738"/>
                  </a:lnTo>
                  <a:lnTo>
                    <a:pt x="2560187" y="2331"/>
                  </a:lnTo>
                  <a:lnTo>
                    <a:pt x="2574177" y="1984"/>
                  </a:lnTo>
                  <a:lnTo>
                    <a:pt x="2588167" y="1689"/>
                  </a:lnTo>
                  <a:lnTo>
                    <a:pt x="2602157" y="1437"/>
                  </a:lnTo>
                  <a:lnTo>
                    <a:pt x="2616147" y="1223"/>
                  </a:lnTo>
                  <a:lnTo>
                    <a:pt x="2630137" y="1041"/>
                  </a:lnTo>
                  <a:lnTo>
                    <a:pt x="2644127" y="886"/>
                  </a:lnTo>
                  <a:lnTo>
                    <a:pt x="2658117" y="754"/>
                  </a:lnTo>
                  <a:lnTo>
                    <a:pt x="2672107" y="641"/>
                  </a:lnTo>
                  <a:lnTo>
                    <a:pt x="2686097" y="545"/>
                  </a:lnTo>
                  <a:lnTo>
                    <a:pt x="2700087" y="464"/>
                  </a:lnTo>
                  <a:lnTo>
                    <a:pt x="2714078" y="395"/>
                  </a:lnTo>
                  <a:lnTo>
                    <a:pt x="2728068" y="336"/>
                  </a:lnTo>
                  <a:lnTo>
                    <a:pt x="2742058" y="286"/>
                  </a:lnTo>
                  <a:lnTo>
                    <a:pt x="2756048" y="243"/>
                  </a:lnTo>
                  <a:lnTo>
                    <a:pt x="2770038" y="207"/>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06026"/>
              <a:ext cx="4155057" cy="617507"/>
            </a:xfrm>
            <a:custGeom>
              <a:avLst/>
              <a:pathLst>
                <a:path w="4155057" h="617507">
                  <a:moveTo>
                    <a:pt x="0" y="0"/>
                  </a:moveTo>
                  <a:lnTo>
                    <a:pt x="13990" y="27"/>
                  </a:lnTo>
                  <a:lnTo>
                    <a:pt x="27980" y="59"/>
                  </a:lnTo>
                  <a:lnTo>
                    <a:pt x="41970" y="96"/>
                  </a:lnTo>
                  <a:lnTo>
                    <a:pt x="55960" y="141"/>
                  </a:lnTo>
                  <a:lnTo>
                    <a:pt x="69950" y="193"/>
                  </a:lnTo>
                  <a:lnTo>
                    <a:pt x="83940" y="254"/>
                  </a:lnTo>
                  <a:lnTo>
                    <a:pt x="97930" y="325"/>
                  </a:lnTo>
                  <a:lnTo>
                    <a:pt x="111920" y="410"/>
                  </a:lnTo>
                  <a:lnTo>
                    <a:pt x="125910" y="509"/>
                  </a:lnTo>
                  <a:lnTo>
                    <a:pt x="139900" y="625"/>
                  </a:lnTo>
                  <a:lnTo>
                    <a:pt x="153891" y="762"/>
                  </a:lnTo>
                  <a:lnTo>
                    <a:pt x="167881" y="922"/>
                  </a:lnTo>
                  <a:lnTo>
                    <a:pt x="181871" y="1111"/>
                  </a:lnTo>
                  <a:lnTo>
                    <a:pt x="195861" y="1333"/>
                  </a:lnTo>
                  <a:lnTo>
                    <a:pt x="209851" y="1593"/>
                  </a:lnTo>
                  <a:lnTo>
                    <a:pt x="223841" y="1898"/>
                  </a:lnTo>
                  <a:lnTo>
                    <a:pt x="237831" y="2256"/>
                  </a:lnTo>
                  <a:lnTo>
                    <a:pt x="251821" y="2677"/>
                  </a:lnTo>
                  <a:lnTo>
                    <a:pt x="265811" y="3170"/>
                  </a:lnTo>
                  <a:lnTo>
                    <a:pt x="279801" y="3749"/>
                  </a:lnTo>
                  <a:lnTo>
                    <a:pt x="293791" y="4427"/>
                  </a:lnTo>
                  <a:lnTo>
                    <a:pt x="307782" y="5222"/>
                  </a:lnTo>
                  <a:lnTo>
                    <a:pt x="321772" y="6152"/>
                  </a:lnTo>
                  <a:lnTo>
                    <a:pt x="335762" y="7241"/>
                  </a:lnTo>
                  <a:lnTo>
                    <a:pt x="349752" y="8514"/>
                  </a:lnTo>
                  <a:lnTo>
                    <a:pt x="363742" y="10001"/>
                  </a:lnTo>
                  <a:lnTo>
                    <a:pt x="377732" y="11737"/>
                  </a:lnTo>
                  <a:lnTo>
                    <a:pt x="391722" y="13761"/>
                  </a:lnTo>
                  <a:lnTo>
                    <a:pt x="405712" y="16116"/>
                  </a:lnTo>
                  <a:lnTo>
                    <a:pt x="419702" y="18854"/>
                  </a:lnTo>
                  <a:lnTo>
                    <a:pt x="433692" y="22028"/>
                  </a:lnTo>
                  <a:lnTo>
                    <a:pt x="447682" y="25702"/>
                  </a:lnTo>
                  <a:lnTo>
                    <a:pt x="461673" y="29943"/>
                  </a:lnTo>
                  <a:lnTo>
                    <a:pt x="475663" y="34824"/>
                  </a:lnTo>
                  <a:lnTo>
                    <a:pt x="489653" y="40423"/>
                  </a:lnTo>
                  <a:lnTo>
                    <a:pt x="503643" y="46819"/>
                  </a:lnTo>
                  <a:lnTo>
                    <a:pt x="517633" y="54094"/>
                  </a:lnTo>
                  <a:lnTo>
                    <a:pt x="531623" y="62327"/>
                  </a:lnTo>
                  <a:lnTo>
                    <a:pt x="545613" y="71589"/>
                  </a:lnTo>
                  <a:lnTo>
                    <a:pt x="559603" y="81944"/>
                  </a:lnTo>
                  <a:lnTo>
                    <a:pt x="573593" y="93436"/>
                  </a:lnTo>
                  <a:lnTo>
                    <a:pt x="587583" y="106088"/>
                  </a:lnTo>
                  <a:lnTo>
                    <a:pt x="601574" y="119895"/>
                  </a:lnTo>
                  <a:lnTo>
                    <a:pt x="615564" y="134818"/>
                  </a:lnTo>
                  <a:lnTo>
                    <a:pt x="629554" y="150780"/>
                  </a:lnTo>
                  <a:lnTo>
                    <a:pt x="643544" y="167665"/>
                  </a:lnTo>
                  <a:lnTo>
                    <a:pt x="657534" y="185317"/>
                  </a:lnTo>
                  <a:lnTo>
                    <a:pt x="671524" y="203546"/>
                  </a:lnTo>
                  <a:lnTo>
                    <a:pt x="685514" y="222133"/>
                  </a:lnTo>
                  <a:lnTo>
                    <a:pt x="699504" y="240841"/>
                  </a:lnTo>
                  <a:lnTo>
                    <a:pt x="713494" y="259428"/>
                  </a:lnTo>
                  <a:lnTo>
                    <a:pt x="727484" y="277657"/>
                  </a:lnTo>
                  <a:lnTo>
                    <a:pt x="741474" y="295310"/>
                  </a:lnTo>
                  <a:lnTo>
                    <a:pt x="755465" y="312195"/>
                  </a:lnTo>
                  <a:lnTo>
                    <a:pt x="769455" y="328157"/>
                  </a:lnTo>
                  <a:lnTo>
                    <a:pt x="783445" y="343080"/>
                  </a:lnTo>
                  <a:lnTo>
                    <a:pt x="797435" y="356887"/>
                  </a:lnTo>
                  <a:lnTo>
                    <a:pt x="811425" y="369539"/>
                  </a:lnTo>
                  <a:lnTo>
                    <a:pt x="825415" y="381030"/>
                  </a:lnTo>
                  <a:lnTo>
                    <a:pt x="839405" y="391385"/>
                  </a:lnTo>
                  <a:lnTo>
                    <a:pt x="853395" y="400648"/>
                  </a:lnTo>
                  <a:lnTo>
                    <a:pt x="867385" y="408880"/>
                  </a:lnTo>
                  <a:lnTo>
                    <a:pt x="881375" y="416155"/>
                  </a:lnTo>
                  <a:lnTo>
                    <a:pt x="895365" y="422551"/>
                  </a:lnTo>
                  <a:lnTo>
                    <a:pt x="909356" y="428150"/>
                  </a:lnTo>
                  <a:lnTo>
                    <a:pt x="923346" y="433031"/>
                  </a:lnTo>
                  <a:lnTo>
                    <a:pt x="937336" y="437272"/>
                  </a:lnTo>
                  <a:lnTo>
                    <a:pt x="951326" y="440946"/>
                  </a:lnTo>
                  <a:lnTo>
                    <a:pt x="965316" y="444121"/>
                  </a:lnTo>
                  <a:lnTo>
                    <a:pt x="979306" y="446858"/>
                  </a:lnTo>
                  <a:lnTo>
                    <a:pt x="993296" y="449213"/>
                  </a:lnTo>
                  <a:lnTo>
                    <a:pt x="1007286" y="451237"/>
                  </a:lnTo>
                  <a:lnTo>
                    <a:pt x="1021276" y="452973"/>
                  </a:lnTo>
                  <a:lnTo>
                    <a:pt x="1035266" y="454460"/>
                  </a:lnTo>
                  <a:lnTo>
                    <a:pt x="1049256" y="455733"/>
                  </a:lnTo>
                  <a:lnTo>
                    <a:pt x="1063247" y="456822"/>
                  </a:lnTo>
                  <a:lnTo>
                    <a:pt x="1077237" y="457753"/>
                  </a:lnTo>
                  <a:lnTo>
                    <a:pt x="1091227" y="458547"/>
                  </a:lnTo>
                  <a:lnTo>
                    <a:pt x="1105217" y="459225"/>
                  </a:lnTo>
                  <a:lnTo>
                    <a:pt x="1119207" y="459804"/>
                  </a:lnTo>
                  <a:lnTo>
                    <a:pt x="1133197" y="460297"/>
                  </a:lnTo>
                  <a:lnTo>
                    <a:pt x="1147187" y="460718"/>
                  </a:lnTo>
                  <a:lnTo>
                    <a:pt x="1161177" y="461076"/>
                  </a:lnTo>
                  <a:lnTo>
                    <a:pt x="1175167" y="461382"/>
                  </a:lnTo>
                  <a:lnTo>
                    <a:pt x="1189157" y="461642"/>
                  </a:lnTo>
                  <a:lnTo>
                    <a:pt x="1203148" y="461863"/>
                  </a:lnTo>
                  <a:lnTo>
                    <a:pt x="1217138" y="462052"/>
                  </a:lnTo>
                  <a:lnTo>
                    <a:pt x="1231128" y="462212"/>
                  </a:lnTo>
                  <a:lnTo>
                    <a:pt x="1245118" y="462349"/>
                  </a:lnTo>
                  <a:lnTo>
                    <a:pt x="1259108" y="462466"/>
                  </a:lnTo>
                  <a:lnTo>
                    <a:pt x="1273098" y="462565"/>
                  </a:lnTo>
                  <a:lnTo>
                    <a:pt x="1287088" y="462649"/>
                  </a:lnTo>
                  <a:lnTo>
                    <a:pt x="1301078" y="462721"/>
                  </a:lnTo>
                  <a:lnTo>
                    <a:pt x="1315068" y="462782"/>
                  </a:lnTo>
                  <a:lnTo>
                    <a:pt x="1329058" y="462834"/>
                  </a:lnTo>
                  <a:lnTo>
                    <a:pt x="1343048" y="462878"/>
                  </a:lnTo>
                  <a:lnTo>
                    <a:pt x="1357039" y="462916"/>
                  </a:lnTo>
                  <a:lnTo>
                    <a:pt x="1371029" y="462948"/>
                  </a:lnTo>
                  <a:lnTo>
                    <a:pt x="1385019" y="462975"/>
                  </a:lnTo>
                  <a:lnTo>
                    <a:pt x="1385019" y="463182"/>
                  </a:lnTo>
                  <a:lnTo>
                    <a:pt x="1399009" y="463191"/>
                  </a:lnTo>
                  <a:lnTo>
                    <a:pt x="1412999" y="463202"/>
                  </a:lnTo>
                  <a:lnTo>
                    <a:pt x="1426989" y="463214"/>
                  </a:lnTo>
                  <a:lnTo>
                    <a:pt x="1440979" y="463229"/>
                  </a:lnTo>
                  <a:lnTo>
                    <a:pt x="1454969" y="463246"/>
                  </a:lnTo>
                  <a:lnTo>
                    <a:pt x="1468959" y="463267"/>
                  </a:lnTo>
                  <a:lnTo>
                    <a:pt x="1482949" y="463291"/>
                  </a:lnTo>
                  <a:lnTo>
                    <a:pt x="1496939" y="463319"/>
                  </a:lnTo>
                  <a:lnTo>
                    <a:pt x="1510930" y="463352"/>
                  </a:lnTo>
                  <a:lnTo>
                    <a:pt x="1524920" y="463391"/>
                  </a:lnTo>
                  <a:lnTo>
                    <a:pt x="1538910" y="463436"/>
                  </a:lnTo>
                  <a:lnTo>
                    <a:pt x="1552900" y="463490"/>
                  </a:lnTo>
                  <a:lnTo>
                    <a:pt x="1566890" y="463553"/>
                  </a:lnTo>
                  <a:lnTo>
                    <a:pt x="1580880" y="463626"/>
                  </a:lnTo>
                  <a:lnTo>
                    <a:pt x="1594870" y="463713"/>
                  </a:lnTo>
                  <a:lnTo>
                    <a:pt x="1608860" y="463815"/>
                  </a:lnTo>
                  <a:lnTo>
                    <a:pt x="1622850" y="463934"/>
                  </a:lnTo>
                  <a:lnTo>
                    <a:pt x="1636840" y="464074"/>
                  </a:lnTo>
                  <a:lnTo>
                    <a:pt x="1650830" y="464239"/>
                  </a:lnTo>
                  <a:lnTo>
                    <a:pt x="1664821" y="464432"/>
                  </a:lnTo>
                  <a:lnTo>
                    <a:pt x="1678811" y="464658"/>
                  </a:lnTo>
                  <a:lnTo>
                    <a:pt x="1692801" y="464923"/>
                  </a:lnTo>
                  <a:lnTo>
                    <a:pt x="1706791" y="465233"/>
                  </a:lnTo>
                  <a:lnTo>
                    <a:pt x="1720781" y="465596"/>
                  </a:lnTo>
                  <a:lnTo>
                    <a:pt x="1734771" y="466020"/>
                  </a:lnTo>
                  <a:lnTo>
                    <a:pt x="1748761" y="466516"/>
                  </a:lnTo>
                  <a:lnTo>
                    <a:pt x="1762751" y="467095"/>
                  </a:lnTo>
                  <a:lnTo>
                    <a:pt x="1776741" y="467769"/>
                  </a:lnTo>
                  <a:lnTo>
                    <a:pt x="1790731" y="468554"/>
                  </a:lnTo>
                  <a:lnTo>
                    <a:pt x="1804722" y="469467"/>
                  </a:lnTo>
                  <a:lnTo>
                    <a:pt x="1818712" y="470525"/>
                  </a:lnTo>
                  <a:lnTo>
                    <a:pt x="1832702" y="471750"/>
                  </a:lnTo>
                  <a:lnTo>
                    <a:pt x="1846692" y="473163"/>
                  </a:lnTo>
                  <a:lnTo>
                    <a:pt x="1860682" y="474790"/>
                  </a:lnTo>
                  <a:lnTo>
                    <a:pt x="1874672" y="476656"/>
                  </a:lnTo>
                  <a:lnTo>
                    <a:pt x="1888662" y="478789"/>
                  </a:lnTo>
                  <a:lnTo>
                    <a:pt x="1902652" y="481213"/>
                  </a:lnTo>
                  <a:lnTo>
                    <a:pt x="1916642" y="483958"/>
                  </a:lnTo>
                  <a:lnTo>
                    <a:pt x="1930632" y="487045"/>
                  </a:lnTo>
                  <a:lnTo>
                    <a:pt x="1944622" y="490497"/>
                  </a:lnTo>
                  <a:lnTo>
                    <a:pt x="1958613" y="494327"/>
                  </a:lnTo>
                  <a:lnTo>
                    <a:pt x="1972603" y="498545"/>
                  </a:lnTo>
                  <a:lnTo>
                    <a:pt x="1986593" y="503147"/>
                  </a:lnTo>
                  <a:lnTo>
                    <a:pt x="2000583" y="508121"/>
                  </a:lnTo>
                  <a:lnTo>
                    <a:pt x="2014573" y="513442"/>
                  </a:lnTo>
                  <a:lnTo>
                    <a:pt x="2028563" y="519070"/>
                  </a:lnTo>
                  <a:lnTo>
                    <a:pt x="2042553" y="524954"/>
                  </a:lnTo>
                  <a:lnTo>
                    <a:pt x="2056543" y="531031"/>
                  </a:lnTo>
                  <a:lnTo>
                    <a:pt x="2070533" y="537226"/>
                  </a:lnTo>
                  <a:lnTo>
                    <a:pt x="2084523" y="543463"/>
                  </a:lnTo>
                  <a:lnTo>
                    <a:pt x="2098513" y="549658"/>
                  </a:lnTo>
                  <a:lnTo>
                    <a:pt x="2112504" y="555735"/>
                  </a:lnTo>
                  <a:lnTo>
                    <a:pt x="2126494" y="561619"/>
                  </a:lnTo>
                  <a:lnTo>
                    <a:pt x="2140484" y="567247"/>
                  </a:lnTo>
                  <a:lnTo>
                    <a:pt x="2154474" y="572568"/>
                  </a:lnTo>
                  <a:lnTo>
                    <a:pt x="2168464" y="577542"/>
                  </a:lnTo>
                  <a:lnTo>
                    <a:pt x="2182454" y="582144"/>
                  </a:lnTo>
                  <a:lnTo>
                    <a:pt x="2196444" y="586362"/>
                  </a:lnTo>
                  <a:lnTo>
                    <a:pt x="2210434" y="590192"/>
                  </a:lnTo>
                  <a:lnTo>
                    <a:pt x="2224424" y="593644"/>
                  </a:lnTo>
                  <a:lnTo>
                    <a:pt x="2238414" y="596731"/>
                  </a:lnTo>
                  <a:lnTo>
                    <a:pt x="2252404" y="599476"/>
                  </a:lnTo>
                  <a:lnTo>
                    <a:pt x="2266395" y="601901"/>
                  </a:lnTo>
                  <a:lnTo>
                    <a:pt x="2280385" y="604033"/>
                  </a:lnTo>
                  <a:lnTo>
                    <a:pt x="2294375" y="605899"/>
                  </a:lnTo>
                  <a:lnTo>
                    <a:pt x="2308365" y="607526"/>
                  </a:lnTo>
                  <a:lnTo>
                    <a:pt x="2322355" y="608939"/>
                  </a:lnTo>
                  <a:lnTo>
                    <a:pt x="2336345" y="610164"/>
                  </a:lnTo>
                  <a:lnTo>
                    <a:pt x="2350335" y="611222"/>
                  </a:lnTo>
                  <a:lnTo>
                    <a:pt x="2364325" y="612135"/>
                  </a:lnTo>
                  <a:lnTo>
                    <a:pt x="2378315" y="612920"/>
                  </a:lnTo>
                  <a:lnTo>
                    <a:pt x="2392305" y="613594"/>
                  </a:lnTo>
                  <a:lnTo>
                    <a:pt x="2406296" y="614173"/>
                  </a:lnTo>
                  <a:lnTo>
                    <a:pt x="2420286" y="614669"/>
                  </a:lnTo>
                  <a:lnTo>
                    <a:pt x="2434276" y="615093"/>
                  </a:lnTo>
                  <a:lnTo>
                    <a:pt x="2448266" y="615456"/>
                  </a:lnTo>
                  <a:lnTo>
                    <a:pt x="2462256" y="615766"/>
                  </a:lnTo>
                  <a:lnTo>
                    <a:pt x="2476246" y="616031"/>
                  </a:lnTo>
                  <a:lnTo>
                    <a:pt x="2490236" y="616257"/>
                  </a:lnTo>
                  <a:lnTo>
                    <a:pt x="2504226" y="616450"/>
                  </a:lnTo>
                  <a:lnTo>
                    <a:pt x="2518216" y="616615"/>
                  </a:lnTo>
                  <a:lnTo>
                    <a:pt x="2532206" y="616755"/>
                  </a:lnTo>
                  <a:lnTo>
                    <a:pt x="2546196" y="616874"/>
                  </a:lnTo>
                  <a:lnTo>
                    <a:pt x="2560187" y="616976"/>
                  </a:lnTo>
                  <a:lnTo>
                    <a:pt x="2574177" y="617063"/>
                  </a:lnTo>
                  <a:lnTo>
                    <a:pt x="2588167" y="617137"/>
                  </a:lnTo>
                  <a:lnTo>
                    <a:pt x="2602157" y="617199"/>
                  </a:lnTo>
                  <a:lnTo>
                    <a:pt x="2616147" y="617253"/>
                  </a:lnTo>
                  <a:lnTo>
                    <a:pt x="2630137" y="617299"/>
                  </a:lnTo>
                  <a:lnTo>
                    <a:pt x="2644127" y="617337"/>
                  </a:lnTo>
                  <a:lnTo>
                    <a:pt x="2658117" y="617370"/>
                  </a:lnTo>
                  <a:lnTo>
                    <a:pt x="2672107" y="617398"/>
                  </a:lnTo>
                  <a:lnTo>
                    <a:pt x="2686097" y="617422"/>
                  </a:lnTo>
                  <a:lnTo>
                    <a:pt x="2700087" y="617443"/>
                  </a:lnTo>
                  <a:lnTo>
                    <a:pt x="2714078" y="617460"/>
                  </a:lnTo>
                  <a:lnTo>
                    <a:pt x="2728068" y="617475"/>
                  </a:lnTo>
                  <a:lnTo>
                    <a:pt x="2742058" y="617487"/>
                  </a:lnTo>
                  <a:lnTo>
                    <a:pt x="2756048" y="617498"/>
                  </a:lnTo>
                  <a:lnTo>
                    <a:pt x="2770038" y="617507"/>
                  </a:lnTo>
                  <a:lnTo>
                    <a:pt x="2770038" y="617455"/>
                  </a:lnTo>
                  <a:lnTo>
                    <a:pt x="2784028" y="617437"/>
                  </a:lnTo>
                  <a:lnTo>
                    <a:pt x="2798018" y="617416"/>
                  </a:lnTo>
                  <a:lnTo>
                    <a:pt x="2812008" y="617391"/>
                  </a:lnTo>
                  <a:lnTo>
                    <a:pt x="2825998" y="617361"/>
                  </a:lnTo>
                  <a:lnTo>
                    <a:pt x="2839988" y="617327"/>
                  </a:lnTo>
                  <a:lnTo>
                    <a:pt x="2853978" y="617286"/>
                  </a:lnTo>
                  <a:lnTo>
                    <a:pt x="2867969" y="617238"/>
                  </a:lnTo>
                  <a:lnTo>
                    <a:pt x="2881959" y="617182"/>
                  </a:lnTo>
                  <a:lnTo>
                    <a:pt x="2895949" y="617116"/>
                  </a:lnTo>
                  <a:lnTo>
                    <a:pt x="2909939" y="617038"/>
                  </a:lnTo>
                  <a:lnTo>
                    <a:pt x="2923929" y="616947"/>
                  </a:lnTo>
                  <a:lnTo>
                    <a:pt x="2937919" y="616840"/>
                  </a:lnTo>
                  <a:lnTo>
                    <a:pt x="2951909" y="616714"/>
                  </a:lnTo>
                  <a:lnTo>
                    <a:pt x="2965899" y="616567"/>
                  </a:lnTo>
                  <a:lnTo>
                    <a:pt x="2979889" y="616393"/>
                  </a:lnTo>
                  <a:lnTo>
                    <a:pt x="2993879" y="616190"/>
                  </a:lnTo>
                  <a:lnTo>
                    <a:pt x="3007870" y="615951"/>
                  </a:lnTo>
                  <a:lnTo>
                    <a:pt x="3021860" y="615670"/>
                  </a:lnTo>
                  <a:lnTo>
                    <a:pt x="3035850" y="615341"/>
                  </a:lnTo>
                  <a:lnTo>
                    <a:pt x="3049840" y="614956"/>
                  </a:lnTo>
                  <a:lnTo>
                    <a:pt x="3063830" y="614504"/>
                  </a:lnTo>
                  <a:lnTo>
                    <a:pt x="3077820" y="613974"/>
                  </a:lnTo>
                  <a:lnTo>
                    <a:pt x="3091810" y="613354"/>
                  </a:lnTo>
                  <a:lnTo>
                    <a:pt x="3105800" y="612628"/>
                  </a:lnTo>
                  <a:lnTo>
                    <a:pt x="3119790" y="611779"/>
                  </a:lnTo>
                  <a:lnTo>
                    <a:pt x="3133780" y="610787"/>
                  </a:lnTo>
                  <a:lnTo>
                    <a:pt x="3147770" y="609630"/>
                  </a:lnTo>
                  <a:lnTo>
                    <a:pt x="3161761" y="608281"/>
                  </a:lnTo>
                  <a:lnTo>
                    <a:pt x="3175751" y="606711"/>
                  </a:lnTo>
                  <a:lnTo>
                    <a:pt x="3189741" y="604886"/>
                  </a:lnTo>
                  <a:lnTo>
                    <a:pt x="3203731" y="602769"/>
                  </a:lnTo>
                  <a:lnTo>
                    <a:pt x="3217721" y="600320"/>
                  </a:lnTo>
                  <a:lnTo>
                    <a:pt x="3231711" y="597493"/>
                  </a:lnTo>
                  <a:lnTo>
                    <a:pt x="3245701" y="594239"/>
                  </a:lnTo>
                  <a:lnTo>
                    <a:pt x="3259691" y="590506"/>
                  </a:lnTo>
                  <a:lnTo>
                    <a:pt x="3273681" y="586242"/>
                  </a:lnTo>
                  <a:lnTo>
                    <a:pt x="3287671" y="581392"/>
                  </a:lnTo>
                  <a:lnTo>
                    <a:pt x="3301661" y="575904"/>
                  </a:lnTo>
                  <a:lnTo>
                    <a:pt x="3315652" y="569729"/>
                  </a:lnTo>
                  <a:lnTo>
                    <a:pt x="3329642" y="562826"/>
                  </a:lnTo>
                  <a:lnTo>
                    <a:pt x="3343632" y="555165"/>
                  </a:lnTo>
                  <a:lnTo>
                    <a:pt x="3357622" y="546730"/>
                  </a:lnTo>
                  <a:lnTo>
                    <a:pt x="3371612" y="537525"/>
                  </a:lnTo>
                  <a:lnTo>
                    <a:pt x="3385602" y="527577"/>
                  </a:lnTo>
                  <a:lnTo>
                    <a:pt x="3399592" y="516935"/>
                  </a:lnTo>
                  <a:lnTo>
                    <a:pt x="3413582" y="505678"/>
                  </a:lnTo>
                  <a:lnTo>
                    <a:pt x="3427572" y="493910"/>
                  </a:lnTo>
                  <a:lnTo>
                    <a:pt x="3441562" y="481758"/>
                  </a:lnTo>
                  <a:lnTo>
                    <a:pt x="3455552" y="469366"/>
                  </a:lnTo>
                  <a:lnTo>
                    <a:pt x="3469543" y="456894"/>
                  </a:lnTo>
                  <a:lnTo>
                    <a:pt x="3483533" y="444503"/>
                  </a:lnTo>
                  <a:lnTo>
                    <a:pt x="3497523" y="432350"/>
                  </a:lnTo>
                  <a:lnTo>
                    <a:pt x="3511513" y="420582"/>
                  </a:lnTo>
                  <a:lnTo>
                    <a:pt x="3525503" y="409325"/>
                  </a:lnTo>
                  <a:lnTo>
                    <a:pt x="3539493" y="398684"/>
                  </a:lnTo>
                  <a:lnTo>
                    <a:pt x="3553483" y="388735"/>
                  </a:lnTo>
                  <a:lnTo>
                    <a:pt x="3567473" y="379531"/>
                  </a:lnTo>
                  <a:lnTo>
                    <a:pt x="3581463" y="371096"/>
                  </a:lnTo>
                  <a:lnTo>
                    <a:pt x="3595453" y="363435"/>
                  </a:lnTo>
                  <a:lnTo>
                    <a:pt x="3609444" y="356532"/>
                  </a:lnTo>
                  <a:lnTo>
                    <a:pt x="3623434" y="350356"/>
                  </a:lnTo>
                  <a:lnTo>
                    <a:pt x="3637424" y="344868"/>
                  </a:lnTo>
                  <a:lnTo>
                    <a:pt x="3651414" y="340018"/>
                  </a:lnTo>
                  <a:lnTo>
                    <a:pt x="3665404" y="335754"/>
                  </a:lnTo>
                  <a:lnTo>
                    <a:pt x="3679394" y="332022"/>
                  </a:lnTo>
                  <a:lnTo>
                    <a:pt x="3693384" y="328768"/>
                  </a:lnTo>
                  <a:lnTo>
                    <a:pt x="3707374" y="325940"/>
                  </a:lnTo>
                  <a:lnTo>
                    <a:pt x="3721364" y="323491"/>
                  </a:lnTo>
                  <a:lnTo>
                    <a:pt x="3735354" y="321374"/>
                  </a:lnTo>
                  <a:lnTo>
                    <a:pt x="3749344" y="319550"/>
                  </a:lnTo>
                  <a:lnTo>
                    <a:pt x="3763335" y="317979"/>
                  </a:lnTo>
                  <a:lnTo>
                    <a:pt x="3777325" y="316630"/>
                  </a:lnTo>
                  <a:lnTo>
                    <a:pt x="3791315" y="315473"/>
                  </a:lnTo>
                  <a:lnTo>
                    <a:pt x="3805305" y="314481"/>
                  </a:lnTo>
                  <a:lnTo>
                    <a:pt x="3819295" y="313633"/>
                  </a:lnTo>
                  <a:lnTo>
                    <a:pt x="3833285" y="312907"/>
                  </a:lnTo>
                  <a:lnTo>
                    <a:pt x="3847275" y="312287"/>
                  </a:lnTo>
                  <a:lnTo>
                    <a:pt x="3861265" y="311757"/>
                  </a:lnTo>
                  <a:lnTo>
                    <a:pt x="3875255" y="311305"/>
                  </a:lnTo>
                  <a:lnTo>
                    <a:pt x="3889245" y="310919"/>
                  </a:lnTo>
                  <a:lnTo>
                    <a:pt x="3903235" y="310590"/>
                  </a:lnTo>
                  <a:lnTo>
                    <a:pt x="3917226" y="310310"/>
                  </a:lnTo>
                  <a:lnTo>
                    <a:pt x="3931216" y="310071"/>
                  </a:lnTo>
                  <a:lnTo>
                    <a:pt x="3945206" y="309867"/>
                  </a:lnTo>
                  <a:lnTo>
                    <a:pt x="3959196" y="309694"/>
                  </a:lnTo>
                  <a:lnTo>
                    <a:pt x="3973186" y="309546"/>
                  </a:lnTo>
                  <a:lnTo>
                    <a:pt x="3987176" y="309420"/>
                  </a:lnTo>
                  <a:lnTo>
                    <a:pt x="4001166" y="309313"/>
                  </a:lnTo>
                  <a:lnTo>
                    <a:pt x="4015156" y="309222"/>
                  </a:lnTo>
                  <a:lnTo>
                    <a:pt x="4029146" y="309145"/>
                  </a:lnTo>
                  <a:lnTo>
                    <a:pt x="4043136" y="309079"/>
                  </a:lnTo>
                  <a:lnTo>
                    <a:pt x="4057126" y="309022"/>
                  </a:lnTo>
                  <a:lnTo>
                    <a:pt x="4071117" y="308975"/>
                  </a:lnTo>
                  <a:lnTo>
                    <a:pt x="4085107" y="308934"/>
                  </a:lnTo>
                  <a:lnTo>
                    <a:pt x="4099097" y="308899"/>
                  </a:lnTo>
                  <a:lnTo>
                    <a:pt x="4113087" y="308870"/>
                  </a:lnTo>
                  <a:lnTo>
                    <a:pt x="4127077" y="308845"/>
                  </a:lnTo>
                  <a:lnTo>
                    <a:pt x="4141067" y="308823"/>
                  </a:lnTo>
                  <a:lnTo>
                    <a:pt x="4155057" y="308805"/>
                  </a:lnTo>
                </a:path>
              </a:pathLst>
            </a:custGeom>
            <a:ln w="40651" cap="flat">
              <a:solidFill>
                <a:srgbClr val="D3D3D3">
                  <a:alpha val="100000"/>
                </a:srgbClr>
              </a:solidFill>
              <a:prstDash val="solid"/>
              <a:round/>
            </a:ln>
          </p:spPr>
          <p:txBody>
            <a:bodyPr/>
            <a:lstStyle/>
            <a:p/>
          </p:txBody>
        </p:sp>
        <p:sp>
          <p:nvSpPr>
            <p:cNvPr id="39" name="pl39"/>
            <p:cNvSpPr/>
            <p:nvPr/>
          </p:nvSpPr>
          <p:spPr>
            <a:xfrm>
              <a:off x="2737948" y="4297013"/>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25025"/>
              <a:ext cx="4155057" cy="617455"/>
            </a:xfrm>
            <a:custGeom>
              <a:avLst/>
              <a:pathLst>
                <a:path w="4155057" h="617455">
                  <a:moveTo>
                    <a:pt x="0" y="308805"/>
                  </a:moveTo>
                  <a:lnTo>
                    <a:pt x="13990" y="308823"/>
                  </a:lnTo>
                  <a:lnTo>
                    <a:pt x="27980" y="308845"/>
                  </a:lnTo>
                  <a:lnTo>
                    <a:pt x="41970" y="308870"/>
                  </a:lnTo>
                  <a:lnTo>
                    <a:pt x="55960" y="308899"/>
                  </a:lnTo>
                  <a:lnTo>
                    <a:pt x="69950" y="308934"/>
                  </a:lnTo>
                  <a:lnTo>
                    <a:pt x="83940" y="308975"/>
                  </a:lnTo>
                  <a:lnTo>
                    <a:pt x="97930" y="309022"/>
                  </a:lnTo>
                  <a:lnTo>
                    <a:pt x="111920" y="309079"/>
                  </a:lnTo>
                  <a:lnTo>
                    <a:pt x="125910" y="309145"/>
                  </a:lnTo>
                  <a:lnTo>
                    <a:pt x="139900" y="309222"/>
                  </a:lnTo>
                  <a:lnTo>
                    <a:pt x="153891" y="309313"/>
                  </a:lnTo>
                  <a:lnTo>
                    <a:pt x="167881" y="309420"/>
                  </a:lnTo>
                  <a:lnTo>
                    <a:pt x="181871" y="309546"/>
                  </a:lnTo>
                  <a:lnTo>
                    <a:pt x="195861" y="309694"/>
                  </a:lnTo>
                  <a:lnTo>
                    <a:pt x="209851" y="309867"/>
                  </a:lnTo>
                  <a:lnTo>
                    <a:pt x="223841" y="310071"/>
                  </a:lnTo>
                  <a:lnTo>
                    <a:pt x="237831" y="310310"/>
                  </a:lnTo>
                  <a:lnTo>
                    <a:pt x="251821" y="310590"/>
                  </a:lnTo>
                  <a:lnTo>
                    <a:pt x="265811" y="310919"/>
                  </a:lnTo>
                  <a:lnTo>
                    <a:pt x="279801" y="311305"/>
                  </a:lnTo>
                  <a:lnTo>
                    <a:pt x="293791" y="311757"/>
                  </a:lnTo>
                  <a:lnTo>
                    <a:pt x="307782" y="312287"/>
                  </a:lnTo>
                  <a:lnTo>
                    <a:pt x="321772" y="312907"/>
                  </a:lnTo>
                  <a:lnTo>
                    <a:pt x="335762" y="313633"/>
                  </a:lnTo>
                  <a:lnTo>
                    <a:pt x="349752" y="314481"/>
                  </a:lnTo>
                  <a:lnTo>
                    <a:pt x="363742" y="315473"/>
                  </a:lnTo>
                  <a:lnTo>
                    <a:pt x="377732" y="316630"/>
                  </a:lnTo>
                  <a:lnTo>
                    <a:pt x="391722" y="317979"/>
                  </a:lnTo>
                  <a:lnTo>
                    <a:pt x="405712" y="319550"/>
                  </a:lnTo>
                  <a:lnTo>
                    <a:pt x="419702" y="321374"/>
                  </a:lnTo>
                  <a:lnTo>
                    <a:pt x="433692" y="323491"/>
                  </a:lnTo>
                  <a:lnTo>
                    <a:pt x="447682" y="325940"/>
                  </a:lnTo>
                  <a:lnTo>
                    <a:pt x="461673" y="328768"/>
                  </a:lnTo>
                  <a:lnTo>
                    <a:pt x="475663" y="332022"/>
                  </a:lnTo>
                  <a:lnTo>
                    <a:pt x="489653" y="335754"/>
                  </a:lnTo>
                  <a:lnTo>
                    <a:pt x="503643" y="340018"/>
                  </a:lnTo>
                  <a:lnTo>
                    <a:pt x="517633" y="344868"/>
                  </a:lnTo>
                  <a:lnTo>
                    <a:pt x="531623" y="350356"/>
                  </a:lnTo>
                  <a:lnTo>
                    <a:pt x="545613" y="356532"/>
                  </a:lnTo>
                  <a:lnTo>
                    <a:pt x="559603" y="363435"/>
                  </a:lnTo>
                  <a:lnTo>
                    <a:pt x="573593" y="371096"/>
                  </a:lnTo>
                  <a:lnTo>
                    <a:pt x="587583" y="379531"/>
                  </a:lnTo>
                  <a:lnTo>
                    <a:pt x="601574" y="388735"/>
                  </a:lnTo>
                  <a:lnTo>
                    <a:pt x="615564" y="398684"/>
                  </a:lnTo>
                  <a:lnTo>
                    <a:pt x="629554" y="409325"/>
                  </a:lnTo>
                  <a:lnTo>
                    <a:pt x="643544" y="420582"/>
                  </a:lnTo>
                  <a:lnTo>
                    <a:pt x="657534" y="432350"/>
                  </a:lnTo>
                  <a:lnTo>
                    <a:pt x="671524" y="444503"/>
                  </a:lnTo>
                  <a:lnTo>
                    <a:pt x="685514" y="456894"/>
                  </a:lnTo>
                  <a:lnTo>
                    <a:pt x="699504" y="469366"/>
                  </a:lnTo>
                  <a:lnTo>
                    <a:pt x="713494" y="481758"/>
                  </a:lnTo>
                  <a:lnTo>
                    <a:pt x="727484" y="493910"/>
                  </a:lnTo>
                  <a:lnTo>
                    <a:pt x="741474" y="505678"/>
                  </a:lnTo>
                  <a:lnTo>
                    <a:pt x="755465" y="516935"/>
                  </a:lnTo>
                  <a:lnTo>
                    <a:pt x="769455" y="527577"/>
                  </a:lnTo>
                  <a:lnTo>
                    <a:pt x="783445" y="537525"/>
                  </a:lnTo>
                  <a:lnTo>
                    <a:pt x="797435" y="546730"/>
                  </a:lnTo>
                  <a:lnTo>
                    <a:pt x="811425" y="555165"/>
                  </a:lnTo>
                  <a:lnTo>
                    <a:pt x="825415" y="562826"/>
                  </a:lnTo>
                  <a:lnTo>
                    <a:pt x="839405" y="569729"/>
                  </a:lnTo>
                  <a:lnTo>
                    <a:pt x="853395" y="575904"/>
                  </a:lnTo>
                  <a:lnTo>
                    <a:pt x="867385" y="581392"/>
                  </a:lnTo>
                  <a:lnTo>
                    <a:pt x="881375" y="586242"/>
                  </a:lnTo>
                  <a:lnTo>
                    <a:pt x="895365" y="590506"/>
                  </a:lnTo>
                  <a:lnTo>
                    <a:pt x="909356" y="594239"/>
                  </a:lnTo>
                  <a:lnTo>
                    <a:pt x="923346" y="597493"/>
                  </a:lnTo>
                  <a:lnTo>
                    <a:pt x="937336" y="600320"/>
                  </a:lnTo>
                  <a:lnTo>
                    <a:pt x="951326" y="602769"/>
                  </a:lnTo>
                  <a:lnTo>
                    <a:pt x="965316" y="604886"/>
                  </a:lnTo>
                  <a:lnTo>
                    <a:pt x="979306" y="606711"/>
                  </a:lnTo>
                  <a:lnTo>
                    <a:pt x="993296" y="608281"/>
                  </a:lnTo>
                  <a:lnTo>
                    <a:pt x="1007286" y="609630"/>
                  </a:lnTo>
                  <a:lnTo>
                    <a:pt x="1021276" y="610787"/>
                  </a:lnTo>
                  <a:lnTo>
                    <a:pt x="1035266" y="611779"/>
                  </a:lnTo>
                  <a:lnTo>
                    <a:pt x="1049256" y="612628"/>
                  </a:lnTo>
                  <a:lnTo>
                    <a:pt x="1063247" y="613354"/>
                  </a:lnTo>
                  <a:lnTo>
                    <a:pt x="1077237" y="613974"/>
                  </a:lnTo>
                  <a:lnTo>
                    <a:pt x="1091227" y="614504"/>
                  </a:lnTo>
                  <a:lnTo>
                    <a:pt x="1105217" y="614956"/>
                  </a:lnTo>
                  <a:lnTo>
                    <a:pt x="1119207" y="615341"/>
                  </a:lnTo>
                  <a:lnTo>
                    <a:pt x="1133197" y="615670"/>
                  </a:lnTo>
                  <a:lnTo>
                    <a:pt x="1147187" y="615951"/>
                  </a:lnTo>
                  <a:lnTo>
                    <a:pt x="1161177" y="616190"/>
                  </a:lnTo>
                  <a:lnTo>
                    <a:pt x="1175167" y="616393"/>
                  </a:lnTo>
                  <a:lnTo>
                    <a:pt x="1189157" y="616567"/>
                  </a:lnTo>
                  <a:lnTo>
                    <a:pt x="1203148" y="616714"/>
                  </a:lnTo>
                  <a:lnTo>
                    <a:pt x="1217138" y="616840"/>
                  </a:lnTo>
                  <a:lnTo>
                    <a:pt x="1231128" y="616947"/>
                  </a:lnTo>
                  <a:lnTo>
                    <a:pt x="1245118" y="617038"/>
                  </a:lnTo>
                  <a:lnTo>
                    <a:pt x="1259108" y="617116"/>
                  </a:lnTo>
                  <a:lnTo>
                    <a:pt x="1273098" y="617182"/>
                  </a:lnTo>
                  <a:lnTo>
                    <a:pt x="1287088" y="617238"/>
                  </a:lnTo>
                  <a:lnTo>
                    <a:pt x="1301078" y="617286"/>
                  </a:lnTo>
                  <a:lnTo>
                    <a:pt x="1315068" y="617327"/>
                  </a:lnTo>
                  <a:lnTo>
                    <a:pt x="1329058" y="617361"/>
                  </a:lnTo>
                  <a:lnTo>
                    <a:pt x="1343048" y="617391"/>
                  </a:lnTo>
                  <a:lnTo>
                    <a:pt x="1357039" y="617416"/>
                  </a:lnTo>
                  <a:lnTo>
                    <a:pt x="1371029" y="617437"/>
                  </a:lnTo>
                  <a:lnTo>
                    <a:pt x="1385019" y="617455"/>
                  </a:lnTo>
                  <a:lnTo>
                    <a:pt x="1385019" y="617352"/>
                  </a:lnTo>
                  <a:lnTo>
                    <a:pt x="1399009" y="617315"/>
                  </a:lnTo>
                  <a:lnTo>
                    <a:pt x="1412999" y="617273"/>
                  </a:lnTo>
                  <a:lnTo>
                    <a:pt x="1426989" y="617223"/>
                  </a:lnTo>
                  <a:lnTo>
                    <a:pt x="1440979" y="617164"/>
                  </a:lnTo>
                  <a:lnTo>
                    <a:pt x="1454969" y="617094"/>
                  </a:lnTo>
                  <a:lnTo>
                    <a:pt x="1468959" y="617013"/>
                  </a:lnTo>
                  <a:lnTo>
                    <a:pt x="1482949" y="616917"/>
                  </a:lnTo>
                  <a:lnTo>
                    <a:pt x="1496939" y="616805"/>
                  </a:lnTo>
                  <a:lnTo>
                    <a:pt x="1510930" y="616673"/>
                  </a:lnTo>
                  <a:lnTo>
                    <a:pt x="1524920" y="616518"/>
                  </a:lnTo>
                  <a:lnTo>
                    <a:pt x="1538910" y="616335"/>
                  </a:lnTo>
                  <a:lnTo>
                    <a:pt x="1552900" y="616121"/>
                  </a:lnTo>
                  <a:lnTo>
                    <a:pt x="1566890" y="615870"/>
                  </a:lnTo>
                  <a:lnTo>
                    <a:pt x="1580880" y="615574"/>
                  </a:lnTo>
                  <a:lnTo>
                    <a:pt x="1594870" y="615227"/>
                  </a:lnTo>
                  <a:lnTo>
                    <a:pt x="1608860" y="614820"/>
                  </a:lnTo>
                  <a:lnTo>
                    <a:pt x="1622850" y="614342"/>
                  </a:lnTo>
                  <a:lnTo>
                    <a:pt x="1636840" y="613782"/>
                  </a:lnTo>
                  <a:lnTo>
                    <a:pt x="1650830" y="613124"/>
                  </a:lnTo>
                  <a:lnTo>
                    <a:pt x="1664821" y="612352"/>
                  </a:lnTo>
                  <a:lnTo>
                    <a:pt x="1678811" y="611448"/>
                  </a:lnTo>
                  <a:lnTo>
                    <a:pt x="1692801" y="610389"/>
                  </a:lnTo>
                  <a:lnTo>
                    <a:pt x="1706791" y="609148"/>
                  </a:lnTo>
                  <a:lnTo>
                    <a:pt x="1720781" y="607697"/>
                  </a:lnTo>
                  <a:lnTo>
                    <a:pt x="1734771" y="605999"/>
                  </a:lnTo>
                  <a:lnTo>
                    <a:pt x="1748761" y="604016"/>
                  </a:lnTo>
                  <a:lnTo>
                    <a:pt x="1762751" y="601701"/>
                  </a:lnTo>
                  <a:lnTo>
                    <a:pt x="1776741" y="599003"/>
                  </a:lnTo>
                  <a:lnTo>
                    <a:pt x="1790731" y="595863"/>
                  </a:lnTo>
                  <a:lnTo>
                    <a:pt x="1804722" y="592213"/>
                  </a:lnTo>
                  <a:lnTo>
                    <a:pt x="1818712" y="587980"/>
                  </a:lnTo>
                  <a:lnTo>
                    <a:pt x="1832702" y="583081"/>
                  </a:lnTo>
                  <a:lnTo>
                    <a:pt x="1846692" y="577426"/>
                  </a:lnTo>
                  <a:lnTo>
                    <a:pt x="1860682" y="570918"/>
                  </a:lnTo>
                  <a:lnTo>
                    <a:pt x="1874672" y="563454"/>
                  </a:lnTo>
                  <a:lnTo>
                    <a:pt x="1888662" y="554926"/>
                  </a:lnTo>
                  <a:lnTo>
                    <a:pt x="1902652" y="545226"/>
                  </a:lnTo>
                  <a:lnTo>
                    <a:pt x="1916642" y="534249"/>
                  </a:lnTo>
                  <a:lnTo>
                    <a:pt x="1930632" y="521899"/>
                  </a:lnTo>
                  <a:lnTo>
                    <a:pt x="1944622" y="508093"/>
                  </a:lnTo>
                  <a:lnTo>
                    <a:pt x="1958613" y="492770"/>
                  </a:lnTo>
                  <a:lnTo>
                    <a:pt x="1972603" y="475901"/>
                  </a:lnTo>
                  <a:lnTo>
                    <a:pt x="1986593" y="457492"/>
                  </a:lnTo>
                  <a:lnTo>
                    <a:pt x="2000583" y="437594"/>
                  </a:lnTo>
                  <a:lnTo>
                    <a:pt x="2014573" y="416311"/>
                  </a:lnTo>
                  <a:lnTo>
                    <a:pt x="2028563" y="393798"/>
                  </a:lnTo>
                  <a:lnTo>
                    <a:pt x="2042553" y="370262"/>
                  </a:lnTo>
                  <a:lnTo>
                    <a:pt x="2056543" y="345956"/>
                  </a:lnTo>
                  <a:lnTo>
                    <a:pt x="2070533" y="321174"/>
                  </a:lnTo>
                  <a:lnTo>
                    <a:pt x="2084523" y="296229"/>
                  </a:lnTo>
                  <a:lnTo>
                    <a:pt x="2098513" y="271447"/>
                  </a:lnTo>
                  <a:lnTo>
                    <a:pt x="2112504" y="247141"/>
                  </a:lnTo>
                  <a:lnTo>
                    <a:pt x="2126494" y="223605"/>
                  </a:lnTo>
                  <a:lnTo>
                    <a:pt x="2140484" y="201092"/>
                  </a:lnTo>
                  <a:lnTo>
                    <a:pt x="2154474" y="179809"/>
                  </a:lnTo>
                  <a:lnTo>
                    <a:pt x="2168464" y="159911"/>
                  </a:lnTo>
                  <a:lnTo>
                    <a:pt x="2182454" y="141502"/>
                  </a:lnTo>
                  <a:lnTo>
                    <a:pt x="2196444" y="124633"/>
                  </a:lnTo>
                  <a:lnTo>
                    <a:pt x="2210434" y="109310"/>
                  </a:lnTo>
                  <a:lnTo>
                    <a:pt x="2224424" y="95504"/>
                  </a:lnTo>
                  <a:lnTo>
                    <a:pt x="2238414" y="83154"/>
                  </a:lnTo>
                  <a:lnTo>
                    <a:pt x="2252404" y="72177"/>
                  </a:lnTo>
                  <a:lnTo>
                    <a:pt x="2266395" y="62477"/>
                  </a:lnTo>
                  <a:lnTo>
                    <a:pt x="2280385" y="53949"/>
                  </a:lnTo>
                  <a:lnTo>
                    <a:pt x="2294375" y="46485"/>
                  </a:lnTo>
                  <a:lnTo>
                    <a:pt x="2308365" y="39977"/>
                  </a:lnTo>
                  <a:lnTo>
                    <a:pt x="2322355" y="34322"/>
                  </a:lnTo>
                  <a:lnTo>
                    <a:pt x="2336345" y="29423"/>
                  </a:lnTo>
                  <a:lnTo>
                    <a:pt x="2350335" y="25190"/>
                  </a:lnTo>
                  <a:lnTo>
                    <a:pt x="2364325" y="21540"/>
                  </a:lnTo>
                  <a:lnTo>
                    <a:pt x="2378315" y="18400"/>
                  </a:lnTo>
                  <a:lnTo>
                    <a:pt x="2392305" y="15702"/>
                  </a:lnTo>
                  <a:lnTo>
                    <a:pt x="2406296" y="13387"/>
                  </a:lnTo>
                  <a:lnTo>
                    <a:pt x="2420286" y="11404"/>
                  </a:lnTo>
                  <a:lnTo>
                    <a:pt x="2434276" y="9706"/>
                  </a:lnTo>
                  <a:lnTo>
                    <a:pt x="2448266" y="8255"/>
                  </a:lnTo>
                  <a:lnTo>
                    <a:pt x="2462256" y="7014"/>
                  </a:lnTo>
                  <a:lnTo>
                    <a:pt x="2476246" y="5955"/>
                  </a:lnTo>
                  <a:lnTo>
                    <a:pt x="2490236" y="5051"/>
                  </a:lnTo>
                  <a:lnTo>
                    <a:pt x="2504226" y="4279"/>
                  </a:lnTo>
                  <a:lnTo>
                    <a:pt x="2518216" y="3621"/>
                  </a:lnTo>
                  <a:lnTo>
                    <a:pt x="2532206" y="3061"/>
                  </a:lnTo>
                  <a:lnTo>
                    <a:pt x="2546196" y="2583"/>
                  </a:lnTo>
                  <a:lnTo>
                    <a:pt x="2560187" y="2176"/>
                  </a:lnTo>
                  <a:lnTo>
                    <a:pt x="2574177" y="1829"/>
                  </a:lnTo>
                  <a:lnTo>
                    <a:pt x="2588167" y="1533"/>
                  </a:lnTo>
                  <a:lnTo>
                    <a:pt x="2602157" y="1282"/>
                  </a:lnTo>
                  <a:lnTo>
                    <a:pt x="2616147" y="1068"/>
                  </a:lnTo>
                  <a:lnTo>
                    <a:pt x="2630137" y="885"/>
                  </a:lnTo>
                  <a:lnTo>
                    <a:pt x="2644127" y="730"/>
                  </a:lnTo>
                  <a:lnTo>
                    <a:pt x="2658117" y="598"/>
                  </a:lnTo>
                  <a:lnTo>
                    <a:pt x="2672107" y="486"/>
                  </a:lnTo>
                  <a:lnTo>
                    <a:pt x="2686097" y="390"/>
                  </a:lnTo>
                  <a:lnTo>
                    <a:pt x="2700087" y="309"/>
                  </a:lnTo>
                  <a:lnTo>
                    <a:pt x="2714078" y="239"/>
                  </a:lnTo>
                  <a:lnTo>
                    <a:pt x="2728068" y="180"/>
                  </a:lnTo>
                  <a:lnTo>
                    <a:pt x="2742058" y="130"/>
                  </a:lnTo>
                  <a:lnTo>
                    <a:pt x="2756048" y="88"/>
                  </a:lnTo>
                  <a:lnTo>
                    <a:pt x="2770038" y="51"/>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17348"/>
              <a:ext cx="4155057" cy="308702"/>
            </a:xfrm>
            <a:custGeom>
              <a:avLst/>
              <a:pathLst>
                <a:path w="4155057" h="308702">
                  <a:moveTo>
                    <a:pt x="0" y="51"/>
                  </a:moveTo>
                  <a:lnTo>
                    <a:pt x="13990" y="69"/>
                  </a:lnTo>
                  <a:lnTo>
                    <a:pt x="27980" y="91"/>
                  </a:lnTo>
                  <a:lnTo>
                    <a:pt x="41970" y="116"/>
                  </a:lnTo>
                  <a:lnTo>
                    <a:pt x="55960" y="145"/>
                  </a:lnTo>
                  <a:lnTo>
                    <a:pt x="69950" y="180"/>
                  </a:lnTo>
                  <a:lnTo>
                    <a:pt x="83940" y="221"/>
                  </a:lnTo>
                  <a:lnTo>
                    <a:pt x="97930" y="269"/>
                  </a:lnTo>
                  <a:lnTo>
                    <a:pt x="111920" y="325"/>
                  </a:lnTo>
                  <a:lnTo>
                    <a:pt x="125910" y="391"/>
                  </a:lnTo>
                  <a:lnTo>
                    <a:pt x="139900" y="468"/>
                  </a:lnTo>
                  <a:lnTo>
                    <a:pt x="153891" y="560"/>
                  </a:lnTo>
                  <a:lnTo>
                    <a:pt x="167881" y="667"/>
                  </a:lnTo>
                  <a:lnTo>
                    <a:pt x="181871" y="792"/>
                  </a:lnTo>
                  <a:lnTo>
                    <a:pt x="195861" y="940"/>
                  </a:lnTo>
                  <a:lnTo>
                    <a:pt x="209851" y="1113"/>
                  </a:lnTo>
                  <a:lnTo>
                    <a:pt x="223841" y="1317"/>
                  </a:lnTo>
                  <a:lnTo>
                    <a:pt x="237831" y="1556"/>
                  </a:lnTo>
                  <a:lnTo>
                    <a:pt x="251821" y="1836"/>
                  </a:lnTo>
                  <a:lnTo>
                    <a:pt x="265811" y="2165"/>
                  </a:lnTo>
                  <a:lnTo>
                    <a:pt x="279801" y="2551"/>
                  </a:lnTo>
                  <a:lnTo>
                    <a:pt x="293791" y="3003"/>
                  </a:lnTo>
                  <a:lnTo>
                    <a:pt x="307782" y="3533"/>
                  </a:lnTo>
                  <a:lnTo>
                    <a:pt x="321772" y="4153"/>
                  </a:lnTo>
                  <a:lnTo>
                    <a:pt x="335762" y="4879"/>
                  </a:lnTo>
                  <a:lnTo>
                    <a:pt x="349752" y="5728"/>
                  </a:lnTo>
                  <a:lnTo>
                    <a:pt x="363742" y="6719"/>
                  </a:lnTo>
                  <a:lnTo>
                    <a:pt x="377732" y="7877"/>
                  </a:lnTo>
                  <a:lnTo>
                    <a:pt x="391722" y="9226"/>
                  </a:lnTo>
                  <a:lnTo>
                    <a:pt x="405712" y="10796"/>
                  </a:lnTo>
                  <a:lnTo>
                    <a:pt x="419702" y="12621"/>
                  </a:lnTo>
                  <a:lnTo>
                    <a:pt x="433692" y="14737"/>
                  </a:lnTo>
                  <a:lnTo>
                    <a:pt x="447682" y="17187"/>
                  </a:lnTo>
                  <a:lnTo>
                    <a:pt x="461673" y="20014"/>
                  </a:lnTo>
                  <a:lnTo>
                    <a:pt x="475663" y="23268"/>
                  </a:lnTo>
                  <a:lnTo>
                    <a:pt x="489653" y="27000"/>
                  </a:lnTo>
                  <a:lnTo>
                    <a:pt x="503643" y="31264"/>
                  </a:lnTo>
                  <a:lnTo>
                    <a:pt x="517633" y="36114"/>
                  </a:lnTo>
                  <a:lnTo>
                    <a:pt x="531623" y="41603"/>
                  </a:lnTo>
                  <a:lnTo>
                    <a:pt x="545613" y="47778"/>
                  </a:lnTo>
                  <a:lnTo>
                    <a:pt x="559603" y="54681"/>
                  </a:lnTo>
                  <a:lnTo>
                    <a:pt x="573593" y="62342"/>
                  </a:lnTo>
                  <a:lnTo>
                    <a:pt x="587583" y="70777"/>
                  </a:lnTo>
                  <a:lnTo>
                    <a:pt x="601574" y="79981"/>
                  </a:lnTo>
                  <a:lnTo>
                    <a:pt x="615564" y="89930"/>
                  </a:lnTo>
                  <a:lnTo>
                    <a:pt x="629554" y="100571"/>
                  </a:lnTo>
                  <a:lnTo>
                    <a:pt x="643544" y="111828"/>
                  </a:lnTo>
                  <a:lnTo>
                    <a:pt x="657534" y="123596"/>
                  </a:lnTo>
                  <a:lnTo>
                    <a:pt x="671524" y="135749"/>
                  </a:lnTo>
                  <a:lnTo>
                    <a:pt x="685514" y="148140"/>
                  </a:lnTo>
                  <a:lnTo>
                    <a:pt x="699504" y="160613"/>
                  </a:lnTo>
                  <a:lnTo>
                    <a:pt x="713494" y="173004"/>
                  </a:lnTo>
                  <a:lnTo>
                    <a:pt x="727484" y="185157"/>
                  </a:lnTo>
                  <a:lnTo>
                    <a:pt x="741474" y="196925"/>
                  </a:lnTo>
                  <a:lnTo>
                    <a:pt x="755465" y="208181"/>
                  </a:lnTo>
                  <a:lnTo>
                    <a:pt x="769455" y="218823"/>
                  </a:lnTo>
                  <a:lnTo>
                    <a:pt x="783445" y="228771"/>
                  </a:lnTo>
                  <a:lnTo>
                    <a:pt x="797435" y="237976"/>
                  </a:lnTo>
                  <a:lnTo>
                    <a:pt x="811425" y="246411"/>
                  </a:lnTo>
                  <a:lnTo>
                    <a:pt x="825415" y="254072"/>
                  </a:lnTo>
                  <a:lnTo>
                    <a:pt x="839405" y="260975"/>
                  </a:lnTo>
                  <a:lnTo>
                    <a:pt x="853395" y="267150"/>
                  </a:lnTo>
                  <a:lnTo>
                    <a:pt x="867385" y="272638"/>
                  </a:lnTo>
                  <a:lnTo>
                    <a:pt x="881375" y="277488"/>
                  </a:lnTo>
                  <a:lnTo>
                    <a:pt x="895365" y="281753"/>
                  </a:lnTo>
                  <a:lnTo>
                    <a:pt x="909356" y="285485"/>
                  </a:lnTo>
                  <a:lnTo>
                    <a:pt x="923346" y="288739"/>
                  </a:lnTo>
                  <a:lnTo>
                    <a:pt x="937336" y="291566"/>
                  </a:lnTo>
                  <a:lnTo>
                    <a:pt x="951326" y="294016"/>
                  </a:lnTo>
                  <a:lnTo>
                    <a:pt x="965316" y="296132"/>
                  </a:lnTo>
                  <a:lnTo>
                    <a:pt x="979306" y="297957"/>
                  </a:lnTo>
                  <a:lnTo>
                    <a:pt x="993296" y="299527"/>
                  </a:lnTo>
                  <a:lnTo>
                    <a:pt x="1007286" y="300876"/>
                  </a:lnTo>
                  <a:lnTo>
                    <a:pt x="1021276" y="302034"/>
                  </a:lnTo>
                  <a:lnTo>
                    <a:pt x="1035266" y="303025"/>
                  </a:lnTo>
                  <a:lnTo>
                    <a:pt x="1049256" y="303874"/>
                  </a:lnTo>
                  <a:lnTo>
                    <a:pt x="1063247" y="304600"/>
                  </a:lnTo>
                  <a:lnTo>
                    <a:pt x="1077237" y="305220"/>
                  </a:lnTo>
                  <a:lnTo>
                    <a:pt x="1091227" y="305750"/>
                  </a:lnTo>
                  <a:lnTo>
                    <a:pt x="1105217" y="306202"/>
                  </a:lnTo>
                  <a:lnTo>
                    <a:pt x="1119207" y="306588"/>
                  </a:lnTo>
                  <a:lnTo>
                    <a:pt x="1133197" y="306916"/>
                  </a:lnTo>
                  <a:lnTo>
                    <a:pt x="1147187" y="307197"/>
                  </a:lnTo>
                  <a:lnTo>
                    <a:pt x="1161177" y="307436"/>
                  </a:lnTo>
                  <a:lnTo>
                    <a:pt x="1175167" y="307639"/>
                  </a:lnTo>
                  <a:lnTo>
                    <a:pt x="1189157" y="307813"/>
                  </a:lnTo>
                  <a:lnTo>
                    <a:pt x="1203148" y="307960"/>
                  </a:lnTo>
                  <a:lnTo>
                    <a:pt x="1217138" y="308086"/>
                  </a:lnTo>
                  <a:lnTo>
                    <a:pt x="1231128" y="308193"/>
                  </a:lnTo>
                  <a:lnTo>
                    <a:pt x="1245118" y="308284"/>
                  </a:lnTo>
                  <a:lnTo>
                    <a:pt x="1259108" y="308362"/>
                  </a:lnTo>
                  <a:lnTo>
                    <a:pt x="1273098" y="308428"/>
                  </a:lnTo>
                  <a:lnTo>
                    <a:pt x="1287088" y="308484"/>
                  </a:lnTo>
                  <a:lnTo>
                    <a:pt x="1301078" y="308532"/>
                  </a:lnTo>
                  <a:lnTo>
                    <a:pt x="1315068" y="308573"/>
                  </a:lnTo>
                  <a:lnTo>
                    <a:pt x="1329058" y="308607"/>
                  </a:lnTo>
                  <a:lnTo>
                    <a:pt x="1343048" y="308637"/>
                  </a:lnTo>
                  <a:lnTo>
                    <a:pt x="1357039" y="308662"/>
                  </a:lnTo>
                  <a:lnTo>
                    <a:pt x="1371029" y="308683"/>
                  </a:lnTo>
                  <a:lnTo>
                    <a:pt x="1385019" y="308702"/>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42" name="pl42"/>
            <p:cNvSpPr/>
            <p:nvPr/>
          </p:nvSpPr>
          <p:spPr>
            <a:xfrm>
              <a:off x="2737948" y="899582"/>
              <a:ext cx="4155057" cy="154376"/>
            </a:xfrm>
            <a:custGeom>
              <a:avLst/>
              <a:pathLst>
                <a:path w="4155057" h="15437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3" name="pl43"/>
            <p:cNvSpPr/>
            <p:nvPr/>
          </p:nvSpPr>
          <p:spPr>
            <a:xfrm>
              <a:off x="2737948" y="3061687"/>
              <a:ext cx="4155057" cy="463078"/>
            </a:xfrm>
            <a:custGeom>
              <a:avLst/>
              <a:pathLst>
                <a:path w="4155057" h="463078">
                  <a:moveTo>
                    <a:pt x="0" y="463078"/>
                  </a:moveTo>
                  <a:lnTo>
                    <a:pt x="13990" y="463060"/>
                  </a:lnTo>
                  <a:lnTo>
                    <a:pt x="27980" y="463039"/>
                  </a:lnTo>
                  <a:lnTo>
                    <a:pt x="41970" y="463014"/>
                  </a:lnTo>
                  <a:lnTo>
                    <a:pt x="55960" y="462984"/>
                  </a:lnTo>
                  <a:lnTo>
                    <a:pt x="69950" y="462950"/>
                  </a:lnTo>
                  <a:lnTo>
                    <a:pt x="83940" y="462909"/>
                  </a:lnTo>
                  <a:lnTo>
                    <a:pt x="97930" y="462861"/>
                  </a:lnTo>
                  <a:lnTo>
                    <a:pt x="111920" y="462805"/>
                  </a:lnTo>
                  <a:lnTo>
                    <a:pt x="125910" y="462739"/>
                  </a:lnTo>
                  <a:lnTo>
                    <a:pt x="139900" y="462661"/>
                  </a:lnTo>
                  <a:lnTo>
                    <a:pt x="153891" y="462570"/>
                  </a:lnTo>
                  <a:lnTo>
                    <a:pt x="167881" y="462463"/>
                  </a:lnTo>
                  <a:lnTo>
                    <a:pt x="181871" y="462337"/>
                  </a:lnTo>
                  <a:lnTo>
                    <a:pt x="195861" y="462190"/>
                  </a:lnTo>
                  <a:lnTo>
                    <a:pt x="209851" y="462016"/>
                  </a:lnTo>
                  <a:lnTo>
                    <a:pt x="223841" y="461813"/>
                  </a:lnTo>
                  <a:lnTo>
                    <a:pt x="237831" y="461574"/>
                  </a:lnTo>
                  <a:lnTo>
                    <a:pt x="251821" y="461293"/>
                  </a:lnTo>
                  <a:lnTo>
                    <a:pt x="265811" y="460964"/>
                  </a:lnTo>
                  <a:lnTo>
                    <a:pt x="279801" y="460579"/>
                  </a:lnTo>
                  <a:lnTo>
                    <a:pt x="293791" y="460127"/>
                  </a:lnTo>
                  <a:lnTo>
                    <a:pt x="307782" y="459597"/>
                  </a:lnTo>
                  <a:lnTo>
                    <a:pt x="321772" y="458977"/>
                  </a:lnTo>
                  <a:lnTo>
                    <a:pt x="335762" y="458251"/>
                  </a:lnTo>
                  <a:lnTo>
                    <a:pt x="349752" y="457402"/>
                  </a:lnTo>
                  <a:lnTo>
                    <a:pt x="363742" y="456410"/>
                  </a:lnTo>
                  <a:lnTo>
                    <a:pt x="377732" y="455253"/>
                  </a:lnTo>
                  <a:lnTo>
                    <a:pt x="391722" y="453904"/>
                  </a:lnTo>
                  <a:lnTo>
                    <a:pt x="405712" y="452334"/>
                  </a:lnTo>
                  <a:lnTo>
                    <a:pt x="419702" y="450509"/>
                  </a:lnTo>
                  <a:lnTo>
                    <a:pt x="433692" y="448393"/>
                  </a:lnTo>
                  <a:lnTo>
                    <a:pt x="447682" y="445943"/>
                  </a:lnTo>
                  <a:lnTo>
                    <a:pt x="461673" y="443116"/>
                  </a:lnTo>
                  <a:lnTo>
                    <a:pt x="475663" y="439862"/>
                  </a:lnTo>
                  <a:lnTo>
                    <a:pt x="489653" y="436129"/>
                  </a:lnTo>
                  <a:lnTo>
                    <a:pt x="503643" y="431865"/>
                  </a:lnTo>
                  <a:lnTo>
                    <a:pt x="517633" y="427015"/>
                  </a:lnTo>
                  <a:lnTo>
                    <a:pt x="531623" y="421527"/>
                  </a:lnTo>
                  <a:lnTo>
                    <a:pt x="545613" y="415352"/>
                  </a:lnTo>
                  <a:lnTo>
                    <a:pt x="559603" y="408449"/>
                  </a:lnTo>
                  <a:lnTo>
                    <a:pt x="573593" y="400788"/>
                  </a:lnTo>
                  <a:lnTo>
                    <a:pt x="587583" y="392353"/>
                  </a:lnTo>
                  <a:lnTo>
                    <a:pt x="601574" y="383148"/>
                  </a:lnTo>
                  <a:lnTo>
                    <a:pt x="615564" y="373200"/>
                  </a:lnTo>
                  <a:lnTo>
                    <a:pt x="629554" y="362558"/>
                  </a:lnTo>
                  <a:lnTo>
                    <a:pt x="643544" y="351302"/>
                  </a:lnTo>
                  <a:lnTo>
                    <a:pt x="657534" y="339533"/>
                  </a:lnTo>
                  <a:lnTo>
                    <a:pt x="671524" y="327381"/>
                  </a:lnTo>
                  <a:lnTo>
                    <a:pt x="685514" y="314989"/>
                  </a:lnTo>
                  <a:lnTo>
                    <a:pt x="699504" y="302517"/>
                  </a:lnTo>
                  <a:lnTo>
                    <a:pt x="713494" y="290126"/>
                  </a:lnTo>
                  <a:lnTo>
                    <a:pt x="727484" y="277973"/>
                  </a:lnTo>
                  <a:lnTo>
                    <a:pt x="741474" y="266205"/>
                  </a:lnTo>
                  <a:lnTo>
                    <a:pt x="755465" y="254948"/>
                  </a:lnTo>
                  <a:lnTo>
                    <a:pt x="769455" y="244307"/>
                  </a:lnTo>
                  <a:lnTo>
                    <a:pt x="783445" y="234358"/>
                  </a:lnTo>
                  <a:lnTo>
                    <a:pt x="797435" y="225154"/>
                  </a:lnTo>
                  <a:lnTo>
                    <a:pt x="811425" y="216719"/>
                  </a:lnTo>
                  <a:lnTo>
                    <a:pt x="825415" y="209058"/>
                  </a:lnTo>
                  <a:lnTo>
                    <a:pt x="839405" y="202155"/>
                  </a:lnTo>
                  <a:lnTo>
                    <a:pt x="853395" y="195980"/>
                  </a:lnTo>
                  <a:lnTo>
                    <a:pt x="867385" y="190491"/>
                  </a:lnTo>
                  <a:lnTo>
                    <a:pt x="881375" y="185641"/>
                  </a:lnTo>
                  <a:lnTo>
                    <a:pt x="895365" y="181377"/>
                  </a:lnTo>
                  <a:lnTo>
                    <a:pt x="909356" y="177645"/>
                  </a:lnTo>
                  <a:lnTo>
                    <a:pt x="923346" y="174391"/>
                  </a:lnTo>
                  <a:lnTo>
                    <a:pt x="937336" y="171563"/>
                  </a:lnTo>
                  <a:lnTo>
                    <a:pt x="951326" y="169114"/>
                  </a:lnTo>
                  <a:lnTo>
                    <a:pt x="965316" y="166998"/>
                  </a:lnTo>
                  <a:lnTo>
                    <a:pt x="979306" y="165173"/>
                  </a:lnTo>
                  <a:lnTo>
                    <a:pt x="993296" y="163602"/>
                  </a:lnTo>
                  <a:lnTo>
                    <a:pt x="1007286" y="162253"/>
                  </a:lnTo>
                  <a:lnTo>
                    <a:pt x="1021276" y="161096"/>
                  </a:lnTo>
                  <a:lnTo>
                    <a:pt x="1035266" y="160105"/>
                  </a:lnTo>
                  <a:lnTo>
                    <a:pt x="1049256" y="159256"/>
                  </a:lnTo>
                  <a:lnTo>
                    <a:pt x="1063247" y="158530"/>
                  </a:lnTo>
                  <a:lnTo>
                    <a:pt x="1077237" y="157910"/>
                  </a:lnTo>
                  <a:lnTo>
                    <a:pt x="1091227" y="157380"/>
                  </a:lnTo>
                  <a:lnTo>
                    <a:pt x="1105217" y="156928"/>
                  </a:lnTo>
                  <a:lnTo>
                    <a:pt x="1119207" y="156542"/>
                  </a:lnTo>
                  <a:lnTo>
                    <a:pt x="1133197" y="156213"/>
                  </a:lnTo>
                  <a:lnTo>
                    <a:pt x="1147187" y="155933"/>
                  </a:lnTo>
                  <a:lnTo>
                    <a:pt x="1161177" y="155694"/>
                  </a:lnTo>
                  <a:lnTo>
                    <a:pt x="1175167" y="155490"/>
                  </a:lnTo>
                  <a:lnTo>
                    <a:pt x="1189157" y="155317"/>
                  </a:lnTo>
                  <a:lnTo>
                    <a:pt x="1203148" y="155169"/>
                  </a:lnTo>
                  <a:lnTo>
                    <a:pt x="1217138" y="155043"/>
                  </a:lnTo>
                  <a:lnTo>
                    <a:pt x="1231128" y="154936"/>
                  </a:lnTo>
                  <a:lnTo>
                    <a:pt x="1245118" y="154845"/>
                  </a:lnTo>
                  <a:lnTo>
                    <a:pt x="1259108" y="154768"/>
                  </a:lnTo>
                  <a:lnTo>
                    <a:pt x="1273098" y="154702"/>
                  </a:lnTo>
                  <a:lnTo>
                    <a:pt x="1287088" y="154645"/>
                  </a:lnTo>
                  <a:lnTo>
                    <a:pt x="1301078" y="154598"/>
                  </a:lnTo>
                  <a:lnTo>
                    <a:pt x="1315068" y="154557"/>
                  </a:lnTo>
                  <a:lnTo>
                    <a:pt x="1329058" y="154522"/>
                  </a:lnTo>
                  <a:lnTo>
                    <a:pt x="1343048" y="154493"/>
                  </a:lnTo>
                  <a:lnTo>
                    <a:pt x="1357039" y="154468"/>
                  </a:lnTo>
                  <a:lnTo>
                    <a:pt x="1371029" y="154446"/>
                  </a:lnTo>
                  <a:lnTo>
                    <a:pt x="1385019" y="154428"/>
                  </a:lnTo>
                  <a:lnTo>
                    <a:pt x="1385019" y="154376"/>
                  </a:lnTo>
                  <a:lnTo>
                    <a:pt x="1399009" y="154385"/>
                  </a:lnTo>
                  <a:lnTo>
                    <a:pt x="1412999" y="154396"/>
                  </a:lnTo>
                  <a:lnTo>
                    <a:pt x="1426989" y="154409"/>
                  </a:lnTo>
                  <a:lnTo>
                    <a:pt x="1440979" y="154423"/>
                  </a:lnTo>
                  <a:lnTo>
                    <a:pt x="1454969" y="154441"/>
                  </a:lnTo>
                  <a:lnTo>
                    <a:pt x="1468959" y="154461"/>
                  </a:lnTo>
                  <a:lnTo>
                    <a:pt x="1482949" y="154485"/>
                  </a:lnTo>
                  <a:lnTo>
                    <a:pt x="1496939" y="154513"/>
                  </a:lnTo>
                  <a:lnTo>
                    <a:pt x="1510930" y="154546"/>
                  </a:lnTo>
                  <a:lnTo>
                    <a:pt x="1524920" y="154585"/>
                  </a:lnTo>
                  <a:lnTo>
                    <a:pt x="1538910" y="154631"/>
                  </a:lnTo>
                  <a:lnTo>
                    <a:pt x="1552900" y="154684"/>
                  </a:lnTo>
                  <a:lnTo>
                    <a:pt x="1566890" y="154747"/>
                  </a:lnTo>
                  <a:lnTo>
                    <a:pt x="1580880" y="154821"/>
                  </a:lnTo>
                  <a:lnTo>
                    <a:pt x="1594870" y="154907"/>
                  </a:lnTo>
                  <a:lnTo>
                    <a:pt x="1608860" y="155009"/>
                  </a:lnTo>
                  <a:lnTo>
                    <a:pt x="1622850" y="155129"/>
                  </a:lnTo>
                  <a:lnTo>
                    <a:pt x="1636840" y="155269"/>
                  </a:lnTo>
                  <a:lnTo>
                    <a:pt x="1650830" y="155433"/>
                  </a:lnTo>
                  <a:lnTo>
                    <a:pt x="1664821" y="155626"/>
                  </a:lnTo>
                  <a:lnTo>
                    <a:pt x="1678811" y="155852"/>
                  </a:lnTo>
                  <a:lnTo>
                    <a:pt x="1692801" y="156117"/>
                  </a:lnTo>
                  <a:lnTo>
                    <a:pt x="1706791" y="156427"/>
                  </a:lnTo>
                  <a:lnTo>
                    <a:pt x="1720781" y="156790"/>
                  </a:lnTo>
                  <a:lnTo>
                    <a:pt x="1734771" y="157215"/>
                  </a:lnTo>
                  <a:lnTo>
                    <a:pt x="1748761" y="157710"/>
                  </a:lnTo>
                  <a:lnTo>
                    <a:pt x="1762751" y="158289"/>
                  </a:lnTo>
                  <a:lnTo>
                    <a:pt x="1776741" y="158964"/>
                  </a:lnTo>
                  <a:lnTo>
                    <a:pt x="1790731" y="159749"/>
                  </a:lnTo>
                  <a:lnTo>
                    <a:pt x="1804722" y="160661"/>
                  </a:lnTo>
                  <a:lnTo>
                    <a:pt x="1818712" y="161719"/>
                  </a:lnTo>
                  <a:lnTo>
                    <a:pt x="1832702" y="162944"/>
                  </a:lnTo>
                  <a:lnTo>
                    <a:pt x="1846692" y="164358"/>
                  </a:lnTo>
                  <a:lnTo>
                    <a:pt x="1860682" y="165985"/>
                  </a:lnTo>
                  <a:lnTo>
                    <a:pt x="1874672" y="167851"/>
                  </a:lnTo>
                  <a:lnTo>
                    <a:pt x="1888662" y="169983"/>
                  </a:lnTo>
                  <a:lnTo>
                    <a:pt x="1902652" y="172408"/>
                  </a:lnTo>
                  <a:lnTo>
                    <a:pt x="1916642" y="175152"/>
                  </a:lnTo>
                  <a:lnTo>
                    <a:pt x="1930632" y="178240"/>
                  </a:lnTo>
                  <a:lnTo>
                    <a:pt x="1944622" y="181691"/>
                  </a:lnTo>
                  <a:lnTo>
                    <a:pt x="1958613" y="185522"/>
                  </a:lnTo>
                  <a:lnTo>
                    <a:pt x="1972603" y="189739"/>
                  </a:lnTo>
                  <a:lnTo>
                    <a:pt x="1986593" y="194341"/>
                  </a:lnTo>
                  <a:lnTo>
                    <a:pt x="2000583" y="199316"/>
                  </a:lnTo>
                  <a:lnTo>
                    <a:pt x="2014573" y="204636"/>
                  </a:lnTo>
                  <a:lnTo>
                    <a:pt x="2028563" y="210265"/>
                  </a:lnTo>
                  <a:lnTo>
                    <a:pt x="2042553" y="216149"/>
                  </a:lnTo>
                  <a:lnTo>
                    <a:pt x="2056543" y="222225"/>
                  </a:lnTo>
                  <a:lnTo>
                    <a:pt x="2070533" y="228421"/>
                  </a:lnTo>
                  <a:lnTo>
                    <a:pt x="2084523" y="234657"/>
                  </a:lnTo>
                  <a:lnTo>
                    <a:pt x="2098513" y="240853"/>
                  </a:lnTo>
                  <a:lnTo>
                    <a:pt x="2112504" y="246929"/>
                  </a:lnTo>
                  <a:lnTo>
                    <a:pt x="2126494" y="252813"/>
                  </a:lnTo>
                  <a:lnTo>
                    <a:pt x="2140484" y="258441"/>
                  </a:lnTo>
                  <a:lnTo>
                    <a:pt x="2154474" y="263762"/>
                  </a:lnTo>
                  <a:lnTo>
                    <a:pt x="2168464" y="268736"/>
                  </a:lnTo>
                  <a:lnTo>
                    <a:pt x="2182454" y="273339"/>
                  </a:lnTo>
                  <a:lnTo>
                    <a:pt x="2196444" y="277556"/>
                  </a:lnTo>
                  <a:lnTo>
                    <a:pt x="2210434" y="281387"/>
                  </a:lnTo>
                  <a:lnTo>
                    <a:pt x="2224424" y="284838"/>
                  </a:lnTo>
                  <a:lnTo>
                    <a:pt x="2238414" y="287926"/>
                  </a:lnTo>
                  <a:lnTo>
                    <a:pt x="2252404" y="290670"/>
                  </a:lnTo>
                  <a:lnTo>
                    <a:pt x="2266395" y="293095"/>
                  </a:lnTo>
                  <a:lnTo>
                    <a:pt x="2280385" y="295227"/>
                  </a:lnTo>
                  <a:lnTo>
                    <a:pt x="2294375" y="297093"/>
                  </a:lnTo>
                  <a:lnTo>
                    <a:pt x="2308365" y="298720"/>
                  </a:lnTo>
                  <a:lnTo>
                    <a:pt x="2322355" y="300134"/>
                  </a:lnTo>
                  <a:lnTo>
                    <a:pt x="2336345" y="301359"/>
                  </a:lnTo>
                  <a:lnTo>
                    <a:pt x="2350335" y="302417"/>
                  </a:lnTo>
                  <a:lnTo>
                    <a:pt x="2364325" y="303329"/>
                  </a:lnTo>
                  <a:lnTo>
                    <a:pt x="2378315" y="304114"/>
                  </a:lnTo>
                  <a:lnTo>
                    <a:pt x="2392305" y="304789"/>
                  </a:lnTo>
                  <a:lnTo>
                    <a:pt x="2406296" y="305368"/>
                  </a:lnTo>
                  <a:lnTo>
                    <a:pt x="2420286" y="305863"/>
                  </a:lnTo>
                  <a:lnTo>
                    <a:pt x="2434276" y="306288"/>
                  </a:lnTo>
                  <a:lnTo>
                    <a:pt x="2448266" y="306651"/>
                  </a:lnTo>
                  <a:lnTo>
                    <a:pt x="2462256" y="306961"/>
                  </a:lnTo>
                  <a:lnTo>
                    <a:pt x="2476246" y="307226"/>
                  </a:lnTo>
                  <a:lnTo>
                    <a:pt x="2490236" y="307452"/>
                  </a:lnTo>
                  <a:lnTo>
                    <a:pt x="2504226" y="307645"/>
                  </a:lnTo>
                  <a:lnTo>
                    <a:pt x="2518216" y="307809"/>
                  </a:lnTo>
                  <a:lnTo>
                    <a:pt x="2532206" y="307949"/>
                  </a:lnTo>
                  <a:lnTo>
                    <a:pt x="2546196" y="308069"/>
                  </a:lnTo>
                  <a:lnTo>
                    <a:pt x="2560187" y="308170"/>
                  </a:lnTo>
                  <a:lnTo>
                    <a:pt x="2574177" y="308257"/>
                  </a:lnTo>
                  <a:lnTo>
                    <a:pt x="2588167" y="308331"/>
                  </a:lnTo>
                  <a:lnTo>
                    <a:pt x="2602157" y="308394"/>
                  </a:lnTo>
                  <a:lnTo>
                    <a:pt x="2616147" y="308447"/>
                  </a:lnTo>
                  <a:lnTo>
                    <a:pt x="2630137" y="308493"/>
                  </a:lnTo>
                  <a:lnTo>
                    <a:pt x="2644127" y="308532"/>
                  </a:lnTo>
                  <a:lnTo>
                    <a:pt x="2658117" y="308565"/>
                  </a:lnTo>
                  <a:lnTo>
                    <a:pt x="2672107" y="308593"/>
                  </a:lnTo>
                  <a:lnTo>
                    <a:pt x="2686097" y="308617"/>
                  </a:lnTo>
                  <a:lnTo>
                    <a:pt x="2700087" y="308637"/>
                  </a:lnTo>
                  <a:lnTo>
                    <a:pt x="2714078" y="308654"/>
                  </a:lnTo>
                  <a:lnTo>
                    <a:pt x="2728068" y="308669"/>
                  </a:lnTo>
                  <a:lnTo>
                    <a:pt x="2742058" y="308682"/>
                  </a:lnTo>
                  <a:lnTo>
                    <a:pt x="2756048" y="308692"/>
                  </a:lnTo>
                  <a:lnTo>
                    <a:pt x="2770038" y="308702"/>
                  </a:lnTo>
                  <a:lnTo>
                    <a:pt x="2770038" y="308650"/>
                  </a:lnTo>
                  <a:lnTo>
                    <a:pt x="2784028" y="308632"/>
                  </a:lnTo>
                  <a:lnTo>
                    <a:pt x="2798018" y="308610"/>
                  </a:lnTo>
                  <a:lnTo>
                    <a:pt x="2812008" y="308585"/>
                  </a:lnTo>
                  <a:lnTo>
                    <a:pt x="2825998" y="308556"/>
                  </a:lnTo>
                  <a:lnTo>
                    <a:pt x="2839988" y="308521"/>
                  </a:lnTo>
                  <a:lnTo>
                    <a:pt x="2853978" y="308480"/>
                  </a:lnTo>
                  <a:lnTo>
                    <a:pt x="2867969" y="308432"/>
                  </a:lnTo>
                  <a:lnTo>
                    <a:pt x="2881959" y="308376"/>
                  </a:lnTo>
                  <a:lnTo>
                    <a:pt x="2895949" y="308310"/>
                  </a:lnTo>
                  <a:lnTo>
                    <a:pt x="2909939" y="308233"/>
                  </a:lnTo>
                  <a:lnTo>
                    <a:pt x="2923929" y="308141"/>
                  </a:lnTo>
                  <a:lnTo>
                    <a:pt x="2937919" y="308034"/>
                  </a:lnTo>
                  <a:lnTo>
                    <a:pt x="2951909" y="307909"/>
                  </a:lnTo>
                  <a:lnTo>
                    <a:pt x="2965899" y="307761"/>
                  </a:lnTo>
                  <a:lnTo>
                    <a:pt x="2979889" y="307588"/>
                  </a:lnTo>
                  <a:lnTo>
                    <a:pt x="2993879" y="307384"/>
                  </a:lnTo>
                  <a:lnTo>
                    <a:pt x="3007870" y="307145"/>
                  </a:lnTo>
                  <a:lnTo>
                    <a:pt x="3021860" y="306865"/>
                  </a:lnTo>
                  <a:lnTo>
                    <a:pt x="3035850" y="306536"/>
                  </a:lnTo>
                  <a:lnTo>
                    <a:pt x="3049840" y="306150"/>
                  </a:lnTo>
                  <a:lnTo>
                    <a:pt x="3063830" y="305698"/>
                  </a:lnTo>
                  <a:lnTo>
                    <a:pt x="3077820" y="305168"/>
                  </a:lnTo>
                  <a:lnTo>
                    <a:pt x="3091810" y="304548"/>
                  </a:lnTo>
                  <a:lnTo>
                    <a:pt x="3105800" y="303822"/>
                  </a:lnTo>
                  <a:lnTo>
                    <a:pt x="3119790" y="302973"/>
                  </a:lnTo>
                  <a:lnTo>
                    <a:pt x="3133780" y="301982"/>
                  </a:lnTo>
                  <a:lnTo>
                    <a:pt x="3147770" y="300824"/>
                  </a:lnTo>
                  <a:lnTo>
                    <a:pt x="3161761" y="299475"/>
                  </a:lnTo>
                  <a:lnTo>
                    <a:pt x="3175751" y="297905"/>
                  </a:lnTo>
                  <a:lnTo>
                    <a:pt x="3189741" y="296080"/>
                  </a:lnTo>
                  <a:lnTo>
                    <a:pt x="3203731" y="293964"/>
                  </a:lnTo>
                  <a:lnTo>
                    <a:pt x="3217721" y="291514"/>
                  </a:lnTo>
                  <a:lnTo>
                    <a:pt x="3231711" y="288687"/>
                  </a:lnTo>
                  <a:lnTo>
                    <a:pt x="3245701" y="285433"/>
                  </a:lnTo>
                  <a:lnTo>
                    <a:pt x="3259691" y="281701"/>
                  </a:lnTo>
                  <a:lnTo>
                    <a:pt x="3273681" y="277437"/>
                  </a:lnTo>
                  <a:lnTo>
                    <a:pt x="3287671" y="272587"/>
                  </a:lnTo>
                  <a:lnTo>
                    <a:pt x="3301661" y="267098"/>
                  </a:lnTo>
                  <a:lnTo>
                    <a:pt x="3315652" y="260923"/>
                  </a:lnTo>
                  <a:lnTo>
                    <a:pt x="3329642" y="254020"/>
                  </a:lnTo>
                  <a:lnTo>
                    <a:pt x="3343632" y="246359"/>
                  </a:lnTo>
                  <a:lnTo>
                    <a:pt x="3357622" y="237924"/>
                  </a:lnTo>
                  <a:lnTo>
                    <a:pt x="3371612" y="228720"/>
                  </a:lnTo>
                  <a:lnTo>
                    <a:pt x="3385602" y="218771"/>
                  </a:lnTo>
                  <a:lnTo>
                    <a:pt x="3399592" y="208130"/>
                  </a:lnTo>
                  <a:lnTo>
                    <a:pt x="3413582" y="196873"/>
                  </a:lnTo>
                  <a:lnTo>
                    <a:pt x="3427572" y="185105"/>
                  </a:lnTo>
                  <a:lnTo>
                    <a:pt x="3441562" y="172952"/>
                  </a:lnTo>
                  <a:lnTo>
                    <a:pt x="3455552" y="160561"/>
                  </a:lnTo>
                  <a:lnTo>
                    <a:pt x="3469543" y="148088"/>
                  </a:lnTo>
                  <a:lnTo>
                    <a:pt x="3483533" y="135697"/>
                  </a:lnTo>
                  <a:lnTo>
                    <a:pt x="3497523" y="123544"/>
                  </a:lnTo>
                  <a:lnTo>
                    <a:pt x="3511513" y="111776"/>
                  </a:lnTo>
                  <a:lnTo>
                    <a:pt x="3525503" y="100520"/>
                  </a:lnTo>
                  <a:lnTo>
                    <a:pt x="3539493" y="89878"/>
                  </a:lnTo>
                  <a:lnTo>
                    <a:pt x="3553483" y="79930"/>
                  </a:lnTo>
                  <a:lnTo>
                    <a:pt x="3567473" y="70725"/>
                  </a:lnTo>
                  <a:lnTo>
                    <a:pt x="3581463" y="62290"/>
                  </a:lnTo>
                  <a:lnTo>
                    <a:pt x="3595453" y="54629"/>
                  </a:lnTo>
                  <a:lnTo>
                    <a:pt x="3609444" y="47726"/>
                  </a:lnTo>
                  <a:lnTo>
                    <a:pt x="3623434" y="41551"/>
                  </a:lnTo>
                  <a:lnTo>
                    <a:pt x="3637424" y="36063"/>
                  </a:lnTo>
                  <a:lnTo>
                    <a:pt x="3651414" y="31213"/>
                  </a:lnTo>
                  <a:lnTo>
                    <a:pt x="3665404" y="26948"/>
                  </a:lnTo>
                  <a:lnTo>
                    <a:pt x="3679394" y="23216"/>
                  </a:lnTo>
                  <a:lnTo>
                    <a:pt x="3693384" y="19962"/>
                  </a:lnTo>
                  <a:lnTo>
                    <a:pt x="3707374" y="17135"/>
                  </a:lnTo>
                  <a:lnTo>
                    <a:pt x="3721364" y="14685"/>
                  </a:lnTo>
                  <a:lnTo>
                    <a:pt x="3735354" y="12569"/>
                  </a:lnTo>
                  <a:lnTo>
                    <a:pt x="3749344" y="10744"/>
                  </a:lnTo>
                  <a:lnTo>
                    <a:pt x="3763335" y="9174"/>
                  </a:lnTo>
                  <a:lnTo>
                    <a:pt x="3777325" y="7825"/>
                  </a:lnTo>
                  <a:lnTo>
                    <a:pt x="3791315" y="6667"/>
                  </a:lnTo>
                  <a:lnTo>
                    <a:pt x="3805305" y="5676"/>
                  </a:lnTo>
                  <a:lnTo>
                    <a:pt x="3819295" y="4827"/>
                  </a:lnTo>
                  <a:lnTo>
                    <a:pt x="3833285" y="4101"/>
                  </a:lnTo>
                  <a:lnTo>
                    <a:pt x="3847275" y="3481"/>
                  </a:lnTo>
                  <a:lnTo>
                    <a:pt x="3861265" y="2951"/>
                  </a:lnTo>
                  <a:lnTo>
                    <a:pt x="3875255" y="2499"/>
                  </a:lnTo>
                  <a:lnTo>
                    <a:pt x="3889245" y="2113"/>
                  </a:lnTo>
                  <a:lnTo>
                    <a:pt x="3903235" y="1785"/>
                  </a:lnTo>
                  <a:lnTo>
                    <a:pt x="3917226" y="1504"/>
                  </a:lnTo>
                  <a:lnTo>
                    <a:pt x="3931216" y="1265"/>
                  </a:lnTo>
                  <a:lnTo>
                    <a:pt x="3945206" y="1062"/>
                  </a:lnTo>
                  <a:lnTo>
                    <a:pt x="3959196" y="888"/>
                  </a:lnTo>
                  <a:lnTo>
                    <a:pt x="3973186" y="741"/>
                  </a:lnTo>
                  <a:lnTo>
                    <a:pt x="3987176" y="615"/>
                  </a:lnTo>
                  <a:lnTo>
                    <a:pt x="4001166" y="508"/>
                  </a:lnTo>
                  <a:lnTo>
                    <a:pt x="4015156" y="417"/>
                  </a:lnTo>
                  <a:lnTo>
                    <a:pt x="4029146" y="339"/>
                  </a:lnTo>
                  <a:lnTo>
                    <a:pt x="4043136" y="273"/>
                  </a:lnTo>
                  <a:lnTo>
                    <a:pt x="4057126" y="217"/>
                  </a:lnTo>
                  <a:lnTo>
                    <a:pt x="4071117" y="169"/>
                  </a:lnTo>
                  <a:lnTo>
                    <a:pt x="4085107" y="128"/>
                  </a:lnTo>
                  <a:lnTo>
                    <a:pt x="4099097" y="94"/>
                  </a:lnTo>
                  <a:lnTo>
                    <a:pt x="4113087" y="64"/>
                  </a:lnTo>
                  <a:lnTo>
                    <a:pt x="4127077" y="39"/>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62971"/>
              <a:ext cx="4155057" cy="463130"/>
            </a:xfrm>
            <a:custGeom>
              <a:avLst/>
              <a:pathLst>
                <a:path w="4155057" h="46313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753"/>
                  </a:lnTo>
                  <a:lnTo>
                    <a:pt x="1399009" y="308753"/>
                  </a:lnTo>
                  <a:lnTo>
                    <a:pt x="1412999" y="308753"/>
                  </a:lnTo>
                  <a:lnTo>
                    <a:pt x="1426989" y="308753"/>
                  </a:lnTo>
                  <a:lnTo>
                    <a:pt x="1440979" y="308753"/>
                  </a:lnTo>
                  <a:lnTo>
                    <a:pt x="1454969" y="308753"/>
                  </a:lnTo>
                  <a:lnTo>
                    <a:pt x="1468959" y="308753"/>
                  </a:lnTo>
                  <a:lnTo>
                    <a:pt x="1482949" y="308753"/>
                  </a:lnTo>
                  <a:lnTo>
                    <a:pt x="1496939" y="308753"/>
                  </a:lnTo>
                  <a:lnTo>
                    <a:pt x="1510930" y="308753"/>
                  </a:lnTo>
                  <a:lnTo>
                    <a:pt x="1524920" y="308753"/>
                  </a:lnTo>
                  <a:lnTo>
                    <a:pt x="1538910" y="308753"/>
                  </a:lnTo>
                  <a:lnTo>
                    <a:pt x="1552900" y="308753"/>
                  </a:lnTo>
                  <a:lnTo>
                    <a:pt x="1566890" y="308753"/>
                  </a:lnTo>
                  <a:lnTo>
                    <a:pt x="1580880" y="308753"/>
                  </a:lnTo>
                  <a:lnTo>
                    <a:pt x="1594870" y="308753"/>
                  </a:lnTo>
                  <a:lnTo>
                    <a:pt x="1608860" y="308753"/>
                  </a:lnTo>
                  <a:lnTo>
                    <a:pt x="1622850" y="308753"/>
                  </a:lnTo>
                  <a:lnTo>
                    <a:pt x="1636840" y="308753"/>
                  </a:lnTo>
                  <a:lnTo>
                    <a:pt x="1650830" y="308753"/>
                  </a:lnTo>
                  <a:lnTo>
                    <a:pt x="1664821" y="308753"/>
                  </a:lnTo>
                  <a:lnTo>
                    <a:pt x="1678811" y="308753"/>
                  </a:lnTo>
                  <a:lnTo>
                    <a:pt x="1692801" y="308753"/>
                  </a:lnTo>
                  <a:lnTo>
                    <a:pt x="1706791" y="308753"/>
                  </a:lnTo>
                  <a:lnTo>
                    <a:pt x="1720781" y="308753"/>
                  </a:lnTo>
                  <a:lnTo>
                    <a:pt x="1734771" y="308753"/>
                  </a:lnTo>
                  <a:lnTo>
                    <a:pt x="1748761" y="308753"/>
                  </a:lnTo>
                  <a:lnTo>
                    <a:pt x="1762751" y="308753"/>
                  </a:lnTo>
                  <a:lnTo>
                    <a:pt x="1776741" y="308753"/>
                  </a:lnTo>
                  <a:lnTo>
                    <a:pt x="1790731" y="308753"/>
                  </a:lnTo>
                  <a:lnTo>
                    <a:pt x="1804722" y="308753"/>
                  </a:lnTo>
                  <a:lnTo>
                    <a:pt x="1818712" y="308753"/>
                  </a:lnTo>
                  <a:lnTo>
                    <a:pt x="1832702" y="308753"/>
                  </a:lnTo>
                  <a:lnTo>
                    <a:pt x="1846692" y="308753"/>
                  </a:lnTo>
                  <a:lnTo>
                    <a:pt x="1860682" y="308753"/>
                  </a:lnTo>
                  <a:lnTo>
                    <a:pt x="1874672" y="308753"/>
                  </a:lnTo>
                  <a:lnTo>
                    <a:pt x="1888662" y="308753"/>
                  </a:lnTo>
                  <a:lnTo>
                    <a:pt x="1902652" y="308753"/>
                  </a:lnTo>
                  <a:lnTo>
                    <a:pt x="1916642" y="308753"/>
                  </a:lnTo>
                  <a:lnTo>
                    <a:pt x="1930632" y="308753"/>
                  </a:lnTo>
                  <a:lnTo>
                    <a:pt x="1944622" y="308753"/>
                  </a:lnTo>
                  <a:lnTo>
                    <a:pt x="1958613" y="308753"/>
                  </a:lnTo>
                  <a:lnTo>
                    <a:pt x="1972603" y="308753"/>
                  </a:lnTo>
                  <a:lnTo>
                    <a:pt x="1986593" y="308753"/>
                  </a:lnTo>
                  <a:lnTo>
                    <a:pt x="2000583" y="308753"/>
                  </a:lnTo>
                  <a:lnTo>
                    <a:pt x="2014573" y="308753"/>
                  </a:lnTo>
                  <a:lnTo>
                    <a:pt x="2028563" y="308753"/>
                  </a:lnTo>
                  <a:lnTo>
                    <a:pt x="2042553" y="308753"/>
                  </a:lnTo>
                  <a:lnTo>
                    <a:pt x="2056543" y="308753"/>
                  </a:lnTo>
                  <a:lnTo>
                    <a:pt x="2070533" y="308753"/>
                  </a:lnTo>
                  <a:lnTo>
                    <a:pt x="2084523" y="308753"/>
                  </a:lnTo>
                  <a:lnTo>
                    <a:pt x="2098513" y="308753"/>
                  </a:lnTo>
                  <a:lnTo>
                    <a:pt x="2112504" y="308753"/>
                  </a:lnTo>
                  <a:lnTo>
                    <a:pt x="2126494" y="308753"/>
                  </a:lnTo>
                  <a:lnTo>
                    <a:pt x="2140484" y="308753"/>
                  </a:lnTo>
                  <a:lnTo>
                    <a:pt x="2154474" y="308753"/>
                  </a:lnTo>
                  <a:lnTo>
                    <a:pt x="2168464" y="308753"/>
                  </a:lnTo>
                  <a:lnTo>
                    <a:pt x="2182454" y="308753"/>
                  </a:lnTo>
                  <a:lnTo>
                    <a:pt x="2196444" y="308753"/>
                  </a:lnTo>
                  <a:lnTo>
                    <a:pt x="2210434" y="308753"/>
                  </a:lnTo>
                  <a:lnTo>
                    <a:pt x="2224424" y="308753"/>
                  </a:lnTo>
                  <a:lnTo>
                    <a:pt x="2238414" y="308753"/>
                  </a:lnTo>
                  <a:lnTo>
                    <a:pt x="2252404" y="308753"/>
                  </a:lnTo>
                  <a:lnTo>
                    <a:pt x="2266395" y="308753"/>
                  </a:lnTo>
                  <a:lnTo>
                    <a:pt x="2280385" y="308753"/>
                  </a:lnTo>
                  <a:lnTo>
                    <a:pt x="2294375" y="308753"/>
                  </a:lnTo>
                  <a:lnTo>
                    <a:pt x="2308365" y="308753"/>
                  </a:lnTo>
                  <a:lnTo>
                    <a:pt x="2322355" y="308753"/>
                  </a:lnTo>
                  <a:lnTo>
                    <a:pt x="2336345" y="308753"/>
                  </a:lnTo>
                  <a:lnTo>
                    <a:pt x="2350335" y="308753"/>
                  </a:lnTo>
                  <a:lnTo>
                    <a:pt x="2364325" y="308753"/>
                  </a:lnTo>
                  <a:lnTo>
                    <a:pt x="2378315" y="308753"/>
                  </a:lnTo>
                  <a:lnTo>
                    <a:pt x="2392305" y="308753"/>
                  </a:lnTo>
                  <a:lnTo>
                    <a:pt x="2406296" y="308753"/>
                  </a:lnTo>
                  <a:lnTo>
                    <a:pt x="2420286" y="308753"/>
                  </a:lnTo>
                  <a:lnTo>
                    <a:pt x="2434276" y="308753"/>
                  </a:lnTo>
                  <a:lnTo>
                    <a:pt x="2448266" y="308753"/>
                  </a:lnTo>
                  <a:lnTo>
                    <a:pt x="2462256" y="308753"/>
                  </a:lnTo>
                  <a:lnTo>
                    <a:pt x="2476246" y="308753"/>
                  </a:lnTo>
                  <a:lnTo>
                    <a:pt x="2490236" y="308753"/>
                  </a:lnTo>
                  <a:lnTo>
                    <a:pt x="2504226" y="308753"/>
                  </a:lnTo>
                  <a:lnTo>
                    <a:pt x="2518216" y="308753"/>
                  </a:lnTo>
                  <a:lnTo>
                    <a:pt x="2532206" y="308753"/>
                  </a:lnTo>
                  <a:lnTo>
                    <a:pt x="2546196" y="308753"/>
                  </a:lnTo>
                  <a:lnTo>
                    <a:pt x="2560187" y="308753"/>
                  </a:lnTo>
                  <a:lnTo>
                    <a:pt x="2574177" y="308753"/>
                  </a:lnTo>
                  <a:lnTo>
                    <a:pt x="2588167" y="308753"/>
                  </a:lnTo>
                  <a:lnTo>
                    <a:pt x="2602157" y="308753"/>
                  </a:lnTo>
                  <a:lnTo>
                    <a:pt x="2616147" y="308753"/>
                  </a:lnTo>
                  <a:lnTo>
                    <a:pt x="2630137" y="308753"/>
                  </a:lnTo>
                  <a:lnTo>
                    <a:pt x="2644127" y="308753"/>
                  </a:lnTo>
                  <a:lnTo>
                    <a:pt x="2658117" y="308753"/>
                  </a:lnTo>
                  <a:lnTo>
                    <a:pt x="2672107" y="308753"/>
                  </a:lnTo>
                  <a:lnTo>
                    <a:pt x="2686097" y="308753"/>
                  </a:lnTo>
                  <a:lnTo>
                    <a:pt x="2700087" y="308753"/>
                  </a:lnTo>
                  <a:lnTo>
                    <a:pt x="2714078" y="308753"/>
                  </a:lnTo>
                  <a:lnTo>
                    <a:pt x="2728068" y="308753"/>
                  </a:lnTo>
                  <a:lnTo>
                    <a:pt x="2742058" y="308753"/>
                  </a:lnTo>
                  <a:lnTo>
                    <a:pt x="2756048" y="308753"/>
                  </a:lnTo>
                  <a:lnTo>
                    <a:pt x="2770038" y="308753"/>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p:txBody>
        </p:sp>
        <p:sp>
          <p:nvSpPr>
            <p:cNvPr id="45" name="pl45"/>
            <p:cNvSpPr/>
            <p:nvPr/>
          </p:nvSpPr>
          <p:spPr>
            <a:xfrm>
              <a:off x="2737948" y="2752830"/>
              <a:ext cx="4155057" cy="1389702"/>
            </a:xfrm>
            <a:custGeom>
              <a:avLst/>
              <a:pathLst>
                <a:path w="4155057" h="1389702">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9064"/>
                  </a:lnTo>
                  <a:lnTo>
                    <a:pt x="1399009" y="309119"/>
                  </a:lnTo>
                  <a:lnTo>
                    <a:pt x="1412999" y="309183"/>
                  </a:lnTo>
                  <a:lnTo>
                    <a:pt x="1426989" y="309258"/>
                  </a:lnTo>
                  <a:lnTo>
                    <a:pt x="1440979" y="309346"/>
                  </a:lnTo>
                  <a:lnTo>
                    <a:pt x="1454969" y="309450"/>
                  </a:lnTo>
                  <a:lnTo>
                    <a:pt x="1468959" y="309572"/>
                  </a:lnTo>
                  <a:lnTo>
                    <a:pt x="1482949" y="309716"/>
                  </a:lnTo>
                  <a:lnTo>
                    <a:pt x="1496939" y="309884"/>
                  </a:lnTo>
                  <a:lnTo>
                    <a:pt x="1510930" y="310083"/>
                  </a:lnTo>
                  <a:lnTo>
                    <a:pt x="1524920" y="310315"/>
                  </a:lnTo>
                  <a:lnTo>
                    <a:pt x="1538910" y="310589"/>
                  </a:lnTo>
                  <a:lnTo>
                    <a:pt x="1552900" y="310910"/>
                  </a:lnTo>
                  <a:lnTo>
                    <a:pt x="1566890" y="311287"/>
                  </a:lnTo>
                  <a:lnTo>
                    <a:pt x="1580880" y="311730"/>
                  </a:lnTo>
                  <a:lnTo>
                    <a:pt x="1594870" y="312250"/>
                  </a:lnTo>
                  <a:lnTo>
                    <a:pt x="1608860" y="312861"/>
                  </a:lnTo>
                  <a:lnTo>
                    <a:pt x="1622850" y="313578"/>
                  </a:lnTo>
                  <a:lnTo>
                    <a:pt x="1636840" y="314419"/>
                  </a:lnTo>
                  <a:lnTo>
                    <a:pt x="1650830" y="315406"/>
                  </a:lnTo>
                  <a:lnTo>
                    <a:pt x="1664821" y="316563"/>
                  </a:lnTo>
                  <a:lnTo>
                    <a:pt x="1678811" y="317919"/>
                  </a:lnTo>
                  <a:lnTo>
                    <a:pt x="1692801" y="319508"/>
                  </a:lnTo>
                  <a:lnTo>
                    <a:pt x="1706791" y="321369"/>
                  </a:lnTo>
                  <a:lnTo>
                    <a:pt x="1720781" y="323547"/>
                  </a:lnTo>
                  <a:lnTo>
                    <a:pt x="1734771" y="326093"/>
                  </a:lnTo>
                  <a:lnTo>
                    <a:pt x="1748761" y="329068"/>
                  </a:lnTo>
                  <a:lnTo>
                    <a:pt x="1762751" y="332540"/>
                  </a:lnTo>
                  <a:lnTo>
                    <a:pt x="1776741" y="336587"/>
                  </a:lnTo>
                  <a:lnTo>
                    <a:pt x="1790731" y="341298"/>
                  </a:lnTo>
                  <a:lnTo>
                    <a:pt x="1804722" y="346772"/>
                  </a:lnTo>
                  <a:lnTo>
                    <a:pt x="1818712" y="353122"/>
                  </a:lnTo>
                  <a:lnTo>
                    <a:pt x="1832702" y="360470"/>
                  </a:lnTo>
                  <a:lnTo>
                    <a:pt x="1846692" y="368952"/>
                  </a:lnTo>
                  <a:lnTo>
                    <a:pt x="1860682" y="378714"/>
                  </a:lnTo>
                  <a:lnTo>
                    <a:pt x="1874672" y="389911"/>
                  </a:lnTo>
                  <a:lnTo>
                    <a:pt x="1888662" y="402703"/>
                  </a:lnTo>
                  <a:lnTo>
                    <a:pt x="1902652" y="417253"/>
                  </a:lnTo>
                  <a:lnTo>
                    <a:pt x="1916642" y="433718"/>
                  </a:lnTo>
                  <a:lnTo>
                    <a:pt x="1930632" y="452244"/>
                  </a:lnTo>
                  <a:lnTo>
                    <a:pt x="1944622" y="472953"/>
                  </a:lnTo>
                  <a:lnTo>
                    <a:pt x="1958613" y="495936"/>
                  </a:lnTo>
                  <a:lnTo>
                    <a:pt x="1972603" y="521240"/>
                  </a:lnTo>
                  <a:lnTo>
                    <a:pt x="1986593" y="548854"/>
                  </a:lnTo>
                  <a:lnTo>
                    <a:pt x="2000583" y="578700"/>
                  </a:lnTo>
                  <a:lnTo>
                    <a:pt x="2014573" y="610624"/>
                  </a:lnTo>
                  <a:lnTo>
                    <a:pt x="2028563" y="644394"/>
                  </a:lnTo>
                  <a:lnTo>
                    <a:pt x="2042553" y="679699"/>
                  </a:lnTo>
                  <a:lnTo>
                    <a:pt x="2056543" y="716157"/>
                  </a:lnTo>
                  <a:lnTo>
                    <a:pt x="2070533" y="753331"/>
                  </a:lnTo>
                  <a:lnTo>
                    <a:pt x="2084523" y="790748"/>
                  </a:lnTo>
                  <a:lnTo>
                    <a:pt x="2098513" y="827922"/>
                  </a:lnTo>
                  <a:lnTo>
                    <a:pt x="2112504" y="864380"/>
                  </a:lnTo>
                  <a:lnTo>
                    <a:pt x="2126494" y="899684"/>
                  </a:lnTo>
                  <a:lnTo>
                    <a:pt x="2140484" y="933454"/>
                  </a:lnTo>
                  <a:lnTo>
                    <a:pt x="2154474" y="965379"/>
                  </a:lnTo>
                  <a:lnTo>
                    <a:pt x="2168464" y="995225"/>
                  </a:lnTo>
                  <a:lnTo>
                    <a:pt x="2182454" y="1022838"/>
                  </a:lnTo>
                  <a:lnTo>
                    <a:pt x="2196444" y="1048142"/>
                  </a:lnTo>
                  <a:lnTo>
                    <a:pt x="2210434" y="1071126"/>
                  </a:lnTo>
                  <a:lnTo>
                    <a:pt x="2224424" y="1091835"/>
                  </a:lnTo>
                  <a:lnTo>
                    <a:pt x="2238414" y="1110361"/>
                  </a:lnTo>
                  <a:lnTo>
                    <a:pt x="2252404" y="1126826"/>
                  </a:lnTo>
                  <a:lnTo>
                    <a:pt x="2266395" y="1141375"/>
                  </a:lnTo>
                  <a:lnTo>
                    <a:pt x="2280385" y="1154168"/>
                  </a:lnTo>
                  <a:lnTo>
                    <a:pt x="2294375" y="1165365"/>
                  </a:lnTo>
                  <a:lnTo>
                    <a:pt x="2308365" y="1175127"/>
                  </a:lnTo>
                  <a:lnTo>
                    <a:pt x="2322355" y="1183609"/>
                  </a:lnTo>
                  <a:lnTo>
                    <a:pt x="2336345" y="1190957"/>
                  </a:lnTo>
                  <a:lnTo>
                    <a:pt x="2350335" y="1197307"/>
                  </a:lnTo>
                  <a:lnTo>
                    <a:pt x="2364325" y="1202781"/>
                  </a:lnTo>
                  <a:lnTo>
                    <a:pt x="2378315" y="1207492"/>
                  </a:lnTo>
                  <a:lnTo>
                    <a:pt x="2392305" y="1211539"/>
                  </a:lnTo>
                  <a:lnTo>
                    <a:pt x="2406296" y="1215011"/>
                  </a:lnTo>
                  <a:lnTo>
                    <a:pt x="2420286" y="1217986"/>
                  </a:lnTo>
                  <a:lnTo>
                    <a:pt x="2434276" y="1220532"/>
                  </a:lnTo>
                  <a:lnTo>
                    <a:pt x="2448266" y="1222710"/>
                  </a:lnTo>
                  <a:lnTo>
                    <a:pt x="2462256" y="1224570"/>
                  </a:lnTo>
                  <a:lnTo>
                    <a:pt x="2476246" y="1226160"/>
                  </a:lnTo>
                  <a:lnTo>
                    <a:pt x="2490236" y="1227516"/>
                  </a:lnTo>
                  <a:lnTo>
                    <a:pt x="2504226" y="1228673"/>
                  </a:lnTo>
                  <a:lnTo>
                    <a:pt x="2518216" y="1229660"/>
                  </a:lnTo>
                  <a:lnTo>
                    <a:pt x="2532206" y="1230501"/>
                  </a:lnTo>
                  <a:lnTo>
                    <a:pt x="2546196" y="1231218"/>
                  </a:lnTo>
                  <a:lnTo>
                    <a:pt x="2560187" y="1231828"/>
                  </a:lnTo>
                  <a:lnTo>
                    <a:pt x="2574177" y="1232348"/>
                  </a:lnTo>
                  <a:lnTo>
                    <a:pt x="2588167" y="1232791"/>
                  </a:lnTo>
                  <a:lnTo>
                    <a:pt x="2602157" y="1233169"/>
                  </a:lnTo>
                  <a:lnTo>
                    <a:pt x="2616147" y="1233490"/>
                  </a:lnTo>
                  <a:lnTo>
                    <a:pt x="2630137" y="1233763"/>
                  </a:lnTo>
                  <a:lnTo>
                    <a:pt x="2644127" y="1233996"/>
                  </a:lnTo>
                  <a:lnTo>
                    <a:pt x="2658117" y="1234194"/>
                  </a:lnTo>
                  <a:lnTo>
                    <a:pt x="2672107" y="1234363"/>
                  </a:lnTo>
                  <a:lnTo>
                    <a:pt x="2686097" y="1234506"/>
                  </a:lnTo>
                  <a:lnTo>
                    <a:pt x="2700087" y="1234629"/>
                  </a:lnTo>
                  <a:lnTo>
                    <a:pt x="2714078" y="1234732"/>
                  </a:lnTo>
                  <a:lnTo>
                    <a:pt x="2728068" y="1234821"/>
                  </a:lnTo>
                  <a:lnTo>
                    <a:pt x="2742058" y="1234896"/>
                  </a:lnTo>
                  <a:lnTo>
                    <a:pt x="2756048" y="1234960"/>
                  </a:lnTo>
                  <a:lnTo>
                    <a:pt x="2770038" y="1235015"/>
                  </a:lnTo>
                  <a:lnTo>
                    <a:pt x="2770038" y="1235377"/>
                  </a:lnTo>
                  <a:lnTo>
                    <a:pt x="2784028" y="1235386"/>
                  </a:lnTo>
                  <a:lnTo>
                    <a:pt x="2798018" y="1235397"/>
                  </a:lnTo>
                  <a:lnTo>
                    <a:pt x="2812008" y="1235409"/>
                  </a:lnTo>
                  <a:lnTo>
                    <a:pt x="2825998" y="1235424"/>
                  </a:lnTo>
                  <a:lnTo>
                    <a:pt x="2839988" y="1235442"/>
                  </a:lnTo>
                  <a:lnTo>
                    <a:pt x="2853978" y="1235462"/>
                  </a:lnTo>
                  <a:lnTo>
                    <a:pt x="2867969" y="1235486"/>
                  </a:lnTo>
                  <a:lnTo>
                    <a:pt x="2881959" y="1235514"/>
                  </a:lnTo>
                  <a:lnTo>
                    <a:pt x="2895949" y="1235547"/>
                  </a:lnTo>
                  <a:lnTo>
                    <a:pt x="2909939" y="1235586"/>
                  </a:lnTo>
                  <a:lnTo>
                    <a:pt x="2923929" y="1235631"/>
                  </a:lnTo>
                  <a:lnTo>
                    <a:pt x="2937919" y="1235685"/>
                  </a:lnTo>
                  <a:lnTo>
                    <a:pt x="2951909" y="1235748"/>
                  </a:lnTo>
                  <a:lnTo>
                    <a:pt x="2965899" y="1235822"/>
                  </a:lnTo>
                  <a:lnTo>
                    <a:pt x="2979889" y="1235908"/>
                  </a:lnTo>
                  <a:lnTo>
                    <a:pt x="2993879" y="1236010"/>
                  </a:lnTo>
                  <a:lnTo>
                    <a:pt x="3007870" y="1236130"/>
                  </a:lnTo>
                  <a:lnTo>
                    <a:pt x="3021860" y="1236270"/>
                  </a:lnTo>
                  <a:lnTo>
                    <a:pt x="3035850" y="1236434"/>
                  </a:lnTo>
                  <a:lnTo>
                    <a:pt x="3049840" y="1236627"/>
                  </a:lnTo>
                  <a:lnTo>
                    <a:pt x="3063830" y="1236853"/>
                  </a:lnTo>
                  <a:lnTo>
                    <a:pt x="3077820" y="1237118"/>
                  </a:lnTo>
                  <a:lnTo>
                    <a:pt x="3091810" y="1237428"/>
                  </a:lnTo>
                  <a:lnTo>
                    <a:pt x="3105800" y="1237791"/>
                  </a:lnTo>
                  <a:lnTo>
                    <a:pt x="3119790" y="1238215"/>
                  </a:lnTo>
                  <a:lnTo>
                    <a:pt x="3133780" y="1238711"/>
                  </a:lnTo>
                  <a:lnTo>
                    <a:pt x="3147770" y="1239290"/>
                  </a:lnTo>
                  <a:lnTo>
                    <a:pt x="3161761" y="1239964"/>
                  </a:lnTo>
                  <a:lnTo>
                    <a:pt x="3175751" y="1240749"/>
                  </a:lnTo>
                  <a:lnTo>
                    <a:pt x="3189741" y="1241662"/>
                  </a:lnTo>
                  <a:lnTo>
                    <a:pt x="3203731" y="1242720"/>
                  </a:lnTo>
                  <a:lnTo>
                    <a:pt x="3217721" y="1243945"/>
                  </a:lnTo>
                  <a:lnTo>
                    <a:pt x="3231711" y="1245359"/>
                  </a:lnTo>
                  <a:lnTo>
                    <a:pt x="3245701" y="1246986"/>
                  </a:lnTo>
                  <a:lnTo>
                    <a:pt x="3259691" y="1248852"/>
                  </a:lnTo>
                  <a:lnTo>
                    <a:pt x="3273681" y="1250984"/>
                  </a:lnTo>
                  <a:lnTo>
                    <a:pt x="3287671" y="1253409"/>
                  </a:lnTo>
                  <a:lnTo>
                    <a:pt x="3301661" y="1256153"/>
                  </a:lnTo>
                  <a:lnTo>
                    <a:pt x="3315652" y="1259240"/>
                  </a:lnTo>
                  <a:lnTo>
                    <a:pt x="3329642" y="1262692"/>
                  </a:lnTo>
                  <a:lnTo>
                    <a:pt x="3343632" y="1266523"/>
                  </a:lnTo>
                  <a:lnTo>
                    <a:pt x="3357622" y="1270740"/>
                  </a:lnTo>
                  <a:lnTo>
                    <a:pt x="3371612" y="1275342"/>
                  </a:lnTo>
                  <a:lnTo>
                    <a:pt x="3385602" y="1280317"/>
                  </a:lnTo>
                  <a:lnTo>
                    <a:pt x="3399592" y="1285637"/>
                  </a:lnTo>
                  <a:lnTo>
                    <a:pt x="3413582" y="1291266"/>
                  </a:lnTo>
                  <a:lnTo>
                    <a:pt x="3427572" y="1297150"/>
                  </a:lnTo>
                  <a:lnTo>
                    <a:pt x="3441562" y="1303226"/>
                  </a:lnTo>
                  <a:lnTo>
                    <a:pt x="3455552" y="1309422"/>
                  </a:lnTo>
                  <a:lnTo>
                    <a:pt x="3469543" y="1315658"/>
                  </a:lnTo>
                  <a:lnTo>
                    <a:pt x="3483533" y="1321853"/>
                  </a:lnTo>
                  <a:lnTo>
                    <a:pt x="3497523" y="1327930"/>
                  </a:lnTo>
                  <a:lnTo>
                    <a:pt x="3511513" y="1333814"/>
                  </a:lnTo>
                  <a:lnTo>
                    <a:pt x="3525503" y="1339442"/>
                  </a:lnTo>
                  <a:lnTo>
                    <a:pt x="3539493" y="1344763"/>
                  </a:lnTo>
                  <a:lnTo>
                    <a:pt x="3553483" y="1349737"/>
                  </a:lnTo>
                  <a:lnTo>
                    <a:pt x="3567473" y="1354340"/>
                  </a:lnTo>
                  <a:lnTo>
                    <a:pt x="3581463" y="1358557"/>
                  </a:lnTo>
                  <a:lnTo>
                    <a:pt x="3595453" y="1362388"/>
                  </a:lnTo>
                  <a:lnTo>
                    <a:pt x="3609444" y="1365839"/>
                  </a:lnTo>
                  <a:lnTo>
                    <a:pt x="3623434" y="1368927"/>
                  </a:lnTo>
                  <a:lnTo>
                    <a:pt x="3637424" y="1371671"/>
                  </a:lnTo>
                  <a:lnTo>
                    <a:pt x="3651414" y="1374096"/>
                  </a:lnTo>
                  <a:lnTo>
                    <a:pt x="3665404" y="1376228"/>
                  </a:lnTo>
                  <a:lnTo>
                    <a:pt x="3679394" y="1378094"/>
                  </a:lnTo>
                  <a:lnTo>
                    <a:pt x="3693384" y="1379721"/>
                  </a:lnTo>
                  <a:lnTo>
                    <a:pt x="3707374" y="1381135"/>
                  </a:lnTo>
                  <a:lnTo>
                    <a:pt x="3721364" y="1382359"/>
                  </a:lnTo>
                  <a:lnTo>
                    <a:pt x="3735354" y="1383418"/>
                  </a:lnTo>
                  <a:lnTo>
                    <a:pt x="3749344" y="1384330"/>
                  </a:lnTo>
                  <a:lnTo>
                    <a:pt x="3763335" y="1385115"/>
                  </a:lnTo>
                  <a:lnTo>
                    <a:pt x="3777325" y="1385790"/>
                  </a:lnTo>
                  <a:lnTo>
                    <a:pt x="3791315" y="1386368"/>
                  </a:lnTo>
                  <a:lnTo>
                    <a:pt x="3805305" y="1386864"/>
                  </a:lnTo>
                  <a:lnTo>
                    <a:pt x="3819295" y="1387289"/>
                  </a:lnTo>
                  <a:lnTo>
                    <a:pt x="3833285" y="1387651"/>
                  </a:lnTo>
                  <a:lnTo>
                    <a:pt x="3847275" y="1387962"/>
                  </a:lnTo>
                  <a:lnTo>
                    <a:pt x="3861265" y="1388226"/>
                  </a:lnTo>
                  <a:lnTo>
                    <a:pt x="3875255" y="1388452"/>
                  </a:lnTo>
                  <a:lnTo>
                    <a:pt x="3889245" y="1388645"/>
                  </a:lnTo>
                  <a:lnTo>
                    <a:pt x="3903235" y="1388810"/>
                  </a:lnTo>
                  <a:lnTo>
                    <a:pt x="3917226" y="1388950"/>
                  </a:lnTo>
                  <a:lnTo>
                    <a:pt x="3931216" y="1389069"/>
                  </a:lnTo>
                  <a:lnTo>
                    <a:pt x="3945206" y="1389171"/>
                  </a:lnTo>
                  <a:lnTo>
                    <a:pt x="3959196" y="1389258"/>
                  </a:lnTo>
                  <a:lnTo>
                    <a:pt x="3973186" y="1389332"/>
                  </a:lnTo>
                  <a:lnTo>
                    <a:pt x="3987176" y="1389395"/>
                  </a:lnTo>
                  <a:lnTo>
                    <a:pt x="4001166" y="1389448"/>
                  </a:lnTo>
                  <a:lnTo>
                    <a:pt x="4015156" y="1389494"/>
                  </a:lnTo>
                  <a:lnTo>
                    <a:pt x="4029146" y="1389533"/>
                  </a:lnTo>
                  <a:lnTo>
                    <a:pt x="4043136" y="1389566"/>
                  </a:lnTo>
                  <a:lnTo>
                    <a:pt x="4057126" y="1389594"/>
                  </a:lnTo>
                  <a:lnTo>
                    <a:pt x="4071117" y="1389618"/>
                  </a:lnTo>
                  <a:lnTo>
                    <a:pt x="4085107" y="1389638"/>
                  </a:lnTo>
                  <a:lnTo>
                    <a:pt x="4099097" y="1389655"/>
                  </a:lnTo>
                  <a:lnTo>
                    <a:pt x="4113087" y="1389670"/>
                  </a:lnTo>
                  <a:lnTo>
                    <a:pt x="4127077" y="1389683"/>
                  </a:lnTo>
                  <a:lnTo>
                    <a:pt x="4141067" y="1389693"/>
                  </a:lnTo>
                  <a:lnTo>
                    <a:pt x="4155057" y="1389702"/>
                  </a:lnTo>
                </a:path>
              </a:pathLst>
            </a:custGeom>
            <a:ln w="40651" cap="flat">
              <a:solidFill>
                <a:srgbClr val="D3D3D3">
                  <a:alpha val="100000"/>
                </a:srgbClr>
              </a:solidFill>
              <a:prstDash val="solid"/>
              <a:round/>
            </a:ln>
          </p:spPr>
          <p:txBody>
            <a:bodyPr/>
            <a:lstStyle/>
            <a:p/>
          </p:txBody>
        </p:sp>
        <p:sp>
          <p:nvSpPr>
            <p:cNvPr id="46" name="pl46"/>
            <p:cNvSpPr/>
            <p:nvPr/>
          </p:nvSpPr>
          <p:spPr>
            <a:xfrm>
              <a:off x="2737948" y="3679350"/>
              <a:ext cx="4155057" cy="308753"/>
            </a:xfrm>
            <a:custGeom>
              <a:avLst/>
              <a:pathLst>
                <a:path w="4155057" h="308753">
                  <a:moveTo>
                    <a:pt x="0" y="308753"/>
                  </a:moveTo>
                  <a:lnTo>
                    <a:pt x="13990" y="308744"/>
                  </a:lnTo>
                  <a:lnTo>
                    <a:pt x="27980" y="308734"/>
                  </a:lnTo>
                  <a:lnTo>
                    <a:pt x="41970" y="308721"/>
                  </a:lnTo>
                  <a:lnTo>
                    <a:pt x="55960" y="308706"/>
                  </a:lnTo>
                  <a:lnTo>
                    <a:pt x="69950" y="308689"/>
                  </a:lnTo>
                  <a:lnTo>
                    <a:pt x="83940" y="308669"/>
                  </a:lnTo>
                  <a:lnTo>
                    <a:pt x="97930" y="308645"/>
                  </a:lnTo>
                  <a:lnTo>
                    <a:pt x="111920" y="308617"/>
                  </a:lnTo>
                  <a:lnTo>
                    <a:pt x="125910" y="308584"/>
                  </a:lnTo>
                  <a:lnTo>
                    <a:pt x="139900" y="308545"/>
                  </a:lnTo>
                  <a:lnTo>
                    <a:pt x="153891" y="308499"/>
                  </a:lnTo>
                  <a:lnTo>
                    <a:pt x="167881" y="308446"/>
                  </a:lnTo>
                  <a:lnTo>
                    <a:pt x="181871" y="308383"/>
                  </a:lnTo>
                  <a:lnTo>
                    <a:pt x="195861" y="308309"/>
                  </a:lnTo>
                  <a:lnTo>
                    <a:pt x="209851" y="308222"/>
                  </a:lnTo>
                  <a:lnTo>
                    <a:pt x="223841" y="308120"/>
                  </a:lnTo>
                  <a:lnTo>
                    <a:pt x="237831" y="308001"/>
                  </a:lnTo>
                  <a:lnTo>
                    <a:pt x="251821" y="307861"/>
                  </a:lnTo>
                  <a:lnTo>
                    <a:pt x="265811" y="307696"/>
                  </a:lnTo>
                  <a:lnTo>
                    <a:pt x="279801" y="307503"/>
                  </a:lnTo>
                  <a:lnTo>
                    <a:pt x="293791" y="307277"/>
                  </a:lnTo>
                  <a:lnTo>
                    <a:pt x="307782" y="307013"/>
                  </a:lnTo>
                  <a:lnTo>
                    <a:pt x="321772" y="306702"/>
                  </a:lnTo>
                  <a:lnTo>
                    <a:pt x="335762" y="306340"/>
                  </a:lnTo>
                  <a:lnTo>
                    <a:pt x="349752" y="305915"/>
                  </a:lnTo>
                  <a:lnTo>
                    <a:pt x="363742" y="305419"/>
                  </a:lnTo>
                  <a:lnTo>
                    <a:pt x="377732" y="304841"/>
                  </a:lnTo>
                  <a:lnTo>
                    <a:pt x="391722" y="304166"/>
                  </a:lnTo>
                  <a:lnTo>
                    <a:pt x="405712" y="303381"/>
                  </a:lnTo>
                  <a:lnTo>
                    <a:pt x="419702" y="302469"/>
                  </a:lnTo>
                  <a:lnTo>
                    <a:pt x="433692" y="301410"/>
                  </a:lnTo>
                  <a:lnTo>
                    <a:pt x="447682" y="300186"/>
                  </a:lnTo>
                  <a:lnTo>
                    <a:pt x="461673" y="298772"/>
                  </a:lnTo>
                  <a:lnTo>
                    <a:pt x="475663" y="297145"/>
                  </a:lnTo>
                  <a:lnTo>
                    <a:pt x="489653" y="295279"/>
                  </a:lnTo>
                  <a:lnTo>
                    <a:pt x="503643" y="293147"/>
                  </a:lnTo>
                  <a:lnTo>
                    <a:pt x="517633" y="290722"/>
                  </a:lnTo>
                  <a:lnTo>
                    <a:pt x="531623" y="287978"/>
                  </a:lnTo>
                  <a:lnTo>
                    <a:pt x="545613" y="284890"/>
                  </a:lnTo>
                  <a:lnTo>
                    <a:pt x="559603" y="281439"/>
                  </a:lnTo>
                  <a:lnTo>
                    <a:pt x="573593" y="277608"/>
                  </a:lnTo>
                  <a:lnTo>
                    <a:pt x="587583" y="273391"/>
                  </a:lnTo>
                  <a:lnTo>
                    <a:pt x="601574" y="268788"/>
                  </a:lnTo>
                  <a:lnTo>
                    <a:pt x="615564" y="263814"/>
                  </a:lnTo>
                  <a:lnTo>
                    <a:pt x="629554" y="258493"/>
                  </a:lnTo>
                  <a:lnTo>
                    <a:pt x="643544" y="252865"/>
                  </a:lnTo>
                  <a:lnTo>
                    <a:pt x="657534" y="246981"/>
                  </a:lnTo>
                  <a:lnTo>
                    <a:pt x="671524" y="240904"/>
                  </a:lnTo>
                  <a:lnTo>
                    <a:pt x="685514" y="234709"/>
                  </a:lnTo>
                  <a:lnTo>
                    <a:pt x="699504" y="228473"/>
                  </a:lnTo>
                  <a:lnTo>
                    <a:pt x="713494" y="222277"/>
                  </a:lnTo>
                  <a:lnTo>
                    <a:pt x="727484" y="216201"/>
                  </a:lnTo>
                  <a:lnTo>
                    <a:pt x="741474" y="210317"/>
                  </a:lnTo>
                  <a:lnTo>
                    <a:pt x="755465" y="204688"/>
                  </a:lnTo>
                  <a:lnTo>
                    <a:pt x="769455" y="199368"/>
                  </a:lnTo>
                  <a:lnTo>
                    <a:pt x="783445" y="194393"/>
                  </a:lnTo>
                  <a:lnTo>
                    <a:pt x="797435" y="189791"/>
                  </a:lnTo>
                  <a:lnTo>
                    <a:pt x="811425" y="185574"/>
                  </a:lnTo>
                  <a:lnTo>
                    <a:pt x="825415" y="181743"/>
                  </a:lnTo>
                  <a:lnTo>
                    <a:pt x="839405" y="178291"/>
                  </a:lnTo>
                  <a:lnTo>
                    <a:pt x="853395" y="175204"/>
                  </a:lnTo>
                  <a:lnTo>
                    <a:pt x="867385" y="172460"/>
                  </a:lnTo>
                  <a:lnTo>
                    <a:pt x="881375" y="170035"/>
                  </a:lnTo>
                  <a:lnTo>
                    <a:pt x="895365" y="167903"/>
                  </a:lnTo>
                  <a:lnTo>
                    <a:pt x="909356" y="166037"/>
                  </a:lnTo>
                  <a:lnTo>
                    <a:pt x="923346" y="164410"/>
                  </a:lnTo>
                  <a:lnTo>
                    <a:pt x="937336" y="162996"/>
                  </a:lnTo>
                  <a:lnTo>
                    <a:pt x="951326" y="161771"/>
                  </a:lnTo>
                  <a:lnTo>
                    <a:pt x="965316" y="160713"/>
                  </a:lnTo>
                  <a:lnTo>
                    <a:pt x="979306" y="159800"/>
                  </a:lnTo>
                  <a:lnTo>
                    <a:pt x="993296" y="159015"/>
                  </a:lnTo>
                  <a:lnTo>
                    <a:pt x="1007286" y="158341"/>
                  </a:lnTo>
                  <a:lnTo>
                    <a:pt x="1021276" y="157762"/>
                  </a:lnTo>
                  <a:lnTo>
                    <a:pt x="1035266" y="157266"/>
                  </a:lnTo>
                  <a:lnTo>
                    <a:pt x="1049256" y="156842"/>
                  </a:lnTo>
                  <a:lnTo>
                    <a:pt x="1063247" y="156479"/>
                  </a:lnTo>
                  <a:lnTo>
                    <a:pt x="1077237" y="156169"/>
                  </a:lnTo>
                  <a:lnTo>
                    <a:pt x="1091227" y="155904"/>
                  </a:lnTo>
                  <a:lnTo>
                    <a:pt x="1105217" y="155678"/>
                  </a:lnTo>
                  <a:lnTo>
                    <a:pt x="1119207" y="155485"/>
                  </a:lnTo>
                  <a:lnTo>
                    <a:pt x="1133197" y="155321"/>
                  </a:lnTo>
                  <a:lnTo>
                    <a:pt x="1147187" y="155181"/>
                  </a:lnTo>
                  <a:lnTo>
                    <a:pt x="1161177" y="155061"/>
                  </a:lnTo>
                  <a:lnTo>
                    <a:pt x="1175167" y="154959"/>
                  </a:lnTo>
                  <a:lnTo>
                    <a:pt x="1189157" y="154873"/>
                  </a:lnTo>
                  <a:lnTo>
                    <a:pt x="1203148" y="154799"/>
                  </a:lnTo>
                  <a:lnTo>
                    <a:pt x="1217138" y="154736"/>
                  </a:lnTo>
                  <a:lnTo>
                    <a:pt x="1231128" y="154682"/>
                  </a:lnTo>
                  <a:lnTo>
                    <a:pt x="1245118" y="154637"/>
                  </a:lnTo>
                  <a:lnTo>
                    <a:pt x="1259108" y="154598"/>
                  </a:lnTo>
                  <a:lnTo>
                    <a:pt x="1273098" y="154565"/>
                  </a:lnTo>
                  <a:lnTo>
                    <a:pt x="1287088" y="154537"/>
                  </a:lnTo>
                  <a:lnTo>
                    <a:pt x="1301078" y="154513"/>
                  </a:lnTo>
                  <a:lnTo>
                    <a:pt x="1315068" y="154493"/>
                  </a:lnTo>
                  <a:lnTo>
                    <a:pt x="1329058" y="154475"/>
                  </a:lnTo>
                  <a:lnTo>
                    <a:pt x="1343048" y="154460"/>
                  </a:lnTo>
                  <a:lnTo>
                    <a:pt x="1357039" y="154448"/>
                  </a:lnTo>
                  <a:lnTo>
                    <a:pt x="1371029" y="154437"/>
                  </a:lnTo>
                  <a:lnTo>
                    <a:pt x="1385019" y="154428"/>
                  </a:lnTo>
                  <a:lnTo>
                    <a:pt x="1385019" y="154325"/>
                  </a:lnTo>
                  <a:lnTo>
                    <a:pt x="1399009" y="154316"/>
                  </a:lnTo>
                  <a:lnTo>
                    <a:pt x="1412999" y="154305"/>
                  </a:lnTo>
                  <a:lnTo>
                    <a:pt x="1426989" y="154292"/>
                  </a:lnTo>
                  <a:lnTo>
                    <a:pt x="1440979" y="154278"/>
                  </a:lnTo>
                  <a:lnTo>
                    <a:pt x="1454969" y="154260"/>
                  </a:lnTo>
                  <a:lnTo>
                    <a:pt x="1468959" y="154240"/>
                  </a:lnTo>
                  <a:lnTo>
                    <a:pt x="1482949" y="154216"/>
                  </a:lnTo>
                  <a:lnTo>
                    <a:pt x="1496939" y="154188"/>
                  </a:lnTo>
                  <a:lnTo>
                    <a:pt x="1510930" y="154155"/>
                  </a:lnTo>
                  <a:lnTo>
                    <a:pt x="1524920" y="154116"/>
                  </a:lnTo>
                  <a:lnTo>
                    <a:pt x="1538910" y="154070"/>
                  </a:lnTo>
                  <a:lnTo>
                    <a:pt x="1552900" y="154017"/>
                  </a:lnTo>
                  <a:lnTo>
                    <a:pt x="1566890" y="153954"/>
                  </a:lnTo>
                  <a:lnTo>
                    <a:pt x="1580880" y="153880"/>
                  </a:lnTo>
                  <a:lnTo>
                    <a:pt x="1594870" y="153794"/>
                  </a:lnTo>
                  <a:lnTo>
                    <a:pt x="1608860" y="153692"/>
                  </a:lnTo>
                  <a:lnTo>
                    <a:pt x="1622850" y="153572"/>
                  </a:lnTo>
                  <a:lnTo>
                    <a:pt x="1636840" y="153432"/>
                  </a:lnTo>
                  <a:lnTo>
                    <a:pt x="1650830" y="153268"/>
                  </a:lnTo>
                  <a:lnTo>
                    <a:pt x="1664821" y="153075"/>
                  </a:lnTo>
                  <a:lnTo>
                    <a:pt x="1678811" y="152849"/>
                  </a:lnTo>
                  <a:lnTo>
                    <a:pt x="1692801" y="152584"/>
                  </a:lnTo>
                  <a:lnTo>
                    <a:pt x="1706791" y="152274"/>
                  </a:lnTo>
                  <a:lnTo>
                    <a:pt x="1720781" y="151911"/>
                  </a:lnTo>
                  <a:lnTo>
                    <a:pt x="1734771" y="151486"/>
                  </a:lnTo>
                  <a:lnTo>
                    <a:pt x="1748761" y="150991"/>
                  </a:lnTo>
                  <a:lnTo>
                    <a:pt x="1762751" y="150412"/>
                  </a:lnTo>
                  <a:lnTo>
                    <a:pt x="1776741" y="149737"/>
                  </a:lnTo>
                  <a:lnTo>
                    <a:pt x="1790731" y="148952"/>
                  </a:lnTo>
                  <a:lnTo>
                    <a:pt x="1804722" y="148040"/>
                  </a:lnTo>
                  <a:lnTo>
                    <a:pt x="1818712" y="146982"/>
                  </a:lnTo>
                  <a:lnTo>
                    <a:pt x="1832702" y="145757"/>
                  </a:lnTo>
                  <a:lnTo>
                    <a:pt x="1846692" y="144343"/>
                  </a:lnTo>
                  <a:lnTo>
                    <a:pt x="1860682" y="142716"/>
                  </a:lnTo>
                  <a:lnTo>
                    <a:pt x="1874672" y="140850"/>
                  </a:lnTo>
                  <a:lnTo>
                    <a:pt x="1888662" y="138718"/>
                  </a:lnTo>
                  <a:lnTo>
                    <a:pt x="1902652" y="136293"/>
                  </a:lnTo>
                  <a:lnTo>
                    <a:pt x="1916642" y="133549"/>
                  </a:lnTo>
                  <a:lnTo>
                    <a:pt x="1930632" y="130461"/>
                  </a:lnTo>
                  <a:lnTo>
                    <a:pt x="1944622" y="127010"/>
                  </a:lnTo>
                  <a:lnTo>
                    <a:pt x="1958613" y="123179"/>
                  </a:lnTo>
                  <a:lnTo>
                    <a:pt x="1972603" y="118962"/>
                  </a:lnTo>
                  <a:lnTo>
                    <a:pt x="1986593" y="114360"/>
                  </a:lnTo>
                  <a:lnTo>
                    <a:pt x="2000583" y="109385"/>
                  </a:lnTo>
                  <a:lnTo>
                    <a:pt x="2014573" y="104065"/>
                  </a:lnTo>
                  <a:lnTo>
                    <a:pt x="2028563" y="98436"/>
                  </a:lnTo>
                  <a:lnTo>
                    <a:pt x="2042553" y="92552"/>
                  </a:lnTo>
                  <a:lnTo>
                    <a:pt x="2056543" y="86476"/>
                  </a:lnTo>
                  <a:lnTo>
                    <a:pt x="2070533" y="80280"/>
                  </a:lnTo>
                  <a:lnTo>
                    <a:pt x="2084523" y="74044"/>
                  </a:lnTo>
                  <a:lnTo>
                    <a:pt x="2098513" y="67848"/>
                  </a:lnTo>
                  <a:lnTo>
                    <a:pt x="2112504" y="61772"/>
                  </a:lnTo>
                  <a:lnTo>
                    <a:pt x="2126494" y="55888"/>
                  </a:lnTo>
                  <a:lnTo>
                    <a:pt x="2140484" y="50260"/>
                  </a:lnTo>
                  <a:lnTo>
                    <a:pt x="2154474" y="44939"/>
                  </a:lnTo>
                  <a:lnTo>
                    <a:pt x="2168464" y="39965"/>
                  </a:lnTo>
                  <a:lnTo>
                    <a:pt x="2182454" y="35362"/>
                  </a:lnTo>
                  <a:lnTo>
                    <a:pt x="2196444" y="31145"/>
                  </a:lnTo>
                  <a:lnTo>
                    <a:pt x="2210434" y="27314"/>
                  </a:lnTo>
                  <a:lnTo>
                    <a:pt x="2224424" y="23863"/>
                  </a:lnTo>
                  <a:lnTo>
                    <a:pt x="2238414" y="20775"/>
                  </a:lnTo>
                  <a:lnTo>
                    <a:pt x="2252404" y="18031"/>
                  </a:lnTo>
                  <a:lnTo>
                    <a:pt x="2266395" y="15606"/>
                  </a:lnTo>
                  <a:lnTo>
                    <a:pt x="2280385" y="13474"/>
                  </a:lnTo>
                  <a:lnTo>
                    <a:pt x="2294375" y="11608"/>
                  </a:lnTo>
                  <a:lnTo>
                    <a:pt x="2308365" y="9981"/>
                  </a:lnTo>
                  <a:lnTo>
                    <a:pt x="2322355" y="8567"/>
                  </a:lnTo>
                  <a:lnTo>
                    <a:pt x="2336345" y="7342"/>
                  </a:lnTo>
                  <a:lnTo>
                    <a:pt x="2350335" y="6284"/>
                  </a:lnTo>
                  <a:lnTo>
                    <a:pt x="2364325" y="5372"/>
                  </a:lnTo>
                  <a:lnTo>
                    <a:pt x="2378315" y="4587"/>
                  </a:lnTo>
                  <a:lnTo>
                    <a:pt x="2392305" y="3912"/>
                  </a:lnTo>
                  <a:lnTo>
                    <a:pt x="2406296" y="3333"/>
                  </a:lnTo>
                  <a:lnTo>
                    <a:pt x="2420286" y="2838"/>
                  </a:lnTo>
                  <a:lnTo>
                    <a:pt x="2434276" y="2413"/>
                  </a:lnTo>
                  <a:lnTo>
                    <a:pt x="2448266" y="2050"/>
                  </a:lnTo>
                  <a:lnTo>
                    <a:pt x="2462256" y="1740"/>
                  </a:lnTo>
                  <a:lnTo>
                    <a:pt x="2476246" y="1475"/>
                  </a:lnTo>
                  <a:lnTo>
                    <a:pt x="2490236" y="1249"/>
                  </a:lnTo>
                  <a:lnTo>
                    <a:pt x="2504226" y="1056"/>
                  </a:lnTo>
                  <a:lnTo>
                    <a:pt x="2518216" y="892"/>
                  </a:lnTo>
                  <a:lnTo>
                    <a:pt x="2532206" y="752"/>
                  </a:lnTo>
                  <a:lnTo>
                    <a:pt x="2546196" y="632"/>
                  </a:lnTo>
                  <a:lnTo>
                    <a:pt x="2560187" y="531"/>
                  </a:lnTo>
                  <a:lnTo>
                    <a:pt x="2574177" y="444"/>
                  </a:lnTo>
                  <a:lnTo>
                    <a:pt x="2588167" y="370"/>
                  </a:lnTo>
                  <a:lnTo>
                    <a:pt x="2602157" y="307"/>
                  </a:lnTo>
                  <a:lnTo>
                    <a:pt x="2616147" y="254"/>
                  </a:lnTo>
                  <a:lnTo>
                    <a:pt x="2630137" y="208"/>
                  </a:lnTo>
                  <a:lnTo>
                    <a:pt x="2644127" y="169"/>
                  </a:lnTo>
                  <a:lnTo>
                    <a:pt x="2658117" y="136"/>
                  </a:lnTo>
                  <a:lnTo>
                    <a:pt x="2672107" y="108"/>
                  </a:lnTo>
                  <a:lnTo>
                    <a:pt x="2686097" y="84"/>
                  </a:lnTo>
                  <a:lnTo>
                    <a:pt x="2700087" y="64"/>
                  </a:lnTo>
                  <a:lnTo>
                    <a:pt x="2714078" y="47"/>
                  </a:lnTo>
                  <a:lnTo>
                    <a:pt x="2728068" y="32"/>
                  </a:lnTo>
                  <a:lnTo>
                    <a:pt x="2742058" y="19"/>
                  </a:lnTo>
                  <a:lnTo>
                    <a:pt x="2756048" y="9"/>
                  </a:lnTo>
                  <a:lnTo>
                    <a:pt x="2770038" y="0"/>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F26A21">
                  <a:alpha val="100000"/>
                </a:srgbClr>
              </a:solidFill>
              <a:prstDash val="solid"/>
              <a:round/>
            </a:ln>
          </p:spPr>
          <p:txBody>
            <a:bodyPr/>
            <a:lstStyle/>
            <a:p/>
          </p:txBody>
        </p:sp>
        <p:sp>
          <p:nvSpPr>
            <p:cNvPr id="47" name="pl47"/>
            <p:cNvSpPr/>
            <p:nvPr/>
          </p:nvSpPr>
          <p:spPr>
            <a:xfrm>
              <a:off x="2737948" y="5069364"/>
              <a:ext cx="4155057" cy="617352"/>
            </a:xfrm>
            <a:custGeom>
              <a:avLst/>
              <a:pathLst>
                <a:path w="4155057" h="617352">
                  <a:moveTo>
                    <a:pt x="0" y="462975"/>
                  </a:moveTo>
                  <a:lnTo>
                    <a:pt x="13990" y="462957"/>
                  </a:lnTo>
                  <a:lnTo>
                    <a:pt x="27980" y="462935"/>
                  </a:lnTo>
                  <a:lnTo>
                    <a:pt x="41970" y="462910"/>
                  </a:lnTo>
                  <a:lnTo>
                    <a:pt x="55960" y="462881"/>
                  </a:lnTo>
                  <a:lnTo>
                    <a:pt x="69950" y="462846"/>
                  </a:lnTo>
                  <a:lnTo>
                    <a:pt x="83940" y="462805"/>
                  </a:lnTo>
                  <a:lnTo>
                    <a:pt x="97930" y="462758"/>
                  </a:lnTo>
                  <a:lnTo>
                    <a:pt x="111920" y="462701"/>
                  </a:lnTo>
                  <a:lnTo>
                    <a:pt x="125910" y="462635"/>
                  </a:lnTo>
                  <a:lnTo>
                    <a:pt x="139900" y="462558"/>
                  </a:lnTo>
                  <a:lnTo>
                    <a:pt x="153891" y="462467"/>
                  </a:lnTo>
                  <a:lnTo>
                    <a:pt x="167881" y="462360"/>
                  </a:lnTo>
                  <a:lnTo>
                    <a:pt x="181871" y="462234"/>
                  </a:lnTo>
                  <a:lnTo>
                    <a:pt x="195861" y="462086"/>
                  </a:lnTo>
                  <a:lnTo>
                    <a:pt x="209851" y="461913"/>
                  </a:lnTo>
                  <a:lnTo>
                    <a:pt x="223841" y="461709"/>
                  </a:lnTo>
                  <a:lnTo>
                    <a:pt x="237831" y="461470"/>
                  </a:lnTo>
                  <a:lnTo>
                    <a:pt x="251821" y="461190"/>
                  </a:lnTo>
                  <a:lnTo>
                    <a:pt x="265811" y="460861"/>
                  </a:lnTo>
                  <a:lnTo>
                    <a:pt x="279801" y="460475"/>
                  </a:lnTo>
                  <a:lnTo>
                    <a:pt x="293791" y="460023"/>
                  </a:lnTo>
                  <a:lnTo>
                    <a:pt x="307782" y="459493"/>
                  </a:lnTo>
                  <a:lnTo>
                    <a:pt x="321772" y="458873"/>
                  </a:lnTo>
                  <a:lnTo>
                    <a:pt x="335762" y="458147"/>
                  </a:lnTo>
                  <a:lnTo>
                    <a:pt x="349752" y="457298"/>
                  </a:lnTo>
                  <a:lnTo>
                    <a:pt x="363742" y="456307"/>
                  </a:lnTo>
                  <a:lnTo>
                    <a:pt x="377732" y="455150"/>
                  </a:lnTo>
                  <a:lnTo>
                    <a:pt x="391722" y="453801"/>
                  </a:lnTo>
                  <a:lnTo>
                    <a:pt x="405712" y="452230"/>
                  </a:lnTo>
                  <a:lnTo>
                    <a:pt x="419702" y="450405"/>
                  </a:lnTo>
                  <a:lnTo>
                    <a:pt x="433692" y="448289"/>
                  </a:lnTo>
                  <a:lnTo>
                    <a:pt x="447682" y="445840"/>
                  </a:lnTo>
                  <a:lnTo>
                    <a:pt x="461673" y="443012"/>
                  </a:lnTo>
                  <a:lnTo>
                    <a:pt x="475663" y="439758"/>
                  </a:lnTo>
                  <a:lnTo>
                    <a:pt x="489653" y="436026"/>
                  </a:lnTo>
                  <a:lnTo>
                    <a:pt x="503643" y="431762"/>
                  </a:lnTo>
                  <a:lnTo>
                    <a:pt x="517633" y="426912"/>
                  </a:lnTo>
                  <a:lnTo>
                    <a:pt x="531623" y="421423"/>
                  </a:lnTo>
                  <a:lnTo>
                    <a:pt x="545613" y="415248"/>
                  </a:lnTo>
                  <a:lnTo>
                    <a:pt x="559603" y="408345"/>
                  </a:lnTo>
                  <a:lnTo>
                    <a:pt x="573593" y="400684"/>
                  </a:lnTo>
                  <a:lnTo>
                    <a:pt x="587583" y="392249"/>
                  </a:lnTo>
                  <a:lnTo>
                    <a:pt x="601574" y="383045"/>
                  </a:lnTo>
                  <a:lnTo>
                    <a:pt x="615564" y="373096"/>
                  </a:lnTo>
                  <a:lnTo>
                    <a:pt x="629554" y="362455"/>
                  </a:lnTo>
                  <a:lnTo>
                    <a:pt x="643544" y="351198"/>
                  </a:lnTo>
                  <a:lnTo>
                    <a:pt x="657534" y="339430"/>
                  </a:lnTo>
                  <a:lnTo>
                    <a:pt x="671524" y="327277"/>
                  </a:lnTo>
                  <a:lnTo>
                    <a:pt x="685514" y="314886"/>
                  </a:lnTo>
                  <a:lnTo>
                    <a:pt x="699504" y="302414"/>
                  </a:lnTo>
                  <a:lnTo>
                    <a:pt x="713494" y="290022"/>
                  </a:lnTo>
                  <a:lnTo>
                    <a:pt x="727484" y="277870"/>
                  </a:lnTo>
                  <a:lnTo>
                    <a:pt x="741474" y="266101"/>
                  </a:lnTo>
                  <a:lnTo>
                    <a:pt x="755465" y="254845"/>
                  </a:lnTo>
                  <a:lnTo>
                    <a:pt x="769455" y="244203"/>
                  </a:lnTo>
                  <a:lnTo>
                    <a:pt x="783445" y="234255"/>
                  </a:lnTo>
                  <a:lnTo>
                    <a:pt x="797435" y="225050"/>
                  </a:lnTo>
                  <a:lnTo>
                    <a:pt x="811425" y="216615"/>
                  </a:lnTo>
                  <a:lnTo>
                    <a:pt x="825415" y="208954"/>
                  </a:lnTo>
                  <a:lnTo>
                    <a:pt x="839405" y="202051"/>
                  </a:lnTo>
                  <a:lnTo>
                    <a:pt x="853395" y="195876"/>
                  </a:lnTo>
                  <a:lnTo>
                    <a:pt x="867385" y="190388"/>
                  </a:lnTo>
                  <a:lnTo>
                    <a:pt x="881375" y="185538"/>
                  </a:lnTo>
                  <a:lnTo>
                    <a:pt x="895365" y="181274"/>
                  </a:lnTo>
                  <a:lnTo>
                    <a:pt x="909356" y="177541"/>
                  </a:lnTo>
                  <a:lnTo>
                    <a:pt x="923346" y="174287"/>
                  </a:lnTo>
                  <a:lnTo>
                    <a:pt x="937336" y="171460"/>
                  </a:lnTo>
                  <a:lnTo>
                    <a:pt x="951326" y="169010"/>
                  </a:lnTo>
                  <a:lnTo>
                    <a:pt x="965316" y="166894"/>
                  </a:lnTo>
                  <a:lnTo>
                    <a:pt x="979306" y="165069"/>
                  </a:lnTo>
                  <a:lnTo>
                    <a:pt x="993296" y="163499"/>
                  </a:lnTo>
                  <a:lnTo>
                    <a:pt x="1007286" y="162150"/>
                  </a:lnTo>
                  <a:lnTo>
                    <a:pt x="1021276" y="160993"/>
                  </a:lnTo>
                  <a:lnTo>
                    <a:pt x="1035266" y="160001"/>
                  </a:lnTo>
                  <a:lnTo>
                    <a:pt x="1049256" y="159152"/>
                  </a:lnTo>
                  <a:lnTo>
                    <a:pt x="1063247" y="158426"/>
                  </a:lnTo>
                  <a:lnTo>
                    <a:pt x="1077237" y="157806"/>
                  </a:lnTo>
                  <a:lnTo>
                    <a:pt x="1091227" y="157276"/>
                  </a:lnTo>
                  <a:lnTo>
                    <a:pt x="1105217" y="156824"/>
                  </a:lnTo>
                  <a:lnTo>
                    <a:pt x="1119207" y="156439"/>
                  </a:lnTo>
                  <a:lnTo>
                    <a:pt x="1133197" y="156110"/>
                  </a:lnTo>
                  <a:lnTo>
                    <a:pt x="1147187" y="155829"/>
                  </a:lnTo>
                  <a:lnTo>
                    <a:pt x="1161177" y="155590"/>
                  </a:lnTo>
                  <a:lnTo>
                    <a:pt x="1175167" y="155387"/>
                  </a:lnTo>
                  <a:lnTo>
                    <a:pt x="1189157" y="155213"/>
                  </a:lnTo>
                  <a:lnTo>
                    <a:pt x="1203148" y="155066"/>
                  </a:lnTo>
                  <a:lnTo>
                    <a:pt x="1217138" y="154940"/>
                  </a:lnTo>
                  <a:lnTo>
                    <a:pt x="1231128" y="154833"/>
                  </a:lnTo>
                  <a:lnTo>
                    <a:pt x="1245118" y="154742"/>
                  </a:lnTo>
                  <a:lnTo>
                    <a:pt x="1259108" y="154664"/>
                  </a:lnTo>
                  <a:lnTo>
                    <a:pt x="1273098" y="154598"/>
                  </a:lnTo>
                  <a:lnTo>
                    <a:pt x="1287088" y="154542"/>
                  </a:lnTo>
                  <a:lnTo>
                    <a:pt x="1301078" y="154494"/>
                  </a:lnTo>
                  <a:lnTo>
                    <a:pt x="1315068" y="154453"/>
                  </a:lnTo>
                  <a:lnTo>
                    <a:pt x="1329058" y="154419"/>
                  </a:lnTo>
                  <a:lnTo>
                    <a:pt x="1343048" y="154389"/>
                  </a:lnTo>
                  <a:lnTo>
                    <a:pt x="1357039" y="154364"/>
                  </a:lnTo>
                  <a:lnTo>
                    <a:pt x="1371029" y="154343"/>
                  </a:lnTo>
                  <a:lnTo>
                    <a:pt x="1385019" y="154325"/>
                  </a:lnTo>
                  <a:lnTo>
                    <a:pt x="1385019" y="154376"/>
                  </a:lnTo>
                  <a:lnTo>
                    <a:pt x="1399009" y="154404"/>
                  </a:lnTo>
                  <a:lnTo>
                    <a:pt x="1412999" y="154436"/>
                  </a:lnTo>
                  <a:lnTo>
                    <a:pt x="1426989" y="154473"/>
                  </a:lnTo>
                  <a:lnTo>
                    <a:pt x="1440979" y="154517"/>
                  </a:lnTo>
                  <a:lnTo>
                    <a:pt x="1454969" y="154569"/>
                  </a:lnTo>
                  <a:lnTo>
                    <a:pt x="1468959" y="154631"/>
                  </a:lnTo>
                  <a:lnTo>
                    <a:pt x="1482949" y="154702"/>
                  </a:lnTo>
                  <a:lnTo>
                    <a:pt x="1496939" y="154787"/>
                  </a:lnTo>
                  <a:lnTo>
                    <a:pt x="1510930" y="154886"/>
                  </a:lnTo>
                  <a:lnTo>
                    <a:pt x="1524920" y="155002"/>
                  </a:lnTo>
                  <a:lnTo>
                    <a:pt x="1538910" y="155139"/>
                  </a:lnTo>
                  <a:lnTo>
                    <a:pt x="1552900" y="155299"/>
                  </a:lnTo>
                  <a:lnTo>
                    <a:pt x="1566890" y="155488"/>
                  </a:lnTo>
                  <a:lnTo>
                    <a:pt x="1580880" y="155710"/>
                  </a:lnTo>
                  <a:lnTo>
                    <a:pt x="1594870" y="155970"/>
                  </a:lnTo>
                  <a:lnTo>
                    <a:pt x="1608860" y="156275"/>
                  </a:lnTo>
                  <a:lnTo>
                    <a:pt x="1622850" y="156633"/>
                  </a:lnTo>
                  <a:lnTo>
                    <a:pt x="1636840" y="157054"/>
                  </a:lnTo>
                  <a:lnTo>
                    <a:pt x="1650830" y="157547"/>
                  </a:lnTo>
                  <a:lnTo>
                    <a:pt x="1664821" y="158126"/>
                  </a:lnTo>
                  <a:lnTo>
                    <a:pt x="1678811" y="158804"/>
                  </a:lnTo>
                  <a:lnTo>
                    <a:pt x="1692801" y="159599"/>
                  </a:lnTo>
                  <a:lnTo>
                    <a:pt x="1706791" y="160529"/>
                  </a:lnTo>
                  <a:lnTo>
                    <a:pt x="1720781" y="161618"/>
                  </a:lnTo>
                  <a:lnTo>
                    <a:pt x="1734771" y="162891"/>
                  </a:lnTo>
                  <a:lnTo>
                    <a:pt x="1748761" y="164378"/>
                  </a:lnTo>
                  <a:lnTo>
                    <a:pt x="1762751" y="166114"/>
                  </a:lnTo>
                  <a:lnTo>
                    <a:pt x="1776741" y="168138"/>
                  </a:lnTo>
                  <a:lnTo>
                    <a:pt x="1790731" y="170493"/>
                  </a:lnTo>
                  <a:lnTo>
                    <a:pt x="1804722" y="173230"/>
                  </a:lnTo>
                  <a:lnTo>
                    <a:pt x="1818712" y="176405"/>
                  </a:lnTo>
                  <a:lnTo>
                    <a:pt x="1832702" y="180079"/>
                  </a:lnTo>
                  <a:lnTo>
                    <a:pt x="1846692" y="184320"/>
                  </a:lnTo>
                  <a:lnTo>
                    <a:pt x="1860682" y="189201"/>
                  </a:lnTo>
                  <a:lnTo>
                    <a:pt x="1874672" y="194800"/>
                  </a:lnTo>
                  <a:lnTo>
                    <a:pt x="1888662" y="201196"/>
                  </a:lnTo>
                  <a:lnTo>
                    <a:pt x="1902652" y="208471"/>
                  </a:lnTo>
                  <a:lnTo>
                    <a:pt x="1916642" y="216703"/>
                  </a:lnTo>
                  <a:lnTo>
                    <a:pt x="1930632" y="225966"/>
                  </a:lnTo>
                  <a:lnTo>
                    <a:pt x="1944622" y="236321"/>
                  </a:lnTo>
                  <a:lnTo>
                    <a:pt x="1958613" y="247813"/>
                  </a:lnTo>
                  <a:lnTo>
                    <a:pt x="1972603" y="260465"/>
                  </a:lnTo>
                  <a:lnTo>
                    <a:pt x="1986593" y="274271"/>
                  </a:lnTo>
                  <a:lnTo>
                    <a:pt x="2000583" y="289194"/>
                  </a:lnTo>
                  <a:lnTo>
                    <a:pt x="2014573" y="305157"/>
                  </a:lnTo>
                  <a:lnTo>
                    <a:pt x="2028563" y="322042"/>
                  </a:lnTo>
                  <a:lnTo>
                    <a:pt x="2042553" y="339694"/>
                  </a:lnTo>
                  <a:lnTo>
                    <a:pt x="2056543" y="357923"/>
                  </a:lnTo>
                  <a:lnTo>
                    <a:pt x="2070533" y="376510"/>
                  </a:lnTo>
                  <a:lnTo>
                    <a:pt x="2084523" y="395218"/>
                  </a:lnTo>
                  <a:lnTo>
                    <a:pt x="2098513" y="413805"/>
                  </a:lnTo>
                  <a:lnTo>
                    <a:pt x="2112504" y="432034"/>
                  </a:lnTo>
                  <a:lnTo>
                    <a:pt x="2126494" y="449687"/>
                  </a:lnTo>
                  <a:lnTo>
                    <a:pt x="2140484" y="466572"/>
                  </a:lnTo>
                  <a:lnTo>
                    <a:pt x="2154474" y="482534"/>
                  </a:lnTo>
                  <a:lnTo>
                    <a:pt x="2168464" y="497457"/>
                  </a:lnTo>
                  <a:lnTo>
                    <a:pt x="2182454" y="511264"/>
                  </a:lnTo>
                  <a:lnTo>
                    <a:pt x="2196444" y="523916"/>
                  </a:lnTo>
                  <a:lnTo>
                    <a:pt x="2210434" y="535407"/>
                  </a:lnTo>
                  <a:lnTo>
                    <a:pt x="2224424" y="545762"/>
                  </a:lnTo>
                  <a:lnTo>
                    <a:pt x="2238414" y="555025"/>
                  </a:lnTo>
                  <a:lnTo>
                    <a:pt x="2252404" y="563257"/>
                  </a:lnTo>
                  <a:lnTo>
                    <a:pt x="2266395" y="570532"/>
                  </a:lnTo>
                  <a:lnTo>
                    <a:pt x="2280385" y="576928"/>
                  </a:lnTo>
                  <a:lnTo>
                    <a:pt x="2294375" y="582527"/>
                  </a:lnTo>
                  <a:lnTo>
                    <a:pt x="2308365" y="587408"/>
                  </a:lnTo>
                  <a:lnTo>
                    <a:pt x="2322355" y="591649"/>
                  </a:lnTo>
                  <a:lnTo>
                    <a:pt x="2336345" y="595323"/>
                  </a:lnTo>
                  <a:lnTo>
                    <a:pt x="2350335" y="598498"/>
                  </a:lnTo>
                  <a:lnTo>
                    <a:pt x="2364325" y="601235"/>
                  </a:lnTo>
                  <a:lnTo>
                    <a:pt x="2378315" y="603590"/>
                  </a:lnTo>
                  <a:lnTo>
                    <a:pt x="2392305" y="605614"/>
                  </a:lnTo>
                  <a:lnTo>
                    <a:pt x="2406296" y="607350"/>
                  </a:lnTo>
                  <a:lnTo>
                    <a:pt x="2420286" y="608837"/>
                  </a:lnTo>
                  <a:lnTo>
                    <a:pt x="2434276" y="610110"/>
                  </a:lnTo>
                  <a:lnTo>
                    <a:pt x="2448266" y="611199"/>
                  </a:lnTo>
                  <a:lnTo>
                    <a:pt x="2462256" y="612130"/>
                  </a:lnTo>
                  <a:lnTo>
                    <a:pt x="2476246" y="612924"/>
                  </a:lnTo>
                  <a:lnTo>
                    <a:pt x="2490236" y="613602"/>
                  </a:lnTo>
                  <a:lnTo>
                    <a:pt x="2504226" y="614181"/>
                  </a:lnTo>
                  <a:lnTo>
                    <a:pt x="2518216" y="614674"/>
                  </a:lnTo>
                  <a:lnTo>
                    <a:pt x="2532206" y="615095"/>
                  </a:lnTo>
                  <a:lnTo>
                    <a:pt x="2546196" y="615453"/>
                  </a:lnTo>
                  <a:lnTo>
                    <a:pt x="2560187" y="615759"/>
                  </a:lnTo>
                  <a:lnTo>
                    <a:pt x="2574177" y="616019"/>
                  </a:lnTo>
                  <a:lnTo>
                    <a:pt x="2588167" y="616240"/>
                  </a:lnTo>
                  <a:lnTo>
                    <a:pt x="2602157" y="616429"/>
                  </a:lnTo>
                  <a:lnTo>
                    <a:pt x="2616147" y="616589"/>
                  </a:lnTo>
                  <a:lnTo>
                    <a:pt x="2630137" y="616726"/>
                  </a:lnTo>
                  <a:lnTo>
                    <a:pt x="2644127" y="616842"/>
                  </a:lnTo>
                  <a:lnTo>
                    <a:pt x="2658117" y="616942"/>
                  </a:lnTo>
                  <a:lnTo>
                    <a:pt x="2672107" y="617026"/>
                  </a:lnTo>
                  <a:lnTo>
                    <a:pt x="2686097" y="617098"/>
                  </a:lnTo>
                  <a:lnTo>
                    <a:pt x="2700087" y="617159"/>
                  </a:lnTo>
                  <a:lnTo>
                    <a:pt x="2714078" y="617211"/>
                  </a:lnTo>
                  <a:lnTo>
                    <a:pt x="2728068" y="617255"/>
                  </a:lnTo>
                  <a:lnTo>
                    <a:pt x="2742058" y="617292"/>
                  </a:lnTo>
                  <a:lnTo>
                    <a:pt x="2756048" y="617324"/>
                  </a:lnTo>
                  <a:lnTo>
                    <a:pt x="2770038" y="617352"/>
                  </a:lnTo>
                  <a:lnTo>
                    <a:pt x="2770038" y="617300"/>
                  </a:lnTo>
                  <a:lnTo>
                    <a:pt x="2784028" y="617264"/>
                  </a:lnTo>
                  <a:lnTo>
                    <a:pt x="2798018" y="617221"/>
                  </a:lnTo>
                  <a:lnTo>
                    <a:pt x="2812008" y="617171"/>
                  </a:lnTo>
                  <a:lnTo>
                    <a:pt x="2825998" y="617112"/>
                  </a:lnTo>
                  <a:lnTo>
                    <a:pt x="2839988" y="617043"/>
                  </a:lnTo>
                  <a:lnTo>
                    <a:pt x="2853978" y="616961"/>
                  </a:lnTo>
                  <a:lnTo>
                    <a:pt x="2867969" y="616865"/>
                  </a:lnTo>
                  <a:lnTo>
                    <a:pt x="2881959" y="616753"/>
                  </a:lnTo>
                  <a:lnTo>
                    <a:pt x="2895949" y="616621"/>
                  </a:lnTo>
                  <a:lnTo>
                    <a:pt x="2909939" y="616466"/>
                  </a:lnTo>
                  <a:lnTo>
                    <a:pt x="2923929" y="616283"/>
                  </a:lnTo>
                  <a:lnTo>
                    <a:pt x="2937919" y="616069"/>
                  </a:lnTo>
                  <a:lnTo>
                    <a:pt x="2951909" y="615818"/>
                  </a:lnTo>
                  <a:lnTo>
                    <a:pt x="2965899" y="615522"/>
                  </a:lnTo>
                  <a:lnTo>
                    <a:pt x="2979889" y="615176"/>
                  </a:lnTo>
                  <a:lnTo>
                    <a:pt x="2993879" y="614769"/>
                  </a:lnTo>
                  <a:lnTo>
                    <a:pt x="3007870" y="614291"/>
                  </a:lnTo>
                  <a:lnTo>
                    <a:pt x="3021860" y="613730"/>
                  </a:lnTo>
                  <a:lnTo>
                    <a:pt x="3035850" y="613072"/>
                  </a:lnTo>
                  <a:lnTo>
                    <a:pt x="3049840" y="612301"/>
                  </a:lnTo>
                  <a:lnTo>
                    <a:pt x="3063830" y="611396"/>
                  </a:lnTo>
                  <a:lnTo>
                    <a:pt x="3077820" y="610337"/>
                  </a:lnTo>
                  <a:lnTo>
                    <a:pt x="3091810" y="609097"/>
                  </a:lnTo>
                  <a:lnTo>
                    <a:pt x="3105800" y="607645"/>
                  </a:lnTo>
                  <a:lnTo>
                    <a:pt x="3119790" y="605947"/>
                  </a:lnTo>
                  <a:lnTo>
                    <a:pt x="3133780" y="603964"/>
                  </a:lnTo>
                  <a:lnTo>
                    <a:pt x="3147770" y="601649"/>
                  </a:lnTo>
                  <a:lnTo>
                    <a:pt x="3161761" y="598951"/>
                  </a:lnTo>
                  <a:lnTo>
                    <a:pt x="3175751" y="595811"/>
                  </a:lnTo>
                  <a:lnTo>
                    <a:pt x="3189741" y="592161"/>
                  </a:lnTo>
                  <a:lnTo>
                    <a:pt x="3203731" y="587928"/>
                  </a:lnTo>
                  <a:lnTo>
                    <a:pt x="3217721" y="583029"/>
                  </a:lnTo>
                  <a:lnTo>
                    <a:pt x="3231711" y="577375"/>
                  </a:lnTo>
                  <a:lnTo>
                    <a:pt x="3245701" y="570867"/>
                  </a:lnTo>
                  <a:lnTo>
                    <a:pt x="3259691" y="563402"/>
                  </a:lnTo>
                  <a:lnTo>
                    <a:pt x="3273681" y="554874"/>
                  </a:lnTo>
                  <a:lnTo>
                    <a:pt x="3287671" y="545174"/>
                  </a:lnTo>
                  <a:lnTo>
                    <a:pt x="3301661" y="534197"/>
                  </a:lnTo>
                  <a:lnTo>
                    <a:pt x="3315652" y="521847"/>
                  </a:lnTo>
                  <a:lnTo>
                    <a:pt x="3329642" y="508041"/>
                  </a:lnTo>
                  <a:lnTo>
                    <a:pt x="3343632" y="492718"/>
                  </a:lnTo>
                  <a:lnTo>
                    <a:pt x="3357622" y="475849"/>
                  </a:lnTo>
                  <a:lnTo>
                    <a:pt x="3371612" y="457440"/>
                  </a:lnTo>
                  <a:lnTo>
                    <a:pt x="3385602" y="437543"/>
                  </a:lnTo>
                  <a:lnTo>
                    <a:pt x="3399592" y="416260"/>
                  </a:lnTo>
                  <a:lnTo>
                    <a:pt x="3413582" y="393746"/>
                  </a:lnTo>
                  <a:lnTo>
                    <a:pt x="3427572" y="370210"/>
                  </a:lnTo>
                  <a:lnTo>
                    <a:pt x="3441562" y="345905"/>
                  </a:lnTo>
                  <a:lnTo>
                    <a:pt x="3455552" y="321122"/>
                  </a:lnTo>
                  <a:lnTo>
                    <a:pt x="3469543" y="296177"/>
                  </a:lnTo>
                  <a:lnTo>
                    <a:pt x="3483533" y="271395"/>
                  </a:lnTo>
                  <a:lnTo>
                    <a:pt x="3497523" y="247089"/>
                  </a:lnTo>
                  <a:lnTo>
                    <a:pt x="3511513" y="223553"/>
                  </a:lnTo>
                  <a:lnTo>
                    <a:pt x="3525503" y="201040"/>
                  </a:lnTo>
                  <a:lnTo>
                    <a:pt x="3539493" y="179757"/>
                  </a:lnTo>
                  <a:lnTo>
                    <a:pt x="3553483" y="159860"/>
                  </a:lnTo>
                  <a:lnTo>
                    <a:pt x="3567473" y="141450"/>
                  </a:lnTo>
                  <a:lnTo>
                    <a:pt x="3581463" y="124581"/>
                  </a:lnTo>
                  <a:lnTo>
                    <a:pt x="3595453" y="109259"/>
                  </a:lnTo>
                  <a:lnTo>
                    <a:pt x="3609444" y="95453"/>
                  </a:lnTo>
                  <a:lnTo>
                    <a:pt x="3623434" y="83102"/>
                  </a:lnTo>
                  <a:lnTo>
                    <a:pt x="3637424" y="72126"/>
                  </a:lnTo>
                  <a:lnTo>
                    <a:pt x="3651414" y="62426"/>
                  </a:lnTo>
                  <a:lnTo>
                    <a:pt x="3665404" y="53897"/>
                  </a:lnTo>
                  <a:lnTo>
                    <a:pt x="3679394" y="46433"/>
                  </a:lnTo>
                  <a:lnTo>
                    <a:pt x="3693384" y="39925"/>
                  </a:lnTo>
                  <a:lnTo>
                    <a:pt x="3707374" y="34270"/>
                  </a:lnTo>
                  <a:lnTo>
                    <a:pt x="3721364" y="29371"/>
                  </a:lnTo>
                  <a:lnTo>
                    <a:pt x="3735354" y="25138"/>
                  </a:lnTo>
                  <a:lnTo>
                    <a:pt x="3749344" y="21489"/>
                  </a:lnTo>
                  <a:lnTo>
                    <a:pt x="3763335" y="18348"/>
                  </a:lnTo>
                  <a:lnTo>
                    <a:pt x="3777325" y="15650"/>
                  </a:lnTo>
                  <a:lnTo>
                    <a:pt x="3791315" y="13335"/>
                  </a:lnTo>
                  <a:lnTo>
                    <a:pt x="3805305" y="11352"/>
                  </a:lnTo>
                  <a:lnTo>
                    <a:pt x="3819295" y="9655"/>
                  </a:lnTo>
                  <a:lnTo>
                    <a:pt x="3833285" y="8203"/>
                  </a:lnTo>
                  <a:lnTo>
                    <a:pt x="3847275" y="6962"/>
                  </a:lnTo>
                  <a:lnTo>
                    <a:pt x="3861265" y="5903"/>
                  </a:lnTo>
                  <a:lnTo>
                    <a:pt x="3875255" y="4999"/>
                  </a:lnTo>
                  <a:lnTo>
                    <a:pt x="3889245" y="4227"/>
                  </a:lnTo>
                  <a:lnTo>
                    <a:pt x="3903235" y="3570"/>
                  </a:lnTo>
                  <a:lnTo>
                    <a:pt x="3917226" y="3009"/>
                  </a:lnTo>
                  <a:lnTo>
                    <a:pt x="3931216" y="2531"/>
                  </a:lnTo>
                  <a:lnTo>
                    <a:pt x="3945206" y="2124"/>
                  </a:lnTo>
                  <a:lnTo>
                    <a:pt x="3959196" y="1777"/>
                  </a:lnTo>
                  <a:lnTo>
                    <a:pt x="3973186" y="1482"/>
                  </a:lnTo>
                  <a:lnTo>
                    <a:pt x="3987176" y="1230"/>
                  </a:lnTo>
                  <a:lnTo>
                    <a:pt x="4001166" y="1016"/>
                  </a:lnTo>
                  <a:lnTo>
                    <a:pt x="4015156" y="834"/>
                  </a:lnTo>
                  <a:lnTo>
                    <a:pt x="4029146" y="679"/>
                  </a:lnTo>
                  <a:lnTo>
                    <a:pt x="4043136" y="546"/>
                  </a:lnTo>
                  <a:lnTo>
                    <a:pt x="4057126" y="434"/>
                  </a:lnTo>
                  <a:lnTo>
                    <a:pt x="4071117" y="338"/>
                  </a:lnTo>
                  <a:lnTo>
                    <a:pt x="4085107" y="257"/>
                  </a:lnTo>
                  <a:lnTo>
                    <a:pt x="4099097" y="188"/>
                  </a:lnTo>
                  <a:lnTo>
                    <a:pt x="4113087" y="129"/>
                  </a:lnTo>
                  <a:lnTo>
                    <a:pt x="4127077" y="79"/>
                  </a:lnTo>
                  <a:lnTo>
                    <a:pt x="4141067" y="36"/>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517400"/>
              <a:ext cx="4155057" cy="463130"/>
            </a:xfrm>
            <a:custGeom>
              <a:avLst/>
              <a:pathLst>
                <a:path w="4155057" h="463130">
                  <a:moveTo>
                    <a:pt x="0" y="308650"/>
                  </a:moveTo>
                  <a:lnTo>
                    <a:pt x="13990" y="308632"/>
                  </a:lnTo>
                  <a:lnTo>
                    <a:pt x="27980" y="308610"/>
                  </a:lnTo>
                  <a:lnTo>
                    <a:pt x="41970" y="308585"/>
                  </a:lnTo>
                  <a:lnTo>
                    <a:pt x="55960" y="308556"/>
                  </a:lnTo>
                  <a:lnTo>
                    <a:pt x="69950" y="308521"/>
                  </a:lnTo>
                  <a:lnTo>
                    <a:pt x="83940" y="308480"/>
                  </a:lnTo>
                  <a:lnTo>
                    <a:pt x="97930" y="308432"/>
                  </a:lnTo>
                  <a:lnTo>
                    <a:pt x="111920" y="308376"/>
                  </a:lnTo>
                  <a:lnTo>
                    <a:pt x="125910" y="308310"/>
                  </a:lnTo>
                  <a:lnTo>
                    <a:pt x="139900" y="308233"/>
                  </a:lnTo>
                  <a:lnTo>
                    <a:pt x="153891" y="308141"/>
                  </a:lnTo>
                  <a:lnTo>
                    <a:pt x="167881" y="308034"/>
                  </a:lnTo>
                  <a:lnTo>
                    <a:pt x="181871" y="307909"/>
                  </a:lnTo>
                  <a:lnTo>
                    <a:pt x="195861" y="307761"/>
                  </a:lnTo>
                  <a:lnTo>
                    <a:pt x="209851" y="307588"/>
                  </a:lnTo>
                  <a:lnTo>
                    <a:pt x="223841" y="307384"/>
                  </a:lnTo>
                  <a:lnTo>
                    <a:pt x="237831" y="307145"/>
                  </a:lnTo>
                  <a:lnTo>
                    <a:pt x="251821" y="306865"/>
                  </a:lnTo>
                  <a:lnTo>
                    <a:pt x="265811" y="306536"/>
                  </a:lnTo>
                  <a:lnTo>
                    <a:pt x="279801" y="306150"/>
                  </a:lnTo>
                  <a:lnTo>
                    <a:pt x="293791" y="305698"/>
                  </a:lnTo>
                  <a:lnTo>
                    <a:pt x="307782" y="305168"/>
                  </a:lnTo>
                  <a:lnTo>
                    <a:pt x="321772" y="304548"/>
                  </a:lnTo>
                  <a:lnTo>
                    <a:pt x="335762" y="303822"/>
                  </a:lnTo>
                  <a:lnTo>
                    <a:pt x="349752" y="302973"/>
                  </a:lnTo>
                  <a:lnTo>
                    <a:pt x="363742" y="301982"/>
                  </a:lnTo>
                  <a:lnTo>
                    <a:pt x="377732" y="300824"/>
                  </a:lnTo>
                  <a:lnTo>
                    <a:pt x="391722" y="299475"/>
                  </a:lnTo>
                  <a:lnTo>
                    <a:pt x="405712" y="297905"/>
                  </a:lnTo>
                  <a:lnTo>
                    <a:pt x="419702" y="296080"/>
                  </a:lnTo>
                  <a:lnTo>
                    <a:pt x="433692" y="293964"/>
                  </a:lnTo>
                  <a:lnTo>
                    <a:pt x="447682" y="291514"/>
                  </a:lnTo>
                  <a:lnTo>
                    <a:pt x="461673" y="288687"/>
                  </a:lnTo>
                  <a:lnTo>
                    <a:pt x="475663" y="285433"/>
                  </a:lnTo>
                  <a:lnTo>
                    <a:pt x="489653" y="281701"/>
                  </a:lnTo>
                  <a:lnTo>
                    <a:pt x="503643" y="277437"/>
                  </a:lnTo>
                  <a:lnTo>
                    <a:pt x="517633" y="272587"/>
                  </a:lnTo>
                  <a:lnTo>
                    <a:pt x="531623" y="267098"/>
                  </a:lnTo>
                  <a:lnTo>
                    <a:pt x="545613" y="260923"/>
                  </a:lnTo>
                  <a:lnTo>
                    <a:pt x="559603" y="254020"/>
                  </a:lnTo>
                  <a:lnTo>
                    <a:pt x="573593" y="246359"/>
                  </a:lnTo>
                  <a:lnTo>
                    <a:pt x="587583" y="237924"/>
                  </a:lnTo>
                  <a:lnTo>
                    <a:pt x="601574" y="228720"/>
                  </a:lnTo>
                  <a:lnTo>
                    <a:pt x="615564" y="218771"/>
                  </a:lnTo>
                  <a:lnTo>
                    <a:pt x="629554" y="208130"/>
                  </a:lnTo>
                  <a:lnTo>
                    <a:pt x="643544" y="196873"/>
                  </a:lnTo>
                  <a:lnTo>
                    <a:pt x="657534" y="185105"/>
                  </a:lnTo>
                  <a:lnTo>
                    <a:pt x="671524" y="172952"/>
                  </a:lnTo>
                  <a:lnTo>
                    <a:pt x="685514" y="160561"/>
                  </a:lnTo>
                  <a:lnTo>
                    <a:pt x="699504" y="148088"/>
                  </a:lnTo>
                  <a:lnTo>
                    <a:pt x="713494" y="135697"/>
                  </a:lnTo>
                  <a:lnTo>
                    <a:pt x="727484" y="123544"/>
                  </a:lnTo>
                  <a:lnTo>
                    <a:pt x="741474" y="111776"/>
                  </a:lnTo>
                  <a:lnTo>
                    <a:pt x="755465" y="100520"/>
                  </a:lnTo>
                  <a:lnTo>
                    <a:pt x="769455" y="89878"/>
                  </a:lnTo>
                  <a:lnTo>
                    <a:pt x="783445" y="79930"/>
                  </a:lnTo>
                  <a:lnTo>
                    <a:pt x="797435" y="70725"/>
                  </a:lnTo>
                  <a:lnTo>
                    <a:pt x="811425" y="62290"/>
                  </a:lnTo>
                  <a:lnTo>
                    <a:pt x="825415" y="54629"/>
                  </a:lnTo>
                  <a:lnTo>
                    <a:pt x="839405" y="47726"/>
                  </a:lnTo>
                  <a:lnTo>
                    <a:pt x="853395" y="41551"/>
                  </a:lnTo>
                  <a:lnTo>
                    <a:pt x="867385" y="36063"/>
                  </a:lnTo>
                  <a:lnTo>
                    <a:pt x="881375" y="31213"/>
                  </a:lnTo>
                  <a:lnTo>
                    <a:pt x="895365" y="26948"/>
                  </a:lnTo>
                  <a:lnTo>
                    <a:pt x="909356" y="23216"/>
                  </a:lnTo>
                  <a:lnTo>
                    <a:pt x="923346" y="19962"/>
                  </a:lnTo>
                  <a:lnTo>
                    <a:pt x="937336" y="17135"/>
                  </a:lnTo>
                  <a:lnTo>
                    <a:pt x="951326" y="14685"/>
                  </a:lnTo>
                  <a:lnTo>
                    <a:pt x="965316" y="12569"/>
                  </a:lnTo>
                  <a:lnTo>
                    <a:pt x="979306" y="10744"/>
                  </a:lnTo>
                  <a:lnTo>
                    <a:pt x="993296" y="9174"/>
                  </a:lnTo>
                  <a:lnTo>
                    <a:pt x="1007286" y="7825"/>
                  </a:lnTo>
                  <a:lnTo>
                    <a:pt x="1021276" y="6667"/>
                  </a:lnTo>
                  <a:lnTo>
                    <a:pt x="1035266" y="5676"/>
                  </a:lnTo>
                  <a:lnTo>
                    <a:pt x="1049256" y="4827"/>
                  </a:lnTo>
                  <a:lnTo>
                    <a:pt x="1063247" y="4101"/>
                  </a:lnTo>
                  <a:lnTo>
                    <a:pt x="1077237" y="3481"/>
                  </a:lnTo>
                  <a:lnTo>
                    <a:pt x="1091227" y="2951"/>
                  </a:lnTo>
                  <a:lnTo>
                    <a:pt x="1105217" y="2499"/>
                  </a:lnTo>
                  <a:lnTo>
                    <a:pt x="1119207" y="2113"/>
                  </a:lnTo>
                  <a:lnTo>
                    <a:pt x="1133197" y="1785"/>
                  </a:lnTo>
                  <a:lnTo>
                    <a:pt x="1147187" y="1504"/>
                  </a:lnTo>
                  <a:lnTo>
                    <a:pt x="1161177" y="1265"/>
                  </a:lnTo>
                  <a:lnTo>
                    <a:pt x="1175167" y="1062"/>
                  </a:lnTo>
                  <a:lnTo>
                    <a:pt x="1189157" y="888"/>
                  </a:lnTo>
                  <a:lnTo>
                    <a:pt x="1203148" y="741"/>
                  </a:lnTo>
                  <a:lnTo>
                    <a:pt x="1217138" y="615"/>
                  </a:lnTo>
                  <a:lnTo>
                    <a:pt x="1231128" y="508"/>
                  </a:lnTo>
                  <a:lnTo>
                    <a:pt x="1245118" y="417"/>
                  </a:lnTo>
                  <a:lnTo>
                    <a:pt x="1259108" y="339"/>
                  </a:lnTo>
                  <a:lnTo>
                    <a:pt x="1273098" y="273"/>
                  </a:lnTo>
                  <a:lnTo>
                    <a:pt x="1287088" y="217"/>
                  </a:lnTo>
                  <a:lnTo>
                    <a:pt x="1301078" y="169"/>
                  </a:lnTo>
                  <a:lnTo>
                    <a:pt x="1315068" y="128"/>
                  </a:lnTo>
                  <a:lnTo>
                    <a:pt x="1329058" y="94"/>
                  </a:lnTo>
                  <a:lnTo>
                    <a:pt x="1343048" y="64"/>
                  </a:lnTo>
                  <a:lnTo>
                    <a:pt x="1357039" y="39"/>
                  </a:lnTo>
                  <a:lnTo>
                    <a:pt x="1371029" y="18"/>
                  </a:lnTo>
                  <a:lnTo>
                    <a:pt x="1385019" y="0"/>
                  </a:lnTo>
                  <a:lnTo>
                    <a:pt x="1385019" y="0"/>
                  </a:lnTo>
                  <a:lnTo>
                    <a:pt x="1399009" y="18"/>
                  </a:lnTo>
                  <a:lnTo>
                    <a:pt x="1412999" y="39"/>
                  </a:lnTo>
                  <a:lnTo>
                    <a:pt x="1426989" y="64"/>
                  </a:lnTo>
                  <a:lnTo>
                    <a:pt x="1440979" y="94"/>
                  </a:lnTo>
                  <a:lnTo>
                    <a:pt x="1454969" y="128"/>
                  </a:lnTo>
                  <a:lnTo>
                    <a:pt x="1468959" y="169"/>
                  </a:lnTo>
                  <a:lnTo>
                    <a:pt x="1482949" y="217"/>
                  </a:lnTo>
                  <a:lnTo>
                    <a:pt x="1496939" y="273"/>
                  </a:lnTo>
                  <a:lnTo>
                    <a:pt x="1510930" y="339"/>
                  </a:lnTo>
                  <a:lnTo>
                    <a:pt x="1524920" y="417"/>
                  </a:lnTo>
                  <a:lnTo>
                    <a:pt x="1538910" y="508"/>
                  </a:lnTo>
                  <a:lnTo>
                    <a:pt x="1552900" y="615"/>
                  </a:lnTo>
                  <a:lnTo>
                    <a:pt x="1566890" y="741"/>
                  </a:lnTo>
                  <a:lnTo>
                    <a:pt x="1580880" y="888"/>
                  </a:lnTo>
                  <a:lnTo>
                    <a:pt x="1594870" y="1062"/>
                  </a:lnTo>
                  <a:lnTo>
                    <a:pt x="1608860" y="1265"/>
                  </a:lnTo>
                  <a:lnTo>
                    <a:pt x="1622850" y="1504"/>
                  </a:lnTo>
                  <a:lnTo>
                    <a:pt x="1636840" y="1785"/>
                  </a:lnTo>
                  <a:lnTo>
                    <a:pt x="1650830" y="2113"/>
                  </a:lnTo>
                  <a:lnTo>
                    <a:pt x="1664821" y="2499"/>
                  </a:lnTo>
                  <a:lnTo>
                    <a:pt x="1678811" y="2951"/>
                  </a:lnTo>
                  <a:lnTo>
                    <a:pt x="1692801" y="3481"/>
                  </a:lnTo>
                  <a:lnTo>
                    <a:pt x="1706791" y="4101"/>
                  </a:lnTo>
                  <a:lnTo>
                    <a:pt x="1720781" y="4827"/>
                  </a:lnTo>
                  <a:lnTo>
                    <a:pt x="1734771" y="5676"/>
                  </a:lnTo>
                  <a:lnTo>
                    <a:pt x="1748761" y="6667"/>
                  </a:lnTo>
                  <a:lnTo>
                    <a:pt x="1762751" y="7825"/>
                  </a:lnTo>
                  <a:lnTo>
                    <a:pt x="1776741" y="9174"/>
                  </a:lnTo>
                  <a:lnTo>
                    <a:pt x="1790731" y="10744"/>
                  </a:lnTo>
                  <a:lnTo>
                    <a:pt x="1804722" y="12569"/>
                  </a:lnTo>
                  <a:lnTo>
                    <a:pt x="1818712" y="14685"/>
                  </a:lnTo>
                  <a:lnTo>
                    <a:pt x="1832702" y="17135"/>
                  </a:lnTo>
                  <a:lnTo>
                    <a:pt x="1846692" y="19962"/>
                  </a:lnTo>
                  <a:lnTo>
                    <a:pt x="1860682" y="23216"/>
                  </a:lnTo>
                  <a:lnTo>
                    <a:pt x="1874672" y="26948"/>
                  </a:lnTo>
                  <a:lnTo>
                    <a:pt x="1888662" y="31213"/>
                  </a:lnTo>
                  <a:lnTo>
                    <a:pt x="1902652" y="36063"/>
                  </a:lnTo>
                  <a:lnTo>
                    <a:pt x="1916642" y="41551"/>
                  </a:lnTo>
                  <a:lnTo>
                    <a:pt x="1930632" y="47726"/>
                  </a:lnTo>
                  <a:lnTo>
                    <a:pt x="1944622" y="54629"/>
                  </a:lnTo>
                  <a:lnTo>
                    <a:pt x="1958613" y="62290"/>
                  </a:lnTo>
                  <a:lnTo>
                    <a:pt x="1972603" y="70725"/>
                  </a:lnTo>
                  <a:lnTo>
                    <a:pt x="1986593" y="79930"/>
                  </a:lnTo>
                  <a:lnTo>
                    <a:pt x="2000583" y="89878"/>
                  </a:lnTo>
                  <a:lnTo>
                    <a:pt x="2014573" y="100520"/>
                  </a:lnTo>
                  <a:lnTo>
                    <a:pt x="2028563" y="111776"/>
                  </a:lnTo>
                  <a:lnTo>
                    <a:pt x="2042553" y="123544"/>
                  </a:lnTo>
                  <a:lnTo>
                    <a:pt x="2056543" y="135697"/>
                  </a:lnTo>
                  <a:lnTo>
                    <a:pt x="2070533" y="148088"/>
                  </a:lnTo>
                  <a:lnTo>
                    <a:pt x="2084523" y="160561"/>
                  </a:lnTo>
                  <a:lnTo>
                    <a:pt x="2098513" y="172952"/>
                  </a:lnTo>
                  <a:lnTo>
                    <a:pt x="2112504" y="185105"/>
                  </a:lnTo>
                  <a:lnTo>
                    <a:pt x="2126494" y="196873"/>
                  </a:lnTo>
                  <a:lnTo>
                    <a:pt x="2140484" y="208130"/>
                  </a:lnTo>
                  <a:lnTo>
                    <a:pt x="2154474" y="218771"/>
                  </a:lnTo>
                  <a:lnTo>
                    <a:pt x="2168464" y="228720"/>
                  </a:lnTo>
                  <a:lnTo>
                    <a:pt x="2182454" y="237924"/>
                  </a:lnTo>
                  <a:lnTo>
                    <a:pt x="2196444" y="246359"/>
                  </a:lnTo>
                  <a:lnTo>
                    <a:pt x="2210434" y="254020"/>
                  </a:lnTo>
                  <a:lnTo>
                    <a:pt x="2224424" y="260923"/>
                  </a:lnTo>
                  <a:lnTo>
                    <a:pt x="2238414" y="267098"/>
                  </a:lnTo>
                  <a:lnTo>
                    <a:pt x="2252404" y="272587"/>
                  </a:lnTo>
                  <a:lnTo>
                    <a:pt x="2266395" y="277437"/>
                  </a:lnTo>
                  <a:lnTo>
                    <a:pt x="2280385" y="281701"/>
                  </a:lnTo>
                  <a:lnTo>
                    <a:pt x="2294375" y="285433"/>
                  </a:lnTo>
                  <a:lnTo>
                    <a:pt x="2308365" y="288687"/>
                  </a:lnTo>
                  <a:lnTo>
                    <a:pt x="2322355" y="291514"/>
                  </a:lnTo>
                  <a:lnTo>
                    <a:pt x="2336345" y="293964"/>
                  </a:lnTo>
                  <a:lnTo>
                    <a:pt x="2350335" y="296080"/>
                  </a:lnTo>
                  <a:lnTo>
                    <a:pt x="2364325" y="297905"/>
                  </a:lnTo>
                  <a:lnTo>
                    <a:pt x="2378315" y="299475"/>
                  </a:lnTo>
                  <a:lnTo>
                    <a:pt x="2392305" y="300824"/>
                  </a:lnTo>
                  <a:lnTo>
                    <a:pt x="2406296" y="301982"/>
                  </a:lnTo>
                  <a:lnTo>
                    <a:pt x="2420286" y="302973"/>
                  </a:lnTo>
                  <a:lnTo>
                    <a:pt x="2434276" y="303822"/>
                  </a:lnTo>
                  <a:lnTo>
                    <a:pt x="2448266" y="304548"/>
                  </a:lnTo>
                  <a:lnTo>
                    <a:pt x="2462256" y="305168"/>
                  </a:lnTo>
                  <a:lnTo>
                    <a:pt x="2476246" y="305698"/>
                  </a:lnTo>
                  <a:lnTo>
                    <a:pt x="2490236" y="306150"/>
                  </a:lnTo>
                  <a:lnTo>
                    <a:pt x="2504226" y="306536"/>
                  </a:lnTo>
                  <a:lnTo>
                    <a:pt x="2518216" y="306865"/>
                  </a:lnTo>
                  <a:lnTo>
                    <a:pt x="2532206" y="307145"/>
                  </a:lnTo>
                  <a:lnTo>
                    <a:pt x="2546196" y="307384"/>
                  </a:lnTo>
                  <a:lnTo>
                    <a:pt x="2560187" y="307588"/>
                  </a:lnTo>
                  <a:lnTo>
                    <a:pt x="2574177" y="307761"/>
                  </a:lnTo>
                  <a:lnTo>
                    <a:pt x="2588167" y="307909"/>
                  </a:lnTo>
                  <a:lnTo>
                    <a:pt x="2602157" y="308034"/>
                  </a:lnTo>
                  <a:lnTo>
                    <a:pt x="2616147" y="308141"/>
                  </a:lnTo>
                  <a:lnTo>
                    <a:pt x="2630137" y="308233"/>
                  </a:lnTo>
                  <a:lnTo>
                    <a:pt x="2644127" y="308310"/>
                  </a:lnTo>
                  <a:lnTo>
                    <a:pt x="2658117" y="308376"/>
                  </a:lnTo>
                  <a:lnTo>
                    <a:pt x="2672107" y="308432"/>
                  </a:lnTo>
                  <a:lnTo>
                    <a:pt x="2686097" y="308480"/>
                  </a:lnTo>
                  <a:lnTo>
                    <a:pt x="2700087" y="308521"/>
                  </a:lnTo>
                  <a:lnTo>
                    <a:pt x="2714078" y="308556"/>
                  </a:lnTo>
                  <a:lnTo>
                    <a:pt x="2728068" y="308585"/>
                  </a:lnTo>
                  <a:lnTo>
                    <a:pt x="2742058" y="308610"/>
                  </a:lnTo>
                  <a:lnTo>
                    <a:pt x="2756048" y="308632"/>
                  </a:lnTo>
                  <a:lnTo>
                    <a:pt x="2770038" y="308650"/>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p:txBody>
        </p:sp>
        <p:sp>
          <p:nvSpPr>
            <p:cNvPr id="49" name="pl49"/>
            <p:cNvSpPr/>
            <p:nvPr/>
          </p:nvSpPr>
          <p:spPr>
            <a:xfrm>
              <a:off x="2737948" y="2907155"/>
              <a:ext cx="4155057" cy="463130"/>
            </a:xfrm>
            <a:custGeom>
              <a:avLst/>
              <a:pathLst>
                <a:path w="4155057" h="4631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5"/>
                  </a:lnTo>
                  <a:lnTo>
                    <a:pt x="2784028" y="182"/>
                  </a:lnTo>
                  <a:lnTo>
                    <a:pt x="2798018" y="214"/>
                  </a:lnTo>
                  <a:lnTo>
                    <a:pt x="2812008" y="252"/>
                  </a:lnTo>
                  <a:lnTo>
                    <a:pt x="2825998" y="296"/>
                  </a:lnTo>
                  <a:lnTo>
                    <a:pt x="2839988" y="348"/>
                  </a:lnTo>
                  <a:lnTo>
                    <a:pt x="2853978" y="409"/>
                  </a:lnTo>
                  <a:lnTo>
                    <a:pt x="2867969" y="481"/>
                  </a:lnTo>
                  <a:lnTo>
                    <a:pt x="2881959" y="565"/>
                  </a:lnTo>
                  <a:lnTo>
                    <a:pt x="2895949" y="664"/>
                  </a:lnTo>
                  <a:lnTo>
                    <a:pt x="2909939" y="780"/>
                  </a:lnTo>
                  <a:lnTo>
                    <a:pt x="2923929" y="917"/>
                  </a:lnTo>
                  <a:lnTo>
                    <a:pt x="2937919" y="1078"/>
                  </a:lnTo>
                  <a:lnTo>
                    <a:pt x="2951909" y="1266"/>
                  </a:lnTo>
                  <a:lnTo>
                    <a:pt x="2965899" y="1488"/>
                  </a:lnTo>
                  <a:lnTo>
                    <a:pt x="2979889" y="1748"/>
                  </a:lnTo>
                  <a:lnTo>
                    <a:pt x="2993879" y="2053"/>
                  </a:lnTo>
                  <a:lnTo>
                    <a:pt x="3007870" y="2412"/>
                  </a:lnTo>
                  <a:lnTo>
                    <a:pt x="3021860" y="2832"/>
                  </a:lnTo>
                  <a:lnTo>
                    <a:pt x="3035850" y="3326"/>
                  </a:lnTo>
                  <a:lnTo>
                    <a:pt x="3049840" y="3904"/>
                  </a:lnTo>
                  <a:lnTo>
                    <a:pt x="3063830" y="4582"/>
                  </a:lnTo>
                  <a:lnTo>
                    <a:pt x="3077820" y="5377"/>
                  </a:lnTo>
                  <a:lnTo>
                    <a:pt x="3091810" y="6307"/>
                  </a:lnTo>
                  <a:lnTo>
                    <a:pt x="3105800" y="7396"/>
                  </a:lnTo>
                  <a:lnTo>
                    <a:pt x="3119790" y="8669"/>
                  </a:lnTo>
                  <a:lnTo>
                    <a:pt x="3133780" y="10157"/>
                  </a:lnTo>
                  <a:lnTo>
                    <a:pt x="3147770" y="11893"/>
                  </a:lnTo>
                  <a:lnTo>
                    <a:pt x="3161761" y="13916"/>
                  </a:lnTo>
                  <a:lnTo>
                    <a:pt x="3175751" y="16272"/>
                  </a:lnTo>
                  <a:lnTo>
                    <a:pt x="3189741" y="19009"/>
                  </a:lnTo>
                  <a:lnTo>
                    <a:pt x="3203731" y="22184"/>
                  </a:lnTo>
                  <a:lnTo>
                    <a:pt x="3217721" y="25858"/>
                  </a:lnTo>
                  <a:lnTo>
                    <a:pt x="3231711" y="30099"/>
                  </a:lnTo>
                  <a:lnTo>
                    <a:pt x="3245701" y="34980"/>
                  </a:lnTo>
                  <a:lnTo>
                    <a:pt x="3259691" y="40578"/>
                  </a:lnTo>
                  <a:lnTo>
                    <a:pt x="3273681" y="46974"/>
                  </a:lnTo>
                  <a:lnTo>
                    <a:pt x="3287671" y="54249"/>
                  </a:lnTo>
                  <a:lnTo>
                    <a:pt x="3301661" y="62482"/>
                  </a:lnTo>
                  <a:lnTo>
                    <a:pt x="3315652" y="71745"/>
                  </a:lnTo>
                  <a:lnTo>
                    <a:pt x="3329642" y="82099"/>
                  </a:lnTo>
                  <a:lnTo>
                    <a:pt x="3343632" y="93591"/>
                  </a:lnTo>
                  <a:lnTo>
                    <a:pt x="3357622" y="106243"/>
                  </a:lnTo>
                  <a:lnTo>
                    <a:pt x="3371612" y="120050"/>
                  </a:lnTo>
                  <a:lnTo>
                    <a:pt x="3385602" y="134973"/>
                  </a:lnTo>
                  <a:lnTo>
                    <a:pt x="3399592" y="150935"/>
                  </a:lnTo>
                  <a:lnTo>
                    <a:pt x="3413582" y="167820"/>
                  </a:lnTo>
                  <a:lnTo>
                    <a:pt x="3427572" y="185472"/>
                  </a:lnTo>
                  <a:lnTo>
                    <a:pt x="3441562" y="203701"/>
                  </a:lnTo>
                  <a:lnTo>
                    <a:pt x="3455552" y="222288"/>
                  </a:lnTo>
                  <a:lnTo>
                    <a:pt x="3469543" y="240997"/>
                  </a:lnTo>
                  <a:lnTo>
                    <a:pt x="3483533" y="259584"/>
                  </a:lnTo>
                  <a:lnTo>
                    <a:pt x="3497523" y="277813"/>
                  </a:lnTo>
                  <a:lnTo>
                    <a:pt x="3511513" y="295465"/>
                  </a:lnTo>
                  <a:lnTo>
                    <a:pt x="3525503" y="312350"/>
                  </a:lnTo>
                  <a:lnTo>
                    <a:pt x="3539493" y="328312"/>
                  </a:lnTo>
                  <a:lnTo>
                    <a:pt x="3553483" y="343235"/>
                  </a:lnTo>
                  <a:lnTo>
                    <a:pt x="3567473" y="357042"/>
                  </a:lnTo>
                  <a:lnTo>
                    <a:pt x="3581463" y="369694"/>
                  </a:lnTo>
                  <a:lnTo>
                    <a:pt x="3595453" y="381186"/>
                  </a:lnTo>
                  <a:lnTo>
                    <a:pt x="3609444" y="391540"/>
                  </a:lnTo>
                  <a:lnTo>
                    <a:pt x="3623434" y="400803"/>
                  </a:lnTo>
                  <a:lnTo>
                    <a:pt x="3637424" y="409036"/>
                  </a:lnTo>
                  <a:lnTo>
                    <a:pt x="3651414" y="416311"/>
                  </a:lnTo>
                  <a:lnTo>
                    <a:pt x="3665404" y="422707"/>
                  </a:lnTo>
                  <a:lnTo>
                    <a:pt x="3679394" y="428305"/>
                  </a:lnTo>
                  <a:lnTo>
                    <a:pt x="3693384" y="433186"/>
                  </a:lnTo>
                  <a:lnTo>
                    <a:pt x="3707374" y="437427"/>
                  </a:lnTo>
                  <a:lnTo>
                    <a:pt x="3721364" y="441101"/>
                  </a:lnTo>
                  <a:lnTo>
                    <a:pt x="3735354" y="444276"/>
                  </a:lnTo>
                  <a:lnTo>
                    <a:pt x="3749344" y="447013"/>
                  </a:lnTo>
                  <a:lnTo>
                    <a:pt x="3763335" y="449369"/>
                  </a:lnTo>
                  <a:lnTo>
                    <a:pt x="3777325" y="451392"/>
                  </a:lnTo>
                  <a:lnTo>
                    <a:pt x="3791315" y="453128"/>
                  </a:lnTo>
                  <a:lnTo>
                    <a:pt x="3805305" y="454616"/>
                  </a:lnTo>
                  <a:lnTo>
                    <a:pt x="3819295" y="455889"/>
                  </a:lnTo>
                  <a:lnTo>
                    <a:pt x="3833285" y="456978"/>
                  </a:lnTo>
                  <a:lnTo>
                    <a:pt x="3847275" y="457908"/>
                  </a:lnTo>
                  <a:lnTo>
                    <a:pt x="3861265" y="458703"/>
                  </a:lnTo>
                  <a:lnTo>
                    <a:pt x="3875255" y="459381"/>
                  </a:lnTo>
                  <a:lnTo>
                    <a:pt x="3889245" y="459959"/>
                  </a:lnTo>
                  <a:lnTo>
                    <a:pt x="3903235" y="460453"/>
                  </a:lnTo>
                  <a:lnTo>
                    <a:pt x="3917226" y="460873"/>
                  </a:lnTo>
                  <a:lnTo>
                    <a:pt x="3931216" y="461232"/>
                  </a:lnTo>
                  <a:lnTo>
                    <a:pt x="3945206" y="461537"/>
                  </a:lnTo>
                  <a:lnTo>
                    <a:pt x="3959196" y="461797"/>
                  </a:lnTo>
                  <a:lnTo>
                    <a:pt x="3973186" y="462019"/>
                  </a:lnTo>
                  <a:lnTo>
                    <a:pt x="3987176" y="462207"/>
                  </a:lnTo>
                  <a:lnTo>
                    <a:pt x="4001166" y="462368"/>
                  </a:lnTo>
                  <a:lnTo>
                    <a:pt x="4015156" y="462505"/>
                  </a:lnTo>
                  <a:lnTo>
                    <a:pt x="4029146" y="462621"/>
                  </a:lnTo>
                  <a:lnTo>
                    <a:pt x="4043136" y="462720"/>
                  </a:lnTo>
                  <a:lnTo>
                    <a:pt x="4057126" y="462804"/>
                  </a:lnTo>
                  <a:lnTo>
                    <a:pt x="4071117" y="462876"/>
                  </a:lnTo>
                  <a:lnTo>
                    <a:pt x="4085107" y="462937"/>
                  </a:lnTo>
                  <a:lnTo>
                    <a:pt x="4099097" y="462989"/>
                  </a:lnTo>
                  <a:lnTo>
                    <a:pt x="4113087" y="463033"/>
                  </a:lnTo>
                  <a:lnTo>
                    <a:pt x="4127077" y="463071"/>
                  </a:lnTo>
                  <a:lnTo>
                    <a:pt x="4141067" y="463103"/>
                  </a:lnTo>
                  <a:lnTo>
                    <a:pt x="4155057" y="46313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605922"/>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51" name="pl51"/>
            <p:cNvSpPr/>
            <p:nvPr/>
          </p:nvSpPr>
          <p:spPr>
            <a:xfrm>
              <a:off x="2737948" y="2443921"/>
              <a:ext cx="4155057" cy="617507"/>
            </a:xfrm>
            <a:custGeom>
              <a:avLst/>
              <a:pathLst>
                <a:path w="4155057" h="617507">
                  <a:moveTo>
                    <a:pt x="0" y="0"/>
                  </a:moveTo>
                  <a:lnTo>
                    <a:pt x="13990" y="9"/>
                  </a:lnTo>
                  <a:lnTo>
                    <a:pt x="27980" y="19"/>
                  </a:lnTo>
                  <a:lnTo>
                    <a:pt x="41970" y="32"/>
                  </a:lnTo>
                  <a:lnTo>
                    <a:pt x="55960" y="47"/>
                  </a:lnTo>
                  <a:lnTo>
                    <a:pt x="69950" y="64"/>
                  </a:lnTo>
                  <a:lnTo>
                    <a:pt x="83940" y="84"/>
                  </a:lnTo>
                  <a:lnTo>
                    <a:pt x="97930" y="108"/>
                  </a:lnTo>
                  <a:lnTo>
                    <a:pt x="111920" y="136"/>
                  </a:lnTo>
                  <a:lnTo>
                    <a:pt x="125910" y="169"/>
                  </a:lnTo>
                  <a:lnTo>
                    <a:pt x="139900" y="208"/>
                  </a:lnTo>
                  <a:lnTo>
                    <a:pt x="153891" y="254"/>
                  </a:lnTo>
                  <a:lnTo>
                    <a:pt x="167881" y="307"/>
                  </a:lnTo>
                  <a:lnTo>
                    <a:pt x="181871" y="370"/>
                  </a:lnTo>
                  <a:lnTo>
                    <a:pt x="195861" y="444"/>
                  </a:lnTo>
                  <a:lnTo>
                    <a:pt x="209851" y="531"/>
                  </a:lnTo>
                  <a:lnTo>
                    <a:pt x="223841" y="632"/>
                  </a:lnTo>
                  <a:lnTo>
                    <a:pt x="237831" y="752"/>
                  </a:lnTo>
                  <a:lnTo>
                    <a:pt x="251821" y="892"/>
                  </a:lnTo>
                  <a:lnTo>
                    <a:pt x="265811" y="1056"/>
                  </a:lnTo>
                  <a:lnTo>
                    <a:pt x="279801" y="1249"/>
                  </a:lnTo>
                  <a:lnTo>
                    <a:pt x="293791" y="1475"/>
                  </a:lnTo>
                  <a:lnTo>
                    <a:pt x="307782" y="1740"/>
                  </a:lnTo>
                  <a:lnTo>
                    <a:pt x="321772" y="2050"/>
                  </a:lnTo>
                  <a:lnTo>
                    <a:pt x="335762" y="2413"/>
                  </a:lnTo>
                  <a:lnTo>
                    <a:pt x="349752" y="2838"/>
                  </a:lnTo>
                  <a:lnTo>
                    <a:pt x="363742" y="3333"/>
                  </a:lnTo>
                  <a:lnTo>
                    <a:pt x="377732" y="3912"/>
                  </a:lnTo>
                  <a:lnTo>
                    <a:pt x="391722" y="4587"/>
                  </a:lnTo>
                  <a:lnTo>
                    <a:pt x="405712" y="5372"/>
                  </a:lnTo>
                  <a:lnTo>
                    <a:pt x="419702" y="6284"/>
                  </a:lnTo>
                  <a:lnTo>
                    <a:pt x="433692" y="7342"/>
                  </a:lnTo>
                  <a:lnTo>
                    <a:pt x="447682" y="8567"/>
                  </a:lnTo>
                  <a:lnTo>
                    <a:pt x="461673" y="9981"/>
                  </a:lnTo>
                  <a:lnTo>
                    <a:pt x="475663" y="11608"/>
                  </a:lnTo>
                  <a:lnTo>
                    <a:pt x="489653" y="13474"/>
                  </a:lnTo>
                  <a:lnTo>
                    <a:pt x="503643" y="15606"/>
                  </a:lnTo>
                  <a:lnTo>
                    <a:pt x="517633" y="18031"/>
                  </a:lnTo>
                  <a:lnTo>
                    <a:pt x="531623" y="20775"/>
                  </a:lnTo>
                  <a:lnTo>
                    <a:pt x="545613" y="23863"/>
                  </a:lnTo>
                  <a:lnTo>
                    <a:pt x="559603" y="27314"/>
                  </a:lnTo>
                  <a:lnTo>
                    <a:pt x="573593" y="31145"/>
                  </a:lnTo>
                  <a:lnTo>
                    <a:pt x="587583" y="35362"/>
                  </a:lnTo>
                  <a:lnTo>
                    <a:pt x="601574" y="39965"/>
                  </a:lnTo>
                  <a:lnTo>
                    <a:pt x="615564" y="44939"/>
                  </a:lnTo>
                  <a:lnTo>
                    <a:pt x="629554" y="50260"/>
                  </a:lnTo>
                  <a:lnTo>
                    <a:pt x="643544" y="55888"/>
                  </a:lnTo>
                  <a:lnTo>
                    <a:pt x="657534" y="61772"/>
                  </a:lnTo>
                  <a:lnTo>
                    <a:pt x="671524" y="67848"/>
                  </a:lnTo>
                  <a:lnTo>
                    <a:pt x="685514" y="74044"/>
                  </a:lnTo>
                  <a:lnTo>
                    <a:pt x="699504" y="80280"/>
                  </a:lnTo>
                  <a:lnTo>
                    <a:pt x="713494" y="86476"/>
                  </a:lnTo>
                  <a:lnTo>
                    <a:pt x="727484" y="92552"/>
                  </a:lnTo>
                  <a:lnTo>
                    <a:pt x="741474" y="98436"/>
                  </a:lnTo>
                  <a:lnTo>
                    <a:pt x="755465" y="104065"/>
                  </a:lnTo>
                  <a:lnTo>
                    <a:pt x="769455" y="109385"/>
                  </a:lnTo>
                  <a:lnTo>
                    <a:pt x="783445" y="114360"/>
                  </a:lnTo>
                  <a:lnTo>
                    <a:pt x="797435" y="118962"/>
                  </a:lnTo>
                  <a:lnTo>
                    <a:pt x="811425" y="123179"/>
                  </a:lnTo>
                  <a:lnTo>
                    <a:pt x="825415" y="127010"/>
                  </a:lnTo>
                  <a:lnTo>
                    <a:pt x="839405" y="130461"/>
                  </a:lnTo>
                  <a:lnTo>
                    <a:pt x="853395" y="133549"/>
                  </a:lnTo>
                  <a:lnTo>
                    <a:pt x="867385" y="136293"/>
                  </a:lnTo>
                  <a:lnTo>
                    <a:pt x="881375" y="138718"/>
                  </a:lnTo>
                  <a:lnTo>
                    <a:pt x="895365" y="140850"/>
                  </a:lnTo>
                  <a:lnTo>
                    <a:pt x="909356" y="142716"/>
                  </a:lnTo>
                  <a:lnTo>
                    <a:pt x="923346" y="144343"/>
                  </a:lnTo>
                  <a:lnTo>
                    <a:pt x="937336" y="145757"/>
                  </a:lnTo>
                  <a:lnTo>
                    <a:pt x="951326" y="146982"/>
                  </a:lnTo>
                  <a:lnTo>
                    <a:pt x="965316" y="148040"/>
                  </a:lnTo>
                  <a:lnTo>
                    <a:pt x="979306" y="148952"/>
                  </a:lnTo>
                  <a:lnTo>
                    <a:pt x="993296" y="149737"/>
                  </a:lnTo>
                  <a:lnTo>
                    <a:pt x="1007286" y="150412"/>
                  </a:lnTo>
                  <a:lnTo>
                    <a:pt x="1021276" y="150991"/>
                  </a:lnTo>
                  <a:lnTo>
                    <a:pt x="1035266" y="151486"/>
                  </a:lnTo>
                  <a:lnTo>
                    <a:pt x="1049256" y="151911"/>
                  </a:lnTo>
                  <a:lnTo>
                    <a:pt x="1063247" y="152274"/>
                  </a:lnTo>
                  <a:lnTo>
                    <a:pt x="1077237" y="152584"/>
                  </a:lnTo>
                  <a:lnTo>
                    <a:pt x="1091227" y="152849"/>
                  </a:lnTo>
                  <a:lnTo>
                    <a:pt x="1105217" y="153075"/>
                  </a:lnTo>
                  <a:lnTo>
                    <a:pt x="1119207" y="153268"/>
                  </a:lnTo>
                  <a:lnTo>
                    <a:pt x="1133197" y="153432"/>
                  </a:lnTo>
                  <a:lnTo>
                    <a:pt x="1147187" y="153572"/>
                  </a:lnTo>
                  <a:lnTo>
                    <a:pt x="1161177" y="153692"/>
                  </a:lnTo>
                  <a:lnTo>
                    <a:pt x="1175167" y="153794"/>
                  </a:lnTo>
                  <a:lnTo>
                    <a:pt x="1189157" y="153880"/>
                  </a:lnTo>
                  <a:lnTo>
                    <a:pt x="1203148" y="153954"/>
                  </a:lnTo>
                  <a:lnTo>
                    <a:pt x="1217138" y="154017"/>
                  </a:lnTo>
                  <a:lnTo>
                    <a:pt x="1231128" y="154070"/>
                  </a:lnTo>
                  <a:lnTo>
                    <a:pt x="1245118" y="154116"/>
                  </a:lnTo>
                  <a:lnTo>
                    <a:pt x="1259108" y="154155"/>
                  </a:lnTo>
                  <a:lnTo>
                    <a:pt x="1273098" y="154188"/>
                  </a:lnTo>
                  <a:lnTo>
                    <a:pt x="1287088" y="154216"/>
                  </a:lnTo>
                  <a:lnTo>
                    <a:pt x="1301078" y="154240"/>
                  </a:lnTo>
                  <a:lnTo>
                    <a:pt x="1315068" y="154260"/>
                  </a:lnTo>
                  <a:lnTo>
                    <a:pt x="1329058" y="154278"/>
                  </a:lnTo>
                  <a:lnTo>
                    <a:pt x="1343048" y="154292"/>
                  </a:lnTo>
                  <a:lnTo>
                    <a:pt x="1357039" y="154305"/>
                  </a:lnTo>
                  <a:lnTo>
                    <a:pt x="1371029" y="154316"/>
                  </a:lnTo>
                  <a:lnTo>
                    <a:pt x="1385019" y="154325"/>
                  </a:lnTo>
                  <a:lnTo>
                    <a:pt x="1385019" y="154532"/>
                  </a:lnTo>
                  <a:lnTo>
                    <a:pt x="1399009" y="154559"/>
                  </a:lnTo>
                  <a:lnTo>
                    <a:pt x="1412999" y="154591"/>
                  </a:lnTo>
                  <a:lnTo>
                    <a:pt x="1426989" y="154629"/>
                  </a:lnTo>
                  <a:lnTo>
                    <a:pt x="1440979" y="154673"/>
                  </a:lnTo>
                  <a:lnTo>
                    <a:pt x="1454969" y="154725"/>
                  </a:lnTo>
                  <a:lnTo>
                    <a:pt x="1468959" y="154786"/>
                  </a:lnTo>
                  <a:lnTo>
                    <a:pt x="1482949" y="154858"/>
                  </a:lnTo>
                  <a:lnTo>
                    <a:pt x="1496939" y="154942"/>
                  </a:lnTo>
                  <a:lnTo>
                    <a:pt x="1510930" y="155041"/>
                  </a:lnTo>
                  <a:lnTo>
                    <a:pt x="1524920" y="155157"/>
                  </a:lnTo>
                  <a:lnTo>
                    <a:pt x="1538910" y="155294"/>
                  </a:lnTo>
                  <a:lnTo>
                    <a:pt x="1552900" y="155455"/>
                  </a:lnTo>
                  <a:lnTo>
                    <a:pt x="1566890" y="155643"/>
                  </a:lnTo>
                  <a:lnTo>
                    <a:pt x="1580880" y="155865"/>
                  </a:lnTo>
                  <a:lnTo>
                    <a:pt x="1594870" y="156125"/>
                  </a:lnTo>
                  <a:lnTo>
                    <a:pt x="1608860" y="156430"/>
                  </a:lnTo>
                  <a:lnTo>
                    <a:pt x="1622850" y="156789"/>
                  </a:lnTo>
                  <a:lnTo>
                    <a:pt x="1636840" y="157209"/>
                  </a:lnTo>
                  <a:lnTo>
                    <a:pt x="1650830" y="157703"/>
                  </a:lnTo>
                  <a:lnTo>
                    <a:pt x="1664821" y="158281"/>
                  </a:lnTo>
                  <a:lnTo>
                    <a:pt x="1678811" y="158959"/>
                  </a:lnTo>
                  <a:lnTo>
                    <a:pt x="1692801" y="159754"/>
                  </a:lnTo>
                  <a:lnTo>
                    <a:pt x="1706791" y="160684"/>
                  </a:lnTo>
                  <a:lnTo>
                    <a:pt x="1720781" y="161773"/>
                  </a:lnTo>
                  <a:lnTo>
                    <a:pt x="1734771" y="163046"/>
                  </a:lnTo>
                  <a:lnTo>
                    <a:pt x="1748761" y="164534"/>
                  </a:lnTo>
                  <a:lnTo>
                    <a:pt x="1762751" y="166270"/>
                  </a:lnTo>
                  <a:lnTo>
                    <a:pt x="1776741" y="168293"/>
                  </a:lnTo>
                  <a:lnTo>
                    <a:pt x="1790731" y="170649"/>
                  </a:lnTo>
                  <a:lnTo>
                    <a:pt x="1804722" y="173386"/>
                  </a:lnTo>
                  <a:lnTo>
                    <a:pt x="1818712" y="176561"/>
                  </a:lnTo>
                  <a:lnTo>
                    <a:pt x="1832702" y="180235"/>
                  </a:lnTo>
                  <a:lnTo>
                    <a:pt x="1846692" y="184476"/>
                  </a:lnTo>
                  <a:lnTo>
                    <a:pt x="1860682" y="189357"/>
                  </a:lnTo>
                  <a:lnTo>
                    <a:pt x="1874672" y="194955"/>
                  </a:lnTo>
                  <a:lnTo>
                    <a:pt x="1888662" y="201351"/>
                  </a:lnTo>
                  <a:lnTo>
                    <a:pt x="1902652" y="208626"/>
                  </a:lnTo>
                  <a:lnTo>
                    <a:pt x="1916642" y="216859"/>
                  </a:lnTo>
                  <a:lnTo>
                    <a:pt x="1930632" y="226122"/>
                  </a:lnTo>
                  <a:lnTo>
                    <a:pt x="1944622" y="236476"/>
                  </a:lnTo>
                  <a:lnTo>
                    <a:pt x="1958613" y="247968"/>
                  </a:lnTo>
                  <a:lnTo>
                    <a:pt x="1972603" y="260620"/>
                  </a:lnTo>
                  <a:lnTo>
                    <a:pt x="1986593" y="274427"/>
                  </a:lnTo>
                  <a:lnTo>
                    <a:pt x="2000583" y="289350"/>
                  </a:lnTo>
                  <a:lnTo>
                    <a:pt x="2014573" y="305312"/>
                  </a:lnTo>
                  <a:lnTo>
                    <a:pt x="2028563" y="322197"/>
                  </a:lnTo>
                  <a:lnTo>
                    <a:pt x="2042553" y="339849"/>
                  </a:lnTo>
                  <a:lnTo>
                    <a:pt x="2056543" y="358078"/>
                  </a:lnTo>
                  <a:lnTo>
                    <a:pt x="2070533" y="376665"/>
                  </a:lnTo>
                  <a:lnTo>
                    <a:pt x="2084523" y="395374"/>
                  </a:lnTo>
                  <a:lnTo>
                    <a:pt x="2098513" y="413961"/>
                  </a:lnTo>
                  <a:lnTo>
                    <a:pt x="2112504" y="432190"/>
                  </a:lnTo>
                  <a:lnTo>
                    <a:pt x="2126494" y="449842"/>
                  </a:lnTo>
                  <a:lnTo>
                    <a:pt x="2140484" y="466727"/>
                  </a:lnTo>
                  <a:lnTo>
                    <a:pt x="2154474" y="482689"/>
                  </a:lnTo>
                  <a:lnTo>
                    <a:pt x="2168464" y="497612"/>
                  </a:lnTo>
                  <a:lnTo>
                    <a:pt x="2182454" y="511419"/>
                  </a:lnTo>
                  <a:lnTo>
                    <a:pt x="2196444" y="524071"/>
                  </a:lnTo>
                  <a:lnTo>
                    <a:pt x="2210434" y="535563"/>
                  </a:lnTo>
                  <a:lnTo>
                    <a:pt x="2224424" y="545917"/>
                  </a:lnTo>
                  <a:lnTo>
                    <a:pt x="2238414" y="555180"/>
                  </a:lnTo>
                  <a:lnTo>
                    <a:pt x="2252404" y="563413"/>
                  </a:lnTo>
                  <a:lnTo>
                    <a:pt x="2266395" y="570687"/>
                  </a:lnTo>
                  <a:lnTo>
                    <a:pt x="2280385" y="577084"/>
                  </a:lnTo>
                  <a:lnTo>
                    <a:pt x="2294375" y="582682"/>
                  </a:lnTo>
                  <a:lnTo>
                    <a:pt x="2308365" y="587563"/>
                  </a:lnTo>
                  <a:lnTo>
                    <a:pt x="2322355" y="591804"/>
                  </a:lnTo>
                  <a:lnTo>
                    <a:pt x="2336345" y="595478"/>
                  </a:lnTo>
                  <a:lnTo>
                    <a:pt x="2350335" y="598653"/>
                  </a:lnTo>
                  <a:lnTo>
                    <a:pt x="2364325" y="601390"/>
                  </a:lnTo>
                  <a:lnTo>
                    <a:pt x="2378315" y="603746"/>
                  </a:lnTo>
                  <a:lnTo>
                    <a:pt x="2392305" y="605769"/>
                  </a:lnTo>
                  <a:lnTo>
                    <a:pt x="2406296" y="607505"/>
                  </a:lnTo>
                  <a:lnTo>
                    <a:pt x="2420286" y="608993"/>
                  </a:lnTo>
                  <a:lnTo>
                    <a:pt x="2434276" y="610266"/>
                  </a:lnTo>
                  <a:lnTo>
                    <a:pt x="2448266" y="611355"/>
                  </a:lnTo>
                  <a:lnTo>
                    <a:pt x="2462256" y="612285"/>
                  </a:lnTo>
                  <a:lnTo>
                    <a:pt x="2476246" y="613080"/>
                  </a:lnTo>
                  <a:lnTo>
                    <a:pt x="2490236" y="613758"/>
                  </a:lnTo>
                  <a:lnTo>
                    <a:pt x="2504226" y="614336"/>
                  </a:lnTo>
                  <a:lnTo>
                    <a:pt x="2518216" y="614830"/>
                  </a:lnTo>
                  <a:lnTo>
                    <a:pt x="2532206" y="615250"/>
                  </a:lnTo>
                  <a:lnTo>
                    <a:pt x="2546196" y="615609"/>
                  </a:lnTo>
                  <a:lnTo>
                    <a:pt x="2560187" y="615914"/>
                  </a:lnTo>
                  <a:lnTo>
                    <a:pt x="2574177" y="616174"/>
                  </a:lnTo>
                  <a:lnTo>
                    <a:pt x="2588167" y="616395"/>
                  </a:lnTo>
                  <a:lnTo>
                    <a:pt x="2602157" y="616584"/>
                  </a:lnTo>
                  <a:lnTo>
                    <a:pt x="2616147" y="616745"/>
                  </a:lnTo>
                  <a:lnTo>
                    <a:pt x="2630137" y="616881"/>
                  </a:lnTo>
                  <a:lnTo>
                    <a:pt x="2644127" y="616998"/>
                  </a:lnTo>
                  <a:lnTo>
                    <a:pt x="2658117" y="617097"/>
                  </a:lnTo>
                  <a:lnTo>
                    <a:pt x="2672107" y="617181"/>
                  </a:lnTo>
                  <a:lnTo>
                    <a:pt x="2686097" y="617253"/>
                  </a:lnTo>
                  <a:lnTo>
                    <a:pt x="2700087" y="617314"/>
                  </a:lnTo>
                  <a:lnTo>
                    <a:pt x="2714078" y="617366"/>
                  </a:lnTo>
                  <a:lnTo>
                    <a:pt x="2728068" y="617410"/>
                  </a:lnTo>
                  <a:lnTo>
                    <a:pt x="2742058" y="617448"/>
                  </a:lnTo>
                  <a:lnTo>
                    <a:pt x="2756048" y="617480"/>
                  </a:lnTo>
                  <a:lnTo>
                    <a:pt x="2770038" y="617507"/>
                  </a:lnTo>
                  <a:lnTo>
                    <a:pt x="2770038" y="617455"/>
                  </a:lnTo>
                  <a:lnTo>
                    <a:pt x="2784028" y="617419"/>
                  </a:lnTo>
                  <a:lnTo>
                    <a:pt x="2798018" y="617376"/>
                  </a:lnTo>
                  <a:lnTo>
                    <a:pt x="2812008" y="617326"/>
                  </a:lnTo>
                  <a:lnTo>
                    <a:pt x="2825998" y="617267"/>
                  </a:lnTo>
                  <a:lnTo>
                    <a:pt x="2839988" y="617198"/>
                  </a:lnTo>
                  <a:lnTo>
                    <a:pt x="2853978" y="617116"/>
                  </a:lnTo>
                  <a:lnTo>
                    <a:pt x="2867969" y="617021"/>
                  </a:lnTo>
                  <a:lnTo>
                    <a:pt x="2881959" y="616908"/>
                  </a:lnTo>
                  <a:lnTo>
                    <a:pt x="2895949" y="616776"/>
                  </a:lnTo>
                  <a:lnTo>
                    <a:pt x="2909939" y="616621"/>
                  </a:lnTo>
                  <a:lnTo>
                    <a:pt x="2923929" y="616439"/>
                  </a:lnTo>
                  <a:lnTo>
                    <a:pt x="2937919" y="616225"/>
                  </a:lnTo>
                  <a:lnTo>
                    <a:pt x="2951909" y="615973"/>
                  </a:lnTo>
                  <a:lnTo>
                    <a:pt x="2965899" y="615678"/>
                  </a:lnTo>
                  <a:lnTo>
                    <a:pt x="2979889" y="615331"/>
                  </a:lnTo>
                  <a:lnTo>
                    <a:pt x="2993879" y="614924"/>
                  </a:lnTo>
                  <a:lnTo>
                    <a:pt x="3007870" y="614446"/>
                  </a:lnTo>
                  <a:lnTo>
                    <a:pt x="3021860" y="613885"/>
                  </a:lnTo>
                  <a:lnTo>
                    <a:pt x="3035850" y="613227"/>
                  </a:lnTo>
                  <a:lnTo>
                    <a:pt x="3049840" y="612456"/>
                  </a:lnTo>
                  <a:lnTo>
                    <a:pt x="3063830" y="611552"/>
                  </a:lnTo>
                  <a:lnTo>
                    <a:pt x="3077820" y="610492"/>
                  </a:lnTo>
                  <a:lnTo>
                    <a:pt x="3091810" y="609252"/>
                  </a:lnTo>
                  <a:lnTo>
                    <a:pt x="3105800" y="607800"/>
                  </a:lnTo>
                  <a:lnTo>
                    <a:pt x="3119790" y="606103"/>
                  </a:lnTo>
                  <a:lnTo>
                    <a:pt x="3133780" y="604119"/>
                  </a:lnTo>
                  <a:lnTo>
                    <a:pt x="3147770" y="601805"/>
                  </a:lnTo>
                  <a:lnTo>
                    <a:pt x="3161761" y="599107"/>
                  </a:lnTo>
                  <a:lnTo>
                    <a:pt x="3175751" y="595966"/>
                  </a:lnTo>
                  <a:lnTo>
                    <a:pt x="3189741" y="592317"/>
                  </a:lnTo>
                  <a:lnTo>
                    <a:pt x="3203731" y="588084"/>
                  </a:lnTo>
                  <a:lnTo>
                    <a:pt x="3217721" y="583185"/>
                  </a:lnTo>
                  <a:lnTo>
                    <a:pt x="3231711" y="577530"/>
                  </a:lnTo>
                  <a:lnTo>
                    <a:pt x="3245701" y="571022"/>
                  </a:lnTo>
                  <a:lnTo>
                    <a:pt x="3259691" y="563557"/>
                  </a:lnTo>
                  <a:lnTo>
                    <a:pt x="3273681" y="555029"/>
                  </a:lnTo>
                  <a:lnTo>
                    <a:pt x="3287671" y="545329"/>
                  </a:lnTo>
                  <a:lnTo>
                    <a:pt x="3301661" y="534353"/>
                  </a:lnTo>
                  <a:lnTo>
                    <a:pt x="3315652" y="522002"/>
                  </a:lnTo>
                  <a:lnTo>
                    <a:pt x="3329642" y="508196"/>
                  </a:lnTo>
                  <a:lnTo>
                    <a:pt x="3343632" y="492874"/>
                  </a:lnTo>
                  <a:lnTo>
                    <a:pt x="3357622" y="476004"/>
                  </a:lnTo>
                  <a:lnTo>
                    <a:pt x="3371612" y="457595"/>
                  </a:lnTo>
                  <a:lnTo>
                    <a:pt x="3385602" y="437698"/>
                  </a:lnTo>
                  <a:lnTo>
                    <a:pt x="3399592" y="416415"/>
                  </a:lnTo>
                  <a:lnTo>
                    <a:pt x="3413582" y="393902"/>
                  </a:lnTo>
                  <a:lnTo>
                    <a:pt x="3427572" y="370365"/>
                  </a:lnTo>
                  <a:lnTo>
                    <a:pt x="3441562" y="346060"/>
                  </a:lnTo>
                  <a:lnTo>
                    <a:pt x="3455552" y="321277"/>
                  </a:lnTo>
                  <a:lnTo>
                    <a:pt x="3469543" y="296333"/>
                  </a:lnTo>
                  <a:lnTo>
                    <a:pt x="3483533" y="271550"/>
                  </a:lnTo>
                  <a:lnTo>
                    <a:pt x="3497523" y="247245"/>
                  </a:lnTo>
                  <a:lnTo>
                    <a:pt x="3511513" y="223708"/>
                  </a:lnTo>
                  <a:lnTo>
                    <a:pt x="3525503" y="201195"/>
                  </a:lnTo>
                  <a:lnTo>
                    <a:pt x="3539493" y="179912"/>
                  </a:lnTo>
                  <a:lnTo>
                    <a:pt x="3553483" y="160015"/>
                  </a:lnTo>
                  <a:lnTo>
                    <a:pt x="3567473" y="141606"/>
                  </a:lnTo>
                  <a:lnTo>
                    <a:pt x="3581463" y="124736"/>
                  </a:lnTo>
                  <a:lnTo>
                    <a:pt x="3595453" y="109414"/>
                  </a:lnTo>
                  <a:lnTo>
                    <a:pt x="3609444" y="95608"/>
                  </a:lnTo>
                  <a:lnTo>
                    <a:pt x="3623434" y="83258"/>
                  </a:lnTo>
                  <a:lnTo>
                    <a:pt x="3637424" y="72281"/>
                  </a:lnTo>
                  <a:lnTo>
                    <a:pt x="3651414" y="62581"/>
                  </a:lnTo>
                  <a:lnTo>
                    <a:pt x="3665404" y="54053"/>
                  </a:lnTo>
                  <a:lnTo>
                    <a:pt x="3679394" y="46588"/>
                  </a:lnTo>
                  <a:lnTo>
                    <a:pt x="3693384" y="40080"/>
                  </a:lnTo>
                  <a:lnTo>
                    <a:pt x="3707374" y="34425"/>
                  </a:lnTo>
                  <a:lnTo>
                    <a:pt x="3721364" y="29527"/>
                  </a:lnTo>
                  <a:lnTo>
                    <a:pt x="3735354" y="25294"/>
                  </a:lnTo>
                  <a:lnTo>
                    <a:pt x="3749344" y="21644"/>
                  </a:lnTo>
                  <a:lnTo>
                    <a:pt x="3763335" y="18503"/>
                  </a:lnTo>
                  <a:lnTo>
                    <a:pt x="3777325" y="15805"/>
                  </a:lnTo>
                  <a:lnTo>
                    <a:pt x="3791315" y="13491"/>
                  </a:lnTo>
                  <a:lnTo>
                    <a:pt x="3805305" y="11508"/>
                  </a:lnTo>
                  <a:lnTo>
                    <a:pt x="3819295" y="9810"/>
                  </a:lnTo>
                  <a:lnTo>
                    <a:pt x="3833285" y="8358"/>
                  </a:lnTo>
                  <a:lnTo>
                    <a:pt x="3847275" y="7118"/>
                  </a:lnTo>
                  <a:lnTo>
                    <a:pt x="3861265" y="6058"/>
                  </a:lnTo>
                  <a:lnTo>
                    <a:pt x="3875255" y="5154"/>
                  </a:lnTo>
                  <a:lnTo>
                    <a:pt x="3889245" y="4383"/>
                  </a:lnTo>
                  <a:lnTo>
                    <a:pt x="3903235" y="3725"/>
                  </a:lnTo>
                  <a:lnTo>
                    <a:pt x="3917226" y="3164"/>
                  </a:lnTo>
                  <a:lnTo>
                    <a:pt x="3931216" y="2686"/>
                  </a:lnTo>
                  <a:lnTo>
                    <a:pt x="3945206" y="2279"/>
                  </a:lnTo>
                  <a:lnTo>
                    <a:pt x="3959196" y="1932"/>
                  </a:lnTo>
                  <a:lnTo>
                    <a:pt x="3973186" y="1637"/>
                  </a:lnTo>
                  <a:lnTo>
                    <a:pt x="3987176" y="1385"/>
                  </a:lnTo>
                  <a:lnTo>
                    <a:pt x="4001166" y="1171"/>
                  </a:lnTo>
                  <a:lnTo>
                    <a:pt x="4015156" y="989"/>
                  </a:lnTo>
                  <a:lnTo>
                    <a:pt x="4029146" y="834"/>
                  </a:lnTo>
                  <a:lnTo>
                    <a:pt x="4043136" y="702"/>
                  </a:lnTo>
                  <a:lnTo>
                    <a:pt x="4057126" y="589"/>
                  </a:lnTo>
                  <a:lnTo>
                    <a:pt x="4071117" y="494"/>
                  </a:lnTo>
                  <a:lnTo>
                    <a:pt x="4085107" y="412"/>
                  </a:lnTo>
                  <a:lnTo>
                    <a:pt x="4099097" y="343"/>
                  </a:lnTo>
                  <a:lnTo>
                    <a:pt x="4113087" y="284"/>
                  </a:lnTo>
                  <a:lnTo>
                    <a:pt x="4127077" y="234"/>
                  </a:lnTo>
                  <a:lnTo>
                    <a:pt x="4141067" y="191"/>
                  </a:lnTo>
                  <a:lnTo>
                    <a:pt x="4155057" y="155"/>
                  </a:lnTo>
                </a:path>
              </a:pathLst>
            </a:custGeom>
            <a:ln w="40651" cap="flat">
              <a:solidFill>
                <a:srgbClr val="D3D3D3">
                  <a:alpha val="100000"/>
                </a:srgbClr>
              </a:solidFill>
              <a:prstDash val="solid"/>
              <a:round/>
            </a:ln>
          </p:spPr>
          <p:txBody>
            <a:bodyPr/>
            <a:lstStyle/>
            <a:p/>
          </p:txBody>
        </p:sp>
        <p:sp>
          <p:nvSpPr>
            <p:cNvPr id="52" name="pl52"/>
            <p:cNvSpPr/>
            <p:nvPr/>
          </p:nvSpPr>
          <p:spPr>
            <a:xfrm>
              <a:off x="2737948" y="4451493"/>
              <a:ext cx="4155057" cy="308805"/>
            </a:xfrm>
            <a:custGeom>
              <a:avLst/>
              <a:pathLst>
                <a:path w="4155057" h="308805">
                  <a:moveTo>
                    <a:pt x="0" y="308805"/>
                  </a:moveTo>
                  <a:lnTo>
                    <a:pt x="13990" y="308805"/>
                  </a:lnTo>
                  <a:lnTo>
                    <a:pt x="27980" y="308805"/>
                  </a:lnTo>
                  <a:lnTo>
                    <a:pt x="41970" y="308805"/>
                  </a:lnTo>
                  <a:lnTo>
                    <a:pt x="55960" y="308805"/>
                  </a:lnTo>
                  <a:lnTo>
                    <a:pt x="69950" y="308805"/>
                  </a:lnTo>
                  <a:lnTo>
                    <a:pt x="83940" y="308805"/>
                  </a:lnTo>
                  <a:lnTo>
                    <a:pt x="97930" y="308805"/>
                  </a:lnTo>
                  <a:lnTo>
                    <a:pt x="111920" y="308805"/>
                  </a:lnTo>
                  <a:lnTo>
                    <a:pt x="125910" y="308805"/>
                  </a:lnTo>
                  <a:lnTo>
                    <a:pt x="139900" y="308805"/>
                  </a:lnTo>
                  <a:lnTo>
                    <a:pt x="153891" y="308805"/>
                  </a:lnTo>
                  <a:lnTo>
                    <a:pt x="167881" y="308805"/>
                  </a:lnTo>
                  <a:lnTo>
                    <a:pt x="181871" y="308805"/>
                  </a:lnTo>
                  <a:lnTo>
                    <a:pt x="195861" y="308805"/>
                  </a:lnTo>
                  <a:lnTo>
                    <a:pt x="209851" y="308805"/>
                  </a:lnTo>
                  <a:lnTo>
                    <a:pt x="223841" y="308805"/>
                  </a:lnTo>
                  <a:lnTo>
                    <a:pt x="237831" y="308805"/>
                  </a:lnTo>
                  <a:lnTo>
                    <a:pt x="251821" y="308805"/>
                  </a:lnTo>
                  <a:lnTo>
                    <a:pt x="265811" y="308805"/>
                  </a:lnTo>
                  <a:lnTo>
                    <a:pt x="279801" y="308805"/>
                  </a:lnTo>
                  <a:lnTo>
                    <a:pt x="293791" y="308805"/>
                  </a:lnTo>
                  <a:lnTo>
                    <a:pt x="307782" y="308805"/>
                  </a:lnTo>
                  <a:lnTo>
                    <a:pt x="321772" y="308805"/>
                  </a:lnTo>
                  <a:lnTo>
                    <a:pt x="335762" y="308805"/>
                  </a:lnTo>
                  <a:lnTo>
                    <a:pt x="349752" y="308805"/>
                  </a:lnTo>
                  <a:lnTo>
                    <a:pt x="363742" y="308805"/>
                  </a:lnTo>
                  <a:lnTo>
                    <a:pt x="377732" y="308805"/>
                  </a:lnTo>
                  <a:lnTo>
                    <a:pt x="391722" y="308805"/>
                  </a:lnTo>
                  <a:lnTo>
                    <a:pt x="405712" y="308805"/>
                  </a:lnTo>
                  <a:lnTo>
                    <a:pt x="419702" y="308805"/>
                  </a:lnTo>
                  <a:lnTo>
                    <a:pt x="433692" y="308805"/>
                  </a:lnTo>
                  <a:lnTo>
                    <a:pt x="447682" y="308805"/>
                  </a:lnTo>
                  <a:lnTo>
                    <a:pt x="461673" y="308805"/>
                  </a:lnTo>
                  <a:lnTo>
                    <a:pt x="475663" y="308805"/>
                  </a:lnTo>
                  <a:lnTo>
                    <a:pt x="489653" y="308805"/>
                  </a:lnTo>
                  <a:lnTo>
                    <a:pt x="503643" y="308805"/>
                  </a:lnTo>
                  <a:lnTo>
                    <a:pt x="517633" y="308805"/>
                  </a:lnTo>
                  <a:lnTo>
                    <a:pt x="531623" y="308805"/>
                  </a:lnTo>
                  <a:lnTo>
                    <a:pt x="545613" y="308805"/>
                  </a:lnTo>
                  <a:lnTo>
                    <a:pt x="559603" y="308805"/>
                  </a:lnTo>
                  <a:lnTo>
                    <a:pt x="573593" y="308805"/>
                  </a:lnTo>
                  <a:lnTo>
                    <a:pt x="587583" y="308805"/>
                  </a:lnTo>
                  <a:lnTo>
                    <a:pt x="601574" y="308805"/>
                  </a:lnTo>
                  <a:lnTo>
                    <a:pt x="615564" y="308805"/>
                  </a:lnTo>
                  <a:lnTo>
                    <a:pt x="629554" y="308805"/>
                  </a:lnTo>
                  <a:lnTo>
                    <a:pt x="643544" y="308805"/>
                  </a:lnTo>
                  <a:lnTo>
                    <a:pt x="657534" y="308805"/>
                  </a:lnTo>
                  <a:lnTo>
                    <a:pt x="671524" y="308805"/>
                  </a:lnTo>
                  <a:lnTo>
                    <a:pt x="685514" y="308805"/>
                  </a:lnTo>
                  <a:lnTo>
                    <a:pt x="699504" y="308805"/>
                  </a:lnTo>
                  <a:lnTo>
                    <a:pt x="713494" y="308805"/>
                  </a:lnTo>
                  <a:lnTo>
                    <a:pt x="727484" y="308805"/>
                  </a:lnTo>
                  <a:lnTo>
                    <a:pt x="741474" y="308805"/>
                  </a:lnTo>
                  <a:lnTo>
                    <a:pt x="755465" y="308805"/>
                  </a:lnTo>
                  <a:lnTo>
                    <a:pt x="769455" y="308805"/>
                  </a:lnTo>
                  <a:lnTo>
                    <a:pt x="783445" y="308805"/>
                  </a:lnTo>
                  <a:lnTo>
                    <a:pt x="797435" y="308805"/>
                  </a:lnTo>
                  <a:lnTo>
                    <a:pt x="811425" y="308805"/>
                  </a:lnTo>
                  <a:lnTo>
                    <a:pt x="825415" y="308805"/>
                  </a:lnTo>
                  <a:lnTo>
                    <a:pt x="839405" y="308805"/>
                  </a:lnTo>
                  <a:lnTo>
                    <a:pt x="853395" y="308805"/>
                  </a:lnTo>
                  <a:lnTo>
                    <a:pt x="867385" y="308805"/>
                  </a:lnTo>
                  <a:lnTo>
                    <a:pt x="881375" y="308805"/>
                  </a:lnTo>
                  <a:lnTo>
                    <a:pt x="895365" y="308805"/>
                  </a:lnTo>
                  <a:lnTo>
                    <a:pt x="909356" y="308805"/>
                  </a:lnTo>
                  <a:lnTo>
                    <a:pt x="923346" y="308805"/>
                  </a:lnTo>
                  <a:lnTo>
                    <a:pt x="937336" y="308805"/>
                  </a:lnTo>
                  <a:lnTo>
                    <a:pt x="951326" y="308805"/>
                  </a:lnTo>
                  <a:lnTo>
                    <a:pt x="965316" y="308805"/>
                  </a:lnTo>
                  <a:lnTo>
                    <a:pt x="979306" y="308805"/>
                  </a:lnTo>
                  <a:lnTo>
                    <a:pt x="993296" y="308805"/>
                  </a:lnTo>
                  <a:lnTo>
                    <a:pt x="1007286" y="308805"/>
                  </a:lnTo>
                  <a:lnTo>
                    <a:pt x="1021276" y="308805"/>
                  </a:lnTo>
                  <a:lnTo>
                    <a:pt x="1035266" y="308805"/>
                  </a:lnTo>
                  <a:lnTo>
                    <a:pt x="1049256" y="308805"/>
                  </a:lnTo>
                  <a:lnTo>
                    <a:pt x="1063247" y="308805"/>
                  </a:lnTo>
                  <a:lnTo>
                    <a:pt x="1077237" y="308805"/>
                  </a:lnTo>
                  <a:lnTo>
                    <a:pt x="1091227" y="308805"/>
                  </a:lnTo>
                  <a:lnTo>
                    <a:pt x="1105217" y="308805"/>
                  </a:lnTo>
                  <a:lnTo>
                    <a:pt x="1119207" y="308805"/>
                  </a:lnTo>
                  <a:lnTo>
                    <a:pt x="1133197" y="308805"/>
                  </a:lnTo>
                  <a:lnTo>
                    <a:pt x="1147187" y="308805"/>
                  </a:lnTo>
                  <a:lnTo>
                    <a:pt x="1161177" y="308805"/>
                  </a:lnTo>
                  <a:lnTo>
                    <a:pt x="1175167" y="308805"/>
                  </a:lnTo>
                  <a:lnTo>
                    <a:pt x="1189157" y="308805"/>
                  </a:lnTo>
                  <a:lnTo>
                    <a:pt x="1203148" y="308805"/>
                  </a:lnTo>
                  <a:lnTo>
                    <a:pt x="1217138" y="308805"/>
                  </a:lnTo>
                  <a:lnTo>
                    <a:pt x="1231128" y="308805"/>
                  </a:lnTo>
                  <a:lnTo>
                    <a:pt x="1245118" y="308805"/>
                  </a:lnTo>
                  <a:lnTo>
                    <a:pt x="1259108" y="308805"/>
                  </a:lnTo>
                  <a:lnTo>
                    <a:pt x="1273098" y="308805"/>
                  </a:lnTo>
                  <a:lnTo>
                    <a:pt x="1287088" y="308805"/>
                  </a:lnTo>
                  <a:lnTo>
                    <a:pt x="1301078" y="308805"/>
                  </a:lnTo>
                  <a:lnTo>
                    <a:pt x="1315068" y="308805"/>
                  </a:lnTo>
                  <a:lnTo>
                    <a:pt x="1329058" y="308805"/>
                  </a:lnTo>
                  <a:lnTo>
                    <a:pt x="1343048" y="308805"/>
                  </a:lnTo>
                  <a:lnTo>
                    <a:pt x="1357039" y="308805"/>
                  </a:lnTo>
                  <a:lnTo>
                    <a:pt x="1371029" y="308805"/>
                  </a:lnTo>
                  <a:lnTo>
                    <a:pt x="1385019" y="308805"/>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3" name="pl53"/>
            <p:cNvSpPr/>
            <p:nvPr/>
          </p:nvSpPr>
          <p:spPr>
            <a:xfrm>
              <a:off x="2737948" y="1363075"/>
              <a:ext cx="4155057" cy="771884"/>
            </a:xfrm>
            <a:custGeom>
              <a:avLst/>
              <a:pathLst>
                <a:path w="4155057" h="771884">
                  <a:moveTo>
                    <a:pt x="0" y="617300"/>
                  </a:moveTo>
                  <a:lnTo>
                    <a:pt x="13990" y="617264"/>
                  </a:lnTo>
                  <a:lnTo>
                    <a:pt x="27980" y="617221"/>
                  </a:lnTo>
                  <a:lnTo>
                    <a:pt x="41970" y="617171"/>
                  </a:lnTo>
                  <a:lnTo>
                    <a:pt x="55960" y="617112"/>
                  </a:lnTo>
                  <a:lnTo>
                    <a:pt x="69950" y="617043"/>
                  </a:lnTo>
                  <a:lnTo>
                    <a:pt x="83940" y="616961"/>
                  </a:lnTo>
                  <a:lnTo>
                    <a:pt x="97930" y="616865"/>
                  </a:lnTo>
                  <a:lnTo>
                    <a:pt x="111920" y="616753"/>
                  </a:lnTo>
                  <a:lnTo>
                    <a:pt x="125910" y="616621"/>
                  </a:lnTo>
                  <a:lnTo>
                    <a:pt x="139900" y="616466"/>
                  </a:lnTo>
                  <a:lnTo>
                    <a:pt x="153891" y="616283"/>
                  </a:lnTo>
                  <a:lnTo>
                    <a:pt x="167881" y="616069"/>
                  </a:lnTo>
                  <a:lnTo>
                    <a:pt x="181871" y="615818"/>
                  </a:lnTo>
                  <a:lnTo>
                    <a:pt x="195861" y="615522"/>
                  </a:lnTo>
                  <a:lnTo>
                    <a:pt x="209851" y="615176"/>
                  </a:lnTo>
                  <a:lnTo>
                    <a:pt x="223841" y="614769"/>
                  </a:lnTo>
                  <a:lnTo>
                    <a:pt x="237831" y="614291"/>
                  </a:lnTo>
                  <a:lnTo>
                    <a:pt x="251821" y="613730"/>
                  </a:lnTo>
                  <a:lnTo>
                    <a:pt x="265811" y="613072"/>
                  </a:lnTo>
                  <a:lnTo>
                    <a:pt x="279801" y="612301"/>
                  </a:lnTo>
                  <a:lnTo>
                    <a:pt x="293791" y="611396"/>
                  </a:lnTo>
                  <a:lnTo>
                    <a:pt x="307782" y="610337"/>
                  </a:lnTo>
                  <a:lnTo>
                    <a:pt x="321772" y="609097"/>
                  </a:lnTo>
                  <a:lnTo>
                    <a:pt x="335762" y="607645"/>
                  </a:lnTo>
                  <a:lnTo>
                    <a:pt x="349752" y="605947"/>
                  </a:lnTo>
                  <a:lnTo>
                    <a:pt x="363742" y="603964"/>
                  </a:lnTo>
                  <a:lnTo>
                    <a:pt x="377732" y="601649"/>
                  </a:lnTo>
                  <a:lnTo>
                    <a:pt x="391722" y="598951"/>
                  </a:lnTo>
                  <a:lnTo>
                    <a:pt x="405712" y="595811"/>
                  </a:lnTo>
                  <a:lnTo>
                    <a:pt x="419702" y="592161"/>
                  </a:lnTo>
                  <a:lnTo>
                    <a:pt x="433692" y="587928"/>
                  </a:lnTo>
                  <a:lnTo>
                    <a:pt x="447682" y="583029"/>
                  </a:lnTo>
                  <a:lnTo>
                    <a:pt x="461673" y="577375"/>
                  </a:lnTo>
                  <a:lnTo>
                    <a:pt x="475663" y="570867"/>
                  </a:lnTo>
                  <a:lnTo>
                    <a:pt x="489653" y="563402"/>
                  </a:lnTo>
                  <a:lnTo>
                    <a:pt x="503643" y="554874"/>
                  </a:lnTo>
                  <a:lnTo>
                    <a:pt x="517633" y="545174"/>
                  </a:lnTo>
                  <a:lnTo>
                    <a:pt x="531623" y="534197"/>
                  </a:lnTo>
                  <a:lnTo>
                    <a:pt x="545613" y="521847"/>
                  </a:lnTo>
                  <a:lnTo>
                    <a:pt x="559603" y="508041"/>
                  </a:lnTo>
                  <a:lnTo>
                    <a:pt x="573593" y="492718"/>
                  </a:lnTo>
                  <a:lnTo>
                    <a:pt x="587583" y="475849"/>
                  </a:lnTo>
                  <a:lnTo>
                    <a:pt x="601574" y="457440"/>
                  </a:lnTo>
                  <a:lnTo>
                    <a:pt x="615564" y="437543"/>
                  </a:lnTo>
                  <a:lnTo>
                    <a:pt x="629554" y="416260"/>
                  </a:lnTo>
                  <a:lnTo>
                    <a:pt x="643544" y="393746"/>
                  </a:lnTo>
                  <a:lnTo>
                    <a:pt x="657534" y="370210"/>
                  </a:lnTo>
                  <a:lnTo>
                    <a:pt x="671524" y="345905"/>
                  </a:lnTo>
                  <a:lnTo>
                    <a:pt x="685514" y="321122"/>
                  </a:lnTo>
                  <a:lnTo>
                    <a:pt x="699504" y="296177"/>
                  </a:lnTo>
                  <a:lnTo>
                    <a:pt x="713494" y="271395"/>
                  </a:lnTo>
                  <a:lnTo>
                    <a:pt x="727484" y="247089"/>
                  </a:lnTo>
                  <a:lnTo>
                    <a:pt x="741474" y="223553"/>
                  </a:lnTo>
                  <a:lnTo>
                    <a:pt x="755465" y="201040"/>
                  </a:lnTo>
                  <a:lnTo>
                    <a:pt x="769455" y="179757"/>
                  </a:lnTo>
                  <a:lnTo>
                    <a:pt x="783445" y="159860"/>
                  </a:lnTo>
                  <a:lnTo>
                    <a:pt x="797435" y="141450"/>
                  </a:lnTo>
                  <a:lnTo>
                    <a:pt x="811425" y="124581"/>
                  </a:lnTo>
                  <a:lnTo>
                    <a:pt x="825415" y="109259"/>
                  </a:lnTo>
                  <a:lnTo>
                    <a:pt x="839405" y="95453"/>
                  </a:lnTo>
                  <a:lnTo>
                    <a:pt x="853395" y="83102"/>
                  </a:lnTo>
                  <a:lnTo>
                    <a:pt x="867385" y="72126"/>
                  </a:lnTo>
                  <a:lnTo>
                    <a:pt x="881375" y="62426"/>
                  </a:lnTo>
                  <a:lnTo>
                    <a:pt x="895365" y="53897"/>
                  </a:lnTo>
                  <a:lnTo>
                    <a:pt x="909356" y="46433"/>
                  </a:lnTo>
                  <a:lnTo>
                    <a:pt x="923346" y="39925"/>
                  </a:lnTo>
                  <a:lnTo>
                    <a:pt x="937336" y="34270"/>
                  </a:lnTo>
                  <a:lnTo>
                    <a:pt x="951326" y="29371"/>
                  </a:lnTo>
                  <a:lnTo>
                    <a:pt x="965316" y="25138"/>
                  </a:lnTo>
                  <a:lnTo>
                    <a:pt x="979306" y="21489"/>
                  </a:lnTo>
                  <a:lnTo>
                    <a:pt x="993296" y="18348"/>
                  </a:lnTo>
                  <a:lnTo>
                    <a:pt x="1007286" y="15650"/>
                  </a:lnTo>
                  <a:lnTo>
                    <a:pt x="1021276" y="13335"/>
                  </a:lnTo>
                  <a:lnTo>
                    <a:pt x="1035266" y="11352"/>
                  </a:lnTo>
                  <a:lnTo>
                    <a:pt x="1049256" y="9655"/>
                  </a:lnTo>
                  <a:lnTo>
                    <a:pt x="1063247" y="8203"/>
                  </a:lnTo>
                  <a:lnTo>
                    <a:pt x="1077237" y="6962"/>
                  </a:lnTo>
                  <a:lnTo>
                    <a:pt x="1091227" y="5903"/>
                  </a:lnTo>
                  <a:lnTo>
                    <a:pt x="1105217" y="4999"/>
                  </a:lnTo>
                  <a:lnTo>
                    <a:pt x="1119207" y="4227"/>
                  </a:lnTo>
                  <a:lnTo>
                    <a:pt x="1133197" y="3570"/>
                  </a:lnTo>
                  <a:lnTo>
                    <a:pt x="1147187" y="3009"/>
                  </a:lnTo>
                  <a:lnTo>
                    <a:pt x="1161177" y="2531"/>
                  </a:lnTo>
                  <a:lnTo>
                    <a:pt x="1175167" y="2124"/>
                  </a:lnTo>
                  <a:lnTo>
                    <a:pt x="1189157" y="1777"/>
                  </a:lnTo>
                  <a:lnTo>
                    <a:pt x="1203148" y="1482"/>
                  </a:lnTo>
                  <a:lnTo>
                    <a:pt x="1217138" y="1230"/>
                  </a:lnTo>
                  <a:lnTo>
                    <a:pt x="1231128" y="1016"/>
                  </a:lnTo>
                  <a:lnTo>
                    <a:pt x="1245118" y="834"/>
                  </a:lnTo>
                  <a:lnTo>
                    <a:pt x="1259108" y="679"/>
                  </a:lnTo>
                  <a:lnTo>
                    <a:pt x="1273098" y="546"/>
                  </a:lnTo>
                  <a:lnTo>
                    <a:pt x="1287088" y="434"/>
                  </a:lnTo>
                  <a:lnTo>
                    <a:pt x="1301078" y="338"/>
                  </a:lnTo>
                  <a:lnTo>
                    <a:pt x="1315068" y="257"/>
                  </a:lnTo>
                  <a:lnTo>
                    <a:pt x="1329058" y="188"/>
                  </a:lnTo>
                  <a:lnTo>
                    <a:pt x="1343048" y="129"/>
                  </a:lnTo>
                  <a:lnTo>
                    <a:pt x="1357039" y="79"/>
                  </a:lnTo>
                  <a:lnTo>
                    <a:pt x="1371029" y="36"/>
                  </a:lnTo>
                  <a:lnTo>
                    <a:pt x="1385019" y="0"/>
                  </a:lnTo>
                  <a:lnTo>
                    <a:pt x="1385019" y="0"/>
                  </a:lnTo>
                  <a:lnTo>
                    <a:pt x="1399009" y="36"/>
                  </a:lnTo>
                  <a:lnTo>
                    <a:pt x="1412999" y="79"/>
                  </a:lnTo>
                  <a:lnTo>
                    <a:pt x="1426989" y="129"/>
                  </a:lnTo>
                  <a:lnTo>
                    <a:pt x="1440979" y="188"/>
                  </a:lnTo>
                  <a:lnTo>
                    <a:pt x="1454969" y="257"/>
                  </a:lnTo>
                  <a:lnTo>
                    <a:pt x="1468959" y="338"/>
                  </a:lnTo>
                  <a:lnTo>
                    <a:pt x="1482949" y="434"/>
                  </a:lnTo>
                  <a:lnTo>
                    <a:pt x="1496939" y="546"/>
                  </a:lnTo>
                  <a:lnTo>
                    <a:pt x="1510930" y="679"/>
                  </a:lnTo>
                  <a:lnTo>
                    <a:pt x="1524920" y="834"/>
                  </a:lnTo>
                  <a:lnTo>
                    <a:pt x="1538910" y="1016"/>
                  </a:lnTo>
                  <a:lnTo>
                    <a:pt x="1552900" y="1230"/>
                  </a:lnTo>
                  <a:lnTo>
                    <a:pt x="1566890" y="1482"/>
                  </a:lnTo>
                  <a:lnTo>
                    <a:pt x="1580880" y="1777"/>
                  </a:lnTo>
                  <a:lnTo>
                    <a:pt x="1594870" y="2124"/>
                  </a:lnTo>
                  <a:lnTo>
                    <a:pt x="1608860" y="2531"/>
                  </a:lnTo>
                  <a:lnTo>
                    <a:pt x="1622850" y="3009"/>
                  </a:lnTo>
                  <a:lnTo>
                    <a:pt x="1636840" y="3570"/>
                  </a:lnTo>
                  <a:lnTo>
                    <a:pt x="1650830" y="4227"/>
                  </a:lnTo>
                  <a:lnTo>
                    <a:pt x="1664821" y="4999"/>
                  </a:lnTo>
                  <a:lnTo>
                    <a:pt x="1678811" y="5903"/>
                  </a:lnTo>
                  <a:lnTo>
                    <a:pt x="1692801" y="6962"/>
                  </a:lnTo>
                  <a:lnTo>
                    <a:pt x="1706791" y="8203"/>
                  </a:lnTo>
                  <a:lnTo>
                    <a:pt x="1720781" y="9655"/>
                  </a:lnTo>
                  <a:lnTo>
                    <a:pt x="1734771" y="11352"/>
                  </a:lnTo>
                  <a:lnTo>
                    <a:pt x="1748761" y="13335"/>
                  </a:lnTo>
                  <a:lnTo>
                    <a:pt x="1762751" y="15650"/>
                  </a:lnTo>
                  <a:lnTo>
                    <a:pt x="1776741" y="18348"/>
                  </a:lnTo>
                  <a:lnTo>
                    <a:pt x="1790731" y="21489"/>
                  </a:lnTo>
                  <a:lnTo>
                    <a:pt x="1804722" y="25138"/>
                  </a:lnTo>
                  <a:lnTo>
                    <a:pt x="1818712" y="29371"/>
                  </a:lnTo>
                  <a:lnTo>
                    <a:pt x="1832702" y="34270"/>
                  </a:lnTo>
                  <a:lnTo>
                    <a:pt x="1846692" y="39925"/>
                  </a:lnTo>
                  <a:lnTo>
                    <a:pt x="1860682" y="46433"/>
                  </a:lnTo>
                  <a:lnTo>
                    <a:pt x="1874672" y="53897"/>
                  </a:lnTo>
                  <a:lnTo>
                    <a:pt x="1888662" y="62426"/>
                  </a:lnTo>
                  <a:lnTo>
                    <a:pt x="1902652" y="72126"/>
                  </a:lnTo>
                  <a:lnTo>
                    <a:pt x="1916642" y="83102"/>
                  </a:lnTo>
                  <a:lnTo>
                    <a:pt x="1930632" y="95453"/>
                  </a:lnTo>
                  <a:lnTo>
                    <a:pt x="1944622" y="109259"/>
                  </a:lnTo>
                  <a:lnTo>
                    <a:pt x="1958613" y="124581"/>
                  </a:lnTo>
                  <a:lnTo>
                    <a:pt x="1972603" y="141450"/>
                  </a:lnTo>
                  <a:lnTo>
                    <a:pt x="1986593" y="159860"/>
                  </a:lnTo>
                  <a:lnTo>
                    <a:pt x="2000583" y="179757"/>
                  </a:lnTo>
                  <a:lnTo>
                    <a:pt x="2014573" y="201040"/>
                  </a:lnTo>
                  <a:lnTo>
                    <a:pt x="2028563" y="223553"/>
                  </a:lnTo>
                  <a:lnTo>
                    <a:pt x="2042553" y="247089"/>
                  </a:lnTo>
                  <a:lnTo>
                    <a:pt x="2056543" y="271395"/>
                  </a:lnTo>
                  <a:lnTo>
                    <a:pt x="2070533" y="296177"/>
                  </a:lnTo>
                  <a:lnTo>
                    <a:pt x="2084523" y="321122"/>
                  </a:lnTo>
                  <a:lnTo>
                    <a:pt x="2098513" y="345905"/>
                  </a:lnTo>
                  <a:lnTo>
                    <a:pt x="2112504" y="370210"/>
                  </a:lnTo>
                  <a:lnTo>
                    <a:pt x="2126494" y="393746"/>
                  </a:lnTo>
                  <a:lnTo>
                    <a:pt x="2140484" y="416260"/>
                  </a:lnTo>
                  <a:lnTo>
                    <a:pt x="2154474" y="437543"/>
                  </a:lnTo>
                  <a:lnTo>
                    <a:pt x="2168464" y="457440"/>
                  </a:lnTo>
                  <a:lnTo>
                    <a:pt x="2182454" y="475849"/>
                  </a:lnTo>
                  <a:lnTo>
                    <a:pt x="2196444" y="492718"/>
                  </a:lnTo>
                  <a:lnTo>
                    <a:pt x="2210434" y="508041"/>
                  </a:lnTo>
                  <a:lnTo>
                    <a:pt x="2224424" y="521847"/>
                  </a:lnTo>
                  <a:lnTo>
                    <a:pt x="2238414" y="534197"/>
                  </a:lnTo>
                  <a:lnTo>
                    <a:pt x="2252404" y="545174"/>
                  </a:lnTo>
                  <a:lnTo>
                    <a:pt x="2266395" y="554874"/>
                  </a:lnTo>
                  <a:lnTo>
                    <a:pt x="2280385" y="563402"/>
                  </a:lnTo>
                  <a:lnTo>
                    <a:pt x="2294375" y="570867"/>
                  </a:lnTo>
                  <a:lnTo>
                    <a:pt x="2308365" y="577375"/>
                  </a:lnTo>
                  <a:lnTo>
                    <a:pt x="2322355" y="583029"/>
                  </a:lnTo>
                  <a:lnTo>
                    <a:pt x="2336345" y="587928"/>
                  </a:lnTo>
                  <a:lnTo>
                    <a:pt x="2350335" y="592161"/>
                  </a:lnTo>
                  <a:lnTo>
                    <a:pt x="2364325" y="595811"/>
                  </a:lnTo>
                  <a:lnTo>
                    <a:pt x="2378315" y="598951"/>
                  </a:lnTo>
                  <a:lnTo>
                    <a:pt x="2392305" y="601649"/>
                  </a:lnTo>
                  <a:lnTo>
                    <a:pt x="2406296" y="603964"/>
                  </a:lnTo>
                  <a:lnTo>
                    <a:pt x="2420286" y="605947"/>
                  </a:lnTo>
                  <a:lnTo>
                    <a:pt x="2434276" y="607645"/>
                  </a:lnTo>
                  <a:lnTo>
                    <a:pt x="2448266" y="609097"/>
                  </a:lnTo>
                  <a:lnTo>
                    <a:pt x="2462256" y="610337"/>
                  </a:lnTo>
                  <a:lnTo>
                    <a:pt x="2476246" y="611396"/>
                  </a:lnTo>
                  <a:lnTo>
                    <a:pt x="2490236" y="612301"/>
                  </a:lnTo>
                  <a:lnTo>
                    <a:pt x="2504226" y="613072"/>
                  </a:lnTo>
                  <a:lnTo>
                    <a:pt x="2518216" y="613730"/>
                  </a:lnTo>
                  <a:lnTo>
                    <a:pt x="2532206" y="614291"/>
                  </a:lnTo>
                  <a:lnTo>
                    <a:pt x="2546196" y="614769"/>
                  </a:lnTo>
                  <a:lnTo>
                    <a:pt x="2560187" y="615176"/>
                  </a:lnTo>
                  <a:lnTo>
                    <a:pt x="2574177" y="615522"/>
                  </a:lnTo>
                  <a:lnTo>
                    <a:pt x="2588167" y="615818"/>
                  </a:lnTo>
                  <a:lnTo>
                    <a:pt x="2602157" y="616069"/>
                  </a:lnTo>
                  <a:lnTo>
                    <a:pt x="2616147" y="616283"/>
                  </a:lnTo>
                  <a:lnTo>
                    <a:pt x="2630137" y="616466"/>
                  </a:lnTo>
                  <a:lnTo>
                    <a:pt x="2644127" y="616621"/>
                  </a:lnTo>
                  <a:lnTo>
                    <a:pt x="2658117" y="616753"/>
                  </a:lnTo>
                  <a:lnTo>
                    <a:pt x="2672107" y="616865"/>
                  </a:lnTo>
                  <a:lnTo>
                    <a:pt x="2686097" y="616961"/>
                  </a:lnTo>
                  <a:lnTo>
                    <a:pt x="2700087" y="617043"/>
                  </a:lnTo>
                  <a:lnTo>
                    <a:pt x="2714078" y="617112"/>
                  </a:lnTo>
                  <a:lnTo>
                    <a:pt x="2728068" y="617171"/>
                  </a:lnTo>
                  <a:lnTo>
                    <a:pt x="2742058" y="617221"/>
                  </a:lnTo>
                  <a:lnTo>
                    <a:pt x="2756048" y="617264"/>
                  </a:lnTo>
                  <a:lnTo>
                    <a:pt x="2770038" y="617300"/>
                  </a:lnTo>
                  <a:lnTo>
                    <a:pt x="2770038" y="617559"/>
                  </a:lnTo>
                  <a:lnTo>
                    <a:pt x="2784028" y="617568"/>
                  </a:lnTo>
                  <a:lnTo>
                    <a:pt x="2798018" y="617579"/>
                  </a:lnTo>
                  <a:lnTo>
                    <a:pt x="2812008" y="617591"/>
                  </a:lnTo>
                  <a:lnTo>
                    <a:pt x="2825998" y="617606"/>
                  </a:lnTo>
                  <a:lnTo>
                    <a:pt x="2839988" y="617623"/>
                  </a:lnTo>
                  <a:lnTo>
                    <a:pt x="2853978" y="617644"/>
                  </a:lnTo>
                  <a:lnTo>
                    <a:pt x="2867969" y="617668"/>
                  </a:lnTo>
                  <a:lnTo>
                    <a:pt x="2881959" y="617696"/>
                  </a:lnTo>
                  <a:lnTo>
                    <a:pt x="2895949" y="617729"/>
                  </a:lnTo>
                  <a:lnTo>
                    <a:pt x="2909939" y="617767"/>
                  </a:lnTo>
                  <a:lnTo>
                    <a:pt x="2923929" y="617813"/>
                  </a:lnTo>
                  <a:lnTo>
                    <a:pt x="2937919" y="617867"/>
                  </a:lnTo>
                  <a:lnTo>
                    <a:pt x="2951909" y="617929"/>
                  </a:lnTo>
                  <a:lnTo>
                    <a:pt x="2965899" y="618003"/>
                  </a:lnTo>
                  <a:lnTo>
                    <a:pt x="2979889" y="618090"/>
                  </a:lnTo>
                  <a:lnTo>
                    <a:pt x="2993879" y="618192"/>
                  </a:lnTo>
                  <a:lnTo>
                    <a:pt x="3007870" y="618311"/>
                  </a:lnTo>
                  <a:lnTo>
                    <a:pt x="3021860" y="618451"/>
                  </a:lnTo>
                  <a:lnTo>
                    <a:pt x="3035850" y="618616"/>
                  </a:lnTo>
                  <a:lnTo>
                    <a:pt x="3049840" y="618809"/>
                  </a:lnTo>
                  <a:lnTo>
                    <a:pt x="3063830" y="619035"/>
                  </a:lnTo>
                  <a:lnTo>
                    <a:pt x="3077820" y="619300"/>
                  </a:lnTo>
                  <a:lnTo>
                    <a:pt x="3091810" y="619610"/>
                  </a:lnTo>
                  <a:lnTo>
                    <a:pt x="3105800" y="619973"/>
                  </a:lnTo>
                  <a:lnTo>
                    <a:pt x="3119790" y="620397"/>
                  </a:lnTo>
                  <a:lnTo>
                    <a:pt x="3133780" y="620893"/>
                  </a:lnTo>
                  <a:lnTo>
                    <a:pt x="3147770" y="621472"/>
                  </a:lnTo>
                  <a:lnTo>
                    <a:pt x="3161761" y="622146"/>
                  </a:lnTo>
                  <a:lnTo>
                    <a:pt x="3175751" y="622931"/>
                  </a:lnTo>
                  <a:lnTo>
                    <a:pt x="3189741" y="623844"/>
                  </a:lnTo>
                  <a:lnTo>
                    <a:pt x="3203731" y="624902"/>
                  </a:lnTo>
                  <a:lnTo>
                    <a:pt x="3217721" y="626126"/>
                  </a:lnTo>
                  <a:lnTo>
                    <a:pt x="3231711" y="627540"/>
                  </a:lnTo>
                  <a:lnTo>
                    <a:pt x="3245701" y="629167"/>
                  </a:lnTo>
                  <a:lnTo>
                    <a:pt x="3259691" y="631033"/>
                  </a:lnTo>
                  <a:lnTo>
                    <a:pt x="3273681" y="633165"/>
                  </a:lnTo>
                  <a:lnTo>
                    <a:pt x="3287671" y="635590"/>
                  </a:lnTo>
                  <a:lnTo>
                    <a:pt x="3301661" y="638335"/>
                  </a:lnTo>
                  <a:lnTo>
                    <a:pt x="3315652" y="641422"/>
                  </a:lnTo>
                  <a:lnTo>
                    <a:pt x="3329642" y="644874"/>
                  </a:lnTo>
                  <a:lnTo>
                    <a:pt x="3343632" y="648704"/>
                  </a:lnTo>
                  <a:lnTo>
                    <a:pt x="3357622" y="652922"/>
                  </a:lnTo>
                  <a:lnTo>
                    <a:pt x="3371612" y="657524"/>
                  </a:lnTo>
                  <a:lnTo>
                    <a:pt x="3385602" y="662498"/>
                  </a:lnTo>
                  <a:lnTo>
                    <a:pt x="3399592" y="667819"/>
                  </a:lnTo>
                  <a:lnTo>
                    <a:pt x="3413582" y="673447"/>
                  </a:lnTo>
                  <a:lnTo>
                    <a:pt x="3427572" y="679331"/>
                  </a:lnTo>
                  <a:lnTo>
                    <a:pt x="3441562" y="685408"/>
                  </a:lnTo>
                  <a:lnTo>
                    <a:pt x="3455552" y="691603"/>
                  </a:lnTo>
                  <a:lnTo>
                    <a:pt x="3469543" y="697840"/>
                  </a:lnTo>
                  <a:lnTo>
                    <a:pt x="3483533" y="704035"/>
                  </a:lnTo>
                  <a:lnTo>
                    <a:pt x="3497523" y="710111"/>
                  </a:lnTo>
                  <a:lnTo>
                    <a:pt x="3511513" y="715996"/>
                  </a:lnTo>
                  <a:lnTo>
                    <a:pt x="3525503" y="721624"/>
                  </a:lnTo>
                  <a:lnTo>
                    <a:pt x="3539493" y="726945"/>
                  </a:lnTo>
                  <a:lnTo>
                    <a:pt x="3553483" y="731919"/>
                  </a:lnTo>
                  <a:lnTo>
                    <a:pt x="3567473" y="736521"/>
                  </a:lnTo>
                  <a:lnTo>
                    <a:pt x="3581463" y="740739"/>
                  </a:lnTo>
                  <a:lnTo>
                    <a:pt x="3595453" y="744569"/>
                  </a:lnTo>
                  <a:lnTo>
                    <a:pt x="3609444" y="748021"/>
                  </a:lnTo>
                  <a:lnTo>
                    <a:pt x="3623434" y="751108"/>
                  </a:lnTo>
                  <a:lnTo>
                    <a:pt x="3637424" y="753852"/>
                  </a:lnTo>
                  <a:lnTo>
                    <a:pt x="3651414" y="756277"/>
                  </a:lnTo>
                  <a:lnTo>
                    <a:pt x="3665404" y="758410"/>
                  </a:lnTo>
                  <a:lnTo>
                    <a:pt x="3679394" y="760276"/>
                  </a:lnTo>
                  <a:lnTo>
                    <a:pt x="3693384" y="761903"/>
                  </a:lnTo>
                  <a:lnTo>
                    <a:pt x="3707374" y="763316"/>
                  </a:lnTo>
                  <a:lnTo>
                    <a:pt x="3721364" y="764541"/>
                  </a:lnTo>
                  <a:lnTo>
                    <a:pt x="3735354" y="765599"/>
                  </a:lnTo>
                  <a:lnTo>
                    <a:pt x="3749344" y="766512"/>
                  </a:lnTo>
                  <a:lnTo>
                    <a:pt x="3763335" y="767297"/>
                  </a:lnTo>
                  <a:lnTo>
                    <a:pt x="3777325" y="767971"/>
                  </a:lnTo>
                  <a:lnTo>
                    <a:pt x="3791315" y="768550"/>
                  </a:lnTo>
                  <a:lnTo>
                    <a:pt x="3805305" y="769046"/>
                  </a:lnTo>
                  <a:lnTo>
                    <a:pt x="3819295" y="769470"/>
                  </a:lnTo>
                  <a:lnTo>
                    <a:pt x="3833285" y="769833"/>
                  </a:lnTo>
                  <a:lnTo>
                    <a:pt x="3847275" y="770143"/>
                  </a:lnTo>
                  <a:lnTo>
                    <a:pt x="3861265" y="770408"/>
                  </a:lnTo>
                  <a:lnTo>
                    <a:pt x="3875255" y="770634"/>
                  </a:lnTo>
                  <a:lnTo>
                    <a:pt x="3889245" y="770827"/>
                  </a:lnTo>
                  <a:lnTo>
                    <a:pt x="3903235" y="770991"/>
                  </a:lnTo>
                  <a:lnTo>
                    <a:pt x="3917226" y="771132"/>
                  </a:lnTo>
                  <a:lnTo>
                    <a:pt x="3931216" y="771251"/>
                  </a:lnTo>
                  <a:lnTo>
                    <a:pt x="3945206" y="771353"/>
                  </a:lnTo>
                  <a:lnTo>
                    <a:pt x="3959196" y="771440"/>
                  </a:lnTo>
                  <a:lnTo>
                    <a:pt x="3973186" y="771513"/>
                  </a:lnTo>
                  <a:lnTo>
                    <a:pt x="3987176" y="771576"/>
                  </a:lnTo>
                  <a:lnTo>
                    <a:pt x="4001166" y="771630"/>
                  </a:lnTo>
                  <a:lnTo>
                    <a:pt x="4015156" y="771675"/>
                  </a:lnTo>
                  <a:lnTo>
                    <a:pt x="4029146" y="771714"/>
                  </a:lnTo>
                  <a:lnTo>
                    <a:pt x="4043136" y="771747"/>
                  </a:lnTo>
                  <a:lnTo>
                    <a:pt x="4057126" y="771775"/>
                  </a:lnTo>
                  <a:lnTo>
                    <a:pt x="4071117" y="771799"/>
                  </a:lnTo>
                  <a:lnTo>
                    <a:pt x="4085107" y="771820"/>
                  </a:lnTo>
                  <a:lnTo>
                    <a:pt x="4099097" y="771837"/>
                  </a:lnTo>
                  <a:lnTo>
                    <a:pt x="4113087" y="771852"/>
                  </a:lnTo>
                  <a:lnTo>
                    <a:pt x="4127077" y="771864"/>
                  </a:lnTo>
                  <a:lnTo>
                    <a:pt x="4141067" y="771875"/>
                  </a:lnTo>
                  <a:lnTo>
                    <a:pt x="4155057" y="771884"/>
                  </a:lnTo>
                </a:path>
              </a:pathLst>
            </a:custGeom>
            <a:ln w="40651" cap="flat">
              <a:solidFill>
                <a:srgbClr val="D3D3D3">
                  <a:alpha val="100000"/>
                </a:srgbClr>
              </a:solidFill>
              <a:prstDash val="solid"/>
              <a:round/>
            </a:ln>
          </p:spPr>
          <p:txBody>
            <a:bodyPr/>
            <a:lstStyle/>
            <a:p/>
          </p:txBody>
        </p:sp>
        <p:sp>
          <p:nvSpPr>
            <p:cNvPr id="54" name="pl54"/>
            <p:cNvSpPr/>
            <p:nvPr/>
          </p:nvSpPr>
          <p:spPr>
            <a:xfrm>
              <a:off x="2737948" y="2135011"/>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3061894"/>
              <a:ext cx="4155057" cy="1235066"/>
            </a:xfrm>
            <a:custGeom>
              <a:avLst/>
              <a:pathLst>
                <a:path w="4155057" h="1235066">
                  <a:moveTo>
                    <a:pt x="0" y="0"/>
                  </a:moveTo>
                  <a:lnTo>
                    <a:pt x="13990" y="54"/>
                  </a:lnTo>
                  <a:lnTo>
                    <a:pt x="27980" y="118"/>
                  </a:lnTo>
                  <a:lnTo>
                    <a:pt x="41970" y="193"/>
                  </a:lnTo>
                  <a:lnTo>
                    <a:pt x="55960" y="282"/>
                  </a:lnTo>
                  <a:lnTo>
                    <a:pt x="69950" y="386"/>
                  </a:lnTo>
                  <a:lnTo>
                    <a:pt x="83940" y="508"/>
                  </a:lnTo>
                  <a:lnTo>
                    <a:pt x="97930" y="651"/>
                  </a:lnTo>
                  <a:lnTo>
                    <a:pt x="111920" y="820"/>
                  </a:lnTo>
                  <a:lnTo>
                    <a:pt x="125910" y="1018"/>
                  </a:lnTo>
                  <a:lnTo>
                    <a:pt x="139900" y="1251"/>
                  </a:lnTo>
                  <a:lnTo>
                    <a:pt x="153891" y="1524"/>
                  </a:lnTo>
                  <a:lnTo>
                    <a:pt x="167881" y="1845"/>
                  </a:lnTo>
                  <a:lnTo>
                    <a:pt x="181871" y="2223"/>
                  </a:lnTo>
                  <a:lnTo>
                    <a:pt x="195861" y="2666"/>
                  </a:lnTo>
                  <a:lnTo>
                    <a:pt x="209851" y="3186"/>
                  </a:lnTo>
                  <a:lnTo>
                    <a:pt x="223841" y="3797"/>
                  </a:lnTo>
                  <a:lnTo>
                    <a:pt x="237831" y="4513"/>
                  </a:lnTo>
                  <a:lnTo>
                    <a:pt x="251821" y="5355"/>
                  </a:lnTo>
                  <a:lnTo>
                    <a:pt x="265811" y="6341"/>
                  </a:lnTo>
                  <a:lnTo>
                    <a:pt x="279801" y="7498"/>
                  </a:lnTo>
                  <a:lnTo>
                    <a:pt x="293791" y="8855"/>
                  </a:lnTo>
                  <a:lnTo>
                    <a:pt x="307782" y="10444"/>
                  </a:lnTo>
                  <a:lnTo>
                    <a:pt x="321772" y="12305"/>
                  </a:lnTo>
                  <a:lnTo>
                    <a:pt x="335762" y="14482"/>
                  </a:lnTo>
                  <a:lnTo>
                    <a:pt x="349752" y="17029"/>
                  </a:lnTo>
                  <a:lnTo>
                    <a:pt x="363742" y="20003"/>
                  </a:lnTo>
                  <a:lnTo>
                    <a:pt x="377732" y="23475"/>
                  </a:lnTo>
                  <a:lnTo>
                    <a:pt x="391722" y="27522"/>
                  </a:lnTo>
                  <a:lnTo>
                    <a:pt x="405712" y="32233"/>
                  </a:lnTo>
                  <a:lnTo>
                    <a:pt x="419702" y="37708"/>
                  </a:lnTo>
                  <a:lnTo>
                    <a:pt x="433692" y="44057"/>
                  </a:lnTo>
                  <a:lnTo>
                    <a:pt x="447682" y="51405"/>
                  </a:lnTo>
                  <a:lnTo>
                    <a:pt x="461673" y="59887"/>
                  </a:lnTo>
                  <a:lnTo>
                    <a:pt x="475663" y="69649"/>
                  </a:lnTo>
                  <a:lnTo>
                    <a:pt x="489653" y="80846"/>
                  </a:lnTo>
                  <a:lnTo>
                    <a:pt x="503643" y="93639"/>
                  </a:lnTo>
                  <a:lnTo>
                    <a:pt x="517633" y="108189"/>
                  </a:lnTo>
                  <a:lnTo>
                    <a:pt x="531623" y="124654"/>
                  </a:lnTo>
                  <a:lnTo>
                    <a:pt x="545613" y="143179"/>
                  </a:lnTo>
                  <a:lnTo>
                    <a:pt x="559603" y="163888"/>
                  </a:lnTo>
                  <a:lnTo>
                    <a:pt x="573593" y="186872"/>
                  </a:lnTo>
                  <a:lnTo>
                    <a:pt x="587583" y="212176"/>
                  </a:lnTo>
                  <a:lnTo>
                    <a:pt x="601574" y="239790"/>
                  </a:lnTo>
                  <a:lnTo>
                    <a:pt x="615564" y="269636"/>
                  </a:lnTo>
                  <a:lnTo>
                    <a:pt x="629554" y="301560"/>
                  </a:lnTo>
                  <a:lnTo>
                    <a:pt x="643544" y="335330"/>
                  </a:lnTo>
                  <a:lnTo>
                    <a:pt x="657534" y="370634"/>
                  </a:lnTo>
                  <a:lnTo>
                    <a:pt x="671524" y="407092"/>
                  </a:lnTo>
                  <a:lnTo>
                    <a:pt x="685514" y="444266"/>
                  </a:lnTo>
                  <a:lnTo>
                    <a:pt x="699504" y="481683"/>
                  </a:lnTo>
                  <a:lnTo>
                    <a:pt x="713494" y="518857"/>
                  </a:lnTo>
                  <a:lnTo>
                    <a:pt x="727484" y="555315"/>
                  </a:lnTo>
                  <a:lnTo>
                    <a:pt x="741474" y="590620"/>
                  </a:lnTo>
                  <a:lnTo>
                    <a:pt x="755465" y="624390"/>
                  </a:lnTo>
                  <a:lnTo>
                    <a:pt x="769455" y="656314"/>
                  </a:lnTo>
                  <a:lnTo>
                    <a:pt x="783445" y="686160"/>
                  </a:lnTo>
                  <a:lnTo>
                    <a:pt x="797435" y="713774"/>
                  </a:lnTo>
                  <a:lnTo>
                    <a:pt x="811425" y="739078"/>
                  </a:lnTo>
                  <a:lnTo>
                    <a:pt x="825415" y="762061"/>
                  </a:lnTo>
                  <a:lnTo>
                    <a:pt x="839405" y="782771"/>
                  </a:lnTo>
                  <a:lnTo>
                    <a:pt x="853395" y="801296"/>
                  </a:lnTo>
                  <a:lnTo>
                    <a:pt x="867385" y="817761"/>
                  </a:lnTo>
                  <a:lnTo>
                    <a:pt x="881375" y="832311"/>
                  </a:lnTo>
                  <a:lnTo>
                    <a:pt x="895365" y="845103"/>
                  </a:lnTo>
                  <a:lnTo>
                    <a:pt x="909356" y="856300"/>
                  </a:lnTo>
                  <a:lnTo>
                    <a:pt x="923346" y="866062"/>
                  </a:lnTo>
                  <a:lnTo>
                    <a:pt x="937336" y="874544"/>
                  </a:lnTo>
                  <a:lnTo>
                    <a:pt x="951326" y="881893"/>
                  </a:lnTo>
                  <a:lnTo>
                    <a:pt x="965316" y="888242"/>
                  </a:lnTo>
                  <a:lnTo>
                    <a:pt x="979306" y="893716"/>
                  </a:lnTo>
                  <a:lnTo>
                    <a:pt x="993296" y="898427"/>
                  </a:lnTo>
                  <a:lnTo>
                    <a:pt x="1007286" y="902474"/>
                  </a:lnTo>
                  <a:lnTo>
                    <a:pt x="1021276" y="905946"/>
                  </a:lnTo>
                  <a:lnTo>
                    <a:pt x="1035266" y="908921"/>
                  </a:lnTo>
                  <a:lnTo>
                    <a:pt x="1049256" y="911467"/>
                  </a:lnTo>
                  <a:lnTo>
                    <a:pt x="1063247" y="913645"/>
                  </a:lnTo>
                  <a:lnTo>
                    <a:pt x="1077237" y="915506"/>
                  </a:lnTo>
                  <a:lnTo>
                    <a:pt x="1091227" y="917095"/>
                  </a:lnTo>
                  <a:lnTo>
                    <a:pt x="1105217" y="918451"/>
                  </a:lnTo>
                  <a:lnTo>
                    <a:pt x="1119207" y="919608"/>
                  </a:lnTo>
                  <a:lnTo>
                    <a:pt x="1133197" y="920595"/>
                  </a:lnTo>
                  <a:lnTo>
                    <a:pt x="1147187" y="921436"/>
                  </a:lnTo>
                  <a:lnTo>
                    <a:pt x="1161177" y="922153"/>
                  </a:lnTo>
                  <a:lnTo>
                    <a:pt x="1175167" y="922764"/>
                  </a:lnTo>
                  <a:lnTo>
                    <a:pt x="1189157" y="923284"/>
                  </a:lnTo>
                  <a:lnTo>
                    <a:pt x="1203148" y="923727"/>
                  </a:lnTo>
                  <a:lnTo>
                    <a:pt x="1217138" y="924104"/>
                  </a:lnTo>
                  <a:lnTo>
                    <a:pt x="1231128" y="924425"/>
                  </a:lnTo>
                  <a:lnTo>
                    <a:pt x="1245118" y="924699"/>
                  </a:lnTo>
                  <a:lnTo>
                    <a:pt x="1259108" y="924932"/>
                  </a:lnTo>
                  <a:lnTo>
                    <a:pt x="1273098" y="925130"/>
                  </a:lnTo>
                  <a:lnTo>
                    <a:pt x="1287088" y="925298"/>
                  </a:lnTo>
                  <a:lnTo>
                    <a:pt x="1301078" y="925442"/>
                  </a:lnTo>
                  <a:lnTo>
                    <a:pt x="1315068" y="925564"/>
                  </a:lnTo>
                  <a:lnTo>
                    <a:pt x="1329058" y="925668"/>
                  </a:lnTo>
                  <a:lnTo>
                    <a:pt x="1343048" y="925756"/>
                  </a:lnTo>
                  <a:lnTo>
                    <a:pt x="1357039" y="925832"/>
                  </a:lnTo>
                  <a:lnTo>
                    <a:pt x="1371029" y="925896"/>
                  </a:lnTo>
                  <a:lnTo>
                    <a:pt x="1385019" y="925950"/>
                  </a:lnTo>
                  <a:lnTo>
                    <a:pt x="1385019" y="926313"/>
                  </a:lnTo>
                  <a:lnTo>
                    <a:pt x="1399009" y="926322"/>
                  </a:lnTo>
                  <a:lnTo>
                    <a:pt x="1412999" y="926332"/>
                  </a:lnTo>
                  <a:lnTo>
                    <a:pt x="1426989" y="926345"/>
                  </a:lnTo>
                  <a:lnTo>
                    <a:pt x="1440979" y="926360"/>
                  </a:lnTo>
                  <a:lnTo>
                    <a:pt x="1454969" y="926377"/>
                  </a:lnTo>
                  <a:lnTo>
                    <a:pt x="1468959" y="926397"/>
                  </a:lnTo>
                  <a:lnTo>
                    <a:pt x="1482949" y="926421"/>
                  </a:lnTo>
                  <a:lnTo>
                    <a:pt x="1496939" y="926449"/>
                  </a:lnTo>
                  <a:lnTo>
                    <a:pt x="1510930" y="926482"/>
                  </a:lnTo>
                  <a:lnTo>
                    <a:pt x="1524920" y="926521"/>
                  </a:lnTo>
                  <a:lnTo>
                    <a:pt x="1538910" y="926567"/>
                  </a:lnTo>
                  <a:lnTo>
                    <a:pt x="1552900" y="926620"/>
                  </a:lnTo>
                  <a:lnTo>
                    <a:pt x="1566890" y="926683"/>
                  </a:lnTo>
                  <a:lnTo>
                    <a:pt x="1580880" y="926757"/>
                  </a:lnTo>
                  <a:lnTo>
                    <a:pt x="1594870" y="926844"/>
                  </a:lnTo>
                  <a:lnTo>
                    <a:pt x="1608860" y="926946"/>
                  </a:lnTo>
                  <a:lnTo>
                    <a:pt x="1622850" y="927065"/>
                  </a:lnTo>
                  <a:lnTo>
                    <a:pt x="1636840" y="927205"/>
                  </a:lnTo>
                  <a:lnTo>
                    <a:pt x="1650830" y="927370"/>
                  </a:lnTo>
                  <a:lnTo>
                    <a:pt x="1664821" y="927562"/>
                  </a:lnTo>
                  <a:lnTo>
                    <a:pt x="1678811" y="927789"/>
                  </a:lnTo>
                  <a:lnTo>
                    <a:pt x="1692801" y="928053"/>
                  </a:lnTo>
                  <a:lnTo>
                    <a:pt x="1706791" y="928364"/>
                  </a:lnTo>
                  <a:lnTo>
                    <a:pt x="1720781" y="928726"/>
                  </a:lnTo>
                  <a:lnTo>
                    <a:pt x="1734771" y="929151"/>
                  </a:lnTo>
                  <a:lnTo>
                    <a:pt x="1748761" y="929647"/>
                  </a:lnTo>
                  <a:lnTo>
                    <a:pt x="1762751" y="930225"/>
                  </a:lnTo>
                  <a:lnTo>
                    <a:pt x="1776741" y="930900"/>
                  </a:lnTo>
                  <a:lnTo>
                    <a:pt x="1790731" y="931685"/>
                  </a:lnTo>
                  <a:lnTo>
                    <a:pt x="1804722" y="932597"/>
                  </a:lnTo>
                  <a:lnTo>
                    <a:pt x="1818712" y="933656"/>
                  </a:lnTo>
                  <a:lnTo>
                    <a:pt x="1832702" y="934880"/>
                  </a:lnTo>
                  <a:lnTo>
                    <a:pt x="1846692" y="936294"/>
                  </a:lnTo>
                  <a:lnTo>
                    <a:pt x="1860682" y="937921"/>
                  </a:lnTo>
                  <a:lnTo>
                    <a:pt x="1874672" y="939787"/>
                  </a:lnTo>
                  <a:lnTo>
                    <a:pt x="1888662" y="941919"/>
                  </a:lnTo>
                  <a:lnTo>
                    <a:pt x="1902652" y="944344"/>
                  </a:lnTo>
                  <a:lnTo>
                    <a:pt x="1916642" y="947088"/>
                  </a:lnTo>
                  <a:lnTo>
                    <a:pt x="1930632" y="950176"/>
                  </a:lnTo>
                  <a:lnTo>
                    <a:pt x="1944622" y="953627"/>
                  </a:lnTo>
                  <a:lnTo>
                    <a:pt x="1958613" y="957458"/>
                  </a:lnTo>
                  <a:lnTo>
                    <a:pt x="1972603" y="961675"/>
                  </a:lnTo>
                  <a:lnTo>
                    <a:pt x="1986593" y="966278"/>
                  </a:lnTo>
                  <a:lnTo>
                    <a:pt x="2000583" y="971252"/>
                  </a:lnTo>
                  <a:lnTo>
                    <a:pt x="2014573" y="976573"/>
                  </a:lnTo>
                  <a:lnTo>
                    <a:pt x="2028563" y="982201"/>
                  </a:lnTo>
                  <a:lnTo>
                    <a:pt x="2042553" y="988085"/>
                  </a:lnTo>
                  <a:lnTo>
                    <a:pt x="2056543" y="994161"/>
                  </a:lnTo>
                  <a:lnTo>
                    <a:pt x="2070533" y="1000357"/>
                  </a:lnTo>
                  <a:lnTo>
                    <a:pt x="2084523" y="1006593"/>
                  </a:lnTo>
                  <a:lnTo>
                    <a:pt x="2098513" y="1012789"/>
                  </a:lnTo>
                  <a:lnTo>
                    <a:pt x="2112504" y="1018865"/>
                  </a:lnTo>
                  <a:lnTo>
                    <a:pt x="2126494" y="1024749"/>
                  </a:lnTo>
                  <a:lnTo>
                    <a:pt x="2140484" y="1030378"/>
                  </a:lnTo>
                  <a:lnTo>
                    <a:pt x="2154474" y="1035698"/>
                  </a:lnTo>
                  <a:lnTo>
                    <a:pt x="2168464" y="1040673"/>
                  </a:lnTo>
                  <a:lnTo>
                    <a:pt x="2182454" y="1045275"/>
                  </a:lnTo>
                  <a:lnTo>
                    <a:pt x="2196444" y="1049492"/>
                  </a:lnTo>
                  <a:lnTo>
                    <a:pt x="2210434" y="1053323"/>
                  </a:lnTo>
                  <a:lnTo>
                    <a:pt x="2224424" y="1056775"/>
                  </a:lnTo>
                  <a:lnTo>
                    <a:pt x="2238414" y="1059862"/>
                  </a:lnTo>
                  <a:lnTo>
                    <a:pt x="2252404" y="1062606"/>
                  </a:lnTo>
                  <a:lnTo>
                    <a:pt x="2266395" y="1065031"/>
                  </a:lnTo>
                  <a:lnTo>
                    <a:pt x="2280385" y="1067163"/>
                  </a:lnTo>
                  <a:lnTo>
                    <a:pt x="2294375" y="1069029"/>
                  </a:lnTo>
                  <a:lnTo>
                    <a:pt x="2308365" y="1070656"/>
                  </a:lnTo>
                  <a:lnTo>
                    <a:pt x="2322355" y="1072070"/>
                  </a:lnTo>
                  <a:lnTo>
                    <a:pt x="2336345" y="1073295"/>
                  </a:lnTo>
                  <a:lnTo>
                    <a:pt x="2350335" y="1074353"/>
                  </a:lnTo>
                  <a:lnTo>
                    <a:pt x="2364325" y="1075266"/>
                  </a:lnTo>
                  <a:lnTo>
                    <a:pt x="2378315" y="1076051"/>
                  </a:lnTo>
                  <a:lnTo>
                    <a:pt x="2392305" y="1076725"/>
                  </a:lnTo>
                  <a:lnTo>
                    <a:pt x="2406296" y="1077304"/>
                  </a:lnTo>
                  <a:lnTo>
                    <a:pt x="2420286" y="1077800"/>
                  </a:lnTo>
                  <a:lnTo>
                    <a:pt x="2434276" y="1078224"/>
                  </a:lnTo>
                  <a:lnTo>
                    <a:pt x="2448266" y="1078587"/>
                  </a:lnTo>
                  <a:lnTo>
                    <a:pt x="2462256" y="1078897"/>
                  </a:lnTo>
                  <a:lnTo>
                    <a:pt x="2476246" y="1079162"/>
                  </a:lnTo>
                  <a:lnTo>
                    <a:pt x="2490236" y="1079388"/>
                  </a:lnTo>
                  <a:lnTo>
                    <a:pt x="2504226" y="1079581"/>
                  </a:lnTo>
                  <a:lnTo>
                    <a:pt x="2518216" y="1079745"/>
                  </a:lnTo>
                  <a:lnTo>
                    <a:pt x="2532206" y="1079885"/>
                  </a:lnTo>
                  <a:lnTo>
                    <a:pt x="2546196" y="1080005"/>
                  </a:lnTo>
                  <a:lnTo>
                    <a:pt x="2560187" y="1080107"/>
                  </a:lnTo>
                  <a:lnTo>
                    <a:pt x="2574177" y="1080193"/>
                  </a:lnTo>
                  <a:lnTo>
                    <a:pt x="2588167" y="1080267"/>
                  </a:lnTo>
                  <a:lnTo>
                    <a:pt x="2602157" y="1080330"/>
                  </a:lnTo>
                  <a:lnTo>
                    <a:pt x="2616147" y="1080384"/>
                  </a:lnTo>
                  <a:lnTo>
                    <a:pt x="2630137" y="1080429"/>
                  </a:lnTo>
                  <a:lnTo>
                    <a:pt x="2644127" y="1080468"/>
                  </a:lnTo>
                  <a:lnTo>
                    <a:pt x="2658117" y="1080501"/>
                  </a:lnTo>
                  <a:lnTo>
                    <a:pt x="2672107" y="1080529"/>
                  </a:lnTo>
                  <a:lnTo>
                    <a:pt x="2686097" y="1080553"/>
                  </a:lnTo>
                  <a:lnTo>
                    <a:pt x="2700087" y="1080573"/>
                  </a:lnTo>
                  <a:lnTo>
                    <a:pt x="2714078" y="1080591"/>
                  </a:lnTo>
                  <a:lnTo>
                    <a:pt x="2728068" y="1080605"/>
                  </a:lnTo>
                  <a:lnTo>
                    <a:pt x="2742058" y="1080618"/>
                  </a:lnTo>
                  <a:lnTo>
                    <a:pt x="2756048" y="1080629"/>
                  </a:lnTo>
                  <a:lnTo>
                    <a:pt x="2770038" y="1080638"/>
                  </a:lnTo>
                  <a:lnTo>
                    <a:pt x="2770038" y="1080741"/>
                  </a:lnTo>
                  <a:lnTo>
                    <a:pt x="2784028" y="1080750"/>
                  </a:lnTo>
                  <a:lnTo>
                    <a:pt x="2798018" y="1080761"/>
                  </a:lnTo>
                  <a:lnTo>
                    <a:pt x="2812008" y="1080774"/>
                  </a:lnTo>
                  <a:lnTo>
                    <a:pt x="2825998" y="1080788"/>
                  </a:lnTo>
                  <a:lnTo>
                    <a:pt x="2839988" y="1080806"/>
                  </a:lnTo>
                  <a:lnTo>
                    <a:pt x="2853978" y="1080826"/>
                  </a:lnTo>
                  <a:lnTo>
                    <a:pt x="2867969" y="1080850"/>
                  </a:lnTo>
                  <a:lnTo>
                    <a:pt x="2881959" y="1080878"/>
                  </a:lnTo>
                  <a:lnTo>
                    <a:pt x="2895949" y="1080911"/>
                  </a:lnTo>
                  <a:lnTo>
                    <a:pt x="2909939" y="1080950"/>
                  </a:lnTo>
                  <a:lnTo>
                    <a:pt x="2923929" y="1080995"/>
                  </a:lnTo>
                  <a:lnTo>
                    <a:pt x="2937919" y="1081049"/>
                  </a:lnTo>
                  <a:lnTo>
                    <a:pt x="2951909" y="1081112"/>
                  </a:lnTo>
                  <a:lnTo>
                    <a:pt x="2965899" y="1081186"/>
                  </a:lnTo>
                  <a:lnTo>
                    <a:pt x="2979889" y="1081272"/>
                  </a:lnTo>
                  <a:lnTo>
                    <a:pt x="2993879" y="1081374"/>
                  </a:lnTo>
                  <a:lnTo>
                    <a:pt x="3007870" y="1081494"/>
                  </a:lnTo>
                  <a:lnTo>
                    <a:pt x="3021860" y="1081634"/>
                  </a:lnTo>
                  <a:lnTo>
                    <a:pt x="3035850" y="1081798"/>
                  </a:lnTo>
                  <a:lnTo>
                    <a:pt x="3049840" y="1081991"/>
                  </a:lnTo>
                  <a:lnTo>
                    <a:pt x="3063830" y="1082217"/>
                  </a:lnTo>
                  <a:lnTo>
                    <a:pt x="3077820" y="1082482"/>
                  </a:lnTo>
                  <a:lnTo>
                    <a:pt x="3091810" y="1082792"/>
                  </a:lnTo>
                  <a:lnTo>
                    <a:pt x="3105800" y="1083155"/>
                  </a:lnTo>
                  <a:lnTo>
                    <a:pt x="3119790" y="1083580"/>
                  </a:lnTo>
                  <a:lnTo>
                    <a:pt x="3133780" y="1084075"/>
                  </a:lnTo>
                  <a:lnTo>
                    <a:pt x="3147770" y="1084654"/>
                  </a:lnTo>
                  <a:lnTo>
                    <a:pt x="3161761" y="1085329"/>
                  </a:lnTo>
                  <a:lnTo>
                    <a:pt x="3175751" y="1086114"/>
                  </a:lnTo>
                  <a:lnTo>
                    <a:pt x="3189741" y="1087026"/>
                  </a:lnTo>
                  <a:lnTo>
                    <a:pt x="3203731" y="1088084"/>
                  </a:lnTo>
                  <a:lnTo>
                    <a:pt x="3217721" y="1089309"/>
                  </a:lnTo>
                  <a:lnTo>
                    <a:pt x="3231711" y="1090723"/>
                  </a:lnTo>
                  <a:lnTo>
                    <a:pt x="3245701" y="1092350"/>
                  </a:lnTo>
                  <a:lnTo>
                    <a:pt x="3259691" y="1094216"/>
                  </a:lnTo>
                  <a:lnTo>
                    <a:pt x="3273681" y="1096348"/>
                  </a:lnTo>
                  <a:lnTo>
                    <a:pt x="3287671" y="1098773"/>
                  </a:lnTo>
                  <a:lnTo>
                    <a:pt x="3301661" y="1101517"/>
                  </a:lnTo>
                  <a:lnTo>
                    <a:pt x="3315652" y="1104605"/>
                  </a:lnTo>
                  <a:lnTo>
                    <a:pt x="3329642" y="1108056"/>
                  </a:lnTo>
                  <a:lnTo>
                    <a:pt x="3343632" y="1111887"/>
                  </a:lnTo>
                  <a:lnTo>
                    <a:pt x="3357622" y="1116104"/>
                  </a:lnTo>
                  <a:lnTo>
                    <a:pt x="3371612" y="1120706"/>
                  </a:lnTo>
                  <a:lnTo>
                    <a:pt x="3385602" y="1125681"/>
                  </a:lnTo>
                  <a:lnTo>
                    <a:pt x="3399592" y="1131001"/>
                  </a:lnTo>
                  <a:lnTo>
                    <a:pt x="3413582" y="1136630"/>
                  </a:lnTo>
                  <a:lnTo>
                    <a:pt x="3427572" y="1142514"/>
                  </a:lnTo>
                  <a:lnTo>
                    <a:pt x="3441562" y="1148590"/>
                  </a:lnTo>
                  <a:lnTo>
                    <a:pt x="3455552" y="1154786"/>
                  </a:lnTo>
                  <a:lnTo>
                    <a:pt x="3469543" y="1161022"/>
                  </a:lnTo>
                  <a:lnTo>
                    <a:pt x="3483533" y="1167218"/>
                  </a:lnTo>
                  <a:lnTo>
                    <a:pt x="3497523" y="1173294"/>
                  </a:lnTo>
                  <a:lnTo>
                    <a:pt x="3511513" y="1179178"/>
                  </a:lnTo>
                  <a:lnTo>
                    <a:pt x="3525503" y="1184806"/>
                  </a:lnTo>
                  <a:lnTo>
                    <a:pt x="3539493" y="1190127"/>
                  </a:lnTo>
                  <a:lnTo>
                    <a:pt x="3553483" y="1195101"/>
                  </a:lnTo>
                  <a:lnTo>
                    <a:pt x="3567473" y="1199704"/>
                  </a:lnTo>
                  <a:lnTo>
                    <a:pt x="3581463" y="1203921"/>
                  </a:lnTo>
                  <a:lnTo>
                    <a:pt x="3595453" y="1207752"/>
                  </a:lnTo>
                  <a:lnTo>
                    <a:pt x="3609444" y="1211203"/>
                  </a:lnTo>
                  <a:lnTo>
                    <a:pt x="3623434" y="1214291"/>
                  </a:lnTo>
                  <a:lnTo>
                    <a:pt x="3637424" y="1217035"/>
                  </a:lnTo>
                  <a:lnTo>
                    <a:pt x="3651414" y="1219460"/>
                  </a:lnTo>
                  <a:lnTo>
                    <a:pt x="3665404" y="1221592"/>
                  </a:lnTo>
                  <a:lnTo>
                    <a:pt x="3679394" y="1223458"/>
                  </a:lnTo>
                  <a:lnTo>
                    <a:pt x="3693384" y="1225085"/>
                  </a:lnTo>
                  <a:lnTo>
                    <a:pt x="3707374" y="1226499"/>
                  </a:lnTo>
                  <a:lnTo>
                    <a:pt x="3721364" y="1227724"/>
                  </a:lnTo>
                  <a:lnTo>
                    <a:pt x="3735354" y="1228782"/>
                  </a:lnTo>
                  <a:lnTo>
                    <a:pt x="3749344" y="1229694"/>
                  </a:lnTo>
                  <a:lnTo>
                    <a:pt x="3763335" y="1230479"/>
                  </a:lnTo>
                  <a:lnTo>
                    <a:pt x="3777325" y="1231154"/>
                  </a:lnTo>
                  <a:lnTo>
                    <a:pt x="3791315" y="1231732"/>
                  </a:lnTo>
                  <a:lnTo>
                    <a:pt x="3805305" y="1232228"/>
                  </a:lnTo>
                  <a:lnTo>
                    <a:pt x="3819295" y="1232653"/>
                  </a:lnTo>
                  <a:lnTo>
                    <a:pt x="3833285" y="1233016"/>
                  </a:lnTo>
                  <a:lnTo>
                    <a:pt x="3847275" y="1233326"/>
                  </a:lnTo>
                  <a:lnTo>
                    <a:pt x="3861265" y="1233591"/>
                  </a:lnTo>
                  <a:lnTo>
                    <a:pt x="3875255" y="1233817"/>
                  </a:lnTo>
                  <a:lnTo>
                    <a:pt x="3889245" y="1234010"/>
                  </a:lnTo>
                  <a:lnTo>
                    <a:pt x="3903235" y="1234174"/>
                  </a:lnTo>
                  <a:lnTo>
                    <a:pt x="3917226" y="1234314"/>
                  </a:lnTo>
                  <a:lnTo>
                    <a:pt x="3931216" y="1234434"/>
                  </a:lnTo>
                  <a:lnTo>
                    <a:pt x="3945206" y="1234535"/>
                  </a:lnTo>
                  <a:lnTo>
                    <a:pt x="3959196" y="1234622"/>
                  </a:lnTo>
                  <a:lnTo>
                    <a:pt x="3973186" y="1234696"/>
                  </a:lnTo>
                  <a:lnTo>
                    <a:pt x="3987176" y="1234759"/>
                  </a:lnTo>
                  <a:lnTo>
                    <a:pt x="4001166" y="1234812"/>
                  </a:lnTo>
                  <a:lnTo>
                    <a:pt x="4015156" y="1234858"/>
                  </a:lnTo>
                  <a:lnTo>
                    <a:pt x="4029146" y="1234897"/>
                  </a:lnTo>
                  <a:lnTo>
                    <a:pt x="4043136" y="1234930"/>
                  </a:lnTo>
                  <a:lnTo>
                    <a:pt x="4057126" y="1234958"/>
                  </a:lnTo>
                  <a:lnTo>
                    <a:pt x="4071117" y="1234982"/>
                  </a:lnTo>
                  <a:lnTo>
                    <a:pt x="4085107" y="1235002"/>
                  </a:lnTo>
                  <a:lnTo>
                    <a:pt x="4099097" y="1235019"/>
                  </a:lnTo>
                  <a:lnTo>
                    <a:pt x="4113087" y="1235034"/>
                  </a:lnTo>
                  <a:lnTo>
                    <a:pt x="4127077" y="1235047"/>
                  </a:lnTo>
                  <a:lnTo>
                    <a:pt x="4141067" y="1235057"/>
                  </a:lnTo>
                  <a:lnTo>
                    <a:pt x="4155057" y="1235066"/>
                  </a:lnTo>
                </a:path>
              </a:pathLst>
            </a:custGeom>
            <a:ln w="40651" cap="flat">
              <a:solidFill>
                <a:srgbClr val="D3D3D3">
                  <a:alpha val="100000"/>
                </a:srgbClr>
              </a:solidFill>
              <a:prstDash val="solid"/>
              <a:round/>
            </a:ln>
          </p:spPr>
          <p:txBody>
            <a:bodyPr/>
            <a:lstStyle/>
            <a:p/>
          </p:txBody>
        </p:sp>
        <p:sp>
          <p:nvSpPr>
            <p:cNvPr id="56" name="pl56"/>
            <p:cNvSpPr/>
            <p:nvPr/>
          </p:nvSpPr>
          <p:spPr>
            <a:xfrm>
              <a:off x="2737948" y="899634"/>
              <a:ext cx="4155057" cy="308753"/>
            </a:xfrm>
            <a:custGeom>
              <a:avLst/>
              <a:pathLst>
                <a:path w="4155057" h="308753">
                  <a:moveTo>
                    <a:pt x="0" y="154428"/>
                  </a:moveTo>
                  <a:lnTo>
                    <a:pt x="13990" y="154437"/>
                  </a:lnTo>
                  <a:lnTo>
                    <a:pt x="27980" y="154448"/>
                  </a:lnTo>
                  <a:lnTo>
                    <a:pt x="41970" y="154460"/>
                  </a:lnTo>
                  <a:lnTo>
                    <a:pt x="55960" y="154475"/>
                  </a:lnTo>
                  <a:lnTo>
                    <a:pt x="69950" y="154493"/>
                  </a:lnTo>
                  <a:lnTo>
                    <a:pt x="83940" y="154513"/>
                  </a:lnTo>
                  <a:lnTo>
                    <a:pt x="97930" y="154537"/>
                  </a:lnTo>
                  <a:lnTo>
                    <a:pt x="111920" y="154565"/>
                  </a:lnTo>
                  <a:lnTo>
                    <a:pt x="125910" y="154598"/>
                  </a:lnTo>
                  <a:lnTo>
                    <a:pt x="139900" y="154637"/>
                  </a:lnTo>
                  <a:lnTo>
                    <a:pt x="153891" y="154682"/>
                  </a:lnTo>
                  <a:lnTo>
                    <a:pt x="167881" y="154736"/>
                  </a:lnTo>
                  <a:lnTo>
                    <a:pt x="181871" y="154799"/>
                  </a:lnTo>
                  <a:lnTo>
                    <a:pt x="195861" y="154873"/>
                  </a:lnTo>
                  <a:lnTo>
                    <a:pt x="209851" y="154959"/>
                  </a:lnTo>
                  <a:lnTo>
                    <a:pt x="223841" y="155061"/>
                  </a:lnTo>
                  <a:lnTo>
                    <a:pt x="237831" y="155181"/>
                  </a:lnTo>
                  <a:lnTo>
                    <a:pt x="251821" y="155321"/>
                  </a:lnTo>
                  <a:lnTo>
                    <a:pt x="265811" y="155485"/>
                  </a:lnTo>
                  <a:lnTo>
                    <a:pt x="279801" y="155678"/>
                  </a:lnTo>
                  <a:lnTo>
                    <a:pt x="293791" y="155904"/>
                  </a:lnTo>
                  <a:lnTo>
                    <a:pt x="307782" y="156169"/>
                  </a:lnTo>
                  <a:lnTo>
                    <a:pt x="321772" y="156479"/>
                  </a:lnTo>
                  <a:lnTo>
                    <a:pt x="335762" y="156842"/>
                  </a:lnTo>
                  <a:lnTo>
                    <a:pt x="349752" y="157266"/>
                  </a:lnTo>
                  <a:lnTo>
                    <a:pt x="363742" y="157762"/>
                  </a:lnTo>
                  <a:lnTo>
                    <a:pt x="377732" y="158341"/>
                  </a:lnTo>
                  <a:lnTo>
                    <a:pt x="391722" y="159015"/>
                  </a:lnTo>
                  <a:lnTo>
                    <a:pt x="405712" y="159800"/>
                  </a:lnTo>
                  <a:lnTo>
                    <a:pt x="419702" y="160713"/>
                  </a:lnTo>
                  <a:lnTo>
                    <a:pt x="433692" y="161771"/>
                  </a:lnTo>
                  <a:lnTo>
                    <a:pt x="447682" y="162996"/>
                  </a:lnTo>
                  <a:lnTo>
                    <a:pt x="461673" y="164410"/>
                  </a:lnTo>
                  <a:lnTo>
                    <a:pt x="475663" y="166037"/>
                  </a:lnTo>
                  <a:lnTo>
                    <a:pt x="489653" y="167903"/>
                  </a:lnTo>
                  <a:lnTo>
                    <a:pt x="503643" y="170035"/>
                  </a:lnTo>
                  <a:lnTo>
                    <a:pt x="517633" y="172460"/>
                  </a:lnTo>
                  <a:lnTo>
                    <a:pt x="531623" y="175204"/>
                  </a:lnTo>
                  <a:lnTo>
                    <a:pt x="545613" y="178291"/>
                  </a:lnTo>
                  <a:lnTo>
                    <a:pt x="559603" y="181743"/>
                  </a:lnTo>
                  <a:lnTo>
                    <a:pt x="573593" y="185574"/>
                  </a:lnTo>
                  <a:lnTo>
                    <a:pt x="587583" y="189791"/>
                  </a:lnTo>
                  <a:lnTo>
                    <a:pt x="601574" y="194393"/>
                  </a:lnTo>
                  <a:lnTo>
                    <a:pt x="615564" y="199368"/>
                  </a:lnTo>
                  <a:lnTo>
                    <a:pt x="629554" y="204688"/>
                  </a:lnTo>
                  <a:lnTo>
                    <a:pt x="643544" y="210317"/>
                  </a:lnTo>
                  <a:lnTo>
                    <a:pt x="657534" y="216201"/>
                  </a:lnTo>
                  <a:lnTo>
                    <a:pt x="671524" y="222277"/>
                  </a:lnTo>
                  <a:lnTo>
                    <a:pt x="685514" y="228473"/>
                  </a:lnTo>
                  <a:lnTo>
                    <a:pt x="699504" y="234709"/>
                  </a:lnTo>
                  <a:lnTo>
                    <a:pt x="713494" y="240904"/>
                  </a:lnTo>
                  <a:lnTo>
                    <a:pt x="727484" y="246981"/>
                  </a:lnTo>
                  <a:lnTo>
                    <a:pt x="741474" y="252865"/>
                  </a:lnTo>
                  <a:lnTo>
                    <a:pt x="755465" y="258493"/>
                  </a:lnTo>
                  <a:lnTo>
                    <a:pt x="769455" y="263814"/>
                  </a:lnTo>
                  <a:lnTo>
                    <a:pt x="783445" y="268788"/>
                  </a:lnTo>
                  <a:lnTo>
                    <a:pt x="797435" y="273391"/>
                  </a:lnTo>
                  <a:lnTo>
                    <a:pt x="811425" y="277608"/>
                  </a:lnTo>
                  <a:lnTo>
                    <a:pt x="825415" y="281439"/>
                  </a:lnTo>
                  <a:lnTo>
                    <a:pt x="839405" y="284890"/>
                  </a:lnTo>
                  <a:lnTo>
                    <a:pt x="853395" y="287978"/>
                  </a:lnTo>
                  <a:lnTo>
                    <a:pt x="867385" y="290722"/>
                  </a:lnTo>
                  <a:lnTo>
                    <a:pt x="881375" y="293147"/>
                  </a:lnTo>
                  <a:lnTo>
                    <a:pt x="895365" y="295279"/>
                  </a:lnTo>
                  <a:lnTo>
                    <a:pt x="909356" y="297145"/>
                  </a:lnTo>
                  <a:lnTo>
                    <a:pt x="923346" y="298772"/>
                  </a:lnTo>
                  <a:lnTo>
                    <a:pt x="937336" y="300186"/>
                  </a:lnTo>
                  <a:lnTo>
                    <a:pt x="951326" y="301410"/>
                  </a:lnTo>
                  <a:lnTo>
                    <a:pt x="965316" y="302469"/>
                  </a:lnTo>
                  <a:lnTo>
                    <a:pt x="979306" y="303381"/>
                  </a:lnTo>
                  <a:lnTo>
                    <a:pt x="993296" y="304166"/>
                  </a:lnTo>
                  <a:lnTo>
                    <a:pt x="1007286" y="304841"/>
                  </a:lnTo>
                  <a:lnTo>
                    <a:pt x="1021276" y="305419"/>
                  </a:lnTo>
                  <a:lnTo>
                    <a:pt x="1035266" y="305915"/>
                  </a:lnTo>
                  <a:lnTo>
                    <a:pt x="1049256" y="306340"/>
                  </a:lnTo>
                  <a:lnTo>
                    <a:pt x="1063247" y="306702"/>
                  </a:lnTo>
                  <a:lnTo>
                    <a:pt x="1077237" y="307013"/>
                  </a:lnTo>
                  <a:lnTo>
                    <a:pt x="1091227" y="307277"/>
                  </a:lnTo>
                  <a:lnTo>
                    <a:pt x="1105217" y="307503"/>
                  </a:lnTo>
                  <a:lnTo>
                    <a:pt x="1119207" y="307696"/>
                  </a:lnTo>
                  <a:lnTo>
                    <a:pt x="1133197" y="307861"/>
                  </a:lnTo>
                  <a:lnTo>
                    <a:pt x="1147187" y="308001"/>
                  </a:lnTo>
                  <a:lnTo>
                    <a:pt x="1161177" y="308120"/>
                  </a:lnTo>
                  <a:lnTo>
                    <a:pt x="1175167" y="308222"/>
                  </a:lnTo>
                  <a:lnTo>
                    <a:pt x="1189157" y="308309"/>
                  </a:lnTo>
                  <a:lnTo>
                    <a:pt x="1203148" y="308383"/>
                  </a:lnTo>
                  <a:lnTo>
                    <a:pt x="1217138" y="308446"/>
                  </a:lnTo>
                  <a:lnTo>
                    <a:pt x="1231128" y="308499"/>
                  </a:lnTo>
                  <a:lnTo>
                    <a:pt x="1245118" y="308545"/>
                  </a:lnTo>
                  <a:lnTo>
                    <a:pt x="1259108" y="308584"/>
                  </a:lnTo>
                  <a:lnTo>
                    <a:pt x="1273098" y="308617"/>
                  </a:lnTo>
                  <a:lnTo>
                    <a:pt x="1287088" y="308645"/>
                  </a:lnTo>
                  <a:lnTo>
                    <a:pt x="1301078" y="308669"/>
                  </a:lnTo>
                  <a:lnTo>
                    <a:pt x="1315068" y="308689"/>
                  </a:lnTo>
                  <a:lnTo>
                    <a:pt x="1329058" y="308706"/>
                  </a:lnTo>
                  <a:lnTo>
                    <a:pt x="1343048" y="308721"/>
                  </a:lnTo>
                  <a:lnTo>
                    <a:pt x="1357039" y="308734"/>
                  </a:lnTo>
                  <a:lnTo>
                    <a:pt x="1371029" y="308744"/>
                  </a:lnTo>
                  <a:lnTo>
                    <a:pt x="1385019" y="308753"/>
                  </a:lnTo>
                  <a:lnTo>
                    <a:pt x="1385019" y="308753"/>
                  </a:lnTo>
                  <a:lnTo>
                    <a:pt x="1399009" y="308744"/>
                  </a:lnTo>
                  <a:lnTo>
                    <a:pt x="1412999" y="308734"/>
                  </a:lnTo>
                  <a:lnTo>
                    <a:pt x="1426989" y="308721"/>
                  </a:lnTo>
                  <a:lnTo>
                    <a:pt x="1440979" y="308706"/>
                  </a:lnTo>
                  <a:lnTo>
                    <a:pt x="1454969" y="308689"/>
                  </a:lnTo>
                  <a:lnTo>
                    <a:pt x="1468959" y="308669"/>
                  </a:lnTo>
                  <a:lnTo>
                    <a:pt x="1482949" y="308645"/>
                  </a:lnTo>
                  <a:lnTo>
                    <a:pt x="1496939" y="308617"/>
                  </a:lnTo>
                  <a:lnTo>
                    <a:pt x="1510930" y="308584"/>
                  </a:lnTo>
                  <a:lnTo>
                    <a:pt x="1524920" y="308545"/>
                  </a:lnTo>
                  <a:lnTo>
                    <a:pt x="1538910" y="308499"/>
                  </a:lnTo>
                  <a:lnTo>
                    <a:pt x="1552900" y="308446"/>
                  </a:lnTo>
                  <a:lnTo>
                    <a:pt x="1566890" y="308383"/>
                  </a:lnTo>
                  <a:lnTo>
                    <a:pt x="1580880" y="308309"/>
                  </a:lnTo>
                  <a:lnTo>
                    <a:pt x="1594870" y="308222"/>
                  </a:lnTo>
                  <a:lnTo>
                    <a:pt x="1608860" y="308120"/>
                  </a:lnTo>
                  <a:lnTo>
                    <a:pt x="1622850" y="308001"/>
                  </a:lnTo>
                  <a:lnTo>
                    <a:pt x="1636840" y="307861"/>
                  </a:lnTo>
                  <a:lnTo>
                    <a:pt x="1650830" y="307696"/>
                  </a:lnTo>
                  <a:lnTo>
                    <a:pt x="1664821" y="307503"/>
                  </a:lnTo>
                  <a:lnTo>
                    <a:pt x="1678811" y="307277"/>
                  </a:lnTo>
                  <a:lnTo>
                    <a:pt x="1692801" y="307013"/>
                  </a:lnTo>
                  <a:lnTo>
                    <a:pt x="1706791" y="306702"/>
                  </a:lnTo>
                  <a:lnTo>
                    <a:pt x="1720781" y="306340"/>
                  </a:lnTo>
                  <a:lnTo>
                    <a:pt x="1734771" y="305915"/>
                  </a:lnTo>
                  <a:lnTo>
                    <a:pt x="1748761" y="305419"/>
                  </a:lnTo>
                  <a:lnTo>
                    <a:pt x="1762751" y="304841"/>
                  </a:lnTo>
                  <a:lnTo>
                    <a:pt x="1776741" y="304166"/>
                  </a:lnTo>
                  <a:lnTo>
                    <a:pt x="1790731" y="303381"/>
                  </a:lnTo>
                  <a:lnTo>
                    <a:pt x="1804722" y="302469"/>
                  </a:lnTo>
                  <a:lnTo>
                    <a:pt x="1818712" y="301410"/>
                  </a:lnTo>
                  <a:lnTo>
                    <a:pt x="1832702" y="300186"/>
                  </a:lnTo>
                  <a:lnTo>
                    <a:pt x="1846692" y="298772"/>
                  </a:lnTo>
                  <a:lnTo>
                    <a:pt x="1860682" y="297145"/>
                  </a:lnTo>
                  <a:lnTo>
                    <a:pt x="1874672" y="295279"/>
                  </a:lnTo>
                  <a:lnTo>
                    <a:pt x="1888662" y="293147"/>
                  </a:lnTo>
                  <a:lnTo>
                    <a:pt x="1902652" y="290722"/>
                  </a:lnTo>
                  <a:lnTo>
                    <a:pt x="1916642" y="287978"/>
                  </a:lnTo>
                  <a:lnTo>
                    <a:pt x="1930632" y="284890"/>
                  </a:lnTo>
                  <a:lnTo>
                    <a:pt x="1944622" y="281439"/>
                  </a:lnTo>
                  <a:lnTo>
                    <a:pt x="1958613" y="277608"/>
                  </a:lnTo>
                  <a:lnTo>
                    <a:pt x="1972603" y="273391"/>
                  </a:lnTo>
                  <a:lnTo>
                    <a:pt x="1986593" y="268788"/>
                  </a:lnTo>
                  <a:lnTo>
                    <a:pt x="2000583" y="263814"/>
                  </a:lnTo>
                  <a:lnTo>
                    <a:pt x="2014573" y="258493"/>
                  </a:lnTo>
                  <a:lnTo>
                    <a:pt x="2028563" y="252865"/>
                  </a:lnTo>
                  <a:lnTo>
                    <a:pt x="2042553" y="246981"/>
                  </a:lnTo>
                  <a:lnTo>
                    <a:pt x="2056543" y="240904"/>
                  </a:lnTo>
                  <a:lnTo>
                    <a:pt x="2070533" y="234709"/>
                  </a:lnTo>
                  <a:lnTo>
                    <a:pt x="2084523" y="228473"/>
                  </a:lnTo>
                  <a:lnTo>
                    <a:pt x="2098513" y="222277"/>
                  </a:lnTo>
                  <a:lnTo>
                    <a:pt x="2112504" y="216201"/>
                  </a:lnTo>
                  <a:lnTo>
                    <a:pt x="2126494" y="210317"/>
                  </a:lnTo>
                  <a:lnTo>
                    <a:pt x="2140484" y="204688"/>
                  </a:lnTo>
                  <a:lnTo>
                    <a:pt x="2154474" y="199368"/>
                  </a:lnTo>
                  <a:lnTo>
                    <a:pt x="2168464" y="194393"/>
                  </a:lnTo>
                  <a:lnTo>
                    <a:pt x="2182454" y="189791"/>
                  </a:lnTo>
                  <a:lnTo>
                    <a:pt x="2196444" y="185574"/>
                  </a:lnTo>
                  <a:lnTo>
                    <a:pt x="2210434" y="181743"/>
                  </a:lnTo>
                  <a:lnTo>
                    <a:pt x="2224424" y="178291"/>
                  </a:lnTo>
                  <a:lnTo>
                    <a:pt x="2238414" y="175204"/>
                  </a:lnTo>
                  <a:lnTo>
                    <a:pt x="2252404" y="172460"/>
                  </a:lnTo>
                  <a:lnTo>
                    <a:pt x="2266395" y="170035"/>
                  </a:lnTo>
                  <a:lnTo>
                    <a:pt x="2280385" y="167903"/>
                  </a:lnTo>
                  <a:lnTo>
                    <a:pt x="2294375" y="166037"/>
                  </a:lnTo>
                  <a:lnTo>
                    <a:pt x="2308365" y="164410"/>
                  </a:lnTo>
                  <a:lnTo>
                    <a:pt x="2322355" y="162996"/>
                  </a:lnTo>
                  <a:lnTo>
                    <a:pt x="2336345" y="161771"/>
                  </a:lnTo>
                  <a:lnTo>
                    <a:pt x="2350335" y="160713"/>
                  </a:lnTo>
                  <a:lnTo>
                    <a:pt x="2364325" y="159800"/>
                  </a:lnTo>
                  <a:lnTo>
                    <a:pt x="2378315" y="159015"/>
                  </a:lnTo>
                  <a:lnTo>
                    <a:pt x="2392305" y="158341"/>
                  </a:lnTo>
                  <a:lnTo>
                    <a:pt x="2406296" y="157762"/>
                  </a:lnTo>
                  <a:lnTo>
                    <a:pt x="2420286" y="157266"/>
                  </a:lnTo>
                  <a:lnTo>
                    <a:pt x="2434276" y="156842"/>
                  </a:lnTo>
                  <a:lnTo>
                    <a:pt x="2448266" y="156479"/>
                  </a:lnTo>
                  <a:lnTo>
                    <a:pt x="2462256" y="156169"/>
                  </a:lnTo>
                  <a:lnTo>
                    <a:pt x="2476246" y="155904"/>
                  </a:lnTo>
                  <a:lnTo>
                    <a:pt x="2490236" y="155678"/>
                  </a:lnTo>
                  <a:lnTo>
                    <a:pt x="2504226" y="155485"/>
                  </a:lnTo>
                  <a:lnTo>
                    <a:pt x="2518216" y="155321"/>
                  </a:lnTo>
                  <a:lnTo>
                    <a:pt x="2532206" y="155181"/>
                  </a:lnTo>
                  <a:lnTo>
                    <a:pt x="2546196" y="155061"/>
                  </a:lnTo>
                  <a:lnTo>
                    <a:pt x="2560187" y="154959"/>
                  </a:lnTo>
                  <a:lnTo>
                    <a:pt x="2574177" y="154873"/>
                  </a:lnTo>
                  <a:lnTo>
                    <a:pt x="2588167" y="154799"/>
                  </a:lnTo>
                  <a:lnTo>
                    <a:pt x="2602157" y="154736"/>
                  </a:lnTo>
                  <a:lnTo>
                    <a:pt x="2616147" y="154682"/>
                  </a:lnTo>
                  <a:lnTo>
                    <a:pt x="2630137" y="154637"/>
                  </a:lnTo>
                  <a:lnTo>
                    <a:pt x="2644127" y="154598"/>
                  </a:lnTo>
                  <a:lnTo>
                    <a:pt x="2658117" y="154565"/>
                  </a:lnTo>
                  <a:lnTo>
                    <a:pt x="2672107" y="154537"/>
                  </a:lnTo>
                  <a:lnTo>
                    <a:pt x="2686097" y="154513"/>
                  </a:lnTo>
                  <a:lnTo>
                    <a:pt x="2700087" y="154493"/>
                  </a:lnTo>
                  <a:lnTo>
                    <a:pt x="2714078" y="154475"/>
                  </a:lnTo>
                  <a:lnTo>
                    <a:pt x="2728068" y="154460"/>
                  </a:lnTo>
                  <a:lnTo>
                    <a:pt x="2742058" y="154448"/>
                  </a:lnTo>
                  <a:lnTo>
                    <a:pt x="2756048" y="154437"/>
                  </a:lnTo>
                  <a:lnTo>
                    <a:pt x="2770038" y="154428"/>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57" name="pl57"/>
            <p:cNvSpPr/>
            <p:nvPr/>
          </p:nvSpPr>
          <p:spPr>
            <a:xfrm>
              <a:off x="2737948" y="2598349"/>
              <a:ext cx="4155057" cy="1080897"/>
            </a:xfrm>
            <a:custGeom>
              <a:avLst/>
              <a:pathLst>
                <a:path w="4155057" h="1080897">
                  <a:moveTo>
                    <a:pt x="0" y="1080897"/>
                  </a:moveTo>
                  <a:lnTo>
                    <a:pt x="13990" y="1080888"/>
                  </a:lnTo>
                  <a:lnTo>
                    <a:pt x="27980" y="1080877"/>
                  </a:lnTo>
                  <a:lnTo>
                    <a:pt x="41970" y="1080864"/>
                  </a:lnTo>
                  <a:lnTo>
                    <a:pt x="55960" y="1080850"/>
                  </a:lnTo>
                  <a:lnTo>
                    <a:pt x="69950" y="1080832"/>
                  </a:lnTo>
                  <a:lnTo>
                    <a:pt x="83940" y="1080812"/>
                  </a:lnTo>
                  <a:lnTo>
                    <a:pt x="97930" y="1080788"/>
                  </a:lnTo>
                  <a:lnTo>
                    <a:pt x="111920" y="1080760"/>
                  </a:lnTo>
                  <a:lnTo>
                    <a:pt x="125910" y="1080727"/>
                  </a:lnTo>
                  <a:lnTo>
                    <a:pt x="139900" y="1080688"/>
                  </a:lnTo>
                  <a:lnTo>
                    <a:pt x="153891" y="1080643"/>
                  </a:lnTo>
                  <a:lnTo>
                    <a:pt x="167881" y="1080589"/>
                  </a:lnTo>
                  <a:lnTo>
                    <a:pt x="181871" y="1080526"/>
                  </a:lnTo>
                  <a:lnTo>
                    <a:pt x="195861" y="1080452"/>
                  </a:lnTo>
                  <a:lnTo>
                    <a:pt x="209851" y="1080366"/>
                  </a:lnTo>
                  <a:lnTo>
                    <a:pt x="223841" y="1080264"/>
                  </a:lnTo>
                  <a:lnTo>
                    <a:pt x="237831" y="1080144"/>
                  </a:lnTo>
                  <a:lnTo>
                    <a:pt x="251821" y="1080004"/>
                  </a:lnTo>
                  <a:lnTo>
                    <a:pt x="265811" y="1079840"/>
                  </a:lnTo>
                  <a:lnTo>
                    <a:pt x="279801" y="1079647"/>
                  </a:lnTo>
                  <a:lnTo>
                    <a:pt x="293791" y="1079421"/>
                  </a:lnTo>
                  <a:lnTo>
                    <a:pt x="307782" y="1079156"/>
                  </a:lnTo>
                  <a:lnTo>
                    <a:pt x="321772" y="1078846"/>
                  </a:lnTo>
                  <a:lnTo>
                    <a:pt x="335762" y="1078483"/>
                  </a:lnTo>
                  <a:lnTo>
                    <a:pt x="349752" y="1078059"/>
                  </a:lnTo>
                  <a:lnTo>
                    <a:pt x="363742" y="1077563"/>
                  </a:lnTo>
                  <a:lnTo>
                    <a:pt x="377732" y="1076984"/>
                  </a:lnTo>
                  <a:lnTo>
                    <a:pt x="391722" y="1076310"/>
                  </a:lnTo>
                  <a:lnTo>
                    <a:pt x="405712" y="1075524"/>
                  </a:lnTo>
                  <a:lnTo>
                    <a:pt x="419702" y="1074612"/>
                  </a:lnTo>
                  <a:lnTo>
                    <a:pt x="433692" y="1073554"/>
                  </a:lnTo>
                  <a:lnTo>
                    <a:pt x="447682" y="1072329"/>
                  </a:lnTo>
                  <a:lnTo>
                    <a:pt x="461673" y="1070915"/>
                  </a:lnTo>
                  <a:lnTo>
                    <a:pt x="475663" y="1069288"/>
                  </a:lnTo>
                  <a:lnTo>
                    <a:pt x="489653" y="1067422"/>
                  </a:lnTo>
                  <a:lnTo>
                    <a:pt x="503643" y="1065290"/>
                  </a:lnTo>
                  <a:lnTo>
                    <a:pt x="517633" y="1062865"/>
                  </a:lnTo>
                  <a:lnTo>
                    <a:pt x="531623" y="1060121"/>
                  </a:lnTo>
                  <a:lnTo>
                    <a:pt x="545613" y="1057033"/>
                  </a:lnTo>
                  <a:lnTo>
                    <a:pt x="559603" y="1053582"/>
                  </a:lnTo>
                  <a:lnTo>
                    <a:pt x="573593" y="1049751"/>
                  </a:lnTo>
                  <a:lnTo>
                    <a:pt x="587583" y="1045534"/>
                  </a:lnTo>
                  <a:lnTo>
                    <a:pt x="601574" y="1040932"/>
                  </a:lnTo>
                  <a:lnTo>
                    <a:pt x="615564" y="1035957"/>
                  </a:lnTo>
                  <a:lnTo>
                    <a:pt x="629554" y="1030637"/>
                  </a:lnTo>
                  <a:lnTo>
                    <a:pt x="643544" y="1025008"/>
                  </a:lnTo>
                  <a:lnTo>
                    <a:pt x="657534" y="1019124"/>
                  </a:lnTo>
                  <a:lnTo>
                    <a:pt x="671524" y="1013048"/>
                  </a:lnTo>
                  <a:lnTo>
                    <a:pt x="685514" y="1006852"/>
                  </a:lnTo>
                  <a:lnTo>
                    <a:pt x="699504" y="1000616"/>
                  </a:lnTo>
                  <a:lnTo>
                    <a:pt x="713494" y="994420"/>
                  </a:lnTo>
                  <a:lnTo>
                    <a:pt x="727484" y="988344"/>
                  </a:lnTo>
                  <a:lnTo>
                    <a:pt x="741474" y="982460"/>
                  </a:lnTo>
                  <a:lnTo>
                    <a:pt x="755465" y="976832"/>
                  </a:lnTo>
                  <a:lnTo>
                    <a:pt x="769455" y="971511"/>
                  </a:lnTo>
                  <a:lnTo>
                    <a:pt x="783445" y="966537"/>
                  </a:lnTo>
                  <a:lnTo>
                    <a:pt x="797435" y="961934"/>
                  </a:lnTo>
                  <a:lnTo>
                    <a:pt x="811425" y="957717"/>
                  </a:lnTo>
                  <a:lnTo>
                    <a:pt x="825415" y="953886"/>
                  </a:lnTo>
                  <a:lnTo>
                    <a:pt x="839405" y="950435"/>
                  </a:lnTo>
                  <a:lnTo>
                    <a:pt x="853395" y="947347"/>
                  </a:lnTo>
                  <a:lnTo>
                    <a:pt x="867385" y="944603"/>
                  </a:lnTo>
                  <a:lnTo>
                    <a:pt x="881375" y="942178"/>
                  </a:lnTo>
                  <a:lnTo>
                    <a:pt x="895365" y="940046"/>
                  </a:lnTo>
                  <a:lnTo>
                    <a:pt x="909356" y="938180"/>
                  </a:lnTo>
                  <a:lnTo>
                    <a:pt x="923346" y="936553"/>
                  </a:lnTo>
                  <a:lnTo>
                    <a:pt x="937336" y="935139"/>
                  </a:lnTo>
                  <a:lnTo>
                    <a:pt x="951326" y="933915"/>
                  </a:lnTo>
                  <a:lnTo>
                    <a:pt x="965316" y="932856"/>
                  </a:lnTo>
                  <a:lnTo>
                    <a:pt x="979306" y="931944"/>
                  </a:lnTo>
                  <a:lnTo>
                    <a:pt x="993296" y="931159"/>
                  </a:lnTo>
                  <a:lnTo>
                    <a:pt x="1007286" y="930484"/>
                  </a:lnTo>
                  <a:lnTo>
                    <a:pt x="1021276" y="929906"/>
                  </a:lnTo>
                  <a:lnTo>
                    <a:pt x="1035266" y="929410"/>
                  </a:lnTo>
                  <a:lnTo>
                    <a:pt x="1049256" y="928985"/>
                  </a:lnTo>
                  <a:lnTo>
                    <a:pt x="1063247" y="928622"/>
                  </a:lnTo>
                  <a:lnTo>
                    <a:pt x="1077237" y="928312"/>
                  </a:lnTo>
                  <a:lnTo>
                    <a:pt x="1091227" y="928047"/>
                  </a:lnTo>
                  <a:lnTo>
                    <a:pt x="1105217" y="927821"/>
                  </a:lnTo>
                  <a:lnTo>
                    <a:pt x="1119207" y="927629"/>
                  </a:lnTo>
                  <a:lnTo>
                    <a:pt x="1133197" y="927464"/>
                  </a:lnTo>
                  <a:lnTo>
                    <a:pt x="1147187" y="927324"/>
                  </a:lnTo>
                  <a:lnTo>
                    <a:pt x="1161177" y="927204"/>
                  </a:lnTo>
                  <a:lnTo>
                    <a:pt x="1175167" y="927103"/>
                  </a:lnTo>
                  <a:lnTo>
                    <a:pt x="1189157" y="927016"/>
                  </a:lnTo>
                  <a:lnTo>
                    <a:pt x="1203148" y="926942"/>
                  </a:lnTo>
                  <a:lnTo>
                    <a:pt x="1217138" y="926879"/>
                  </a:lnTo>
                  <a:lnTo>
                    <a:pt x="1231128" y="926826"/>
                  </a:lnTo>
                  <a:lnTo>
                    <a:pt x="1245118" y="926780"/>
                  </a:lnTo>
                  <a:lnTo>
                    <a:pt x="1259108" y="926741"/>
                  </a:lnTo>
                  <a:lnTo>
                    <a:pt x="1273098" y="926708"/>
                  </a:lnTo>
                  <a:lnTo>
                    <a:pt x="1287088" y="926680"/>
                  </a:lnTo>
                  <a:lnTo>
                    <a:pt x="1301078" y="926656"/>
                  </a:lnTo>
                  <a:lnTo>
                    <a:pt x="1315068" y="926636"/>
                  </a:lnTo>
                  <a:lnTo>
                    <a:pt x="1329058" y="926619"/>
                  </a:lnTo>
                  <a:lnTo>
                    <a:pt x="1343048" y="926604"/>
                  </a:lnTo>
                  <a:lnTo>
                    <a:pt x="1357039" y="926591"/>
                  </a:lnTo>
                  <a:lnTo>
                    <a:pt x="1371029" y="926581"/>
                  </a:lnTo>
                  <a:lnTo>
                    <a:pt x="1385019" y="926572"/>
                  </a:lnTo>
                  <a:lnTo>
                    <a:pt x="1385019" y="926209"/>
                  </a:lnTo>
                  <a:lnTo>
                    <a:pt x="1399009" y="926155"/>
                  </a:lnTo>
                  <a:lnTo>
                    <a:pt x="1412999" y="926091"/>
                  </a:lnTo>
                  <a:lnTo>
                    <a:pt x="1426989" y="926015"/>
                  </a:lnTo>
                  <a:lnTo>
                    <a:pt x="1440979" y="925927"/>
                  </a:lnTo>
                  <a:lnTo>
                    <a:pt x="1454969" y="925823"/>
                  </a:lnTo>
                  <a:lnTo>
                    <a:pt x="1468959" y="925701"/>
                  </a:lnTo>
                  <a:lnTo>
                    <a:pt x="1482949" y="925557"/>
                  </a:lnTo>
                  <a:lnTo>
                    <a:pt x="1496939" y="925389"/>
                  </a:lnTo>
                  <a:lnTo>
                    <a:pt x="1510930" y="925191"/>
                  </a:lnTo>
                  <a:lnTo>
                    <a:pt x="1524920" y="924958"/>
                  </a:lnTo>
                  <a:lnTo>
                    <a:pt x="1538910" y="924684"/>
                  </a:lnTo>
                  <a:lnTo>
                    <a:pt x="1552900" y="924363"/>
                  </a:lnTo>
                  <a:lnTo>
                    <a:pt x="1566890" y="923986"/>
                  </a:lnTo>
                  <a:lnTo>
                    <a:pt x="1580880" y="923543"/>
                  </a:lnTo>
                  <a:lnTo>
                    <a:pt x="1594870" y="923023"/>
                  </a:lnTo>
                  <a:lnTo>
                    <a:pt x="1608860" y="922412"/>
                  </a:lnTo>
                  <a:lnTo>
                    <a:pt x="1622850" y="921695"/>
                  </a:lnTo>
                  <a:lnTo>
                    <a:pt x="1636840" y="920854"/>
                  </a:lnTo>
                  <a:lnTo>
                    <a:pt x="1650830" y="919867"/>
                  </a:lnTo>
                  <a:lnTo>
                    <a:pt x="1664821" y="918710"/>
                  </a:lnTo>
                  <a:lnTo>
                    <a:pt x="1678811" y="917354"/>
                  </a:lnTo>
                  <a:lnTo>
                    <a:pt x="1692801" y="915765"/>
                  </a:lnTo>
                  <a:lnTo>
                    <a:pt x="1706791" y="913904"/>
                  </a:lnTo>
                  <a:lnTo>
                    <a:pt x="1720781" y="911726"/>
                  </a:lnTo>
                  <a:lnTo>
                    <a:pt x="1734771" y="909180"/>
                  </a:lnTo>
                  <a:lnTo>
                    <a:pt x="1748761" y="906205"/>
                  </a:lnTo>
                  <a:lnTo>
                    <a:pt x="1762751" y="902733"/>
                  </a:lnTo>
                  <a:lnTo>
                    <a:pt x="1776741" y="898686"/>
                  </a:lnTo>
                  <a:lnTo>
                    <a:pt x="1790731" y="893975"/>
                  </a:lnTo>
                  <a:lnTo>
                    <a:pt x="1804722" y="888501"/>
                  </a:lnTo>
                  <a:lnTo>
                    <a:pt x="1818712" y="882152"/>
                  </a:lnTo>
                  <a:lnTo>
                    <a:pt x="1832702" y="874803"/>
                  </a:lnTo>
                  <a:lnTo>
                    <a:pt x="1846692" y="866321"/>
                  </a:lnTo>
                  <a:lnTo>
                    <a:pt x="1860682" y="856559"/>
                  </a:lnTo>
                  <a:lnTo>
                    <a:pt x="1874672" y="845362"/>
                  </a:lnTo>
                  <a:lnTo>
                    <a:pt x="1888662" y="832570"/>
                  </a:lnTo>
                  <a:lnTo>
                    <a:pt x="1902652" y="818020"/>
                  </a:lnTo>
                  <a:lnTo>
                    <a:pt x="1916642" y="801555"/>
                  </a:lnTo>
                  <a:lnTo>
                    <a:pt x="1930632" y="783030"/>
                  </a:lnTo>
                  <a:lnTo>
                    <a:pt x="1944622" y="762320"/>
                  </a:lnTo>
                  <a:lnTo>
                    <a:pt x="1958613" y="739337"/>
                  </a:lnTo>
                  <a:lnTo>
                    <a:pt x="1972603" y="714033"/>
                  </a:lnTo>
                  <a:lnTo>
                    <a:pt x="1986593" y="686419"/>
                  </a:lnTo>
                  <a:lnTo>
                    <a:pt x="2000583" y="656573"/>
                  </a:lnTo>
                  <a:lnTo>
                    <a:pt x="2014573" y="624649"/>
                  </a:lnTo>
                  <a:lnTo>
                    <a:pt x="2028563" y="590879"/>
                  </a:lnTo>
                  <a:lnTo>
                    <a:pt x="2042553" y="555574"/>
                  </a:lnTo>
                  <a:lnTo>
                    <a:pt x="2056543" y="519116"/>
                  </a:lnTo>
                  <a:lnTo>
                    <a:pt x="2070533" y="481942"/>
                  </a:lnTo>
                  <a:lnTo>
                    <a:pt x="2084523" y="444525"/>
                  </a:lnTo>
                  <a:lnTo>
                    <a:pt x="2098513" y="407351"/>
                  </a:lnTo>
                  <a:lnTo>
                    <a:pt x="2112504" y="370893"/>
                  </a:lnTo>
                  <a:lnTo>
                    <a:pt x="2126494" y="335589"/>
                  </a:lnTo>
                  <a:lnTo>
                    <a:pt x="2140484" y="301819"/>
                  </a:lnTo>
                  <a:lnTo>
                    <a:pt x="2154474" y="269894"/>
                  </a:lnTo>
                  <a:lnTo>
                    <a:pt x="2168464" y="240049"/>
                  </a:lnTo>
                  <a:lnTo>
                    <a:pt x="2182454" y="212435"/>
                  </a:lnTo>
                  <a:lnTo>
                    <a:pt x="2196444" y="187131"/>
                  </a:lnTo>
                  <a:lnTo>
                    <a:pt x="2210434" y="164147"/>
                  </a:lnTo>
                  <a:lnTo>
                    <a:pt x="2224424" y="143438"/>
                  </a:lnTo>
                  <a:lnTo>
                    <a:pt x="2238414" y="124913"/>
                  </a:lnTo>
                  <a:lnTo>
                    <a:pt x="2252404" y="108448"/>
                  </a:lnTo>
                  <a:lnTo>
                    <a:pt x="2266395" y="93898"/>
                  </a:lnTo>
                  <a:lnTo>
                    <a:pt x="2280385" y="81105"/>
                  </a:lnTo>
                  <a:lnTo>
                    <a:pt x="2294375" y="69908"/>
                  </a:lnTo>
                  <a:lnTo>
                    <a:pt x="2308365" y="60146"/>
                  </a:lnTo>
                  <a:lnTo>
                    <a:pt x="2322355" y="51664"/>
                  </a:lnTo>
                  <a:lnTo>
                    <a:pt x="2336345" y="44316"/>
                  </a:lnTo>
                  <a:lnTo>
                    <a:pt x="2350335" y="37966"/>
                  </a:lnTo>
                  <a:lnTo>
                    <a:pt x="2364325" y="32492"/>
                  </a:lnTo>
                  <a:lnTo>
                    <a:pt x="2378315" y="27781"/>
                  </a:lnTo>
                  <a:lnTo>
                    <a:pt x="2392305" y="23734"/>
                  </a:lnTo>
                  <a:lnTo>
                    <a:pt x="2406296" y="20262"/>
                  </a:lnTo>
                  <a:lnTo>
                    <a:pt x="2420286" y="17288"/>
                  </a:lnTo>
                  <a:lnTo>
                    <a:pt x="2434276" y="14741"/>
                  </a:lnTo>
                  <a:lnTo>
                    <a:pt x="2448266" y="12564"/>
                  </a:lnTo>
                  <a:lnTo>
                    <a:pt x="2462256" y="10703"/>
                  </a:lnTo>
                  <a:lnTo>
                    <a:pt x="2476246" y="9114"/>
                  </a:lnTo>
                  <a:lnTo>
                    <a:pt x="2490236" y="7757"/>
                  </a:lnTo>
                  <a:lnTo>
                    <a:pt x="2504226" y="6600"/>
                  </a:lnTo>
                  <a:lnTo>
                    <a:pt x="2518216" y="5614"/>
                  </a:lnTo>
                  <a:lnTo>
                    <a:pt x="2532206" y="4772"/>
                  </a:lnTo>
                  <a:lnTo>
                    <a:pt x="2546196" y="4056"/>
                  </a:lnTo>
                  <a:lnTo>
                    <a:pt x="2560187" y="3445"/>
                  </a:lnTo>
                  <a:lnTo>
                    <a:pt x="2574177" y="2925"/>
                  </a:lnTo>
                  <a:lnTo>
                    <a:pt x="2588167" y="2482"/>
                  </a:lnTo>
                  <a:lnTo>
                    <a:pt x="2602157" y="2104"/>
                  </a:lnTo>
                  <a:lnTo>
                    <a:pt x="2616147" y="1783"/>
                  </a:lnTo>
                  <a:lnTo>
                    <a:pt x="2630137" y="1510"/>
                  </a:lnTo>
                  <a:lnTo>
                    <a:pt x="2644127" y="1277"/>
                  </a:lnTo>
                  <a:lnTo>
                    <a:pt x="2658117" y="1079"/>
                  </a:lnTo>
                  <a:lnTo>
                    <a:pt x="2672107" y="910"/>
                  </a:lnTo>
                  <a:lnTo>
                    <a:pt x="2686097" y="767"/>
                  </a:lnTo>
                  <a:lnTo>
                    <a:pt x="2700087" y="645"/>
                  </a:lnTo>
                  <a:lnTo>
                    <a:pt x="2714078" y="541"/>
                  </a:lnTo>
                  <a:lnTo>
                    <a:pt x="2728068" y="452"/>
                  </a:lnTo>
                  <a:lnTo>
                    <a:pt x="2742058" y="377"/>
                  </a:lnTo>
                  <a:lnTo>
                    <a:pt x="2756048" y="313"/>
                  </a:lnTo>
                  <a:lnTo>
                    <a:pt x="2770038" y="258"/>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2443869"/>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59" name="pl59"/>
            <p:cNvSpPr/>
            <p:nvPr/>
          </p:nvSpPr>
          <p:spPr>
            <a:xfrm>
              <a:off x="2737948" y="1517556"/>
              <a:ext cx="4155057" cy="771884"/>
            </a:xfrm>
            <a:custGeom>
              <a:avLst/>
              <a:pathLst>
                <a:path w="4155057" h="771884">
                  <a:moveTo>
                    <a:pt x="0" y="617507"/>
                  </a:moveTo>
                  <a:lnTo>
                    <a:pt x="13990" y="617516"/>
                  </a:lnTo>
                  <a:lnTo>
                    <a:pt x="27980" y="617527"/>
                  </a:lnTo>
                  <a:lnTo>
                    <a:pt x="41970" y="617539"/>
                  </a:lnTo>
                  <a:lnTo>
                    <a:pt x="55960" y="617554"/>
                  </a:lnTo>
                  <a:lnTo>
                    <a:pt x="69950" y="617571"/>
                  </a:lnTo>
                  <a:lnTo>
                    <a:pt x="83940" y="617592"/>
                  </a:lnTo>
                  <a:lnTo>
                    <a:pt x="97930" y="617616"/>
                  </a:lnTo>
                  <a:lnTo>
                    <a:pt x="111920" y="617644"/>
                  </a:lnTo>
                  <a:lnTo>
                    <a:pt x="125910" y="617677"/>
                  </a:lnTo>
                  <a:lnTo>
                    <a:pt x="139900" y="617716"/>
                  </a:lnTo>
                  <a:lnTo>
                    <a:pt x="153891" y="617761"/>
                  </a:lnTo>
                  <a:lnTo>
                    <a:pt x="167881" y="617815"/>
                  </a:lnTo>
                  <a:lnTo>
                    <a:pt x="181871" y="617878"/>
                  </a:lnTo>
                  <a:lnTo>
                    <a:pt x="195861" y="617951"/>
                  </a:lnTo>
                  <a:lnTo>
                    <a:pt x="209851" y="618038"/>
                  </a:lnTo>
                  <a:lnTo>
                    <a:pt x="223841" y="618140"/>
                  </a:lnTo>
                  <a:lnTo>
                    <a:pt x="237831" y="618259"/>
                  </a:lnTo>
                  <a:lnTo>
                    <a:pt x="251821" y="618400"/>
                  </a:lnTo>
                  <a:lnTo>
                    <a:pt x="265811" y="618564"/>
                  </a:lnTo>
                  <a:lnTo>
                    <a:pt x="279801" y="618757"/>
                  </a:lnTo>
                  <a:lnTo>
                    <a:pt x="293791" y="618983"/>
                  </a:lnTo>
                  <a:lnTo>
                    <a:pt x="307782" y="619248"/>
                  </a:lnTo>
                  <a:lnTo>
                    <a:pt x="321772" y="619558"/>
                  </a:lnTo>
                  <a:lnTo>
                    <a:pt x="335762" y="619921"/>
                  </a:lnTo>
                  <a:lnTo>
                    <a:pt x="349752" y="620345"/>
                  </a:lnTo>
                  <a:lnTo>
                    <a:pt x="363742" y="620841"/>
                  </a:lnTo>
                  <a:lnTo>
                    <a:pt x="377732" y="621420"/>
                  </a:lnTo>
                  <a:lnTo>
                    <a:pt x="391722" y="622094"/>
                  </a:lnTo>
                  <a:lnTo>
                    <a:pt x="405712" y="622879"/>
                  </a:lnTo>
                  <a:lnTo>
                    <a:pt x="419702" y="623792"/>
                  </a:lnTo>
                  <a:lnTo>
                    <a:pt x="433692" y="624850"/>
                  </a:lnTo>
                  <a:lnTo>
                    <a:pt x="447682" y="626075"/>
                  </a:lnTo>
                  <a:lnTo>
                    <a:pt x="461673" y="627488"/>
                  </a:lnTo>
                  <a:lnTo>
                    <a:pt x="475663" y="629115"/>
                  </a:lnTo>
                  <a:lnTo>
                    <a:pt x="489653" y="630982"/>
                  </a:lnTo>
                  <a:lnTo>
                    <a:pt x="503643" y="633114"/>
                  </a:lnTo>
                  <a:lnTo>
                    <a:pt x="517633" y="635539"/>
                  </a:lnTo>
                  <a:lnTo>
                    <a:pt x="531623" y="638283"/>
                  </a:lnTo>
                  <a:lnTo>
                    <a:pt x="545613" y="641370"/>
                  </a:lnTo>
                  <a:lnTo>
                    <a:pt x="559603" y="644822"/>
                  </a:lnTo>
                  <a:lnTo>
                    <a:pt x="573593" y="648652"/>
                  </a:lnTo>
                  <a:lnTo>
                    <a:pt x="587583" y="652870"/>
                  </a:lnTo>
                  <a:lnTo>
                    <a:pt x="601574" y="657472"/>
                  </a:lnTo>
                  <a:lnTo>
                    <a:pt x="615564" y="662446"/>
                  </a:lnTo>
                  <a:lnTo>
                    <a:pt x="629554" y="667767"/>
                  </a:lnTo>
                  <a:lnTo>
                    <a:pt x="643544" y="673395"/>
                  </a:lnTo>
                  <a:lnTo>
                    <a:pt x="657534" y="679280"/>
                  </a:lnTo>
                  <a:lnTo>
                    <a:pt x="671524" y="685356"/>
                  </a:lnTo>
                  <a:lnTo>
                    <a:pt x="685514" y="691552"/>
                  </a:lnTo>
                  <a:lnTo>
                    <a:pt x="699504" y="697788"/>
                  </a:lnTo>
                  <a:lnTo>
                    <a:pt x="713494" y="703983"/>
                  </a:lnTo>
                  <a:lnTo>
                    <a:pt x="727484" y="710060"/>
                  </a:lnTo>
                  <a:lnTo>
                    <a:pt x="741474" y="715944"/>
                  </a:lnTo>
                  <a:lnTo>
                    <a:pt x="755465" y="721572"/>
                  </a:lnTo>
                  <a:lnTo>
                    <a:pt x="769455" y="726893"/>
                  </a:lnTo>
                  <a:lnTo>
                    <a:pt x="783445" y="731867"/>
                  </a:lnTo>
                  <a:lnTo>
                    <a:pt x="797435" y="736469"/>
                  </a:lnTo>
                  <a:lnTo>
                    <a:pt x="811425" y="740687"/>
                  </a:lnTo>
                  <a:lnTo>
                    <a:pt x="825415" y="744517"/>
                  </a:lnTo>
                  <a:lnTo>
                    <a:pt x="839405" y="747969"/>
                  </a:lnTo>
                  <a:lnTo>
                    <a:pt x="853395" y="751057"/>
                  </a:lnTo>
                  <a:lnTo>
                    <a:pt x="867385" y="753801"/>
                  </a:lnTo>
                  <a:lnTo>
                    <a:pt x="881375" y="756226"/>
                  </a:lnTo>
                  <a:lnTo>
                    <a:pt x="895365" y="758358"/>
                  </a:lnTo>
                  <a:lnTo>
                    <a:pt x="909356" y="760224"/>
                  </a:lnTo>
                  <a:lnTo>
                    <a:pt x="923346" y="761851"/>
                  </a:lnTo>
                  <a:lnTo>
                    <a:pt x="937336" y="763265"/>
                  </a:lnTo>
                  <a:lnTo>
                    <a:pt x="951326" y="764489"/>
                  </a:lnTo>
                  <a:lnTo>
                    <a:pt x="965316" y="765548"/>
                  </a:lnTo>
                  <a:lnTo>
                    <a:pt x="979306" y="766460"/>
                  </a:lnTo>
                  <a:lnTo>
                    <a:pt x="993296" y="767245"/>
                  </a:lnTo>
                  <a:lnTo>
                    <a:pt x="1007286" y="767920"/>
                  </a:lnTo>
                  <a:lnTo>
                    <a:pt x="1021276" y="768498"/>
                  </a:lnTo>
                  <a:lnTo>
                    <a:pt x="1035266" y="768994"/>
                  </a:lnTo>
                  <a:lnTo>
                    <a:pt x="1049256" y="769418"/>
                  </a:lnTo>
                  <a:lnTo>
                    <a:pt x="1063247" y="769781"/>
                  </a:lnTo>
                  <a:lnTo>
                    <a:pt x="1077237" y="770091"/>
                  </a:lnTo>
                  <a:lnTo>
                    <a:pt x="1091227" y="770356"/>
                  </a:lnTo>
                  <a:lnTo>
                    <a:pt x="1105217" y="770582"/>
                  </a:lnTo>
                  <a:lnTo>
                    <a:pt x="1119207" y="770775"/>
                  </a:lnTo>
                  <a:lnTo>
                    <a:pt x="1133197" y="770940"/>
                  </a:lnTo>
                  <a:lnTo>
                    <a:pt x="1147187" y="771080"/>
                  </a:lnTo>
                  <a:lnTo>
                    <a:pt x="1161177" y="771199"/>
                  </a:lnTo>
                  <a:lnTo>
                    <a:pt x="1175167" y="771301"/>
                  </a:lnTo>
                  <a:lnTo>
                    <a:pt x="1189157" y="771388"/>
                  </a:lnTo>
                  <a:lnTo>
                    <a:pt x="1203148" y="771462"/>
                  </a:lnTo>
                  <a:lnTo>
                    <a:pt x="1217138" y="771525"/>
                  </a:lnTo>
                  <a:lnTo>
                    <a:pt x="1231128" y="771578"/>
                  </a:lnTo>
                  <a:lnTo>
                    <a:pt x="1245118" y="771624"/>
                  </a:lnTo>
                  <a:lnTo>
                    <a:pt x="1259108" y="771662"/>
                  </a:lnTo>
                  <a:lnTo>
                    <a:pt x="1273098" y="771695"/>
                  </a:lnTo>
                  <a:lnTo>
                    <a:pt x="1287088" y="771724"/>
                  </a:lnTo>
                  <a:lnTo>
                    <a:pt x="1301078" y="771747"/>
                  </a:lnTo>
                  <a:lnTo>
                    <a:pt x="1315068" y="771768"/>
                  </a:lnTo>
                  <a:lnTo>
                    <a:pt x="1329058" y="771785"/>
                  </a:lnTo>
                  <a:lnTo>
                    <a:pt x="1343048" y="771800"/>
                  </a:lnTo>
                  <a:lnTo>
                    <a:pt x="1357039" y="771812"/>
                  </a:lnTo>
                  <a:lnTo>
                    <a:pt x="1371029" y="771823"/>
                  </a:lnTo>
                  <a:lnTo>
                    <a:pt x="1385019" y="771832"/>
                  </a:lnTo>
                  <a:lnTo>
                    <a:pt x="1385019" y="771884"/>
                  </a:lnTo>
                  <a:lnTo>
                    <a:pt x="1399009" y="771884"/>
                  </a:lnTo>
                  <a:lnTo>
                    <a:pt x="1412999" y="771884"/>
                  </a:lnTo>
                  <a:lnTo>
                    <a:pt x="1426989" y="771884"/>
                  </a:lnTo>
                  <a:lnTo>
                    <a:pt x="1440979" y="771884"/>
                  </a:lnTo>
                  <a:lnTo>
                    <a:pt x="1454969" y="771884"/>
                  </a:lnTo>
                  <a:lnTo>
                    <a:pt x="1468959" y="771884"/>
                  </a:lnTo>
                  <a:lnTo>
                    <a:pt x="1482949" y="771884"/>
                  </a:lnTo>
                  <a:lnTo>
                    <a:pt x="1496939" y="771884"/>
                  </a:lnTo>
                  <a:lnTo>
                    <a:pt x="1510930" y="771884"/>
                  </a:lnTo>
                  <a:lnTo>
                    <a:pt x="1524920" y="771884"/>
                  </a:lnTo>
                  <a:lnTo>
                    <a:pt x="1538910" y="771884"/>
                  </a:lnTo>
                  <a:lnTo>
                    <a:pt x="1552900" y="771884"/>
                  </a:lnTo>
                  <a:lnTo>
                    <a:pt x="1566890" y="771884"/>
                  </a:lnTo>
                  <a:lnTo>
                    <a:pt x="1580880" y="771884"/>
                  </a:lnTo>
                  <a:lnTo>
                    <a:pt x="1594870" y="771884"/>
                  </a:lnTo>
                  <a:lnTo>
                    <a:pt x="1608860" y="771884"/>
                  </a:lnTo>
                  <a:lnTo>
                    <a:pt x="1622850" y="771884"/>
                  </a:lnTo>
                  <a:lnTo>
                    <a:pt x="1636840" y="771884"/>
                  </a:lnTo>
                  <a:lnTo>
                    <a:pt x="1650830" y="771884"/>
                  </a:lnTo>
                  <a:lnTo>
                    <a:pt x="1664821" y="771884"/>
                  </a:lnTo>
                  <a:lnTo>
                    <a:pt x="1678811" y="771884"/>
                  </a:lnTo>
                  <a:lnTo>
                    <a:pt x="1692801" y="771884"/>
                  </a:lnTo>
                  <a:lnTo>
                    <a:pt x="1706791" y="771884"/>
                  </a:lnTo>
                  <a:lnTo>
                    <a:pt x="1720781" y="771884"/>
                  </a:lnTo>
                  <a:lnTo>
                    <a:pt x="1734771" y="771884"/>
                  </a:lnTo>
                  <a:lnTo>
                    <a:pt x="1748761" y="771884"/>
                  </a:lnTo>
                  <a:lnTo>
                    <a:pt x="1762751" y="771884"/>
                  </a:lnTo>
                  <a:lnTo>
                    <a:pt x="1776741" y="771884"/>
                  </a:lnTo>
                  <a:lnTo>
                    <a:pt x="1790731" y="771884"/>
                  </a:lnTo>
                  <a:lnTo>
                    <a:pt x="1804722" y="771884"/>
                  </a:lnTo>
                  <a:lnTo>
                    <a:pt x="1818712" y="771884"/>
                  </a:lnTo>
                  <a:lnTo>
                    <a:pt x="1832702" y="771884"/>
                  </a:lnTo>
                  <a:lnTo>
                    <a:pt x="1846692" y="771884"/>
                  </a:lnTo>
                  <a:lnTo>
                    <a:pt x="1860682" y="771884"/>
                  </a:lnTo>
                  <a:lnTo>
                    <a:pt x="1874672" y="771884"/>
                  </a:lnTo>
                  <a:lnTo>
                    <a:pt x="1888662" y="771884"/>
                  </a:lnTo>
                  <a:lnTo>
                    <a:pt x="1902652" y="771884"/>
                  </a:lnTo>
                  <a:lnTo>
                    <a:pt x="1916642" y="771884"/>
                  </a:lnTo>
                  <a:lnTo>
                    <a:pt x="1930632" y="771884"/>
                  </a:lnTo>
                  <a:lnTo>
                    <a:pt x="1944622" y="771884"/>
                  </a:lnTo>
                  <a:lnTo>
                    <a:pt x="1958613" y="771884"/>
                  </a:lnTo>
                  <a:lnTo>
                    <a:pt x="1972603" y="771884"/>
                  </a:lnTo>
                  <a:lnTo>
                    <a:pt x="1986593" y="771884"/>
                  </a:lnTo>
                  <a:lnTo>
                    <a:pt x="2000583" y="771884"/>
                  </a:lnTo>
                  <a:lnTo>
                    <a:pt x="2014573" y="771884"/>
                  </a:lnTo>
                  <a:lnTo>
                    <a:pt x="2028563" y="771884"/>
                  </a:lnTo>
                  <a:lnTo>
                    <a:pt x="2042553" y="771884"/>
                  </a:lnTo>
                  <a:lnTo>
                    <a:pt x="2056543" y="771884"/>
                  </a:lnTo>
                  <a:lnTo>
                    <a:pt x="2070533" y="771884"/>
                  </a:lnTo>
                  <a:lnTo>
                    <a:pt x="2084523" y="771884"/>
                  </a:lnTo>
                  <a:lnTo>
                    <a:pt x="2098513" y="771884"/>
                  </a:lnTo>
                  <a:lnTo>
                    <a:pt x="2112504" y="771884"/>
                  </a:lnTo>
                  <a:lnTo>
                    <a:pt x="2126494" y="771884"/>
                  </a:lnTo>
                  <a:lnTo>
                    <a:pt x="2140484" y="771884"/>
                  </a:lnTo>
                  <a:lnTo>
                    <a:pt x="2154474" y="771884"/>
                  </a:lnTo>
                  <a:lnTo>
                    <a:pt x="2168464" y="771884"/>
                  </a:lnTo>
                  <a:lnTo>
                    <a:pt x="2182454" y="771884"/>
                  </a:lnTo>
                  <a:lnTo>
                    <a:pt x="2196444" y="771884"/>
                  </a:lnTo>
                  <a:lnTo>
                    <a:pt x="2210434" y="771884"/>
                  </a:lnTo>
                  <a:lnTo>
                    <a:pt x="2224424" y="771884"/>
                  </a:lnTo>
                  <a:lnTo>
                    <a:pt x="2238414" y="771884"/>
                  </a:lnTo>
                  <a:lnTo>
                    <a:pt x="2252404" y="771884"/>
                  </a:lnTo>
                  <a:lnTo>
                    <a:pt x="2266395" y="771884"/>
                  </a:lnTo>
                  <a:lnTo>
                    <a:pt x="2280385" y="771884"/>
                  </a:lnTo>
                  <a:lnTo>
                    <a:pt x="2294375" y="771884"/>
                  </a:lnTo>
                  <a:lnTo>
                    <a:pt x="2308365" y="771884"/>
                  </a:lnTo>
                  <a:lnTo>
                    <a:pt x="2322355" y="771884"/>
                  </a:lnTo>
                  <a:lnTo>
                    <a:pt x="2336345" y="771884"/>
                  </a:lnTo>
                  <a:lnTo>
                    <a:pt x="2350335" y="771884"/>
                  </a:lnTo>
                  <a:lnTo>
                    <a:pt x="2364325" y="771884"/>
                  </a:lnTo>
                  <a:lnTo>
                    <a:pt x="2378315" y="771884"/>
                  </a:lnTo>
                  <a:lnTo>
                    <a:pt x="2392305" y="771884"/>
                  </a:lnTo>
                  <a:lnTo>
                    <a:pt x="2406296" y="771884"/>
                  </a:lnTo>
                  <a:lnTo>
                    <a:pt x="2420286" y="771884"/>
                  </a:lnTo>
                  <a:lnTo>
                    <a:pt x="2434276" y="771884"/>
                  </a:lnTo>
                  <a:lnTo>
                    <a:pt x="2448266" y="771884"/>
                  </a:lnTo>
                  <a:lnTo>
                    <a:pt x="2462256" y="771884"/>
                  </a:lnTo>
                  <a:lnTo>
                    <a:pt x="2476246" y="771884"/>
                  </a:lnTo>
                  <a:lnTo>
                    <a:pt x="2490236" y="771884"/>
                  </a:lnTo>
                  <a:lnTo>
                    <a:pt x="2504226" y="771884"/>
                  </a:lnTo>
                  <a:lnTo>
                    <a:pt x="2518216" y="771884"/>
                  </a:lnTo>
                  <a:lnTo>
                    <a:pt x="2532206" y="771884"/>
                  </a:lnTo>
                  <a:lnTo>
                    <a:pt x="2546196" y="771884"/>
                  </a:lnTo>
                  <a:lnTo>
                    <a:pt x="2560187" y="771884"/>
                  </a:lnTo>
                  <a:lnTo>
                    <a:pt x="2574177" y="771884"/>
                  </a:lnTo>
                  <a:lnTo>
                    <a:pt x="2588167" y="771884"/>
                  </a:lnTo>
                  <a:lnTo>
                    <a:pt x="2602157" y="771884"/>
                  </a:lnTo>
                  <a:lnTo>
                    <a:pt x="2616147" y="771884"/>
                  </a:lnTo>
                  <a:lnTo>
                    <a:pt x="2630137" y="771884"/>
                  </a:lnTo>
                  <a:lnTo>
                    <a:pt x="2644127" y="771884"/>
                  </a:lnTo>
                  <a:lnTo>
                    <a:pt x="2658117" y="771884"/>
                  </a:lnTo>
                  <a:lnTo>
                    <a:pt x="2672107" y="771884"/>
                  </a:lnTo>
                  <a:lnTo>
                    <a:pt x="2686097" y="771884"/>
                  </a:lnTo>
                  <a:lnTo>
                    <a:pt x="2700087" y="771884"/>
                  </a:lnTo>
                  <a:lnTo>
                    <a:pt x="2714078" y="771884"/>
                  </a:lnTo>
                  <a:lnTo>
                    <a:pt x="2728068" y="771884"/>
                  </a:lnTo>
                  <a:lnTo>
                    <a:pt x="2742058" y="771884"/>
                  </a:lnTo>
                  <a:lnTo>
                    <a:pt x="2756048" y="771884"/>
                  </a:lnTo>
                  <a:lnTo>
                    <a:pt x="2770038" y="771884"/>
                  </a:lnTo>
                  <a:lnTo>
                    <a:pt x="2770038" y="771625"/>
                  </a:lnTo>
                  <a:lnTo>
                    <a:pt x="2784028" y="771580"/>
                  </a:lnTo>
                  <a:lnTo>
                    <a:pt x="2798018" y="771526"/>
                  </a:lnTo>
                  <a:lnTo>
                    <a:pt x="2812008" y="771464"/>
                  </a:lnTo>
                  <a:lnTo>
                    <a:pt x="2825998" y="771390"/>
                  </a:lnTo>
                  <a:lnTo>
                    <a:pt x="2839988" y="771303"/>
                  </a:lnTo>
                  <a:lnTo>
                    <a:pt x="2853978" y="771202"/>
                  </a:lnTo>
                  <a:lnTo>
                    <a:pt x="2867969" y="771082"/>
                  </a:lnTo>
                  <a:lnTo>
                    <a:pt x="2881959" y="770941"/>
                  </a:lnTo>
                  <a:lnTo>
                    <a:pt x="2895949" y="770776"/>
                  </a:lnTo>
                  <a:lnTo>
                    <a:pt x="2909939" y="770582"/>
                  </a:lnTo>
                  <a:lnTo>
                    <a:pt x="2923929" y="770354"/>
                  </a:lnTo>
                  <a:lnTo>
                    <a:pt x="2937919" y="770087"/>
                  </a:lnTo>
                  <a:lnTo>
                    <a:pt x="2951909" y="769772"/>
                  </a:lnTo>
                  <a:lnTo>
                    <a:pt x="2965899" y="769403"/>
                  </a:lnTo>
                  <a:lnTo>
                    <a:pt x="2979889" y="768970"/>
                  </a:lnTo>
                  <a:lnTo>
                    <a:pt x="2993879" y="768461"/>
                  </a:lnTo>
                  <a:lnTo>
                    <a:pt x="3007870" y="767863"/>
                  </a:lnTo>
                  <a:lnTo>
                    <a:pt x="3021860" y="767162"/>
                  </a:lnTo>
                  <a:lnTo>
                    <a:pt x="3035850" y="766340"/>
                  </a:lnTo>
                  <a:lnTo>
                    <a:pt x="3049840" y="765376"/>
                  </a:lnTo>
                  <a:lnTo>
                    <a:pt x="3063830" y="764246"/>
                  </a:lnTo>
                  <a:lnTo>
                    <a:pt x="3077820" y="762921"/>
                  </a:lnTo>
                  <a:lnTo>
                    <a:pt x="3091810" y="761371"/>
                  </a:lnTo>
                  <a:lnTo>
                    <a:pt x="3105800" y="759556"/>
                  </a:lnTo>
                  <a:lnTo>
                    <a:pt x="3119790" y="757434"/>
                  </a:lnTo>
                  <a:lnTo>
                    <a:pt x="3133780" y="754955"/>
                  </a:lnTo>
                  <a:lnTo>
                    <a:pt x="3147770" y="752062"/>
                  </a:lnTo>
                  <a:lnTo>
                    <a:pt x="3161761" y="748689"/>
                  </a:lnTo>
                  <a:lnTo>
                    <a:pt x="3175751" y="744764"/>
                  </a:lnTo>
                  <a:lnTo>
                    <a:pt x="3189741" y="740202"/>
                  </a:lnTo>
                  <a:lnTo>
                    <a:pt x="3203731" y="734910"/>
                  </a:lnTo>
                  <a:lnTo>
                    <a:pt x="3217721" y="728787"/>
                  </a:lnTo>
                  <a:lnTo>
                    <a:pt x="3231711" y="721718"/>
                  </a:lnTo>
                  <a:lnTo>
                    <a:pt x="3245701" y="713583"/>
                  </a:lnTo>
                  <a:lnTo>
                    <a:pt x="3259691" y="704253"/>
                  </a:lnTo>
                  <a:lnTo>
                    <a:pt x="3273681" y="693592"/>
                  </a:lnTo>
                  <a:lnTo>
                    <a:pt x="3287671" y="681467"/>
                  </a:lnTo>
                  <a:lnTo>
                    <a:pt x="3301661" y="667747"/>
                  </a:lnTo>
                  <a:lnTo>
                    <a:pt x="3315652" y="652309"/>
                  </a:lnTo>
                  <a:lnTo>
                    <a:pt x="3329642" y="635051"/>
                  </a:lnTo>
                  <a:lnTo>
                    <a:pt x="3343632" y="615898"/>
                  </a:lnTo>
                  <a:lnTo>
                    <a:pt x="3357622" y="594811"/>
                  </a:lnTo>
                  <a:lnTo>
                    <a:pt x="3371612" y="571800"/>
                  </a:lnTo>
                  <a:lnTo>
                    <a:pt x="3385602" y="546928"/>
                  </a:lnTo>
                  <a:lnTo>
                    <a:pt x="3399592" y="520325"/>
                  </a:lnTo>
                  <a:lnTo>
                    <a:pt x="3413582" y="492183"/>
                  </a:lnTo>
                  <a:lnTo>
                    <a:pt x="3427572" y="462763"/>
                  </a:lnTo>
                  <a:lnTo>
                    <a:pt x="3441562" y="432381"/>
                  </a:lnTo>
                  <a:lnTo>
                    <a:pt x="3455552" y="401403"/>
                  </a:lnTo>
                  <a:lnTo>
                    <a:pt x="3469543" y="370222"/>
                  </a:lnTo>
                  <a:lnTo>
                    <a:pt x="3483533" y="339244"/>
                  </a:lnTo>
                  <a:lnTo>
                    <a:pt x="3497523" y="308862"/>
                  </a:lnTo>
                  <a:lnTo>
                    <a:pt x="3511513" y="279442"/>
                  </a:lnTo>
                  <a:lnTo>
                    <a:pt x="3525503" y="251300"/>
                  </a:lnTo>
                  <a:lnTo>
                    <a:pt x="3539493" y="224696"/>
                  </a:lnTo>
                  <a:lnTo>
                    <a:pt x="3553483" y="199825"/>
                  </a:lnTo>
                  <a:lnTo>
                    <a:pt x="3567473" y="176813"/>
                  </a:lnTo>
                  <a:lnTo>
                    <a:pt x="3581463" y="155726"/>
                  </a:lnTo>
                  <a:lnTo>
                    <a:pt x="3595453" y="136573"/>
                  </a:lnTo>
                  <a:lnTo>
                    <a:pt x="3609444" y="119316"/>
                  </a:lnTo>
                  <a:lnTo>
                    <a:pt x="3623434" y="103878"/>
                  </a:lnTo>
                  <a:lnTo>
                    <a:pt x="3637424" y="90157"/>
                  </a:lnTo>
                  <a:lnTo>
                    <a:pt x="3651414" y="78032"/>
                  </a:lnTo>
                  <a:lnTo>
                    <a:pt x="3665404" y="67372"/>
                  </a:lnTo>
                  <a:lnTo>
                    <a:pt x="3679394" y="58041"/>
                  </a:lnTo>
                  <a:lnTo>
                    <a:pt x="3693384" y="49906"/>
                  </a:lnTo>
                  <a:lnTo>
                    <a:pt x="3707374" y="42838"/>
                  </a:lnTo>
                  <a:lnTo>
                    <a:pt x="3721364" y="36714"/>
                  </a:lnTo>
                  <a:lnTo>
                    <a:pt x="3735354" y="31423"/>
                  </a:lnTo>
                  <a:lnTo>
                    <a:pt x="3749344" y="26861"/>
                  </a:lnTo>
                  <a:lnTo>
                    <a:pt x="3763335" y="22935"/>
                  </a:lnTo>
                  <a:lnTo>
                    <a:pt x="3777325" y="19563"/>
                  </a:lnTo>
                  <a:lnTo>
                    <a:pt x="3791315" y="16669"/>
                  </a:lnTo>
                  <a:lnTo>
                    <a:pt x="3805305" y="14190"/>
                  </a:lnTo>
                  <a:lnTo>
                    <a:pt x="3819295" y="12068"/>
                  </a:lnTo>
                  <a:lnTo>
                    <a:pt x="3833285" y="10254"/>
                  </a:lnTo>
                  <a:lnTo>
                    <a:pt x="3847275" y="8703"/>
                  </a:lnTo>
                  <a:lnTo>
                    <a:pt x="3861265" y="7379"/>
                  </a:lnTo>
                  <a:lnTo>
                    <a:pt x="3875255" y="6249"/>
                  </a:lnTo>
                  <a:lnTo>
                    <a:pt x="3889245" y="5284"/>
                  </a:lnTo>
                  <a:lnTo>
                    <a:pt x="3903235" y="4462"/>
                  </a:lnTo>
                  <a:lnTo>
                    <a:pt x="3917226" y="3761"/>
                  </a:lnTo>
                  <a:lnTo>
                    <a:pt x="3931216" y="3164"/>
                  </a:lnTo>
                  <a:lnTo>
                    <a:pt x="3945206" y="2655"/>
                  </a:lnTo>
                  <a:lnTo>
                    <a:pt x="3959196" y="2221"/>
                  </a:lnTo>
                  <a:lnTo>
                    <a:pt x="3973186" y="1852"/>
                  </a:lnTo>
                  <a:lnTo>
                    <a:pt x="3987176" y="1538"/>
                  </a:lnTo>
                  <a:lnTo>
                    <a:pt x="4001166" y="1270"/>
                  </a:lnTo>
                  <a:lnTo>
                    <a:pt x="4015156" y="1042"/>
                  </a:lnTo>
                  <a:lnTo>
                    <a:pt x="4029146" y="848"/>
                  </a:lnTo>
                  <a:lnTo>
                    <a:pt x="4043136" y="683"/>
                  </a:lnTo>
                  <a:lnTo>
                    <a:pt x="4057126" y="543"/>
                  </a:lnTo>
                  <a:lnTo>
                    <a:pt x="4071117" y="423"/>
                  </a:lnTo>
                  <a:lnTo>
                    <a:pt x="4085107" y="321"/>
                  </a:lnTo>
                  <a:lnTo>
                    <a:pt x="4099097" y="235"/>
                  </a:lnTo>
                  <a:lnTo>
                    <a:pt x="4113087" y="161"/>
                  </a:lnTo>
                  <a:lnTo>
                    <a:pt x="4127077" y="98"/>
                  </a:lnTo>
                  <a:lnTo>
                    <a:pt x="4141067" y="45"/>
                  </a:lnTo>
                  <a:lnTo>
                    <a:pt x="4155057" y="0"/>
                  </a:lnTo>
                </a:path>
              </a:pathLst>
            </a:custGeom>
            <a:ln w="40651" cap="flat">
              <a:solidFill>
                <a:srgbClr val="D3D3D3">
                  <a:alpha val="100000"/>
                </a:srgbClr>
              </a:solidFill>
              <a:prstDash val="solid"/>
              <a:round/>
            </a:ln>
          </p:spPr>
          <p:txBody>
            <a:bodyPr/>
            <a:lstStyle/>
            <a:p/>
          </p:txBody>
        </p:sp>
        <p:sp>
          <p:nvSpPr>
            <p:cNvPr id="60" name="pl60"/>
            <p:cNvSpPr/>
            <p:nvPr/>
          </p:nvSpPr>
          <p:spPr>
            <a:xfrm>
              <a:off x="2737948" y="2752726"/>
              <a:ext cx="4155057" cy="617507"/>
            </a:xfrm>
            <a:custGeom>
              <a:avLst/>
              <a:pathLst>
                <a:path w="4155057" h="617507">
                  <a:moveTo>
                    <a:pt x="0" y="617507"/>
                  </a:moveTo>
                  <a:lnTo>
                    <a:pt x="13990" y="617471"/>
                  </a:lnTo>
                  <a:lnTo>
                    <a:pt x="27980" y="617428"/>
                  </a:lnTo>
                  <a:lnTo>
                    <a:pt x="41970" y="617378"/>
                  </a:lnTo>
                  <a:lnTo>
                    <a:pt x="55960" y="617319"/>
                  </a:lnTo>
                  <a:lnTo>
                    <a:pt x="69950" y="617250"/>
                  </a:lnTo>
                  <a:lnTo>
                    <a:pt x="83940" y="617168"/>
                  </a:lnTo>
                  <a:lnTo>
                    <a:pt x="97930" y="617073"/>
                  </a:lnTo>
                  <a:lnTo>
                    <a:pt x="111920" y="616960"/>
                  </a:lnTo>
                  <a:lnTo>
                    <a:pt x="125910" y="616828"/>
                  </a:lnTo>
                  <a:lnTo>
                    <a:pt x="139900" y="616673"/>
                  </a:lnTo>
                  <a:lnTo>
                    <a:pt x="153891" y="616491"/>
                  </a:lnTo>
                  <a:lnTo>
                    <a:pt x="167881" y="616276"/>
                  </a:lnTo>
                  <a:lnTo>
                    <a:pt x="181871" y="616025"/>
                  </a:lnTo>
                  <a:lnTo>
                    <a:pt x="195861" y="615730"/>
                  </a:lnTo>
                  <a:lnTo>
                    <a:pt x="209851" y="615383"/>
                  </a:lnTo>
                  <a:lnTo>
                    <a:pt x="223841" y="614976"/>
                  </a:lnTo>
                  <a:lnTo>
                    <a:pt x="237831" y="614498"/>
                  </a:lnTo>
                  <a:lnTo>
                    <a:pt x="251821" y="613937"/>
                  </a:lnTo>
                  <a:lnTo>
                    <a:pt x="265811" y="613279"/>
                  </a:lnTo>
                  <a:lnTo>
                    <a:pt x="279801" y="612508"/>
                  </a:lnTo>
                  <a:lnTo>
                    <a:pt x="293791" y="611604"/>
                  </a:lnTo>
                  <a:lnTo>
                    <a:pt x="307782" y="610544"/>
                  </a:lnTo>
                  <a:lnTo>
                    <a:pt x="321772" y="609304"/>
                  </a:lnTo>
                  <a:lnTo>
                    <a:pt x="335762" y="607852"/>
                  </a:lnTo>
                  <a:lnTo>
                    <a:pt x="349752" y="606154"/>
                  </a:lnTo>
                  <a:lnTo>
                    <a:pt x="363742" y="604171"/>
                  </a:lnTo>
                  <a:lnTo>
                    <a:pt x="377732" y="601857"/>
                  </a:lnTo>
                  <a:lnTo>
                    <a:pt x="391722" y="599158"/>
                  </a:lnTo>
                  <a:lnTo>
                    <a:pt x="405712" y="596018"/>
                  </a:lnTo>
                  <a:lnTo>
                    <a:pt x="419702" y="592368"/>
                  </a:lnTo>
                  <a:lnTo>
                    <a:pt x="433692" y="588135"/>
                  </a:lnTo>
                  <a:lnTo>
                    <a:pt x="447682" y="583237"/>
                  </a:lnTo>
                  <a:lnTo>
                    <a:pt x="461673" y="577582"/>
                  </a:lnTo>
                  <a:lnTo>
                    <a:pt x="475663" y="571074"/>
                  </a:lnTo>
                  <a:lnTo>
                    <a:pt x="489653" y="563609"/>
                  </a:lnTo>
                  <a:lnTo>
                    <a:pt x="503643" y="555081"/>
                  </a:lnTo>
                  <a:lnTo>
                    <a:pt x="517633" y="545381"/>
                  </a:lnTo>
                  <a:lnTo>
                    <a:pt x="531623" y="534404"/>
                  </a:lnTo>
                  <a:lnTo>
                    <a:pt x="545613" y="522054"/>
                  </a:lnTo>
                  <a:lnTo>
                    <a:pt x="559603" y="508248"/>
                  </a:lnTo>
                  <a:lnTo>
                    <a:pt x="573593" y="492926"/>
                  </a:lnTo>
                  <a:lnTo>
                    <a:pt x="587583" y="476056"/>
                  </a:lnTo>
                  <a:lnTo>
                    <a:pt x="601574" y="457647"/>
                  </a:lnTo>
                  <a:lnTo>
                    <a:pt x="615564" y="437750"/>
                  </a:lnTo>
                  <a:lnTo>
                    <a:pt x="629554" y="416467"/>
                  </a:lnTo>
                  <a:lnTo>
                    <a:pt x="643544" y="393953"/>
                  </a:lnTo>
                  <a:lnTo>
                    <a:pt x="657534" y="370417"/>
                  </a:lnTo>
                  <a:lnTo>
                    <a:pt x="671524" y="346112"/>
                  </a:lnTo>
                  <a:lnTo>
                    <a:pt x="685514" y="321329"/>
                  </a:lnTo>
                  <a:lnTo>
                    <a:pt x="699504" y="296385"/>
                  </a:lnTo>
                  <a:lnTo>
                    <a:pt x="713494" y="271602"/>
                  </a:lnTo>
                  <a:lnTo>
                    <a:pt x="727484" y="247297"/>
                  </a:lnTo>
                  <a:lnTo>
                    <a:pt x="741474" y="223760"/>
                  </a:lnTo>
                  <a:lnTo>
                    <a:pt x="755465" y="201247"/>
                  </a:lnTo>
                  <a:lnTo>
                    <a:pt x="769455" y="179964"/>
                  </a:lnTo>
                  <a:lnTo>
                    <a:pt x="783445" y="160067"/>
                  </a:lnTo>
                  <a:lnTo>
                    <a:pt x="797435" y="141658"/>
                  </a:lnTo>
                  <a:lnTo>
                    <a:pt x="811425" y="124788"/>
                  </a:lnTo>
                  <a:lnTo>
                    <a:pt x="825415" y="109466"/>
                  </a:lnTo>
                  <a:lnTo>
                    <a:pt x="839405" y="95660"/>
                  </a:lnTo>
                  <a:lnTo>
                    <a:pt x="853395" y="83309"/>
                  </a:lnTo>
                  <a:lnTo>
                    <a:pt x="867385" y="72333"/>
                  </a:lnTo>
                  <a:lnTo>
                    <a:pt x="881375" y="62633"/>
                  </a:lnTo>
                  <a:lnTo>
                    <a:pt x="895365" y="54105"/>
                  </a:lnTo>
                  <a:lnTo>
                    <a:pt x="909356" y="46640"/>
                  </a:lnTo>
                  <a:lnTo>
                    <a:pt x="923346" y="40132"/>
                  </a:lnTo>
                  <a:lnTo>
                    <a:pt x="937336" y="34477"/>
                  </a:lnTo>
                  <a:lnTo>
                    <a:pt x="951326" y="29578"/>
                  </a:lnTo>
                  <a:lnTo>
                    <a:pt x="965316" y="25345"/>
                  </a:lnTo>
                  <a:lnTo>
                    <a:pt x="979306" y="21696"/>
                  </a:lnTo>
                  <a:lnTo>
                    <a:pt x="993296" y="18555"/>
                  </a:lnTo>
                  <a:lnTo>
                    <a:pt x="1007286" y="15857"/>
                  </a:lnTo>
                  <a:lnTo>
                    <a:pt x="1021276" y="13543"/>
                  </a:lnTo>
                  <a:lnTo>
                    <a:pt x="1035266" y="11559"/>
                  </a:lnTo>
                  <a:lnTo>
                    <a:pt x="1049256" y="9862"/>
                  </a:lnTo>
                  <a:lnTo>
                    <a:pt x="1063247" y="8410"/>
                  </a:lnTo>
                  <a:lnTo>
                    <a:pt x="1077237" y="7170"/>
                  </a:lnTo>
                  <a:lnTo>
                    <a:pt x="1091227" y="6110"/>
                  </a:lnTo>
                  <a:lnTo>
                    <a:pt x="1105217" y="5206"/>
                  </a:lnTo>
                  <a:lnTo>
                    <a:pt x="1119207" y="4435"/>
                  </a:lnTo>
                  <a:lnTo>
                    <a:pt x="1133197" y="3777"/>
                  </a:lnTo>
                  <a:lnTo>
                    <a:pt x="1147187" y="3216"/>
                  </a:lnTo>
                  <a:lnTo>
                    <a:pt x="1161177" y="2738"/>
                  </a:lnTo>
                  <a:lnTo>
                    <a:pt x="1175167" y="2331"/>
                  </a:lnTo>
                  <a:lnTo>
                    <a:pt x="1189157" y="1984"/>
                  </a:lnTo>
                  <a:lnTo>
                    <a:pt x="1203148" y="1689"/>
                  </a:lnTo>
                  <a:lnTo>
                    <a:pt x="1217138" y="1437"/>
                  </a:lnTo>
                  <a:lnTo>
                    <a:pt x="1231128" y="1223"/>
                  </a:lnTo>
                  <a:lnTo>
                    <a:pt x="1245118" y="1041"/>
                  </a:lnTo>
                  <a:lnTo>
                    <a:pt x="1259108" y="886"/>
                  </a:lnTo>
                  <a:lnTo>
                    <a:pt x="1273098" y="754"/>
                  </a:lnTo>
                  <a:lnTo>
                    <a:pt x="1287088" y="641"/>
                  </a:lnTo>
                  <a:lnTo>
                    <a:pt x="1301078" y="545"/>
                  </a:lnTo>
                  <a:lnTo>
                    <a:pt x="1315068" y="464"/>
                  </a:lnTo>
                  <a:lnTo>
                    <a:pt x="1329058" y="395"/>
                  </a:lnTo>
                  <a:lnTo>
                    <a:pt x="1343048" y="336"/>
                  </a:lnTo>
                  <a:lnTo>
                    <a:pt x="1357039" y="286"/>
                  </a:lnTo>
                  <a:lnTo>
                    <a:pt x="1371029" y="243"/>
                  </a:lnTo>
                  <a:lnTo>
                    <a:pt x="1385019" y="207"/>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61" name="pl61"/>
            <p:cNvSpPr/>
            <p:nvPr/>
          </p:nvSpPr>
          <p:spPr>
            <a:xfrm>
              <a:off x="2737948" y="5378066"/>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69312"/>
              <a:ext cx="4155057" cy="463027"/>
            </a:xfrm>
            <a:custGeom>
              <a:avLst/>
              <a:pathLst>
                <a:path w="4155057" h="463027">
                  <a:moveTo>
                    <a:pt x="0" y="154376"/>
                  </a:moveTo>
                  <a:lnTo>
                    <a:pt x="13990" y="154395"/>
                  </a:lnTo>
                  <a:lnTo>
                    <a:pt x="27980" y="154416"/>
                  </a:lnTo>
                  <a:lnTo>
                    <a:pt x="41970" y="154441"/>
                  </a:lnTo>
                  <a:lnTo>
                    <a:pt x="55960" y="154470"/>
                  </a:lnTo>
                  <a:lnTo>
                    <a:pt x="69950" y="154505"/>
                  </a:lnTo>
                  <a:lnTo>
                    <a:pt x="83940" y="154546"/>
                  </a:lnTo>
                  <a:lnTo>
                    <a:pt x="97930" y="154594"/>
                  </a:lnTo>
                  <a:lnTo>
                    <a:pt x="111920" y="154650"/>
                  </a:lnTo>
                  <a:lnTo>
                    <a:pt x="125910" y="154716"/>
                  </a:lnTo>
                  <a:lnTo>
                    <a:pt x="139900" y="154793"/>
                  </a:lnTo>
                  <a:lnTo>
                    <a:pt x="153891" y="154885"/>
                  </a:lnTo>
                  <a:lnTo>
                    <a:pt x="167881" y="154992"/>
                  </a:lnTo>
                  <a:lnTo>
                    <a:pt x="181871" y="155117"/>
                  </a:lnTo>
                  <a:lnTo>
                    <a:pt x="195861" y="155265"/>
                  </a:lnTo>
                  <a:lnTo>
                    <a:pt x="209851" y="155439"/>
                  </a:lnTo>
                  <a:lnTo>
                    <a:pt x="223841" y="155642"/>
                  </a:lnTo>
                  <a:lnTo>
                    <a:pt x="237831" y="155881"/>
                  </a:lnTo>
                  <a:lnTo>
                    <a:pt x="251821" y="156161"/>
                  </a:lnTo>
                  <a:lnTo>
                    <a:pt x="265811" y="156490"/>
                  </a:lnTo>
                  <a:lnTo>
                    <a:pt x="279801" y="156876"/>
                  </a:lnTo>
                  <a:lnTo>
                    <a:pt x="293791" y="157328"/>
                  </a:lnTo>
                  <a:lnTo>
                    <a:pt x="307782" y="157858"/>
                  </a:lnTo>
                  <a:lnTo>
                    <a:pt x="321772" y="158478"/>
                  </a:lnTo>
                  <a:lnTo>
                    <a:pt x="335762" y="159204"/>
                  </a:lnTo>
                  <a:lnTo>
                    <a:pt x="349752" y="160053"/>
                  </a:lnTo>
                  <a:lnTo>
                    <a:pt x="363742" y="161044"/>
                  </a:lnTo>
                  <a:lnTo>
                    <a:pt x="377732" y="162202"/>
                  </a:lnTo>
                  <a:lnTo>
                    <a:pt x="391722" y="163551"/>
                  </a:lnTo>
                  <a:lnTo>
                    <a:pt x="405712" y="165121"/>
                  </a:lnTo>
                  <a:lnTo>
                    <a:pt x="419702" y="166946"/>
                  </a:lnTo>
                  <a:lnTo>
                    <a:pt x="433692" y="169062"/>
                  </a:lnTo>
                  <a:lnTo>
                    <a:pt x="447682" y="171512"/>
                  </a:lnTo>
                  <a:lnTo>
                    <a:pt x="461673" y="174339"/>
                  </a:lnTo>
                  <a:lnTo>
                    <a:pt x="475663" y="177593"/>
                  </a:lnTo>
                  <a:lnTo>
                    <a:pt x="489653" y="181325"/>
                  </a:lnTo>
                  <a:lnTo>
                    <a:pt x="503643" y="185589"/>
                  </a:lnTo>
                  <a:lnTo>
                    <a:pt x="517633" y="190439"/>
                  </a:lnTo>
                  <a:lnTo>
                    <a:pt x="531623" y="195928"/>
                  </a:lnTo>
                  <a:lnTo>
                    <a:pt x="545613" y="202103"/>
                  </a:lnTo>
                  <a:lnTo>
                    <a:pt x="559603" y="209006"/>
                  </a:lnTo>
                  <a:lnTo>
                    <a:pt x="573593" y="216667"/>
                  </a:lnTo>
                  <a:lnTo>
                    <a:pt x="587583" y="225102"/>
                  </a:lnTo>
                  <a:lnTo>
                    <a:pt x="601574" y="234306"/>
                  </a:lnTo>
                  <a:lnTo>
                    <a:pt x="615564" y="244255"/>
                  </a:lnTo>
                  <a:lnTo>
                    <a:pt x="629554" y="254897"/>
                  </a:lnTo>
                  <a:lnTo>
                    <a:pt x="643544" y="266153"/>
                  </a:lnTo>
                  <a:lnTo>
                    <a:pt x="657534" y="277921"/>
                  </a:lnTo>
                  <a:lnTo>
                    <a:pt x="671524" y="290074"/>
                  </a:lnTo>
                  <a:lnTo>
                    <a:pt x="685514" y="302465"/>
                  </a:lnTo>
                  <a:lnTo>
                    <a:pt x="699504" y="314938"/>
                  </a:lnTo>
                  <a:lnTo>
                    <a:pt x="713494" y="327329"/>
                  </a:lnTo>
                  <a:lnTo>
                    <a:pt x="727484" y="339482"/>
                  </a:lnTo>
                  <a:lnTo>
                    <a:pt x="741474" y="351250"/>
                  </a:lnTo>
                  <a:lnTo>
                    <a:pt x="755465" y="362506"/>
                  </a:lnTo>
                  <a:lnTo>
                    <a:pt x="769455" y="373148"/>
                  </a:lnTo>
                  <a:lnTo>
                    <a:pt x="783445" y="383097"/>
                  </a:lnTo>
                  <a:lnTo>
                    <a:pt x="797435" y="392301"/>
                  </a:lnTo>
                  <a:lnTo>
                    <a:pt x="811425" y="400736"/>
                  </a:lnTo>
                  <a:lnTo>
                    <a:pt x="825415" y="408397"/>
                  </a:lnTo>
                  <a:lnTo>
                    <a:pt x="839405" y="415300"/>
                  </a:lnTo>
                  <a:lnTo>
                    <a:pt x="853395" y="421475"/>
                  </a:lnTo>
                  <a:lnTo>
                    <a:pt x="867385" y="426964"/>
                  </a:lnTo>
                  <a:lnTo>
                    <a:pt x="881375" y="431814"/>
                  </a:lnTo>
                  <a:lnTo>
                    <a:pt x="895365" y="436078"/>
                  </a:lnTo>
                  <a:lnTo>
                    <a:pt x="909356" y="439810"/>
                  </a:lnTo>
                  <a:lnTo>
                    <a:pt x="923346" y="443064"/>
                  </a:lnTo>
                  <a:lnTo>
                    <a:pt x="937336" y="445891"/>
                  </a:lnTo>
                  <a:lnTo>
                    <a:pt x="951326" y="448341"/>
                  </a:lnTo>
                  <a:lnTo>
                    <a:pt x="965316" y="450457"/>
                  </a:lnTo>
                  <a:lnTo>
                    <a:pt x="979306" y="452282"/>
                  </a:lnTo>
                  <a:lnTo>
                    <a:pt x="993296" y="453852"/>
                  </a:lnTo>
                  <a:lnTo>
                    <a:pt x="1007286" y="455201"/>
                  </a:lnTo>
                  <a:lnTo>
                    <a:pt x="1021276" y="456359"/>
                  </a:lnTo>
                  <a:lnTo>
                    <a:pt x="1035266" y="457350"/>
                  </a:lnTo>
                  <a:lnTo>
                    <a:pt x="1049256" y="458199"/>
                  </a:lnTo>
                  <a:lnTo>
                    <a:pt x="1063247" y="458925"/>
                  </a:lnTo>
                  <a:lnTo>
                    <a:pt x="1077237" y="459545"/>
                  </a:lnTo>
                  <a:lnTo>
                    <a:pt x="1091227" y="460075"/>
                  </a:lnTo>
                  <a:lnTo>
                    <a:pt x="1105217" y="460527"/>
                  </a:lnTo>
                  <a:lnTo>
                    <a:pt x="1119207" y="460913"/>
                  </a:lnTo>
                  <a:lnTo>
                    <a:pt x="1133197" y="461242"/>
                  </a:lnTo>
                  <a:lnTo>
                    <a:pt x="1147187" y="461522"/>
                  </a:lnTo>
                  <a:lnTo>
                    <a:pt x="1161177" y="461761"/>
                  </a:lnTo>
                  <a:lnTo>
                    <a:pt x="1175167" y="461964"/>
                  </a:lnTo>
                  <a:lnTo>
                    <a:pt x="1189157" y="462138"/>
                  </a:lnTo>
                  <a:lnTo>
                    <a:pt x="1203148" y="462286"/>
                  </a:lnTo>
                  <a:lnTo>
                    <a:pt x="1217138" y="462411"/>
                  </a:lnTo>
                  <a:lnTo>
                    <a:pt x="1231128" y="462518"/>
                  </a:lnTo>
                  <a:lnTo>
                    <a:pt x="1245118" y="462610"/>
                  </a:lnTo>
                  <a:lnTo>
                    <a:pt x="1259108" y="462687"/>
                  </a:lnTo>
                  <a:lnTo>
                    <a:pt x="1273098" y="462753"/>
                  </a:lnTo>
                  <a:lnTo>
                    <a:pt x="1287088" y="462809"/>
                  </a:lnTo>
                  <a:lnTo>
                    <a:pt x="1301078" y="462857"/>
                  </a:lnTo>
                  <a:lnTo>
                    <a:pt x="1315068" y="462898"/>
                  </a:lnTo>
                  <a:lnTo>
                    <a:pt x="1329058" y="462933"/>
                  </a:lnTo>
                  <a:lnTo>
                    <a:pt x="1343048" y="462962"/>
                  </a:lnTo>
                  <a:lnTo>
                    <a:pt x="1357039" y="462987"/>
                  </a:lnTo>
                  <a:lnTo>
                    <a:pt x="1371029" y="463008"/>
                  </a:lnTo>
                  <a:lnTo>
                    <a:pt x="1385019" y="463027"/>
                  </a:lnTo>
                  <a:lnTo>
                    <a:pt x="1385019" y="462975"/>
                  </a:lnTo>
                  <a:lnTo>
                    <a:pt x="1399009" y="462948"/>
                  </a:lnTo>
                  <a:lnTo>
                    <a:pt x="1412999" y="462916"/>
                  </a:lnTo>
                  <a:lnTo>
                    <a:pt x="1426989" y="462878"/>
                  </a:lnTo>
                  <a:lnTo>
                    <a:pt x="1440979" y="462834"/>
                  </a:lnTo>
                  <a:lnTo>
                    <a:pt x="1454969" y="462782"/>
                  </a:lnTo>
                  <a:lnTo>
                    <a:pt x="1468959" y="462721"/>
                  </a:lnTo>
                  <a:lnTo>
                    <a:pt x="1482949" y="462649"/>
                  </a:lnTo>
                  <a:lnTo>
                    <a:pt x="1496939" y="462565"/>
                  </a:lnTo>
                  <a:lnTo>
                    <a:pt x="1510930" y="462466"/>
                  </a:lnTo>
                  <a:lnTo>
                    <a:pt x="1524920" y="462349"/>
                  </a:lnTo>
                  <a:lnTo>
                    <a:pt x="1538910" y="462212"/>
                  </a:lnTo>
                  <a:lnTo>
                    <a:pt x="1552900" y="462052"/>
                  </a:lnTo>
                  <a:lnTo>
                    <a:pt x="1566890" y="461863"/>
                  </a:lnTo>
                  <a:lnTo>
                    <a:pt x="1580880" y="461642"/>
                  </a:lnTo>
                  <a:lnTo>
                    <a:pt x="1594870" y="461382"/>
                  </a:lnTo>
                  <a:lnTo>
                    <a:pt x="1608860" y="461076"/>
                  </a:lnTo>
                  <a:lnTo>
                    <a:pt x="1622850" y="460718"/>
                  </a:lnTo>
                  <a:lnTo>
                    <a:pt x="1636840" y="460297"/>
                  </a:lnTo>
                  <a:lnTo>
                    <a:pt x="1650830" y="459804"/>
                  </a:lnTo>
                  <a:lnTo>
                    <a:pt x="1664821" y="459225"/>
                  </a:lnTo>
                  <a:lnTo>
                    <a:pt x="1678811" y="458547"/>
                  </a:lnTo>
                  <a:lnTo>
                    <a:pt x="1692801" y="457753"/>
                  </a:lnTo>
                  <a:lnTo>
                    <a:pt x="1706791" y="456822"/>
                  </a:lnTo>
                  <a:lnTo>
                    <a:pt x="1720781" y="455733"/>
                  </a:lnTo>
                  <a:lnTo>
                    <a:pt x="1734771" y="454460"/>
                  </a:lnTo>
                  <a:lnTo>
                    <a:pt x="1748761" y="452973"/>
                  </a:lnTo>
                  <a:lnTo>
                    <a:pt x="1762751" y="451237"/>
                  </a:lnTo>
                  <a:lnTo>
                    <a:pt x="1776741" y="449213"/>
                  </a:lnTo>
                  <a:lnTo>
                    <a:pt x="1790731" y="446858"/>
                  </a:lnTo>
                  <a:lnTo>
                    <a:pt x="1804722" y="444121"/>
                  </a:lnTo>
                  <a:lnTo>
                    <a:pt x="1818712" y="440946"/>
                  </a:lnTo>
                  <a:lnTo>
                    <a:pt x="1832702" y="437272"/>
                  </a:lnTo>
                  <a:lnTo>
                    <a:pt x="1846692" y="433031"/>
                  </a:lnTo>
                  <a:lnTo>
                    <a:pt x="1860682" y="428150"/>
                  </a:lnTo>
                  <a:lnTo>
                    <a:pt x="1874672" y="422551"/>
                  </a:lnTo>
                  <a:lnTo>
                    <a:pt x="1888662" y="416155"/>
                  </a:lnTo>
                  <a:lnTo>
                    <a:pt x="1902652" y="408880"/>
                  </a:lnTo>
                  <a:lnTo>
                    <a:pt x="1916642" y="400648"/>
                  </a:lnTo>
                  <a:lnTo>
                    <a:pt x="1930632" y="391385"/>
                  </a:lnTo>
                  <a:lnTo>
                    <a:pt x="1944622" y="381030"/>
                  </a:lnTo>
                  <a:lnTo>
                    <a:pt x="1958613" y="369539"/>
                  </a:lnTo>
                  <a:lnTo>
                    <a:pt x="1972603" y="356887"/>
                  </a:lnTo>
                  <a:lnTo>
                    <a:pt x="1986593" y="343080"/>
                  </a:lnTo>
                  <a:lnTo>
                    <a:pt x="2000583" y="328157"/>
                  </a:lnTo>
                  <a:lnTo>
                    <a:pt x="2014573" y="312195"/>
                  </a:lnTo>
                  <a:lnTo>
                    <a:pt x="2028563" y="295310"/>
                  </a:lnTo>
                  <a:lnTo>
                    <a:pt x="2042553" y="277657"/>
                  </a:lnTo>
                  <a:lnTo>
                    <a:pt x="2056543" y="259428"/>
                  </a:lnTo>
                  <a:lnTo>
                    <a:pt x="2070533" y="240841"/>
                  </a:lnTo>
                  <a:lnTo>
                    <a:pt x="2084523" y="222133"/>
                  </a:lnTo>
                  <a:lnTo>
                    <a:pt x="2098513" y="203546"/>
                  </a:lnTo>
                  <a:lnTo>
                    <a:pt x="2112504" y="185317"/>
                  </a:lnTo>
                  <a:lnTo>
                    <a:pt x="2126494" y="167665"/>
                  </a:lnTo>
                  <a:lnTo>
                    <a:pt x="2140484" y="150780"/>
                  </a:lnTo>
                  <a:lnTo>
                    <a:pt x="2154474" y="134818"/>
                  </a:lnTo>
                  <a:lnTo>
                    <a:pt x="2168464" y="119895"/>
                  </a:lnTo>
                  <a:lnTo>
                    <a:pt x="2182454" y="106088"/>
                  </a:lnTo>
                  <a:lnTo>
                    <a:pt x="2196444" y="93436"/>
                  </a:lnTo>
                  <a:lnTo>
                    <a:pt x="2210434" y="81944"/>
                  </a:lnTo>
                  <a:lnTo>
                    <a:pt x="2224424" y="71589"/>
                  </a:lnTo>
                  <a:lnTo>
                    <a:pt x="2238414" y="62327"/>
                  </a:lnTo>
                  <a:lnTo>
                    <a:pt x="2252404" y="54094"/>
                  </a:lnTo>
                  <a:lnTo>
                    <a:pt x="2266395" y="46819"/>
                  </a:lnTo>
                  <a:lnTo>
                    <a:pt x="2280385" y="40423"/>
                  </a:lnTo>
                  <a:lnTo>
                    <a:pt x="2294375" y="34824"/>
                  </a:lnTo>
                  <a:lnTo>
                    <a:pt x="2308365" y="29943"/>
                  </a:lnTo>
                  <a:lnTo>
                    <a:pt x="2322355" y="25702"/>
                  </a:lnTo>
                  <a:lnTo>
                    <a:pt x="2336345" y="22028"/>
                  </a:lnTo>
                  <a:lnTo>
                    <a:pt x="2350335" y="18854"/>
                  </a:lnTo>
                  <a:lnTo>
                    <a:pt x="2364325" y="16116"/>
                  </a:lnTo>
                  <a:lnTo>
                    <a:pt x="2378315" y="13761"/>
                  </a:lnTo>
                  <a:lnTo>
                    <a:pt x="2392305" y="11737"/>
                  </a:lnTo>
                  <a:lnTo>
                    <a:pt x="2406296" y="10001"/>
                  </a:lnTo>
                  <a:lnTo>
                    <a:pt x="2420286" y="8514"/>
                  </a:lnTo>
                  <a:lnTo>
                    <a:pt x="2434276" y="7241"/>
                  </a:lnTo>
                  <a:lnTo>
                    <a:pt x="2448266" y="6152"/>
                  </a:lnTo>
                  <a:lnTo>
                    <a:pt x="2462256" y="5222"/>
                  </a:lnTo>
                  <a:lnTo>
                    <a:pt x="2476246" y="4427"/>
                  </a:lnTo>
                  <a:lnTo>
                    <a:pt x="2490236" y="3749"/>
                  </a:lnTo>
                  <a:lnTo>
                    <a:pt x="2504226" y="3170"/>
                  </a:lnTo>
                  <a:lnTo>
                    <a:pt x="2518216" y="2677"/>
                  </a:lnTo>
                  <a:lnTo>
                    <a:pt x="2532206" y="2256"/>
                  </a:lnTo>
                  <a:lnTo>
                    <a:pt x="2546196" y="1898"/>
                  </a:lnTo>
                  <a:lnTo>
                    <a:pt x="2560187" y="1593"/>
                  </a:lnTo>
                  <a:lnTo>
                    <a:pt x="2574177" y="1333"/>
                  </a:lnTo>
                  <a:lnTo>
                    <a:pt x="2588167" y="1111"/>
                  </a:lnTo>
                  <a:lnTo>
                    <a:pt x="2602157" y="922"/>
                  </a:lnTo>
                  <a:lnTo>
                    <a:pt x="2616147" y="762"/>
                  </a:lnTo>
                  <a:lnTo>
                    <a:pt x="2630137" y="625"/>
                  </a:lnTo>
                  <a:lnTo>
                    <a:pt x="2644127" y="509"/>
                  </a:lnTo>
                  <a:lnTo>
                    <a:pt x="2658117" y="410"/>
                  </a:lnTo>
                  <a:lnTo>
                    <a:pt x="2672107" y="325"/>
                  </a:lnTo>
                  <a:lnTo>
                    <a:pt x="2686097" y="254"/>
                  </a:lnTo>
                  <a:lnTo>
                    <a:pt x="2700087" y="193"/>
                  </a:lnTo>
                  <a:lnTo>
                    <a:pt x="2714078" y="141"/>
                  </a:lnTo>
                  <a:lnTo>
                    <a:pt x="2728068" y="96"/>
                  </a:lnTo>
                  <a:lnTo>
                    <a:pt x="2742058" y="59"/>
                  </a:lnTo>
                  <a:lnTo>
                    <a:pt x="2756048" y="27"/>
                  </a:lnTo>
                  <a:lnTo>
                    <a:pt x="2770038" y="0"/>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63" name="pl63"/>
            <p:cNvSpPr/>
            <p:nvPr/>
          </p:nvSpPr>
          <p:spPr>
            <a:xfrm>
              <a:off x="2737948" y="4914728"/>
              <a:ext cx="4155057" cy="308753"/>
            </a:xfrm>
            <a:custGeom>
              <a:avLst/>
              <a:pathLst>
                <a:path w="4155057" h="308753">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3"/>
                  </a:lnTo>
                  <a:lnTo>
                    <a:pt x="2784028" y="121"/>
                  </a:lnTo>
                  <a:lnTo>
                    <a:pt x="2798018" y="143"/>
                  </a:lnTo>
                  <a:lnTo>
                    <a:pt x="2812008" y="168"/>
                  </a:lnTo>
                  <a:lnTo>
                    <a:pt x="2825998" y="197"/>
                  </a:lnTo>
                  <a:lnTo>
                    <a:pt x="2839988" y="232"/>
                  </a:lnTo>
                  <a:lnTo>
                    <a:pt x="2853978" y="272"/>
                  </a:lnTo>
                  <a:lnTo>
                    <a:pt x="2867969" y="320"/>
                  </a:lnTo>
                  <a:lnTo>
                    <a:pt x="2881959" y="377"/>
                  </a:lnTo>
                  <a:lnTo>
                    <a:pt x="2895949" y="443"/>
                  </a:lnTo>
                  <a:lnTo>
                    <a:pt x="2909939" y="520"/>
                  </a:lnTo>
                  <a:lnTo>
                    <a:pt x="2923929" y="611"/>
                  </a:lnTo>
                  <a:lnTo>
                    <a:pt x="2937919" y="718"/>
                  </a:lnTo>
                  <a:lnTo>
                    <a:pt x="2951909" y="844"/>
                  </a:lnTo>
                  <a:lnTo>
                    <a:pt x="2965899" y="992"/>
                  </a:lnTo>
                  <a:lnTo>
                    <a:pt x="2979889" y="1165"/>
                  </a:lnTo>
                  <a:lnTo>
                    <a:pt x="2993879" y="1369"/>
                  </a:lnTo>
                  <a:lnTo>
                    <a:pt x="3007870" y="1608"/>
                  </a:lnTo>
                  <a:lnTo>
                    <a:pt x="3021860" y="1888"/>
                  </a:lnTo>
                  <a:lnTo>
                    <a:pt x="3035850" y="2217"/>
                  </a:lnTo>
                  <a:lnTo>
                    <a:pt x="3049840" y="2603"/>
                  </a:lnTo>
                  <a:lnTo>
                    <a:pt x="3063830" y="3055"/>
                  </a:lnTo>
                  <a:lnTo>
                    <a:pt x="3077820" y="3585"/>
                  </a:lnTo>
                  <a:lnTo>
                    <a:pt x="3091810" y="4205"/>
                  </a:lnTo>
                  <a:lnTo>
                    <a:pt x="3105800" y="4931"/>
                  </a:lnTo>
                  <a:lnTo>
                    <a:pt x="3119790" y="5779"/>
                  </a:lnTo>
                  <a:lnTo>
                    <a:pt x="3133780" y="6771"/>
                  </a:lnTo>
                  <a:lnTo>
                    <a:pt x="3147770" y="7928"/>
                  </a:lnTo>
                  <a:lnTo>
                    <a:pt x="3161761" y="9277"/>
                  </a:lnTo>
                  <a:lnTo>
                    <a:pt x="3175751" y="10848"/>
                  </a:lnTo>
                  <a:lnTo>
                    <a:pt x="3189741" y="12672"/>
                  </a:lnTo>
                  <a:lnTo>
                    <a:pt x="3203731" y="14789"/>
                  </a:lnTo>
                  <a:lnTo>
                    <a:pt x="3217721" y="17238"/>
                  </a:lnTo>
                  <a:lnTo>
                    <a:pt x="3231711" y="20066"/>
                  </a:lnTo>
                  <a:lnTo>
                    <a:pt x="3245701" y="23320"/>
                  </a:lnTo>
                  <a:lnTo>
                    <a:pt x="3259691" y="27052"/>
                  </a:lnTo>
                  <a:lnTo>
                    <a:pt x="3273681" y="31316"/>
                  </a:lnTo>
                  <a:lnTo>
                    <a:pt x="3287671" y="36166"/>
                  </a:lnTo>
                  <a:lnTo>
                    <a:pt x="3301661" y="41654"/>
                  </a:lnTo>
                  <a:lnTo>
                    <a:pt x="3315652" y="47830"/>
                  </a:lnTo>
                  <a:lnTo>
                    <a:pt x="3329642" y="54733"/>
                  </a:lnTo>
                  <a:lnTo>
                    <a:pt x="3343632" y="62394"/>
                  </a:lnTo>
                  <a:lnTo>
                    <a:pt x="3357622" y="70829"/>
                  </a:lnTo>
                  <a:lnTo>
                    <a:pt x="3371612" y="80033"/>
                  </a:lnTo>
                  <a:lnTo>
                    <a:pt x="3385602" y="89982"/>
                  </a:lnTo>
                  <a:lnTo>
                    <a:pt x="3399592" y="100623"/>
                  </a:lnTo>
                  <a:lnTo>
                    <a:pt x="3413582" y="111880"/>
                  </a:lnTo>
                  <a:lnTo>
                    <a:pt x="3427572" y="123648"/>
                  </a:lnTo>
                  <a:lnTo>
                    <a:pt x="3441562" y="135801"/>
                  </a:lnTo>
                  <a:lnTo>
                    <a:pt x="3455552" y="148192"/>
                  </a:lnTo>
                  <a:lnTo>
                    <a:pt x="3469543" y="160664"/>
                  </a:lnTo>
                  <a:lnTo>
                    <a:pt x="3483533" y="173056"/>
                  </a:lnTo>
                  <a:lnTo>
                    <a:pt x="3497523" y="185208"/>
                  </a:lnTo>
                  <a:lnTo>
                    <a:pt x="3511513" y="196976"/>
                  </a:lnTo>
                  <a:lnTo>
                    <a:pt x="3525503" y="208233"/>
                  </a:lnTo>
                  <a:lnTo>
                    <a:pt x="3539493" y="218875"/>
                  </a:lnTo>
                  <a:lnTo>
                    <a:pt x="3553483" y="228823"/>
                  </a:lnTo>
                  <a:lnTo>
                    <a:pt x="3567473" y="238028"/>
                  </a:lnTo>
                  <a:lnTo>
                    <a:pt x="3581463" y="246463"/>
                  </a:lnTo>
                  <a:lnTo>
                    <a:pt x="3595453" y="254124"/>
                  </a:lnTo>
                  <a:lnTo>
                    <a:pt x="3609444" y="261027"/>
                  </a:lnTo>
                  <a:lnTo>
                    <a:pt x="3623434" y="267202"/>
                  </a:lnTo>
                  <a:lnTo>
                    <a:pt x="3637424" y="272690"/>
                  </a:lnTo>
                  <a:lnTo>
                    <a:pt x="3651414" y="277540"/>
                  </a:lnTo>
                  <a:lnTo>
                    <a:pt x="3665404" y="281804"/>
                  </a:lnTo>
                  <a:lnTo>
                    <a:pt x="3679394" y="285537"/>
                  </a:lnTo>
                  <a:lnTo>
                    <a:pt x="3693384" y="288791"/>
                  </a:lnTo>
                  <a:lnTo>
                    <a:pt x="3707374" y="291618"/>
                  </a:lnTo>
                  <a:lnTo>
                    <a:pt x="3721364" y="294067"/>
                  </a:lnTo>
                  <a:lnTo>
                    <a:pt x="3735354" y="296184"/>
                  </a:lnTo>
                  <a:lnTo>
                    <a:pt x="3749344" y="298009"/>
                  </a:lnTo>
                  <a:lnTo>
                    <a:pt x="3763335" y="299579"/>
                  </a:lnTo>
                  <a:lnTo>
                    <a:pt x="3777325" y="300928"/>
                  </a:lnTo>
                  <a:lnTo>
                    <a:pt x="3791315" y="302085"/>
                  </a:lnTo>
                  <a:lnTo>
                    <a:pt x="3805305" y="303077"/>
                  </a:lnTo>
                  <a:lnTo>
                    <a:pt x="3819295" y="303926"/>
                  </a:lnTo>
                  <a:lnTo>
                    <a:pt x="3833285" y="304652"/>
                  </a:lnTo>
                  <a:lnTo>
                    <a:pt x="3847275" y="305272"/>
                  </a:lnTo>
                  <a:lnTo>
                    <a:pt x="3861265" y="305802"/>
                  </a:lnTo>
                  <a:lnTo>
                    <a:pt x="3875255" y="306254"/>
                  </a:lnTo>
                  <a:lnTo>
                    <a:pt x="3889245" y="306639"/>
                  </a:lnTo>
                  <a:lnTo>
                    <a:pt x="3903235" y="306968"/>
                  </a:lnTo>
                  <a:lnTo>
                    <a:pt x="3917226" y="307249"/>
                  </a:lnTo>
                  <a:lnTo>
                    <a:pt x="3931216" y="307488"/>
                  </a:lnTo>
                  <a:lnTo>
                    <a:pt x="3945206" y="307691"/>
                  </a:lnTo>
                  <a:lnTo>
                    <a:pt x="3959196" y="307865"/>
                  </a:lnTo>
                  <a:lnTo>
                    <a:pt x="3973186" y="308012"/>
                  </a:lnTo>
                  <a:lnTo>
                    <a:pt x="3987176" y="308138"/>
                  </a:lnTo>
                  <a:lnTo>
                    <a:pt x="4001166" y="308245"/>
                  </a:lnTo>
                  <a:lnTo>
                    <a:pt x="4015156" y="308336"/>
                  </a:lnTo>
                  <a:lnTo>
                    <a:pt x="4029146" y="308414"/>
                  </a:lnTo>
                  <a:lnTo>
                    <a:pt x="4043136" y="308480"/>
                  </a:lnTo>
                  <a:lnTo>
                    <a:pt x="4057126" y="308536"/>
                  </a:lnTo>
                  <a:lnTo>
                    <a:pt x="4071117" y="308584"/>
                  </a:lnTo>
                  <a:lnTo>
                    <a:pt x="4085107" y="308625"/>
                  </a:lnTo>
                  <a:lnTo>
                    <a:pt x="4099097" y="308659"/>
                  </a:lnTo>
                  <a:lnTo>
                    <a:pt x="4113087" y="308689"/>
                  </a:lnTo>
                  <a:lnTo>
                    <a:pt x="4127077" y="308714"/>
                  </a:lnTo>
                  <a:lnTo>
                    <a:pt x="4141067" y="308735"/>
                  </a:lnTo>
                  <a:lnTo>
                    <a:pt x="4155057" y="308753"/>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16012"/>
              <a:ext cx="4155057" cy="154376"/>
            </a:xfrm>
            <a:custGeom>
              <a:avLst/>
              <a:pathLst>
                <a:path w="4155057" h="154376">
                  <a:moveTo>
                    <a:pt x="0" y="51"/>
                  </a:moveTo>
                  <a:lnTo>
                    <a:pt x="13990" y="60"/>
                  </a:lnTo>
                  <a:lnTo>
                    <a:pt x="27980" y="71"/>
                  </a:lnTo>
                  <a:lnTo>
                    <a:pt x="41970" y="84"/>
                  </a:lnTo>
                  <a:lnTo>
                    <a:pt x="55960" y="98"/>
                  </a:lnTo>
                  <a:lnTo>
                    <a:pt x="69950" y="116"/>
                  </a:lnTo>
                  <a:lnTo>
                    <a:pt x="83940" y="136"/>
                  </a:lnTo>
                  <a:lnTo>
                    <a:pt x="97930" y="160"/>
                  </a:lnTo>
                  <a:lnTo>
                    <a:pt x="111920" y="188"/>
                  </a:lnTo>
                  <a:lnTo>
                    <a:pt x="125910" y="221"/>
                  </a:lnTo>
                  <a:lnTo>
                    <a:pt x="139900" y="260"/>
                  </a:lnTo>
                  <a:lnTo>
                    <a:pt x="153891" y="305"/>
                  </a:lnTo>
                  <a:lnTo>
                    <a:pt x="167881" y="359"/>
                  </a:lnTo>
                  <a:lnTo>
                    <a:pt x="181871" y="422"/>
                  </a:lnTo>
                  <a:lnTo>
                    <a:pt x="195861" y="496"/>
                  </a:lnTo>
                  <a:lnTo>
                    <a:pt x="209851" y="582"/>
                  </a:lnTo>
                  <a:lnTo>
                    <a:pt x="223841" y="684"/>
                  </a:lnTo>
                  <a:lnTo>
                    <a:pt x="237831" y="804"/>
                  </a:lnTo>
                  <a:lnTo>
                    <a:pt x="251821" y="944"/>
                  </a:lnTo>
                  <a:lnTo>
                    <a:pt x="265811" y="1108"/>
                  </a:lnTo>
                  <a:lnTo>
                    <a:pt x="279801" y="1301"/>
                  </a:lnTo>
                  <a:lnTo>
                    <a:pt x="293791" y="1527"/>
                  </a:lnTo>
                  <a:lnTo>
                    <a:pt x="307782" y="1792"/>
                  </a:lnTo>
                  <a:lnTo>
                    <a:pt x="321772" y="2102"/>
                  </a:lnTo>
                  <a:lnTo>
                    <a:pt x="335762" y="2465"/>
                  </a:lnTo>
                  <a:lnTo>
                    <a:pt x="349752" y="2889"/>
                  </a:lnTo>
                  <a:lnTo>
                    <a:pt x="363742" y="3385"/>
                  </a:lnTo>
                  <a:lnTo>
                    <a:pt x="377732" y="3964"/>
                  </a:lnTo>
                  <a:lnTo>
                    <a:pt x="391722" y="4638"/>
                  </a:lnTo>
                  <a:lnTo>
                    <a:pt x="405712" y="5424"/>
                  </a:lnTo>
                  <a:lnTo>
                    <a:pt x="419702" y="6336"/>
                  </a:lnTo>
                  <a:lnTo>
                    <a:pt x="433692" y="7394"/>
                  </a:lnTo>
                  <a:lnTo>
                    <a:pt x="447682" y="8619"/>
                  </a:lnTo>
                  <a:lnTo>
                    <a:pt x="461673" y="10033"/>
                  </a:lnTo>
                  <a:lnTo>
                    <a:pt x="475663" y="11660"/>
                  </a:lnTo>
                  <a:lnTo>
                    <a:pt x="489653" y="13526"/>
                  </a:lnTo>
                  <a:lnTo>
                    <a:pt x="503643" y="15658"/>
                  </a:lnTo>
                  <a:lnTo>
                    <a:pt x="517633" y="18083"/>
                  </a:lnTo>
                  <a:lnTo>
                    <a:pt x="531623" y="20827"/>
                  </a:lnTo>
                  <a:lnTo>
                    <a:pt x="545613" y="23915"/>
                  </a:lnTo>
                  <a:lnTo>
                    <a:pt x="559603" y="27366"/>
                  </a:lnTo>
                  <a:lnTo>
                    <a:pt x="573593" y="31197"/>
                  </a:lnTo>
                  <a:lnTo>
                    <a:pt x="587583" y="35414"/>
                  </a:lnTo>
                  <a:lnTo>
                    <a:pt x="601574" y="40016"/>
                  </a:lnTo>
                  <a:lnTo>
                    <a:pt x="615564" y="44991"/>
                  </a:lnTo>
                  <a:lnTo>
                    <a:pt x="629554" y="50311"/>
                  </a:lnTo>
                  <a:lnTo>
                    <a:pt x="643544" y="55940"/>
                  </a:lnTo>
                  <a:lnTo>
                    <a:pt x="657534" y="61824"/>
                  </a:lnTo>
                  <a:lnTo>
                    <a:pt x="671524" y="67900"/>
                  </a:lnTo>
                  <a:lnTo>
                    <a:pt x="685514" y="74096"/>
                  </a:lnTo>
                  <a:lnTo>
                    <a:pt x="699504" y="80332"/>
                  </a:lnTo>
                  <a:lnTo>
                    <a:pt x="713494" y="86528"/>
                  </a:lnTo>
                  <a:lnTo>
                    <a:pt x="727484" y="92604"/>
                  </a:lnTo>
                  <a:lnTo>
                    <a:pt x="741474" y="98488"/>
                  </a:lnTo>
                  <a:lnTo>
                    <a:pt x="755465" y="104116"/>
                  </a:lnTo>
                  <a:lnTo>
                    <a:pt x="769455" y="109437"/>
                  </a:lnTo>
                  <a:lnTo>
                    <a:pt x="783445" y="114411"/>
                  </a:lnTo>
                  <a:lnTo>
                    <a:pt x="797435" y="119014"/>
                  </a:lnTo>
                  <a:lnTo>
                    <a:pt x="811425" y="123231"/>
                  </a:lnTo>
                  <a:lnTo>
                    <a:pt x="825415" y="127062"/>
                  </a:lnTo>
                  <a:lnTo>
                    <a:pt x="839405" y="130513"/>
                  </a:lnTo>
                  <a:lnTo>
                    <a:pt x="853395" y="133601"/>
                  </a:lnTo>
                  <a:lnTo>
                    <a:pt x="867385" y="136345"/>
                  </a:lnTo>
                  <a:lnTo>
                    <a:pt x="881375" y="138770"/>
                  </a:lnTo>
                  <a:lnTo>
                    <a:pt x="895365" y="140902"/>
                  </a:lnTo>
                  <a:lnTo>
                    <a:pt x="909356" y="142768"/>
                  </a:lnTo>
                  <a:lnTo>
                    <a:pt x="923346" y="144395"/>
                  </a:lnTo>
                  <a:lnTo>
                    <a:pt x="937336" y="145809"/>
                  </a:lnTo>
                  <a:lnTo>
                    <a:pt x="951326" y="147033"/>
                  </a:lnTo>
                  <a:lnTo>
                    <a:pt x="965316" y="148092"/>
                  </a:lnTo>
                  <a:lnTo>
                    <a:pt x="979306" y="149004"/>
                  </a:lnTo>
                  <a:lnTo>
                    <a:pt x="993296" y="149789"/>
                  </a:lnTo>
                  <a:lnTo>
                    <a:pt x="1007286" y="150464"/>
                  </a:lnTo>
                  <a:lnTo>
                    <a:pt x="1021276" y="151042"/>
                  </a:lnTo>
                  <a:lnTo>
                    <a:pt x="1035266" y="151538"/>
                  </a:lnTo>
                  <a:lnTo>
                    <a:pt x="1049256" y="151963"/>
                  </a:lnTo>
                  <a:lnTo>
                    <a:pt x="1063247" y="152326"/>
                  </a:lnTo>
                  <a:lnTo>
                    <a:pt x="1077237" y="152636"/>
                  </a:lnTo>
                  <a:lnTo>
                    <a:pt x="1091227" y="152901"/>
                  </a:lnTo>
                  <a:lnTo>
                    <a:pt x="1105217" y="153127"/>
                  </a:lnTo>
                  <a:lnTo>
                    <a:pt x="1119207" y="153319"/>
                  </a:lnTo>
                  <a:lnTo>
                    <a:pt x="1133197" y="153484"/>
                  </a:lnTo>
                  <a:lnTo>
                    <a:pt x="1147187" y="153624"/>
                  </a:lnTo>
                  <a:lnTo>
                    <a:pt x="1161177" y="153744"/>
                  </a:lnTo>
                  <a:lnTo>
                    <a:pt x="1175167" y="153845"/>
                  </a:lnTo>
                  <a:lnTo>
                    <a:pt x="1189157" y="153932"/>
                  </a:lnTo>
                  <a:lnTo>
                    <a:pt x="1203148" y="154006"/>
                  </a:lnTo>
                  <a:lnTo>
                    <a:pt x="1217138" y="154069"/>
                  </a:lnTo>
                  <a:lnTo>
                    <a:pt x="1231128" y="154122"/>
                  </a:lnTo>
                  <a:lnTo>
                    <a:pt x="1245118" y="154168"/>
                  </a:lnTo>
                  <a:lnTo>
                    <a:pt x="1259108" y="154207"/>
                  </a:lnTo>
                  <a:lnTo>
                    <a:pt x="1273098" y="154240"/>
                  </a:lnTo>
                  <a:lnTo>
                    <a:pt x="1287088" y="154268"/>
                  </a:lnTo>
                  <a:lnTo>
                    <a:pt x="1301078" y="154292"/>
                  </a:lnTo>
                  <a:lnTo>
                    <a:pt x="1315068" y="154312"/>
                  </a:lnTo>
                  <a:lnTo>
                    <a:pt x="1329058" y="154329"/>
                  </a:lnTo>
                  <a:lnTo>
                    <a:pt x="1343048" y="154344"/>
                  </a:lnTo>
                  <a:lnTo>
                    <a:pt x="1357039" y="154357"/>
                  </a:lnTo>
                  <a:lnTo>
                    <a:pt x="1371029" y="154367"/>
                  </a:lnTo>
                  <a:lnTo>
                    <a:pt x="1385019" y="154376"/>
                  </a:lnTo>
                  <a:lnTo>
                    <a:pt x="1385019" y="154376"/>
                  </a:lnTo>
                  <a:lnTo>
                    <a:pt x="1399009" y="154367"/>
                  </a:lnTo>
                  <a:lnTo>
                    <a:pt x="1412999" y="154357"/>
                  </a:lnTo>
                  <a:lnTo>
                    <a:pt x="1426989" y="154344"/>
                  </a:lnTo>
                  <a:lnTo>
                    <a:pt x="1440979" y="154329"/>
                  </a:lnTo>
                  <a:lnTo>
                    <a:pt x="1454969" y="154312"/>
                  </a:lnTo>
                  <a:lnTo>
                    <a:pt x="1468959" y="154292"/>
                  </a:lnTo>
                  <a:lnTo>
                    <a:pt x="1482949" y="154268"/>
                  </a:lnTo>
                  <a:lnTo>
                    <a:pt x="1496939" y="154240"/>
                  </a:lnTo>
                  <a:lnTo>
                    <a:pt x="1510930" y="154207"/>
                  </a:lnTo>
                  <a:lnTo>
                    <a:pt x="1524920" y="154168"/>
                  </a:lnTo>
                  <a:lnTo>
                    <a:pt x="1538910" y="154122"/>
                  </a:lnTo>
                  <a:lnTo>
                    <a:pt x="1552900" y="154069"/>
                  </a:lnTo>
                  <a:lnTo>
                    <a:pt x="1566890" y="154006"/>
                  </a:lnTo>
                  <a:lnTo>
                    <a:pt x="1580880" y="153932"/>
                  </a:lnTo>
                  <a:lnTo>
                    <a:pt x="1594870" y="153845"/>
                  </a:lnTo>
                  <a:lnTo>
                    <a:pt x="1608860" y="153744"/>
                  </a:lnTo>
                  <a:lnTo>
                    <a:pt x="1622850" y="153624"/>
                  </a:lnTo>
                  <a:lnTo>
                    <a:pt x="1636840" y="153484"/>
                  </a:lnTo>
                  <a:lnTo>
                    <a:pt x="1650830" y="153319"/>
                  </a:lnTo>
                  <a:lnTo>
                    <a:pt x="1664821" y="153127"/>
                  </a:lnTo>
                  <a:lnTo>
                    <a:pt x="1678811" y="152901"/>
                  </a:lnTo>
                  <a:lnTo>
                    <a:pt x="1692801" y="152636"/>
                  </a:lnTo>
                  <a:lnTo>
                    <a:pt x="1706791" y="152326"/>
                  </a:lnTo>
                  <a:lnTo>
                    <a:pt x="1720781" y="151963"/>
                  </a:lnTo>
                  <a:lnTo>
                    <a:pt x="1734771" y="151538"/>
                  </a:lnTo>
                  <a:lnTo>
                    <a:pt x="1748761" y="151042"/>
                  </a:lnTo>
                  <a:lnTo>
                    <a:pt x="1762751" y="150464"/>
                  </a:lnTo>
                  <a:lnTo>
                    <a:pt x="1776741" y="149789"/>
                  </a:lnTo>
                  <a:lnTo>
                    <a:pt x="1790731" y="149004"/>
                  </a:lnTo>
                  <a:lnTo>
                    <a:pt x="1804722" y="148092"/>
                  </a:lnTo>
                  <a:lnTo>
                    <a:pt x="1818712" y="147033"/>
                  </a:lnTo>
                  <a:lnTo>
                    <a:pt x="1832702" y="145809"/>
                  </a:lnTo>
                  <a:lnTo>
                    <a:pt x="1846692" y="144395"/>
                  </a:lnTo>
                  <a:lnTo>
                    <a:pt x="1860682" y="142768"/>
                  </a:lnTo>
                  <a:lnTo>
                    <a:pt x="1874672" y="140902"/>
                  </a:lnTo>
                  <a:lnTo>
                    <a:pt x="1888662" y="138770"/>
                  </a:lnTo>
                  <a:lnTo>
                    <a:pt x="1902652" y="136345"/>
                  </a:lnTo>
                  <a:lnTo>
                    <a:pt x="1916642" y="133601"/>
                  </a:lnTo>
                  <a:lnTo>
                    <a:pt x="1930632" y="130513"/>
                  </a:lnTo>
                  <a:lnTo>
                    <a:pt x="1944622" y="127062"/>
                  </a:lnTo>
                  <a:lnTo>
                    <a:pt x="1958613" y="123231"/>
                  </a:lnTo>
                  <a:lnTo>
                    <a:pt x="1972603" y="119014"/>
                  </a:lnTo>
                  <a:lnTo>
                    <a:pt x="1986593" y="114411"/>
                  </a:lnTo>
                  <a:lnTo>
                    <a:pt x="2000583" y="109437"/>
                  </a:lnTo>
                  <a:lnTo>
                    <a:pt x="2014573" y="104116"/>
                  </a:lnTo>
                  <a:lnTo>
                    <a:pt x="2028563" y="98488"/>
                  </a:lnTo>
                  <a:lnTo>
                    <a:pt x="2042553" y="92604"/>
                  </a:lnTo>
                  <a:lnTo>
                    <a:pt x="2056543" y="86528"/>
                  </a:lnTo>
                  <a:lnTo>
                    <a:pt x="2070533" y="80332"/>
                  </a:lnTo>
                  <a:lnTo>
                    <a:pt x="2084523" y="74096"/>
                  </a:lnTo>
                  <a:lnTo>
                    <a:pt x="2098513" y="67900"/>
                  </a:lnTo>
                  <a:lnTo>
                    <a:pt x="2112504" y="61824"/>
                  </a:lnTo>
                  <a:lnTo>
                    <a:pt x="2126494" y="55940"/>
                  </a:lnTo>
                  <a:lnTo>
                    <a:pt x="2140484" y="50311"/>
                  </a:lnTo>
                  <a:lnTo>
                    <a:pt x="2154474" y="44991"/>
                  </a:lnTo>
                  <a:lnTo>
                    <a:pt x="2168464" y="40016"/>
                  </a:lnTo>
                  <a:lnTo>
                    <a:pt x="2182454" y="35414"/>
                  </a:lnTo>
                  <a:lnTo>
                    <a:pt x="2196444" y="31197"/>
                  </a:lnTo>
                  <a:lnTo>
                    <a:pt x="2210434" y="27366"/>
                  </a:lnTo>
                  <a:lnTo>
                    <a:pt x="2224424" y="23915"/>
                  </a:lnTo>
                  <a:lnTo>
                    <a:pt x="2238414" y="20827"/>
                  </a:lnTo>
                  <a:lnTo>
                    <a:pt x="2252404" y="18083"/>
                  </a:lnTo>
                  <a:lnTo>
                    <a:pt x="2266395" y="15658"/>
                  </a:lnTo>
                  <a:lnTo>
                    <a:pt x="2280385" y="13526"/>
                  </a:lnTo>
                  <a:lnTo>
                    <a:pt x="2294375" y="11660"/>
                  </a:lnTo>
                  <a:lnTo>
                    <a:pt x="2308365" y="10033"/>
                  </a:lnTo>
                  <a:lnTo>
                    <a:pt x="2322355" y="8619"/>
                  </a:lnTo>
                  <a:lnTo>
                    <a:pt x="2336345" y="7394"/>
                  </a:lnTo>
                  <a:lnTo>
                    <a:pt x="2350335" y="6336"/>
                  </a:lnTo>
                  <a:lnTo>
                    <a:pt x="2364325" y="5424"/>
                  </a:lnTo>
                  <a:lnTo>
                    <a:pt x="2378315" y="4638"/>
                  </a:lnTo>
                  <a:lnTo>
                    <a:pt x="2392305" y="3964"/>
                  </a:lnTo>
                  <a:lnTo>
                    <a:pt x="2406296" y="3385"/>
                  </a:lnTo>
                  <a:lnTo>
                    <a:pt x="2420286" y="2889"/>
                  </a:lnTo>
                  <a:lnTo>
                    <a:pt x="2434276" y="2465"/>
                  </a:lnTo>
                  <a:lnTo>
                    <a:pt x="2448266" y="2102"/>
                  </a:lnTo>
                  <a:lnTo>
                    <a:pt x="2462256" y="1792"/>
                  </a:lnTo>
                  <a:lnTo>
                    <a:pt x="2476246" y="1527"/>
                  </a:lnTo>
                  <a:lnTo>
                    <a:pt x="2490236" y="1301"/>
                  </a:lnTo>
                  <a:lnTo>
                    <a:pt x="2504226" y="1108"/>
                  </a:lnTo>
                  <a:lnTo>
                    <a:pt x="2518216" y="944"/>
                  </a:lnTo>
                  <a:lnTo>
                    <a:pt x="2532206" y="804"/>
                  </a:lnTo>
                  <a:lnTo>
                    <a:pt x="2546196" y="684"/>
                  </a:lnTo>
                  <a:lnTo>
                    <a:pt x="2560187" y="582"/>
                  </a:lnTo>
                  <a:lnTo>
                    <a:pt x="2574177" y="496"/>
                  </a:lnTo>
                  <a:lnTo>
                    <a:pt x="2588167" y="422"/>
                  </a:lnTo>
                  <a:lnTo>
                    <a:pt x="2602157" y="359"/>
                  </a:lnTo>
                  <a:lnTo>
                    <a:pt x="2616147" y="305"/>
                  </a:lnTo>
                  <a:lnTo>
                    <a:pt x="2630137" y="260"/>
                  </a:lnTo>
                  <a:lnTo>
                    <a:pt x="2644127" y="221"/>
                  </a:lnTo>
                  <a:lnTo>
                    <a:pt x="2658117" y="188"/>
                  </a:lnTo>
                  <a:lnTo>
                    <a:pt x="2672107" y="160"/>
                  </a:lnTo>
                  <a:lnTo>
                    <a:pt x="2686097" y="136"/>
                  </a:lnTo>
                  <a:lnTo>
                    <a:pt x="2700087" y="116"/>
                  </a:lnTo>
                  <a:lnTo>
                    <a:pt x="2714078" y="98"/>
                  </a:lnTo>
                  <a:lnTo>
                    <a:pt x="2728068" y="84"/>
                  </a:lnTo>
                  <a:lnTo>
                    <a:pt x="2742058" y="71"/>
                  </a:lnTo>
                  <a:lnTo>
                    <a:pt x="2756048" y="60"/>
                  </a:lnTo>
                  <a:lnTo>
                    <a:pt x="2770038" y="5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25232"/>
              <a:ext cx="4155057" cy="1080327"/>
            </a:xfrm>
            <a:custGeom>
              <a:avLst/>
              <a:pathLst>
                <a:path w="4155057" h="1080327">
                  <a:moveTo>
                    <a:pt x="0" y="617196"/>
                  </a:moveTo>
                  <a:lnTo>
                    <a:pt x="13990" y="617169"/>
                  </a:lnTo>
                  <a:lnTo>
                    <a:pt x="27980" y="617137"/>
                  </a:lnTo>
                  <a:lnTo>
                    <a:pt x="41970" y="617099"/>
                  </a:lnTo>
                  <a:lnTo>
                    <a:pt x="55960" y="617055"/>
                  </a:lnTo>
                  <a:lnTo>
                    <a:pt x="69950" y="617003"/>
                  </a:lnTo>
                  <a:lnTo>
                    <a:pt x="83940" y="616942"/>
                  </a:lnTo>
                  <a:lnTo>
                    <a:pt x="97930" y="616870"/>
                  </a:lnTo>
                  <a:lnTo>
                    <a:pt x="111920" y="616786"/>
                  </a:lnTo>
                  <a:lnTo>
                    <a:pt x="125910" y="616687"/>
                  </a:lnTo>
                  <a:lnTo>
                    <a:pt x="139900" y="616571"/>
                  </a:lnTo>
                  <a:lnTo>
                    <a:pt x="153891" y="616434"/>
                  </a:lnTo>
                  <a:lnTo>
                    <a:pt x="167881" y="616273"/>
                  </a:lnTo>
                  <a:lnTo>
                    <a:pt x="181871" y="616085"/>
                  </a:lnTo>
                  <a:lnTo>
                    <a:pt x="195861" y="615863"/>
                  </a:lnTo>
                  <a:lnTo>
                    <a:pt x="209851" y="615603"/>
                  </a:lnTo>
                  <a:lnTo>
                    <a:pt x="223841" y="615298"/>
                  </a:lnTo>
                  <a:lnTo>
                    <a:pt x="237831" y="614939"/>
                  </a:lnTo>
                  <a:lnTo>
                    <a:pt x="251821" y="614519"/>
                  </a:lnTo>
                  <a:lnTo>
                    <a:pt x="265811" y="614025"/>
                  </a:lnTo>
                  <a:lnTo>
                    <a:pt x="279801" y="613447"/>
                  </a:lnTo>
                  <a:lnTo>
                    <a:pt x="293791" y="612769"/>
                  </a:lnTo>
                  <a:lnTo>
                    <a:pt x="307782" y="611974"/>
                  </a:lnTo>
                  <a:lnTo>
                    <a:pt x="321772" y="611044"/>
                  </a:lnTo>
                  <a:lnTo>
                    <a:pt x="335762" y="609955"/>
                  </a:lnTo>
                  <a:lnTo>
                    <a:pt x="349752" y="608682"/>
                  </a:lnTo>
                  <a:lnTo>
                    <a:pt x="363742" y="607194"/>
                  </a:lnTo>
                  <a:lnTo>
                    <a:pt x="377732" y="605458"/>
                  </a:lnTo>
                  <a:lnTo>
                    <a:pt x="391722" y="603435"/>
                  </a:lnTo>
                  <a:lnTo>
                    <a:pt x="405712" y="601080"/>
                  </a:lnTo>
                  <a:lnTo>
                    <a:pt x="419702" y="598342"/>
                  </a:lnTo>
                  <a:lnTo>
                    <a:pt x="433692" y="595168"/>
                  </a:lnTo>
                  <a:lnTo>
                    <a:pt x="447682" y="591493"/>
                  </a:lnTo>
                  <a:lnTo>
                    <a:pt x="461673" y="587252"/>
                  </a:lnTo>
                  <a:lnTo>
                    <a:pt x="475663" y="582371"/>
                  </a:lnTo>
                  <a:lnTo>
                    <a:pt x="489653" y="576773"/>
                  </a:lnTo>
                  <a:lnTo>
                    <a:pt x="503643" y="570377"/>
                  </a:lnTo>
                  <a:lnTo>
                    <a:pt x="517633" y="563102"/>
                  </a:lnTo>
                  <a:lnTo>
                    <a:pt x="531623" y="554869"/>
                  </a:lnTo>
                  <a:lnTo>
                    <a:pt x="545613" y="545607"/>
                  </a:lnTo>
                  <a:lnTo>
                    <a:pt x="559603" y="535252"/>
                  </a:lnTo>
                  <a:lnTo>
                    <a:pt x="573593" y="523760"/>
                  </a:lnTo>
                  <a:lnTo>
                    <a:pt x="587583" y="511108"/>
                  </a:lnTo>
                  <a:lnTo>
                    <a:pt x="601574" y="497301"/>
                  </a:lnTo>
                  <a:lnTo>
                    <a:pt x="615564" y="482378"/>
                  </a:lnTo>
                  <a:lnTo>
                    <a:pt x="629554" y="466416"/>
                  </a:lnTo>
                  <a:lnTo>
                    <a:pt x="643544" y="449531"/>
                  </a:lnTo>
                  <a:lnTo>
                    <a:pt x="657534" y="431879"/>
                  </a:lnTo>
                  <a:lnTo>
                    <a:pt x="671524" y="413650"/>
                  </a:lnTo>
                  <a:lnTo>
                    <a:pt x="685514" y="395063"/>
                  </a:lnTo>
                  <a:lnTo>
                    <a:pt x="699504" y="376354"/>
                  </a:lnTo>
                  <a:lnTo>
                    <a:pt x="713494" y="357767"/>
                  </a:lnTo>
                  <a:lnTo>
                    <a:pt x="727484" y="339539"/>
                  </a:lnTo>
                  <a:lnTo>
                    <a:pt x="741474" y="321886"/>
                  </a:lnTo>
                  <a:lnTo>
                    <a:pt x="755465" y="305001"/>
                  </a:lnTo>
                  <a:lnTo>
                    <a:pt x="769455" y="289039"/>
                  </a:lnTo>
                  <a:lnTo>
                    <a:pt x="783445" y="274116"/>
                  </a:lnTo>
                  <a:lnTo>
                    <a:pt x="797435" y="260309"/>
                  </a:lnTo>
                  <a:lnTo>
                    <a:pt x="811425" y="247657"/>
                  </a:lnTo>
                  <a:lnTo>
                    <a:pt x="825415" y="236165"/>
                  </a:lnTo>
                  <a:lnTo>
                    <a:pt x="839405" y="225811"/>
                  </a:lnTo>
                  <a:lnTo>
                    <a:pt x="853395" y="216548"/>
                  </a:lnTo>
                  <a:lnTo>
                    <a:pt x="867385" y="208316"/>
                  </a:lnTo>
                  <a:lnTo>
                    <a:pt x="881375" y="201041"/>
                  </a:lnTo>
                  <a:lnTo>
                    <a:pt x="895365" y="194644"/>
                  </a:lnTo>
                  <a:lnTo>
                    <a:pt x="909356" y="189046"/>
                  </a:lnTo>
                  <a:lnTo>
                    <a:pt x="923346" y="184165"/>
                  </a:lnTo>
                  <a:lnTo>
                    <a:pt x="937336" y="179924"/>
                  </a:lnTo>
                  <a:lnTo>
                    <a:pt x="951326" y="176250"/>
                  </a:lnTo>
                  <a:lnTo>
                    <a:pt x="965316" y="173075"/>
                  </a:lnTo>
                  <a:lnTo>
                    <a:pt x="979306" y="170338"/>
                  </a:lnTo>
                  <a:lnTo>
                    <a:pt x="993296" y="167982"/>
                  </a:lnTo>
                  <a:lnTo>
                    <a:pt x="1007286" y="165959"/>
                  </a:lnTo>
                  <a:lnTo>
                    <a:pt x="1021276" y="164223"/>
                  </a:lnTo>
                  <a:lnTo>
                    <a:pt x="1035266" y="162736"/>
                  </a:lnTo>
                  <a:lnTo>
                    <a:pt x="1049256" y="161462"/>
                  </a:lnTo>
                  <a:lnTo>
                    <a:pt x="1063247" y="160374"/>
                  </a:lnTo>
                  <a:lnTo>
                    <a:pt x="1077237" y="159443"/>
                  </a:lnTo>
                  <a:lnTo>
                    <a:pt x="1091227" y="158649"/>
                  </a:lnTo>
                  <a:lnTo>
                    <a:pt x="1105217" y="157970"/>
                  </a:lnTo>
                  <a:lnTo>
                    <a:pt x="1119207" y="157392"/>
                  </a:lnTo>
                  <a:lnTo>
                    <a:pt x="1133197" y="156899"/>
                  </a:lnTo>
                  <a:lnTo>
                    <a:pt x="1147187" y="156478"/>
                  </a:lnTo>
                  <a:lnTo>
                    <a:pt x="1161177" y="156120"/>
                  </a:lnTo>
                  <a:lnTo>
                    <a:pt x="1175167" y="155814"/>
                  </a:lnTo>
                  <a:lnTo>
                    <a:pt x="1189157" y="155554"/>
                  </a:lnTo>
                  <a:lnTo>
                    <a:pt x="1203148" y="155333"/>
                  </a:lnTo>
                  <a:lnTo>
                    <a:pt x="1217138" y="155144"/>
                  </a:lnTo>
                  <a:lnTo>
                    <a:pt x="1231128" y="154983"/>
                  </a:lnTo>
                  <a:lnTo>
                    <a:pt x="1245118" y="154847"/>
                  </a:lnTo>
                  <a:lnTo>
                    <a:pt x="1259108" y="154730"/>
                  </a:lnTo>
                  <a:lnTo>
                    <a:pt x="1273098" y="154631"/>
                  </a:lnTo>
                  <a:lnTo>
                    <a:pt x="1287088" y="154547"/>
                  </a:lnTo>
                  <a:lnTo>
                    <a:pt x="1301078" y="154475"/>
                  </a:lnTo>
                  <a:lnTo>
                    <a:pt x="1315068" y="154414"/>
                  </a:lnTo>
                  <a:lnTo>
                    <a:pt x="1329058" y="154362"/>
                  </a:lnTo>
                  <a:lnTo>
                    <a:pt x="1343048" y="154318"/>
                  </a:lnTo>
                  <a:lnTo>
                    <a:pt x="1357039" y="154280"/>
                  </a:lnTo>
                  <a:lnTo>
                    <a:pt x="1371029" y="154248"/>
                  </a:lnTo>
                  <a:lnTo>
                    <a:pt x="1385019" y="154221"/>
                  </a:lnTo>
                  <a:lnTo>
                    <a:pt x="1385019" y="154376"/>
                  </a:lnTo>
                  <a:lnTo>
                    <a:pt x="1399009" y="154431"/>
                  </a:lnTo>
                  <a:lnTo>
                    <a:pt x="1412999" y="154495"/>
                  </a:lnTo>
                  <a:lnTo>
                    <a:pt x="1426989" y="154570"/>
                  </a:lnTo>
                  <a:lnTo>
                    <a:pt x="1440979" y="154659"/>
                  </a:lnTo>
                  <a:lnTo>
                    <a:pt x="1454969" y="154763"/>
                  </a:lnTo>
                  <a:lnTo>
                    <a:pt x="1468959" y="154885"/>
                  </a:lnTo>
                  <a:lnTo>
                    <a:pt x="1482949" y="155028"/>
                  </a:lnTo>
                  <a:lnTo>
                    <a:pt x="1496939" y="155197"/>
                  </a:lnTo>
                  <a:lnTo>
                    <a:pt x="1510930" y="155395"/>
                  </a:lnTo>
                  <a:lnTo>
                    <a:pt x="1524920" y="155628"/>
                  </a:lnTo>
                  <a:lnTo>
                    <a:pt x="1538910" y="155901"/>
                  </a:lnTo>
                  <a:lnTo>
                    <a:pt x="1552900" y="156222"/>
                  </a:lnTo>
                  <a:lnTo>
                    <a:pt x="1566890" y="156600"/>
                  </a:lnTo>
                  <a:lnTo>
                    <a:pt x="1580880" y="157043"/>
                  </a:lnTo>
                  <a:lnTo>
                    <a:pt x="1594870" y="157563"/>
                  </a:lnTo>
                  <a:lnTo>
                    <a:pt x="1608860" y="158174"/>
                  </a:lnTo>
                  <a:lnTo>
                    <a:pt x="1622850" y="158890"/>
                  </a:lnTo>
                  <a:lnTo>
                    <a:pt x="1636840" y="159731"/>
                  </a:lnTo>
                  <a:lnTo>
                    <a:pt x="1650830" y="160718"/>
                  </a:lnTo>
                  <a:lnTo>
                    <a:pt x="1664821" y="161875"/>
                  </a:lnTo>
                  <a:lnTo>
                    <a:pt x="1678811" y="163232"/>
                  </a:lnTo>
                  <a:lnTo>
                    <a:pt x="1692801" y="164821"/>
                  </a:lnTo>
                  <a:lnTo>
                    <a:pt x="1706791" y="166682"/>
                  </a:lnTo>
                  <a:lnTo>
                    <a:pt x="1720781" y="168859"/>
                  </a:lnTo>
                  <a:lnTo>
                    <a:pt x="1734771" y="171405"/>
                  </a:lnTo>
                  <a:lnTo>
                    <a:pt x="1748761" y="174380"/>
                  </a:lnTo>
                  <a:lnTo>
                    <a:pt x="1762751" y="177852"/>
                  </a:lnTo>
                  <a:lnTo>
                    <a:pt x="1776741" y="181899"/>
                  </a:lnTo>
                  <a:lnTo>
                    <a:pt x="1790731" y="186610"/>
                  </a:lnTo>
                  <a:lnTo>
                    <a:pt x="1804722" y="192084"/>
                  </a:lnTo>
                  <a:lnTo>
                    <a:pt x="1818712" y="198434"/>
                  </a:lnTo>
                  <a:lnTo>
                    <a:pt x="1832702" y="205782"/>
                  </a:lnTo>
                  <a:lnTo>
                    <a:pt x="1846692" y="214264"/>
                  </a:lnTo>
                  <a:lnTo>
                    <a:pt x="1860682" y="224026"/>
                  </a:lnTo>
                  <a:lnTo>
                    <a:pt x="1874672" y="235223"/>
                  </a:lnTo>
                  <a:lnTo>
                    <a:pt x="1888662" y="248016"/>
                  </a:lnTo>
                  <a:lnTo>
                    <a:pt x="1902652" y="262566"/>
                  </a:lnTo>
                  <a:lnTo>
                    <a:pt x="1916642" y="279031"/>
                  </a:lnTo>
                  <a:lnTo>
                    <a:pt x="1930632" y="297556"/>
                  </a:lnTo>
                  <a:lnTo>
                    <a:pt x="1944622" y="318265"/>
                  </a:lnTo>
                  <a:lnTo>
                    <a:pt x="1958613" y="341249"/>
                  </a:lnTo>
                  <a:lnTo>
                    <a:pt x="1972603" y="366553"/>
                  </a:lnTo>
                  <a:lnTo>
                    <a:pt x="1986593" y="394167"/>
                  </a:lnTo>
                  <a:lnTo>
                    <a:pt x="2000583" y="424012"/>
                  </a:lnTo>
                  <a:lnTo>
                    <a:pt x="2014573" y="455937"/>
                  </a:lnTo>
                  <a:lnTo>
                    <a:pt x="2028563" y="489707"/>
                  </a:lnTo>
                  <a:lnTo>
                    <a:pt x="2042553" y="525011"/>
                  </a:lnTo>
                  <a:lnTo>
                    <a:pt x="2056543" y="561469"/>
                  </a:lnTo>
                  <a:lnTo>
                    <a:pt x="2070533" y="598643"/>
                  </a:lnTo>
                  <a:lnTo>
                    <a:pt x="2084523" y="636060"/>
                  </a:lnTo>
                  <a:lnTo>
                    <a:pt x="2098513" y="673234"/>
                  </a:lnTo>
                  <a:lnTo>
                    <a:pt x="2112504" y="709692"/>
                  </a:lnTo>
                  <a:lnTo>
                    <a:pt x="2126494" y="744997"/>
                  </a:lnTo>
                  <a:lnTo>
                    <a:pt x="2140484" y="778767"/>
                  </a:lnTo>
                  <a:lnTo>
                    <a:pt x="2154474" y="810691"/>
                  </a:lnTo>
                  <a:lnTo>
                    <a:pt x="2168464" y="840537"/>
                  </a:lnTo>
                  <a:lnTo>
                    <a:pt x="2182454" y="868151"/>
                  </a:lnTo>
                  <a:lnTo>
                    <a:pt x="2196444" y="893455"/>
                  </a:lnTo>
                  <a:lnTo>
                    <a:pt x="2210434" y="916438"/>
                  </a:lnTo>
                  <a:lnTo>
                    <a:pt x="2224424" y="937147"/>
                  </a:lnTo>
                  <a:lnTo>
                    <a:pt x="2238414" y="955673"/>
                  </a:lnTo>
                  <a:lnTo>
                    <a:pt x="2252404" y="972138"/>
                  </a:lnTo>
                  <a:lnTo>
                    <a:pt x="2266395" y="986688"/>
                  </a:lnTo>
                  <a:lnTo>
                    <a:pt x="2280385" y="999480"/>
                  </a:lnTo>
                  <a:lnTo>
                    <a:pt x="2294375" y="1010677"/>
                  </a:lnTo>
                  <a:lnTo>
                    <a:pt x="2308365" y="1020439"/>
                  </a:lnTo>
                  <a:lnTo>
                    <a:pt x="2322355" y="1028921"/>
                  </a:lnTo>
                  <a:lnTo>
                    <a:pt x="2336345" y="1036270"/>
                  </a:lnTo>
                  <a:lnTo>
                    <a:pt x="2350335" y="1042619"/>
                  </a:lnTo>
                  <a:lnTo>
                    <a:pt x="2364325" y="1048093"/>
                  </a:lnTo>
                  <a:lnTo>
                    <a:pt x="2378315" y="1052804"/>
                  </a:lnTo>
                  <a:lnTo>
                    <a:pt x="2392305" y="1056851"/>
                  </a:lnTo>
                  <a:lnTo>
                    <a:pt x="2406296" y="1060323"/>
                  </a:lnTo>
                  <a:lnTo>
                    <a:pt x="2420286" y="1063298"/>
                  </a:lnTo>
                  <a:lnTo>
                    <a:pt x="2434276" y="1065844"/>
                  </a:lnTo>
                  <a:lnTo>
                    <a:pt x="2448266" y="1068022"/>
                  </a:lnTo>
                  <a:lnTo>
                    <a:pt x="2462256" y="1069883"/>
                  </a:lnTo>
                  <a:lnTo>
                    <a:pt x="2476246" y="1071472"/>
                  </a:lnTo>
                  <a:lnTo>
                    <a:pt x="2490236" y="1072828"/>
                  </a:lnTo>
                  <a:lnTo>
                    <a:pt x="2504226" y="1073985"/>
                  </a:lnTo>
                  <a:lnTo>
                    <a:pt x="2518216" y="1074972"/>
                  </a:lnTo>
                  <a:lnTo>
                    <a:pt x="2532206" y="1075813"/>
                  </a:lnTo>
                  <a:lnTo>
                    <a:pt x="2546196" y="1076530"/>
                  </a:lnTo>
                  <a:lnTo>
                    <a:pt x="2560187" y="1077141"/>
                  </a:lnTo>
                  <a:lnTo>
                    <a:pt x="2574177" y="1077661"/>
                  </a:lnTo>
                  <a:lnTo>
                    <a:pt x="2588167" y="1078104"/>
                  </a:lnTo>
                  <a:lnTo>
                    <a:pt x="2602157" y="1078481"/>
                  </a:lnTo>
                  <a:lnTo>
                    <a:pt x="2616147" y="1078802"/>
                  </a:lnTo>
                  <a:lnTo>
                    <a:pt x="2630137" y="1079076"/>
                  </a:lnTo>
                  <a:lnTo>
                    <a:pt x="2644127" y="1079309"/>
                  </a:lnTo>
                  <a:lnTo>
                    <a:pt x="2658117" y="1079507"/>
                  </a:lnTo>
                  <a:lnTo>
                    <a:pt x="2672107" y="1079675"/>
                  </a:lnTo>
                  <a:lnTo>
                    <a:pt x="2686097" y="1079819"/>
                  </a:lnTo>
                  <a:lnTo>
                    <a:pt x="2700087" y="1079941"/>
                  </a:lnTo>
                  <a:lnTo>
                    <a:pt x="2714078" y="1080045"/>
                  </a:lnTo>
                  <a:lnTo>
                    <a:pt x="2728068" y="1080133"/>
                  </a:lnTo>
                  <a:lnTo>
                    <a:pt x="2742058" y="1080209"/>
                  </a:lnTo>
                  <a:lnTo>
                    <a:pt x="2756048" y="1080273"/>
                  </a:lnTo>
                  <a:lnTo>
                    <a:pt x="2770038" y="1080327"/>
                  </a:lnTo>
                  <a:lnTo>
                    <a:pt x="2770038" y="1080275"/>
                  </a:lnTo>
                  <a:lnTo>
                    <a:pt x="2784028" y="1080212"/>
                  </a:lnTo>
                  <a:lnTo>
                    <a:pt x="2798018" y="1080137"/>
                  </a:lnTo>
                  <a:lnTo>
                    <a:pt x="2812008" y="1080049"/>
                  </a:lnTo>
                  <a:lnTo>
                    <a:pt x="2825998" y="1079946"/>
                  </a:lnTo>
                  <a:lnTo>
                    <a:pt x="2839988" y="1079825"/>
                  </a:lnTo>
                  <a:lnTo>
                    <a:pt x="2853978" y="1079682"/>
                  </a:lnTo>
                  <a:lnTo>
                    <a:pt x="2867969" y="1079515"/>
                  </a:lnTo>
                  <a:lnTo>
                    <a:pt x="2881959" y="1079318"/>
                  </a:lnTo>
                  <a:lnTo>
                    <a:pt x="2895949" y="1079087"/>
                  </a:lnTo>
                  <a:lnTo>
                    <a:pt x="2909939" y="1078815"/>
                  </a:lnTo>
                  <a:lnTo>
                    <a:pt x="2923929" y="1078496"/>
                  </a:lnTo>
                  <a:lnTo>
                    <a:pt x="2937919" y="1078122"/>
                  </a:lnTo>
                  <a:lnTo>
                    <a:pt x="2951909" y="1077682"/>
                  </a:lnTo>
                  <a:lnTo>
                    <a:pt x="2965899" y="1077165"/>
                  </a:lnTo>
                  <a:lnTo>
                    <a:pt x="2979889" y="1076558"/>
                  </a:lnTo>
                  <a:lnTo>
                    <a:pt x="2993879" y="1075845"/>
                  </a:lnTo>
                  <a:lnTo>
                    <a:pt x="3007870" y="1075009"/>
                  </a:lnTo>
                  <a:lnTo>
                    <a:pt x="3021860" y="1074028"/>
                  </a:lnTo>
                  <a:lnTo>
                    <a:pt x="3035850" y="1072877"/>
                  </a:lnTo>
                  <a:lnTo>
                    <a:pt x="3049840" y="1071527"/>
                  </a:lnTo>
                  <a:lnTo>
                    <a:pt x="3063830" y="1069944"/>
                  </a:lnTo>
                  <a:lnTo>
                    <a:pt x="3077820" y="1068090"/>
                  </a:lnTo>
                  <a:lnTo>
                    <a:pt x="3091810" y="1065919"/>
                  </a:lnTo>
                  <a:lnTo>
                    <a:pt x="3105800" y="1063379"/>
                  </a:lnTo>
                  <a:lnTo>
                    <a:pt x="3119790" y="1060408"/>
                  </a:lnTo>
                  <a:lnTo>
                    <a:pt x="3133780" y="1056937"/>
                  </a:lnTo>
                  <a:lnTo>
                    <a:pt x="3147770" y="1052887"/>
                  </a:lnTo>
                  <a:lnTo>
                    <a:pt x="3161761" y="1048165"/>
                  </a:lnTo>
                  <a:lnTo>
                    <a:pt x="3175751" y="1042669"/>
                  </a:lnTo>
                  <a:lnTo>
                    <a:pt x="3189741" y="1036283"/>
                  </a:lnTo>
                  <a:lnTo>
                    <a:pt x="3203731" y="1028875"/>
                  </a:lnTo>
                  <a:lnTo>
                    <a:pt x="3217721" y="1020302"/>
                  </a:lnTo>
                  <a:lnTo>
                    <a:pt x="3231711" y="1010406"/>
                  </a:lnTo>
                  <a:lnTo>
                    <a:pt x="3245701" y="999017"/>
                  </a:lnTo>
                  <a:lnTo>
                    <a:pt x="3259691" y="985954"/>
                  </a:lnTo>
                  <a:lnTo>
                    <a:pt x="3273681" y="971030"/>
                  </a:lnTo>
                  <a:lnTo>
                    <a:pt x="3287671" y="954055"/>
                  </a:lnTo>
                  <a:lnTo>
                    <a:pt x="3301661" y="934845"/>
                  </a:lnTo>
                  <a:lnTo>
                    <a:pt x="3315652" y="913232"/>
                  </a:lnTo>
                  <a:lnTo>
                    <a:pt x="3329642" y="889072"/>
                  </a:lnTo>
                  <a:lnTo>
                    <a:pt x="3343632" y="862258"/>
                  </a:lnTo>
                  <a:lnTo>
                    <a:pt x="3357622" y="832736"/>
                  </a:lnTo>
                  <a:lnTo>
                    <a:pt x="3371612" y="800520"/>
                  </a:lnTo>
                  <a:lnTo>
                    <a:pt x="3385602" y="765700"/>
                  </a:lnTo>
                  <a:lnTo>
                    <a:pt x="3399592" y="728455"/>
                  </a:lnTo>
                  <a:lnTo>
                    <a:pt x="3413582" y="689056"/>
                  </a:lnTo>
                  <a:lnTo>
                    <a:pt x="3427572" y="647868"/>
                  </a:lnTo>
                  <a:lnTo>
                    <a:pt x="3441562" y="605334"/>
                  </a:lnTo>
                  <a:lnTo>
                    <a:pt x="3455552" y="561964"/>
                  </a:lnTo>
                  <a:lnTo>
                    <a:pt x="3469543" y="518311"/>
                  </a:lnTo>
                  <a:lnTo>
                    <a:pt x="3483533" y="474941"/>
                  </a:lnTo>
                  <a:lnTo>
                    <a:pt x="3497523" y="432407"/>
                  </a:lnTo>
                  <a:lnTo>
                    <a:pt x="3511513" y="391218"/>
                  </a:lnTo>
                  <a:lnTo>
                    <a:pt x="3525503" y="351820"/>
                  </a:lnTo>
                  <a:lnTo>
                    <a:pt x="3539493" y="314575"/>
                  </a:lnTo>
                  <a:lnTo>
                    <a:pt x="3553483" y="279755"/>
                  </a:lnTo>
                  <a:lnTo>
                    <a:pt x="3567473" y="247539"/>
                  </a:lnTo>
                  <a:lnTo>
                    <a:pt x="3581463" y="218017"/>
                  </a:lnTo>
                  <a:lnTo>
                    <a:pt x="3595453" y="191203"/>
                  </a:lnTo>
                  <a:lnTo>
                    <a:pt x="3609444" y="167042"/>
                  </a:lnTo>
                  <a:lnTo>
                    <a:pt x="3623434" y="145429"/>
                  </a:lnTo>
                  <a:lnTo>
                    <a:pt x="3637424" y="126220"/>
                  </a:lnTo>
                  <a:lnTo>
                    <a:pt x="3651414" y="109245"/>
                  </a:lnTo>
                  <a:lnTo>
                    <a:pt x="3665404" y="94321"/>
                  </a:lnTo>
                  <a:lnTo>
                    <a:pt x="3679394" y="81258"/>
                  </a:lnTo>
                  <a:lnTo>
                    <a:pt x="3693384" y="69869"/>
                  </a:lnTo>
                  <a:lnTo>
                    <a:pt x="3707374" y="59973"/>
                  </a:lnTo>
                  <a:lnTo>
                    <a:pt x="3721364" y="51400"/>
                  </a:lnTo>
                  <a:lnTo>
                    <a:pt x="3735354" y="43992"/>
                  </a:lnTo>
                  <a:lnTo>
                    <a:pt x="3749344" y="37605"/>
                  </a:lnTo>
                  <a:lnTo>
                    <a:pt x="3763335" y="32110"/>
                  </a:lnTo>
                  <a:lnTo>
                    <a:pt x="3777325" y="27388"/>
                  </a:lnTo>
                  <a:lnTo>
                    <a:pt x="3791315" y="23337"/>
                  </a:lnTo>
                  <a:lnTo>
                    <a:pt x="3805305" y="19867"/>
                  </a:lnTo>
                  <a:lnTo>
                    <a:pt x="3819295" y="16896"/>
                  </a:lnTo>
                  <a:lnTo>
                    <a:pt x="3833285" y="14355"/>
                  </a:lnTo>
                  <a:lnTo>
                    <a:pt x="3847275" y="12185"/>
                  </a:lnTo>
                  <a:lnTo>
                    <a:pt x="3861265" y="10331"/>
                  </a:lnTo>
                  <a:lnTo>
                    <a:pt x="3875255" y="8748"/>
                  </a:lnTo>
                  <a:lnTo>
                    <a:pt x="3889245" y="7398"/>
                  </a:lnTo>
                  <a:lnTo>
                    <a:pt x="3903235" y="6247"/>
                  </a:lnTo>
                  <a:lnTo>
                    <a:pt x="3917226" y="5266"/>
                  </a:lnTo>
                  <a:lnTo>
                    <a:pt x="3931216" y="4430"/>
                  </a:lnTo>
                  <a:lnTo>
                    <a:pt x="3945206" y="3717"/>
                  </a:lnTo>
                  <a:lnTo>
                    <a:pt x="3959196" y="3110"/>
                  </a:lnTo>
                  <a:lnTo>
                    <a:pt x="3973186" y="2593"/>
                  </a:lnTo>
                  <a:lnTo>
                    <a:pt x="3987176" y="2153"/>
                  </a:lnTo>
                  <a:lnTo>
                    <a:pt x="4001166" y="1778"/>
                  </a:lnTo>
                  <a:lnTo>
                    <a:pt x="4015156" y="1459"/>
                  </a:lnTo>
                  <a:lnTo>
                    <a:pt x="4029146" y="1188"/>
                  </a:lnTo>
                  <a:lnTo>
                    <a:pt x="4043136" y="957"/>
                  </a:lnTo>
                  <a:lnTo>
                    <a:pt x="4057126" y="760"/>
                  </a:lnTo>
                  <a:lnTo>
                    <a:pt x="4071117" y="592"/>
                  </a:lnTo>
                  <a:lnTo>
                    <a:pt x="4085107" y="450"/>
                  </a:lnTo>
                  <a:lnTo>
                    <a:pt x="4099097" y="329"/>
                  </a:lnTo>
                  <a:lnTo>
                    <a:pt x="4113087" y="226"/>
                  </a:lnTo>
                  <a:lnTo>
                    <a:pt x="4127077" y="138"/>
                  </a:lnTo>
                  <a:lnTo>
                    <a:pt x="4141067" y="63"/>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679350"/>
              <a:ext cx="4155057" cy="772039"/>
            </a:xfrm>
            <a:custGeom>
              <a:avLst/>
              <a:pathLst>
                <a:path w="4155057" h="772039">
                  <a:moveTo>
                    <a:pt x="0" y="617714"/>
                  </a:moveTo>
                  <a:lnTo>
                    <a:pt x="13990" y="617723"/>
                  </a:lnTo>
                  <a:lnTo>
                    <a:pt x="27980" y="617734"/>
                  </a:lnTo>
                  <a:lnTo>
                    <a:pt x="41970" y="617747"/>
                  </a:lnTo>
                  <a:lnTo>
                    <a:pt x="55960" y="617761"/>
                  </a:lnTo>
                  <a:lnTo>
                    <a:pt x="69950" y="617779"/>
                  </a:lnTo>
                  <a:lnTo>
                    <a:pt x="83940" y="617799"/>
                  </a:lnTo>
                  <a:lnTo>
                    <a:pt x="97930" y="617823"/>
                  </a:lnTo>
                  <a:lnTo>
                    <a:pt x="111920" y="617851"/>
                  </a:lnTo>
                  <a:lnTo>
                    <a:pt x="125910" y="617884"/>
                  </a:lnTo>
                  <a:lnTo>
                    <a:pt x="139900" y="617923"/>
                  </a:lnTo>
                  <a:lnTo>
                    <a:pt x="153891" y="617968"/>
                  </a:lnTo>
                  <a:lnTo>
                    <a:pt x="167881" y="618022"/>
                  </a:lnTo>
                  <a:lnTo>
                    <a:pt x="181871" y="618085"/>
                  </a:lnTo>
                  <a:lnTo>
                    <a:pt x="195861" y="618159"/>
                  </a:lnTo>
                  <a:lnTo>
                    <a:pt x="209851" y="618245"/>
                  </a:lnTo>
                  <a:lnTo>
                    <a:pt x="223841" y="618347"/>
                  </a:lnTo>
                  <a:lnTo>
                    <a:pt x="237831" y="618467"/>
                  </a:lnTo>
                  <a:lnTo>
                    <a:pt x="251821" y="618607"/>
                  </a:lnTo>
                  <a:lnTo>
                    <a:pt x="265811" y="618771"/>
                  </a:lnTo>
                  <a:lnTo>
                    <a:pt x="279801" y="618964"/>
                  </a:lnTo>
                  <a:lnTo>
                    <a:pt x="293791" y="619190"/>
                  </a:lnTo>
                  <a:lnTo>
                    <a:pt x="307782" y="619455"/>
                  </a:lnTo>
                  <a:lnTo>
                    <a:pt x="321772" y="619765"/>
                  </a:lnTo>
                  <a:lnTo>
                    <a:pt x="335762" y="620128"/>
                  </a:lnTo>
                  <a:lnTo>
                    <a:pt x="349752" y="620552"/>
                  </a:lnTo>
                  <a:lnTo>
                    <a:pt x="363742" y="621048"/>
                  </a:lnTo>
                  <a:lnTo>
                    <a:pt x="377732" y="621627"/>
                  </a:lnTo>
                  <a:lnTo>
                    <a:pt x="391722" y="622301"/>
                  </a:lnTo>
                  <a:lnTo>
                    <a:pt x="405712" y="623087"/>
                  </a:lnTo>
                  <a:lnTo>
                    <a:pt x="419702" y="623999"/>
                  </a:lnTo>
                  <a:lnTo>
                    <a:pt x="433692" y="625057"/>
                  </a:lnTo>
                  <a:lnTo>
                    <a:pt x="447682" y="626282"/>
                  </a:lnTo>
                  <a:lnTo>
                    <a:pt x="461673" y="627696"/>
                  </a:lnTo>
                  <a:lnTo>
                    <a:pt x="475663" y="629323"/>
                  </a:lnTo>
                  <a:lnTo>
                    <a:pt x="489653" y="631189"/>
                  </a:lnTo>
                  <a:lnTo>
                    <a:pt x="503643" y="633321"/>
                  </a:lnTo>
                  <a:lnTo>
                    <a:pt x="517633" y="635746"/>
                  </a:lnTo>
                  <a:lnTo>
                    <a:pt x="531623" y="638490"/>
                  </a:lnTo>
                  <a:lnTo>
                    <a:pt x="545613" y="641578"/>
                  </a:lnTo>
                  <a:lnTo>
                    <a:pt x="559603" y="645029"/>
                  </a:lnTo>
                  <a:lnTo>
                    <a:pt x="573593" y="648860"/>
                  </a:lnTo>
                  <a:lnTo>
                    <a:pt x="587583" y="653077"/>
                  </a:lnTo>
                  <a:lnTo>
                    <a:pt x="601574" y="657679"/>
                  </a:lnTo>
                  <a:lnTo>
                    <a:pt x="615564" y="662654"/>
                  </a:lnTo>
                  <a:lnTo>
                    <a:pt x="629554" y="667974"/>
                  </a:lnTo>
                  <a:lnTo>
                    <a:pt x="643544" y="673603"/>
                  </a:lnTo>
                  <a:lnTo>
                    <a:pt x="657534" y="679487"/>
                  </a:lnTo>
                  <a:lnTo>
                    <a:pt x="671524" y="685563"/>
                  </a:lnTo>
                  <a:lnTo>
                    <a:pt x="685514" y="691759"/>
                  </a:lnTo>
                  <a:lnTo>
                    <a:pt x="699504" y="697995"/>
                  </a:lnTo>
                  <a:lnTo>
                    <a:pt x="713494" y="704191"/>
                  </a:lnTo>
                  <a:lnTo>
                    <a:pt x="727484" y="710267"/>
                  </a:lnTo>
                  <a:lnTo>
                    <a:pt x="741474" y="716151"/>
                  </a:lnTo>
                  <a:lnTo>
                    <a:pt x="755465" y="721779"/>
                  </a:lnTo>
                  <a:lnTo>
                    <a:pt x="769455" y="727100"/>
                  </a:lnTo>
                  <a:lnTo>
                    <a:pt x="783445" y="732074"/>
                  </a:lnTo>
                  <a:lnTo>
                    <a:pt x="797435" y="736677"/>
                  </a:lnTo>
                  <a:lnTo>
                    <a:pt x="811425" y="740894"/>
                  </a:lnTo>
                  <a:lnTo>
                    <a:pt x="825415" y="744725"/>
                  </a:lnTo>
                  <a:lnTo>
                    <a:pt x="839405" y="748176"/>
                  </a:lnTo>
                  <a:lnTo>
                    <a:pt x="853395" y="751264"/>
                  </a:lnTo>
                  <a:lnTo>
                    <a:pt x="867385" y="754008"/>
                  </a:lnTo>
                  <a:lnTo>
                    <a:pt x="881375" y="756433"/>
                  </a:lnTo>
                  <a:lnTo>
                    <a:pt x="895365" y="758565"/>
                  </a:lnTo>
                  <a:lnTo>
                    <a:pt x="909356" y="760431"/>
                  </a:lnTo>
                  <a:lnTo>
                    <a:pt x="923346" y="762058"/>
                  </a:lnTo>
                  <a:lnTo>
                    <a:pt x="937336" y="763472"/>
                  </a:lnTo>
                  <a:lnTo>
                    <a:pt x="951326" y="764696"/>
                  </a:lnTo>
                  <a:lnTo>
                    <a:pt x="965316" y="765755"/>
                  </a:lnTo>
                  <a:lnTo>
                    <a:pt x="979306" y="766667"/>
                  </a:lnTo>
                  <a:lnTo>
                    <a:pt x="993296" y="767452"/>
                  </a:lnTo>
                  <a:lnTo>
                    <a:pt x="1007286" y="768127"/>
                  </a:lnTo>
                  <a:lnTo>
                    <a:pt x="1021276" y="768705"/>
                  </a:lnTo>
                  <a:lnTo>
                    <a:pt x="1035266" y="769201"/>
                  </a:lnTo>
                  <a:lnTo>
                    <a:pt x="1049256" y="769626"/>
                  </a:lnTo>
                  <a:lnTo>
                    <a:pt x="1063247" y="769988"/>
                  </a:lnTo>
                  <a:lnTo>
                    <a:pt x="1077237" y="770299"/>
                  </a:lnTo>
                  <a:lnTo>
                    <a:pt x="1091227" y="770563"/>
                  </a:lnTo>
                  <a:lnTo>
                    <a:pt x="1105217" y="770790"/>
                  </a:lnTo>
                  <a:lnTo>
                    <a:pt x="1119207" y="770982"/>
                  </a:lnTo>
                  <a:lnTo>
                    <a:pt x="1133197" y="771147"/>
                  </a:lnTo>
                  <a:lnTo>
                    <a:pt x="1147187" y="771287"/>
                  </a:lnTo>
                  <a:lnTo>
                    <a:pt x="1161177" y="771406"/>
                  </a:lnTo>
                  <a:lnTo>
                    <a:pt x="1175167" y="771508"/>
                  </a:lnTo>
                  <a:lnTo>
                    <a:pt x="1189157" y="771595"/>
                  </a:lnTo>
                  <a:lnTo>
                    <a:pt x="1203148" y="771669"/>
                  </a:lnTo>
                  <a:lnTo>
                    <a:pt x="1217138" y="771732"/>
                  </a:lnTo>
                  <a:lnTo>
                    <a:pt x="1231128" y="771785"/>
                  </a:lnTo>
                  <a:lnTo>
                    <a:pt x="1245118" y="771831"/>
                  </a:lnTo>
                  <a:lnTo>
                    <a:pt x="1259108" y="771870"/>
                  </a:lnTo>
                  <a:lnTo>
                    <a:pt x="1273098" y="771903"/>
                  </a:lnTo>
                  <a:lnTo>
                    <a:pt x="1287088" y="771931"/>
                  </a:lnTo>
                  <a:lnTo>
                    <a:pt x="1301078" y="771955"/>
                  </a:lnTo>
                  <a:lnTo>
                    <a:pt x="1315068" y="771975"/>
                  </a:lnTo>
                  <a:lnTo>
                    <a:pt x="1329058" y="771992"/>
                  </a:lnTo>
                  <a:lnTo>
                    <a:pt x="1343048" y="772007"/>
                  </a:lnTo>
                  <a:lnTo>
                    <a:pt x="1357039" y="772020"/>
                  </a:lnTo>
                  <a:lnTo>
                    <a:pt x="1371029" y="772030"/>
                  </a:lnTo>
                  <a:lnTo>
                    <a:pt x="1385019" y="772039"/>
                  </a:lnTo>
                  <a:lnTo>
                    <a:pt x="1385019" y="771884"/>
                  </a:lnTo>
                  <a:lnTo>
                    <a:pt x="1399009" y="771848"/>
                  </a:lnTo>
                  <a:lnTo>
                    <a:pt x="1412999" y="771805"/>
                  </a:lnTo>
                  <a:lnTo>
                    <a:pt x="1426989" y="771755"/>
                  </a:lnTo>
                  <a:lnTo>
                    <a:pt x="1440979" y="771696"/>
                  </a:lnTo>
                  <a:lnTo>
                    <a:pt x="1454969" y="771627"/>
                  </a:lnTo>
                  <a:lnTo>
                    <a:pt x="1468959" y="771545"/>
                  </a:lnTo>
                  <a:lnTo>
                    <a:pt x="1482949" y="771449"/>
                  </a:lnTo>
                  <a:lnTo>
                    <a:pt x="1496939" y="771337"/>
                  </a:lnTo>
                  <a:lnTo>
                    <a:pt x="1510930" y="771205"/>
                  </a:lnTo>
                  <a:lnTo>
                    <a:pt x="1524920" y="771050"/>
                  </a:lnTo>
                  <a:lnTo>
                    <a:pt x="1538910" y="770868"/>
                  </a:lnTo>
                  <a:lnTo>
                    <a:pt x="1552900" y="770653"/>
                  </a:lnTo>
                  <a:lnTo>
                    <a:pt x="1566890" y="770402"/>
                  </a:lnTo>
                  <a:lnTo>
                    <a:pt x="1580880" y="770107"/>
                  </a:lnTo>
                  <a:lnTo>
                    <a:pt x="1594870" y="769760"/>
                  </a:lnTo>
                  <a:lnTo>
                    <a:pt x="1608860" y="769353"/>
                  </a:lnTo>
                  <a:lnTo>
                    <a:pt x="1622850" y="768875"/>
                  </a:lnTo>
                  <a:lnTo>
                    <a:pt x="1636840" y="768314"/>
                  </a:lnTo>
                  <a:lnTo>
                    <a:pt x="1650830" y="767656"/>
                  </a:lnTo>
                  <a:lnTo>
                    <a:pt x="1664821" y="766885"/>
                  </a:lnTo>
                  <a:lnTo>
                    <a:pt x="1678811" y="765981"/>
                  </a:lnTo>
                  <a:lnTo>
                    <a:pt x="1692801" y="764921"/>
                  </a:lnTo>
                  <a:lnTo>
                    <a:pt x="1706791" y="763681"/>
                  </a:lnTo>
                  <a:lnTo>
                    <a:pt x="1720781" y="762229"/>
                  </a:lnTo>
                  <a:lnTo>
                    <a:pt x="1734771" y="760531"/>
                  </a:lnTo>
                  <a:lnTo>
                    <a:pt x="1748761" y="758548"/>
                  </a:lnTo>
                  <a:lnTo>
                    <a:pt x="1762751" y="756233"/>
                  </a:lnTo>
                  <a:lnTo>
                    <a:pt x="1776741" y="753535"/>
                  </a:lnTo>
                  <a:lnTo>
                    <a:pt x="1790731" y="750395"/>
                  </a:lnTo>
                  <a:lnTo>
                    <a:pt x="1804722" y="746745"/>
                  </a:lnTo>
                  <a:lnTo>
                    <a:pt x="1818712" y="742512"/>
                  </a:lnTo>
                  <a:lnTo>
                    <a:pt x="1832702" y="737613"/>
                  </a:lnTo>
                  <a:lnTo>
                    <a:pt x="1846692" y="731959"/>
                  </a:lnTo>
                  <a:lnTo>
                    <a:pt x="1860682" y="725451"/>
                  </a:lnTo>
                  <a:lnTo>
                    <a:pt x="1874672" y="717986"/>
                  </a:lnTo>
                  <a:lnTo>
                    <a:pt x="1888662" y="709458"/>
                  </a:lnTo>
                  <a:lnTo>
                    <a:pt x="1902652" y="699758"/>
                  </a:lnTo>
                  <a:lnTo>
                    <a:pt x="1916642" y="688781"/>
                  </a:lnTo>
                  <a:lnTo>
                    <a:pt x="1930632" y="676431"/>
                  </a:lnTo>
                  <a:lnTo>
                    <a:pt x="1944622" y="662625"/>
                  </a:lnTo>
                  <a:lnTo>
                    <a:pt x="1958613" y="647302"/>
                  </a:lnTo>
                  <a:lnTo>
                    <a:pt x="1972603" y="630433"/>
                  </a:lnTo>
                  <a:lnTo>
                    <a:pt x="1986593" y="612024"/>
                  </a:lnTo>
                  <a:lnTo>
                    <a:pt x="2000583" y="592127"/>
                  </a:lnTo>
                  <a:lnTo>
                    <a:pt x="2014573" y="570844"/>
                  </a:lnTo>
                  <a:lnTo>
                    <a:pt x="2028563" y="548330"/>
                  </a:lnTo>
                  <a:lnTo>
                    <a:pt x="2042553" y="524794"/>
                  </a:lnTo>
                  <a:lnTo>
                    <a:pt x="2056543" y="500489"/>
                  </a:lnTo>
                  <a:lnTo>
                    <a:pt x="2070533" y="475706"/>
                  </a:lnTo>
                  <a:lnTo>
                    <a:pt x="2084523" y="450761"/>
                  </a:lnTo>
                  <a:lnTo>
                    <a:pt x="2098513" y="425979"/>
                  </a:lnTo>
                  <a:lnTo>
                    <a:pt x="2112504" y="401674"/>
                  </a:lnTo>
                  <a:lnTo>
                    <a:pt x="2126494" y="378137"/>
                  </a:lnTo>
                  <a:lnTo>
                    <a:pt x="2140484" y="355624"/>
                  </a:lnTo>
                  <a:lnTo>
                    <a:pt x="2154474" y="334341"/>
                  </a:lnTo>
                  <a:lnTo>
                    <a:pt x="2168464" y="314444"/>
                  </a:lnTo>
                  <a:lnTo>
                    <a:pt x="2182454" y="296034"/>
                  </a:lnTo>
                  <a:lnTo>
                    <a:pt x="2196444" y="279165"/>
                  </a:lnTo>
                  <a:lnTo>
                    <a:pt x="2210434" y="263843"/>
                  </a:lnTo>
                  <a:lnTo>
                    <a:pt x="2224424" y="250037"/>
                  </a:lnTo>
                  <a:lnTo>
                    <a:pt x="2238414" y="237686"/>
                  </a:lnTo>
                  <a:lnTo>
                    <a:pt x="2252404" y="226710"/>
                  </a:lnTo>
                  <a:lnTo>
                    <a:pt x="2266395" y="217010"/>
                  </a:lnTo>
                  <a:lnTo>
                    <a:pt x="2280385" y="208481"/>
                  </a:lnTo>
                  <a:lnTo>
                    <a:pt x="2294375" y="201017"/>
                  </a:lnTo>
                  <a:lnTo>
                    <a:pt x="2308365" y="194509"/>
                  </a:lnTo>
                  <a:lnTo>
                    <a:pt x="2322355" y="188854"/>
                  </a:lnTo>
                  <a:lnTo>
                    <a:pt x="2336345" y="183955"/>
                  </a:lnTo>
                  <a:lnTo>
                    <a:pt x="2350335" y="179722"/>
                  </a:lnTo>
                  <a:lnTo>
                    <a:pt x="2364325" y="176073"/>
                  </a:lnTo>
                  <a:lnTo>
                    <a:pt x="2378315" y="172932"/>
                  </a:lnTo>
                  <a:lnTo>
                    <a:pt x="2392305" y="170234"/>
                  </a:lnTo>
                  <a:lnTo>
                    <a:pt x="2406296" y="167920"/>
                  </a:lnTo>
                  <a:lnTo>
                    <a:pt x="2420286" y="165936"/>
                  </a:lnTo>
                  <a:lnTo>
                    <a:pt x="2434276" y="164239"/>
                  </a:lnTo>
                  <a:lnTo>
                    <a:pt x="2448266" y="162787"/>
                  </a:lnTo>
                  <a:lnTo>
                    <a:pt x="2462256" y="161546"/>
                  </a:lnTo>
                  <a:lnTo>
                    <a:pt x="2476246" y="160487"/>
                  </a:lnTo>
                  <a:lnTo>
                    <a:pt x="2490236" y="159583"/>
                  </a:lnTo>
                  <a:lnTo>
                    <a:pt x="2504226" y="158811"/>
                  </a:lnTo>
                  <a:lnTo>
                    <a:pt x="2518216" y="158154"/>
                  </a:lnTo>
                  <a:lnTo>
                    <a:pt x="2532206" y="157593"/>
                  </a:lnTo>
                  <a:lnTo>
                    <a:pt x="2546196" y="157115"/>
                  </a:lnTo>
                  <a:lnTo>
                    <a:pt x="2560187" y="156708"/>
                  </a:lnTo>
                  <a:lnTo>
                    <a:pt x="2574177" y="156361"/>
                  </a:lnTo>
                  <a:lnTo>
                    <a:pt x="2588167" y="156066"/>
                  </a:lnTo>
                  <a:lnTo>
                    <a:pt x="2602157" y="155814"/>
                  </a:lnTo>
                  <a:lnTo>
                    <a:pt x="2616147" y="155600"/>
                  </a:lnTo>
                  <a:lnTo>
                    <a:pt x="2630137" y="155418"/>
                  </a:lnTo>
                  <a:lnTo>
                    <a:pt x="2644127" y="155263"/>
                  </a:lnTo>
                  <a:lnTo>
                    <a:pt x="2658117" y="155130"/>
                  </a:lnTo>
                  <a:lnTo>
                    <a:pt x="2672107" y="155018"/>
                  </a:lnTo>
                  <a:lnTo>
                    <a:pt x="2686097" y="154922"/>
                  </a:lnTo>
                  <a:lnTo>
                    <a:pt x="2700087" y="154841"/>
                  </a:lnTo>
                  <a:lnTo>
                    <a:pt x="2714078" y="154772"/>
                  </a:lnTo>
                  <a:lnTo>
                    <a:pt x="2728068" y="154713"/>
                  </a:lnTo>
                  <a:lnTo>
                    <a:pt x="2742058" y="154663"/>
                  </a:lnTo>
                  <a:lnTo>
                    <a:pt x="2756048" y="154620"/>
                  </a:lnTo>
                  <a:lnTo>
                    <a:pt x="2770038" y="154584"/>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54062"/>
              <a:ext cx="4155057" cy="154376"/>
            </a:xfrm>
            <a:custGeom>
              <a:avLst/>
              <a:pathLst>
                <a:path w="4155057" h="154376">
                  <a:moveTo>
                    <a:pt x="0" y="154325"/>
                  </a:moveTo>
                  <a:lnTo>
                    <a:pt x="13990" y="154316"/>
                  </a:lnTo>
                  <a:lnTo>
                    <a:pt x="27980" y="154305"/>
                  </a:lnTo>
                  <a:lnTo>
                    <a:pt x="41970" y="154292"/>
                  </a:lnTo>
                  <a:lnTo>
                    <a:pt x="55960" y="154278"/>
                  </a:lnTo>
                  <a:lnTo>
                    <a:pt x="69950" y="154260"/>
                  </a:lnTo>
                  <a:lnTo>
                    <a:pt x="83940" y="154240"/>
                  </a:lnTo>
                  <a:lnTo>
                    <a:pt x="97930" y="154216"/>
                  </a:lnTo>
                  <a:lnTo>
                    <a:pt x="111920" y="154188"/>
                  </a:lnTo>
                  <a:lnTo>
                    <a:pt x="125910" y="154155"/>
                  </a:lnTo>
                  <a:lnTo>
                    <a:pt x="139900" y="154116"/>
                  </a:lnTo>
                  <a:lnTo>
                    <a:pt x="153891" y="154070"/>
                  </a:lnTo>
                  <a:lnTo>
                    <a:pt x="167881" y="154017"/>
                  </a:lnTo>
                  <a:lnTo>
                    <a:pt x="181871" y="153954"/>
                  </a:lnTo>
                  <a:lnTo>
                    <a:pt x="195861" y="153880"/>
                  </a:lnTo>
                  <a:lnTo>
                    <a:pt x="209851" y="153794"/>
                  </a:lnTo>
                  <a:lnTo>
                    <a:pt x="223841" y="153692"/>
                  </a:lnTo>
                  <a:lnTo>
                    <a:pt x="237831" y="153572"/>
                  </a:lnTo>
                  <a:lnTo>
                    <a:pt x="251821" y="153432"/>
                  </a:lnTo>
                  <a:lnTo>
                    <a:pt x="265811" y="153268"/>
                  </a:lnTo>
                  <a:lnTo>
                    <a:pt x="279801" y="153075"/>
                  </a:lnTo>
                  <a:lnTo>
                    <a:pt x="293791" y="152849"/>
                  </a:lnTo>
                  <a:lnTo>
                    <a:pt x="307782" y="152584"/>
                  </a:lnTo>
                  <a:lnTo>
                    <a:pt x="321772" y="152274"/>
                  </a:lnTo>
                  <a:lnTo>
                    <a:pt x="335762" y="151911"/>
                  </a:lnTo>
                  <a:lnTo>
                    <a:pt x="349752" y="151486"/>
                  </a:lnTo>
                  <a:lnTo>
                    <a:pt x="363742" y="150991"/>
                  </a:lnTo>
                  <a:lnTo>
                    <a:pt x="377732" y="150412"/>
                  </a:lnTo>
                  <a:lnTo>
                    <a:pt x="391722" y="149737"/>
                  </a:lnTo>
                  <a:lnTo>
                    <a:pt x="405712" y="148952"/>
                  </a:lnTo>
                  <a:lnTo>
                    <a:pt x="419702" y="148040"/>
                  </a:lnTo>
                  <a:lnTo>
                    <a:pt x="433692" y="146982"/>
                  </a:lnTo>
                  <a:lnTo>
                    <a:pt x="447682" y="145757"/>
                  </a:lnTo>
                  <a:lnTo>
                    <a:pt x="461673" y="144343"/>
                  </a:lnTo>
                  <a:lnTo>
                    <a:pt x="475663" y="142716"/>
                  </a:lnTo>
                  <a:lnTo>
                    <a:pt x="489653" y="140850"/>
                  </a:lnTo>
                  <a:lnTo>
                    <a:pt x="503643" y="138718"/>
                  </a:lnTo>
                  <a:lnTo>
                    <a:pt x="517633" y="136293"/>
                  </a:lnTo>
                  <a:lnTo>
                    <a:pt x="531623" y="133549"/>
                  </a:lnTo>
                  <a:lnTo>
                    <a:pt x="545613" y="130461"/>
                  </a:lnTo>
                  <a:lnTo>
                    <a:pt x="559603" y="127010"/>
                  </a:lnTo>
                  <a:lnTo>
                    <a:pt x="573593" y="123179"/>
                  </a:lnTo>
                  <a:lnTo>
                    <a:pt x="587583" y="118962"/>
                  </a:lnTo>
                  <a:lnTo>
                    <a:pt x="601574" y="114360"/>
                  </a:lnTo>
                  <a:lnTo>
                    <a:pt x="615564" y="109385"/>
                  </a:lnTo>
                  <a:lnTo>
                    <a:pt x="629554" y="104065"/>
                  </a:lnTo>
                  <a:lnTo>
                    <a:pt x="643544" y="98436"/>
                  </a:lnTo>
                  <a:lnTo>
                    <a:pt x="657534" y="92552"/>
                  </a:lnTo>
                  <a:lnTo>
                    <a:pt x="671524" y="86476"/>
                  </a:lnTo>
                  <a:lnTo>
                    <a:pt x="685514" y="80280"/>
                  </a:lnTo>
                  <a:lnTo>
                    <a:pt x="699504" y="74044"/>
                  </a:lnTo>
                  <a:lnTo>
                    <a:pt x="713494" y="67848"/>
                  </a:lnTo>
                  <a:lnTo>
                    <a:pt x="727484" y="61772"/>
                  </a:lnTo>
                  <a:lnTo>
                    <a:pt x="741474" y="55888"/>
                  </a:lnTo>
                  <a:lnTo>
                    <a:pt x="755465" y="50260"/>
                  </a:lnTo>
                  <a:lnTo>
                    <a:pt x="769455" y="44939"/>
                  </a:lnTo>
                  <a:lnTo>
                    <a:pt x="783445" y="39965"/>
                  </a:lnTo>
                  <a:lnTo>
                    <a:pt x="797435" y="35362"/>
                  </a:lnTo>
                  <a:lnTo>
                    <a:pt x="811425" y="31145"/>
                  </a:lnTo>
                  <a:lnTo>
                    <a:pt x="825415" y="27314"/>
                  </a:lnTo>
                  <a:lnTo>
                    <a:pt x="839405" y="23863"/>
                  </a:lnTo>
                  <a:lnTo>
                    <a:pt x="853395" y="20775"/>
                  </a:lnTo>
                  <a:lnTo>
                    <a:pt x="867385" y="18031"/>
                  </a:lnTo>
                  <a:lnTo>
                    <a:pt x="881375" y="15606"/>
                  </a:lnTo>
                  <a:lnTo>
                    <a:pt x="895365" y="13474"/>
                  </a:lnTo>
                  <a:lnTo>
                    <a:pt x="909356" y="11608"/>
                  </a:lnTo>
                  <a:lnTo>
                    <a:pt x="923346" y="9981"/>
                  </a:lnTo>
                  <a:lnTo>
                    <a:pt x="937336" y="8567"/>
                  </a:lnTo>
                  <a:lnTo>
                    <a:pt x="951326" y="7342"/>
                  </a:lnTo>
                  <a:lnTo>
                    <a:pt x="965316" y="6284"/>
                  </a:lnTo>
                  <a:lnTo>
                    <a:pt x="979306" y="5372"/>
                  </a:lnTo>
                  <a:lnTo>
                    <a:pt x="993296" y="4587"/>
                  </a:lnTo>
                  <a:lnTo>
                    <a:pt x="1007286" y="3912"/>
                  </a:lnTo>
                  <a:lnTo>
                    <a:pt x="1021276" y="3333"/>
                  </a:lnTo>
                  <a:lnTo>
                    <a:pt x="1035266" y="2838"/>
                  </a:lnTo>
                  <a:lnTo>
                    <a:pt x="1049256" y="2413"/>
                  </a:lnTo>
                  <a:lnTo>
                    <a:pt x="1063247" y="2050"/>
                  </a:lnTo>
                  <a:lnTo>
                    <a:pt x="1077237" y="1740"/>
                  </a:lnTo>
                  <a:lnTo>
                    <a:pt x="1091227" y="1475"/>
                  </a:lnTo>
                  <a:lnTo>
                    <a:pt x="1105217" y="1249"/>
                  </a:lnTo>
                  <a:lnTo>
                    <a:pt x="1119207" y="1056"/>
                  </a:lnTo>
                  <a:lnTo>
                    <a:pt x="1133197" y="892"/>
                  </a:lnTo>
                  <a:lnTo>
                    <a:pt x="1147187" y="752"/>
                  </a:lnTo>
                  <a:lnTo>
                    <a:pt x="1161177" y="632"/>
                  </a:lnTo>
                  <a:lnTo>
                    <a:pt x="1175167" y="531"/>
                  </a:lnTo>
                  <a:lnTo>
                    <a:pt x="1189157" y="444"/>
                  </a:lnTo>
                  <a:lnTo>
                    <a:pt x="1203148" y="370"/>
                  </a:lnTo>
                  <a:lnTo>
                    <a:pt x="1217138" y="307"/>
                  </a:lnTo>
                  <a:lnTo>
                    <a:pt x="1231128" y="254"/>
                  </a:lnTo>
                  <a:lnTo>
                    <a:pt x="1245118" y="208"/>
                  </a:lnTo>
                  <a:lnTo>
                    <a:pt x="1259108" y="169"/>
                  </a:lnTo>
                  <a:lnTo>
                    <a:pt x="1273098" y="136"/>
                  </a:lnTo>
                  <a:lnTo>
                    <a:pt x="1287088" y="108"/>
                  </a:lnTo>
                  <a:lnTo>
                    <a:pt x="1301078" y="84"/>
                  </a:lnTo>
                  <a:lnTo>
                    <a:pt x="1315068" y="64"/>
                  </a:lnTo>
                  <a:lnTo>
                    <a:pt x="1329058" y="47"/>
                  </a:lnTo>
                  <a:lnTo>
                    <a:pt x="1343048" y="32"/>
                  </a:lnTo>
                  <a:lnTo>
                    <a:pt x="1357039" y="19"/>
                  </a:lnTo>
                  <a:lnTo>
                    <a:pt x="1371029" y="9"/>
                  </a:lnTo>
                  <a:lnTo>
                    <a:pt x="1385019" y="0"/>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392945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5" name="pt145"/>
            <p:cNvSpPr/>
            <p:nvPr/>
          </p:nvSpPr>
          <p:spPr>
            <a:xfrm>
              <a:off x="5449283" y="362059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6" name="pt146"/>
            <p:cNvSpPr/>
            <p:nvPr/>
          </p:nvSpPr>
          <p:spPr>
            <a:xfrm>
              <a:off x="4064264" y="3775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7" name="pt147"/>
            <p:cNvSpPr/>
            <p:nvPr/>
          </p:nvSpPr>
          <p:spPr>
            <a:xfrm>
              <a:off x="6834303" y="3775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pt148"/>
            <p:cNvSpPr/>
            <p:nvPr/>
          </p:nvSpPr>
          <p:spPr>
            <a:xfrm>
              <a:off x="2679245"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197" name="tx197"/>
            <p:cNvSpPr/>
            <p:nvPr/>
          </p:nvSpPr>
          <p:spPr>
            <a:xfrm>
              <a:off x="1789819" y="99317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198" name="tx198"/>
            <p:cNvSpPr/>
            <p:nvPr/>
          </p:nvSpPr>
          <p:spPr>
            <a:xfrm>
              <a:off x="1626491"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0202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56458"/>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10887"/>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65316"/>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64557" y="1919744"/>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04" name="tx204"/>
            <p:cNvSpPr/>
            <p:nvPr/>
          </p:nvSpPr>
          <p:spPr>
            <a:xfrm>
              <a:off x="1958672" y="207417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05" name="tx205"/>
            <p:cNvSpPr/>
            <p:nvPr/>
          </p:nvSpPr>
          <p:spPr>
            <a:xfrm>
              <a:off x="1725654"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691888"/>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46316"/>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0074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189826" y="3309602"/>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13" name="tx213"/>
            <p:cNvSpPr/>
            <p:nvPr/>
          </p:nvSpPr>
          <p:spPr>
            <a:xfrm>
              <a:off x="1999504" y="346403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18460"/>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15" name="tx215"/>
            <p:cNvSpPr/>
            <p:nvPr/>
          </p:nvSpPr>
          <p:spPr>
            <a:xfrm>
              <a:off x="1952890" y="377288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16" name="tx216"/>
            <p:cNvSpPr/>
            <p:nvPr/>
          </p:nvSpPr>
          <p:spPr>
            <a:xfrm>
              <a:off x="1926590" y="392731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332482" y="4081746"/>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18" name="tx218"/>
            <p:cNvSpPr/>
            <p:nvPr/>
          </p:nvSpPr>
          <p:spPr>
            <a:xfrm>
              <a:off x="1781018" y="4236175"/>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39060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54503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699461"/>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85388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23" name="tx223"/>
            <p:cNvSpPr/>
            <p:nvPr/>
          </p:nvSpPr>
          <p:spPr>
            <a:xfrm>
              <a:off x="1705187" y="5008318"/>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24" name="tx224"/>
            <p:cNvSpPr/>
            <p:nvPr/>
          </p:nvSpPr>
          <p:spPr>
            <a:xfrm>
              <a:off x="883945" y="516274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25" name="tx225"/>
            <p:cNvSpPr/>
            <p:nvPr/>
          </p:nvSpPr>
          <p:spPr>
            <a:xfrm>
              <a:off x="1402274" y="5317175"/>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26" name="tx226"/>
            <p:cNvSpPr/>
            <p:nvPr/>
          </p:nvSpPr>
          <p:spPr>
            <a:xfrm>
              <a:off x="1827734" y="547160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04511"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28" name="tx228"/>
            <p:cNvSpPr/>
            <p:nvPr/>
          </p:nvSpPr>
          <p:spPr>
            <a:xfrm>
              <a:off x="7031507"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(341,000)</a:t>
              </a:r>
            </a:p>
          </p:txBody>
        </p:sp>
        <p:sp>
          <p:nvSpPr>
            <p:cNvPr id="229" name="tx229"/>
            <p:cNvSpPr/>
            <p:nvPr/>
          </p:nvSpPr>
          <p:spPr>
            <a:xfrm>
              <a:off x="7031507" y="99317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(229,000)</a:t>
              </a:r>
            </a:p>
          </p:txBody>
        </p:sp>
        <p:sp>
          <p:nvSpPr>
            <p:cNvPr id="230" name="tx230"/>
            <p:cNvSpPr/>
            <p:nvPr/>
          </p:nvSpPr>
          <p:spPr>
            <a:xfrm>
              <a:off x="7031507"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0202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56458"/>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(91,000)</a:t>
              </a:r>
            </a:p>
          </p:txBody>
        </p:sp>
        <p:sp>
          <p:nvSpPr>
            <p:cNvPr id="233" name="tx233"/>
            <p:cNvSpPr/>
            <p:nvPr/>
          </p:nvSpPr>
          <p:spPr>
            <a:xfrm>
              <a:off x="7031507" y="161088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653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19744"/>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07417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(60,000)</a:t>
              </a:r>
            </a:p>
          </p:txBody>
        </p:sp>
        <p:sp>
          <p:nvSpPr>
            <p:cNvPr id="237" name="tx237"/>
            <p:cNvSpPr/>
            <p:nvPr/>
          </p:nvSpPr>
          <p:spPr>
            <a:xfrm>
              <a:off x="7031507"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691888"/>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(6,000)</a:t>
              </a:r>
            </a:p>
          </p:txBody>
        </p:sp>
        <p:sp>
          <p:nvSpPr>
            <p:cNvPr id="241" name="tx241"/>
            <p:cNvSpPr/>
            <p:nvPr/>
          </p:nvSpPr>
          <p:spPr>
            <a:xfrm>
              <a:off x="7031507" y="2846316"/>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42" name="tx242"/>
            <p:cNvSpPr/>
            <p:nvPr/>
          </p:nvSpPr>
          <p:spPr>
            <a:xfrm>
              <a:off x="7031507" y="300074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09602"/>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464031"/>
              <a:ext cx="120576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(1,000)</a:t>
              </a:r>
            </a:p>
          </p:txBody>
        </p:sp>
        <p:sp>
          <p:nvSpPr>
            <p:cNvPr id="246" name="tx246"/>
            <p:cNvSpPr/>
            <p:nvPr/>
          </p:nvSpPr>
          <p:spPr>
            <a:xfrm>
              <a:off x="7031507" y="3618460"/>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77288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392731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49" name="tx249"/>
            <p:cNvSpPr/>
            <p:nvPr/>
          </p:nvSpPr>
          <p:spPr>
            <a:xfrm>
              <a:off x="7031507" y="4081746"/>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236175"/>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390603"/>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545032"/>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699461"/>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54" name="tx254"/>
            <p:cNvSpPr/>
            <p:nvPr/>
          </p:nvSpPr>
          <p:spPr>
            <a:xfrm>
              <a:off x="7031507" y="485388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008318"/>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162747"/>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(&lt;100)</a:t>
              </a:r>
            </a:p>
          </p:txBody>
        </p:sp>
        <p:sp>
          <p:nvSpPr>
            <p:cNvPr id="257" name="tx257"/>
            <p:cNvSpPr/>
            <p:nvPr/>
          </p:nvSpPr>
          <p:spPr>
            <a:xfrm>
              <a:off x="7031507" y="5317175"/>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58" name="tx258"/>
            <p:cNvSpPr/>
            <p:nvPr/>
          </p:nvSpPr>
          <p:spPr>
            <a:xfrm>
              <a:off x="7031507" y="547160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59" name="tx259"/>
            <p:cNvSpPr/>
            <p:nvPr/>
          </p:nvSpPr>
          <p:spPr>
            <a:xfrm>
              <a:off x="7031507" y="5626033"/>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0" name="tx260"/>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1368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6669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22868"/>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77024"/>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30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787191"/>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38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09332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4774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0354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55797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1098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8668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19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17432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301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48317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6376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792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3947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0225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255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11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5641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718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8744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0274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181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336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49069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2021-2024</a:t>
              </a:r>
            </a:p>
          </p:txBody>
        </p:sp>
        <p:sp>
          <p:nvSpPr>
            <p:cNvPr id="297" name="tx297"/>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298" name="tx298"/>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299" name="tx299"/>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compara la clasificación de los países en &lt;keep&gt;LACR&lt;/keep&gt; según el número absoluto de niños sin dosis, donde el puesto 1 representa al país con más niños sin dosis.
En 2021, Cuba ocupaba el puesto 21 de 32 países con &amp;lt;1.000 niños sin dosis.
En 2024, Cuba ocupaba el puesto 20 de 32 países con &amp;lt;1.000 niños sin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00329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75882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51434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38105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13658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89210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2947259"/>
              <a:ext cx="203168" cy="1678276"/>
            </a:xfrm>
            <a:prstGeom prst="rect">
              <a:avLst/>
            </a:prstGeom>
            <a:solidFill>
              <a:srgbClr val="80BD41">
                <a:alpha val="100000"/>
              </a:srgbClr>
            </a:solidFill>
          </p:spPr>
          <p:txBody>
            <a:bodyPr/>
            <a:lstStyle/>
            <a:p/>
          </p:txBody>
        </p:sp>
        <p:sp>
          <p:nvSpPr>
            <p:cNvPr id="25" name="rc25"/>
            <p:cNvSpPr/>
            <p:nvPr/>
          </p:nvSpPr>
          <p:spPr>
            <a:xfrm>
              <a:off x="1332670" y="2858926"/>
              <a:ext cx="203168" cy="35330"/>
            </a:xfrm>
            <a:prstGeom prst="rect">
              <a:avLst/>
            </a:prstGeom>
            <a:solidFill>
              <a:srgbClr val="0058AB">
                <a:alpha val="100000"/>
              </a:srgbClr>
            </a:solidFill>
          </p:spPr>
          <p:txBody>
            <a:bodyPr/>
            <a:lstStyle/>
            <a:p/>
          </p:txBody>
        </p:sp>
        <p:sp>
          <p:nvSpPr>
            <p:cNvPr id="26" name="rc26"/>
            <p:cNvSpPr/>
            <p:nvPr/>
          </p:nvSpPr>
          <p:spPr>
            <a:xfrm>
              <a:off x="1332670" y="2894256"/>
              <a:ext cx="203168" cy="53002"/>
            </a:xfrm>
            <a:prstGeom prst="rect">
              <a:avLst/>
            </a:prstGeom>
            <a:solidFill>
              <a:srgbClr val="1CABE2">
                <a:alpha val="100000"/>
              </a:srgbClr>
            </a:solidFill>
          </p:spPr>
          <p:txBody>
            <a:bodyPr/>
            <a:lstStyle/>
            <a:p/>
          </p:txBody>
        </p:sp>
        <p:sp>
          <p:nvSpPr>
            <p:cNvPr id="27" name="rc27"/>
            <p:cNvSpPr/>
            <p:nvPr/>
          </p:nvSpPr>
          <p:spPr>
            <a:xfrm>
              <a:off x="1558413" y="2946910"/>
              <a:ext cx="203168" cy="1678624"/>
            </a:xfrm>
            <a:prstGeom prst="rect">
              <a:avLst/>
            </a:prstGeom>
            <a:solidFill>
              <a:srgbClr val="80BD41">
                <a:alpha val="100000"/>
              </a:srgbClr>
            </a:solidFill>
          </p:spPr>
          <p:txBody>
            <a:bodyPr/>
            <a:lstStyle/>
            <a:p/>
          </p:txBody>
        </p:sp>
        <p:sp>
          <p:nvSpPr>
            <p:cNvPr id="28" name="rc28"/>
            <p:cNvSpPr/>
            <p:nvPr/>
          </p:nvSpPr>
          <p:spPr>
            <a:xfrm>
              <a:off x="1558413" y="2912650"/>
              <a:ext cx="203168" cy="17124"/>
            </a:xfrm>
            <a:prstGeom prst="rect">
              <a:avLst/>
            </a:prstGeom>
            <a:solidFill>
              <a:srgbClr val="0058AB">
                <a:alpha val="100000"/>
              </a:srgbClr>
            </a:solidFill>
          </p:spPr>
          <p:txBody>
            <a:bodyPr/>
            <a:lstStyle/>
            <a:p/>
          </p:txBody>
        </p:sp>
        <p:sp>
          <p:nvSpPr>
            <p:cNvPr id="29" name="rc29"/>
            <p:cNvSpPr/>
            <p:nvPr/>
          </p:nvSpPr>
          <p:spPr>
            <a:xfrm>
              <a:off x="1558413" y="2929774"/>
              <a:ext cx="203168" cy="17136"/>
            </a:xfrm>
            <a:prstGeom prst="rect">
              <a:avLst/>
            </a:prstGeom>
            <a:solidFill>
              <a:srgbClr val="1CABE2">
                <a:alpha val="100000"/>
              </a:srgbClr>
            </a:solidFill>
          </p:spPr>
          <p:txBody>
            <a:bodyPr/>
            <a:lstStyle/>
            <a:p/>
          </p:txBody>
        </p:sp>
        <p:sp>
          <p:nvSpPr>
            <p:cNvPr id="30" name="rc30"/>
            <p:cNvSpPr/>
            <p:nvPr/>
          </p:nvSpPr>
          <p:spPr>
            <a:xfrm>
              <a:off x="1784155" y="2909314"/>
              <a:ext cx="203168" cy="1716220"/>
            </a:xfrm>
            <a:prstGeom prst="rect">
              <a:avLst/>
            </a:prstGeom>
            <a:solidFill>
              <a:srgbClr val="80BD41">
                <a:alpha val="100000"/>
              </a:srgbClr>
            </a:solidFill>
          </p:spPr>
          <p:txBody>
            <a:bodyPr/>
            <a:lstStyle/>
            <a:p/>
          </p:txBody>
        </p:sp>
        <p:sp>
          <p:nvSpPr>
            <p:cNvPr id="31" name="rc31"/>
            <p:cNvSpPr/>
            <p:nvPr/>
          </p:nvSpPr>
          <p:spPr>
            <a:xfrm>
              <a:off x="1784155" y="2891979"/>
              <a:ext cx="203168" cy="17335"/>
            </a:xfrm>
            <a:prstGeom prst="rect">
              <a:avLst/>
            </a:prstGeom>
            <a:solidFill>
              <a:srgbClr val="0058AB">
                <a:alpha val="100000"/>
              </a:srgbClr>
            </a:solidFill>
          </p:spPr>
          <p:txBody>
            <a:bodyPr/>
            <a:lstStyle/>
            <a:p/>
          </p:txBody>
        </p:sp>
        <p:sp>
          <p:nvSpPr>
            <p:cNvPr id="32" name="rc32"/>
            <p:cNvSpPr/>
            <p:nvPr/>
          </p:nvSpPr>
          <p:spPr>
            <a:xfrm>
              <a:off x="1784155" y="2909314"/>
              <a:ext cx="203168" cy="0"/>
            </a:xfrm>
            <a:prstGeom prst="rect">
              <a:avLst/>
            </a:prstGeom>
            <a:solidFill>
              <a:srgbClr val="1CABE2">
                <a:alpha val="100000"/>
              </a:srgbClr>
            </a:solidFill>
          </p:spPr>
          <p:txBody>
            <a:bodyPr/>
            <a:lstStyle/>
            <a:p/>
          </p:txBody>
        </p:sp>
        <p:sp>
          <p:nvSpPr>
            <p:cNvPr id="33" name="rc33"/>
            <p:cNvSpPr/>
            <p:nvPr/>
          </p:nvSpPr>
          <p:spPr>
            <a:xfrm>
              <a:off x="2009898" y="3415431"/>
              <a:ext cx="203168" cy="1210104"/>
            </a:xfrm>
            <a:prstGeom prst="rect">
              <a:avLst/>
            </a:prstGeom>
            <a:solidFill>
              <a:srgbClr val="80BD41">
                <a:alpha val="100000"/>
              </a:srgbClr>
            </a:solidFill>
          </p:spPr>
          <p:txBody>
            <a:bodyPr/>
            <a:lstStyle/>
            <a:p/>
          </p:txBody>
        </p:sp>
        <p:sp>
          <p:nvSpPr>
            <p:cNvPr id="34" name="rc34"/>
            <p:cNvSpPr/>
            <p:nvPr/>
          </p:nvSpPr>
          <p:spPr>
            <a:xfrm>
              <a:off x="2009898" y="2944832"/>
              <a:ext cx="203168" cy="168066"/>
            </a:xfrm>
            <a:prstGeom prst="rect">
              <a:avLst/>
            </a:prstGeom>
            <a:solidFill>
              <a:srgbClr val="0058AB">
                <a:alpha val="100000"/>
              </a:srgbClr>
            </a:solidFill>
          </p:spPr>
          <p:txBody>
            <a:bodyPr/>
            <a:lstStyle/>
            <a:p/>
          </p:txBody>
        </p:sp>
        <p:sp>
          <p:nvSpPr>
            <p:cNvPr id="35" name="rc35"/>
            <p:cNvSpPr/>
            <p:nvPr/>
          </p:nvSpPr>
          <p:spPr>
            <a:xfrm>
              <a:off x="2009898" y="3112898"/>
              <a:ext cx="203168" cy="302532"/>
            </a:xfrm>
            <a:prstGeom prst="rect">
              <a:avLst/>
            </a:prstGeom>
            <a:solidFill>
              <a:srgbClr val="1CABE2">
                <a:alpha val="100000"/>
              </a:srgbClr>
            </a:solidFill>
          </p:spPr>
          <p:txBody>
            <a:bodyPr/>
            <a:lstStyle/>
            <a:p/>
          </p:txBody>
        </p:sp>
        <p:sp>
          <p:nvSpPr>
            <p:cNvPr id="36" name="rc36"/>
            <p:cNvSpPr/>
            <p:nvPr/>
          </p:nvSpPr>
          <p:spPr>
            <a:xfrm>
              <a:off x="2235640" y="3246667"/>
              <a:ext cx="203168" cy="1378867"/>
            </a:xfrm>
            <a:prstGeom prst="rect">
              <a:avLst/>
            </a:prstGeom>
            <a:solidFill>
              <a:srgbClr val="80BD41">
                <a:alpha val="100000"/>
              </a:srgbClr>
            </a:solidFill>
          </p:spPr>
          <p:txBody>
            <a:bodyPr/>
            <a:lstStyle/>
            <a:p/>
          </p:txBody>
        </p:sp>
        <p:sp>
          <p:nvSpPr>
            <p:cNvPr id="37" name="rc37"/>
            <p:cNvSpPr/>
            <p:nvPr/>
          </p:nvSpPr>
          <p:spPr>
            <a:xfrm>
              <a:off x="2235640" y="3058639"/>
              <a:ext cx="203168" cy="172360"/>
            </a:xfrm>
            <a:prstGeom prst="rect">
              <a:avLst/>
            </a:prstGeom>
            <a:solidFill>
              <a:srgbClr val="0058AB">
                <a:alpha val="100000"/>
              </a:srgbClr>
            </a:solidFill>
          </p:spPr>
          <p:txBody>
            <a:bodyPr/>
            <a:lstStyle/>
            <a:p/>
          </p:txBody>
        </p:sp>
        <p:sp>
          <p:nvSpPr>
            <p:cNvPr id="38" name="rc38"/>
            <p:cNvSpPr/>
            <p:nvPr/>
          </p:nvSpPr>
          <p:spPr>
            <a:xfrm>
              <a:off x="2235640" y="3230999"/>
              <a:ext cx="203168" cy="15667"/>
            </a:xfrm>
            <a:prstGeom prst="rect">
              <a:avLst/>
            </a:prstGeom>
            <a:solidFill>
              <a:srgbClr val="1CABE2">
                <a:alpha val="100000"/>
              </a:srgbClr>
            </a:solidFill>
          </p:spPr>
          <p:txBody>
            <a:bodyPr/>
            <a:lstStyle/>
            <a:p/>
          </p:txBody>
        </p:sp>
        <p:sp>
          <p:nvSpPr>
            <p:cNvPr id="39" name="rc39"/>
            <p:cNvSpPr/>
            <p:nvPr/>
          </p:nvSpPr>
          <p:spPr>
            <a:xfrm>
              <a:off x="2461382" y="3307559"/>
              <a:ext cx="203168" cy="1317975"/>
            </a:xfrm>
            <a:prstGeom prst="rect">
              <a:avLst/>
            </a:prstGeom>
            <a:solidFill>
              <a:srgbClr val="80BD41">
                <a:alpha val="100000"/>
              </a:srgbClr>
            </a:solidFill>
          </p:spPr>
          <p:txBody>
            <a:bodyPr/>
            <a:lstStyle/>
            <a:p/>
          </p:txBody>
        </p:sp>
        <p:sp>
          <p:nvSpPr>
            <p:cNvPr id="40" name="rc40"/>
            <p:cNvSpPr/>
            <p:nvPr/>
          </p:nvSpPr>
          <p:spPr>
            <a:xfrm>
              <a:off x="2461382" y="3144670"/>
              <a:ext cx="203168" cy="14809"/>
            </a:xfrm>
            <a:prstGeom prst="rect">
              <a:avLst/>
            </a:prstGeom>
            <a:solidFill>
              <a:srgbClr val="0058AB">
                <a:alpha val="100000"/>
              </a:srgbClr>
            </a:solidFill>
          </p:spPr>
          <p:txBody>
            <a:bodyPr/>
            <a:lstStyle/>
            <a:p/>
          </p:txBody>
        </p:sp>
        <p:sp>
          <p:nvSpPr>
            <p:cNvPr id="41" name="rc41"/>
            <p:cNvSpPr/>
            <p:nvPr/>
          </p:nvSpPr>
          <p:spPr>
            <a:xfrm>
              <a:off x="2461382" y="3159479"/>
              <a:ext cx="203168" cy="148080"/>
            </a:xfrm>
            <a:prstGeom prst="rect">
              <a:avLst/>
            </a:prstGeom>
            <a:solidFill>
              <a:srgbClr val="1CABE2">
                <a:alpha val="100000"/>
              </a:srgbClr>
            </a:solidFill>
          </p:spPr>
          <p:txBody>
            <a:bodyPr/>
            <a:lstStyle/>
            <a:p/>
          </p:txBody>
        </p:sp>
        <p:sp>
          <p:nvSpPr>
            <p:cNvPr id="42" name="rc42"/>
            <p:cNvSpPr/>
            <p:nvPr/>
          </p:nvSpPr>
          <p:spPr>
            <a:xfrm>
              <a:off x="2687125" y="3398083"/>
              <a:ext cx="203168" cy="1227452"/>
            </a:xfrm>
            <a:prstGeom prst="rect">
              <a:avLst/>
            </a:prstGeom>
            <a:solidFill>
              <a:srgbClr val="80BD41">
                <a:alpha val="100000"/>
              </a:srgbClr>
            </a:solidFill>
          </p:spPr>
          <p:txBody>
            <a:bodyPr/>
            <a:lstStyle/>
            <a:p/>
          </p:txBody>
        </p:sp>
        <p:sp>
          <p:nvSpPr>
            <p:cNvPr id="43" name="rc43"/>
            <p:cNvSpPr/>
            <p:nvPr/>
          </p:nvSpPr>
          <p:spPr>
            <a:xfrm>
              <a:off x="2687125" y="3246381"/>
              <a:ext cx="203168" cy="27577"/>
            </a:xfrm>
            <a:prstGeom prst="rect">
              <a:avLst/>
            </a:prstGeom>
            <a:solidFill>
              <a:srgbClr val="0058AB">
                <a:alpha val="100000"/>
              </a:srgbClr>
            </a:solidFill>
          </p:spPr>
          <p:txBody>
            <a:bodyPr/>
            <a:lstStyle/>
            <a:p/>
          </p:txBody>
        </p:sp>
        <p:sp>
          <p:nvSpPr>
            <p:cNvPr id="44" name="rc44"/>
            <p:cNvSpPr/>
            <p:nvPr/>
          </p:nvSpPr>
          <p:spPr>
            <a:xfrm>
              <a:off x="2687125" y="3273959"/>
              <a:ext cx="203168" cy="124124"/>
            </a:xfrm>
            <a:prstGeom prst="rect">
              <a:avLst/>
            </a:prstGeom>
            <a:solidFill>
              <a:srgbClr val="1CABE2">
                <a:alpha val="100000"/>
              </a:srgbClr>
            </a:solidFill>
          </p:spPr>
          <p:txBody>
            <a:bodyPr/>
            <a:lstStyle/>
            <a:p/>
          </p:txBody>
        </p:sp>
        <p:sp>
          <p:nvSpPr>
            <p:cNvPr id="45" name="rc45"/>
            <p:cNvSpPr/>
            <p:nvPr/>
          </p:nvSpPr>
          <p:spPr>
            <a:xfrm>
              <a:off x="2912867" y="3322680"/>
              <a:ext cx="203168" cy="1302855"/>
            </a:xfrm>
            <a:prstGeom prst="rect">
              <a:avLst/>
            </a:prstGeom>
            <a:solidFill>
              <a:srgbClr val="80BD41">
                <a:alpha val="100000"/>
              </a:srgbClr>
            </a:solidFill>
          </p:spPr>
          <p:txBody>
            <a:bodyPr/>
            <a:lstStyle/>
            <a:p/>
          </p:txBody>
        </p:sp>
        <p:sp>
          <p:nvSpPr>
            <p:cNvPr id="46" name="rc46"/>
            <p:cNvSpPr/>
            <p:nvPr/>
          </p:nvSpPr>
          <p:spPr>
            <a:xfrm>
              <a:off x="2912867" y="3224615"/>
              <a:ext cx="203168" cy="42025"/>
            </a:xfrm>
            <a:prstGeom prst="rect">
              <a:avLst/>
            </a:prstGeom>
            <a:solidFill>
              <a:srgbClr val="0058AB">
                <a:alpha val="100000"/>
              </a:srgbClr>
            </a:solidFill>
          </p:spPr>
          <p:txBody>
            <a:bodyPr/>
            <a:lstStyle/>
            <a:p/>
          </p:txBody>
        </p:sp>
        <p:sp>
          <p:nvSpPr>
            <p:cNvPr id="47" name="rc47"/>
            <p:cNvSpPr/>
            <p:nvPr/>
          </p:nvSpPr>
          <p:spPr>
            <a:xfrm>
              <a:off x="2912867" y="3266641"/>
              <a:ext cx="203168" cy="56038"/>
            </a:xfrm>
            <a:prstGeom prst="rect">
              <a:avLst/>
            </a:prstGeom>
            <a:solidFill>
              <a:srgbClr val="1CABE2">
                <a:alpha val="100000"/>
              </a:srgbClr>
            </a:solidFill>
          </p:spPr>
          <p:txBody>
            <a:bodyPr/>
            <a:lstStyle/>
            <a:p/>
          </p:txBody>
        </p:sp>
        <p:sp>
          <p:nvSpPr>
            <p:cNvPr id="48" name="rc48"/>
            <p:cNvSpPr/>
            <p:nvPr/>
          </p:nvSpPr>
          <p:spPr>
            <a:xfrm>
              <a:off x="3138609" y="3175744"/>
              <a:ext cx="203168" cy="1449790"/>
            </a:xfrm>
            <a:prstGeom prst="rect">
              <a:avLst/>
            </a:prstGeom>
            <a:solidFill>
              <a:srgbClr val="80BD41">
                <a:alpha val="100000"/>
              </a:srgbClr>
            </a:solidFill>
          </p:spPr>
          <p:txBody>
            <a:bodyPr/>
            <a:lstStyle/>
            <a:p/>
          </p:txBody>
        </p:sp>
        <p:sp>
          <p:nvSpPr>
            <p:cNvPr id="49" name="rc49"/>
            <p:cNvSpPr/>
            <p:nvPr/>
          </p:nvSpPr>
          <p:spPr>
            <a:xfrm>
              <a:off x="3138609" y="3099446"/>
              <a:ext cx="203168" cy="61041"/>
            </a:xfrm>
            <a:prstGeom prst="rect">
              <a:avLst/>
            </a:prstGeom>
            <a:solidFill>
              <a:srgbClr val="0058AB">
                <a:alpha val="100000"/>
              </a:srgbClr>
            </a:solidFill>
          </p:spPr>
          <p:txBody>
            <a:bodyPr/>
            <a:lstStyle/>
            <a:p/>
          </p:txBody>
        </p:sp>
        <p:sp>
          <p:nvSpPr>
            <p:cNvPr id="50" name="rc50"/>
            <p:cNvSpPr/>
            <p:nvPr/>
          </p:nvSpPr>
          <p:spPr>
            <a:xfrm>
              <a:off x="3138609" y="3160487"/>
              <a:ext cx="203168" cy="15257"/>
            </a:xfrm>
            <a:prstGeom prst="rect">
              <a:avLst/>
            </a:prstGeom>
            <a:solidFill>
              <a:srgbClr val="1CABE2">
                <a:alpha val="100000"/>
              </a:srgbClr>
            </a:solidFill>
          </p:spPr>
          <p:txBody>
            <a:bodyPr/>
            <a:lstStyle/>
            <a:p/>
          </p:txBody>
        </p:sp>
        <p:sp>
          <p:nvSpPr>
            <p:cNvPr id="51" name="rc51"/>
            <p:cNvSpPr/>
            <p:nvPr/>
          </p:nvSpPr>
          <p:spPr>
            <a:xfrm>
              <a:off x="3364352" y="3075888"/>
              <a:ext cx="203168" cy="1549647"/>
            </a:xfrm>
            <a:prstGeom prst="rect">
              <a:avLst/>
            </a:prstGeom>
            <a:solidFill>
              <a:srgbClr val="80BD41">
                <a:alpha val="100000"/>
              </a:srgbClr>
            </a:solidFill>
          </p:spPr>
          <p:txBody>
            <a:bodyPr/>
            <a:lstStyle/>
            <a:p/>
          </p:txBody>
        </p:sp>
        <p:sp>
          <p:nvSpPr>
            <p:cNvPr id="52" name="rc52"/>
            <p:cNvSpPr/>
            <p:nvPr/>
          </p:nvSpPr>
          <p:spPr>
            <a:xfrm>
              <a:off x="3364352" y="3011324"/>
              <a:ext cx="203168" cy="32281"/>
            </a:xfrm>
            <a:prstGeom prst="rect">
              <a:avLst/>
            </a:prstGeom>
            <a:solidFill>
              <a:srgbClr val="0058AB">
                <a:alpha val="100000"/>
              </a:srgbClr>
            </a:solidFill>
          </p:spPr>
          <p:txBody>
            <a:bodyPr/>
            <a:lstStyle/>
            <a:p/>
          </p:txBody>
        </p:sp>
        <p:sp>
          <p:nvSpPr>
            <p:cNvPr id="53" name="rc53"/>
            <p:cNvSpPr/>
            <p:nvPr/>
          </p:nvSpPr>
          <p:spPr>
            <a:xfrm>
              <a:off x="3364352" y="3043606"/>
              <a:ext cx="203168" cy="32281"/>
            </a:xfrm>
            <a:prstGeom prst="rect">
              <a:avLst/>
            </a:prstGeom>
            <a:solidFill>
              <a:srgbClr val="1CABE2">
                <a:alpha val="100000"/>
              </a:srgbClr>
            </a:solidFill>
          </p:spPr>
          <p:txBody>
            <a:bodyPr/>
            <a:lstStyle/>
            <a:p/>
          </p:txBody>
        </p:sp>
        <p:sp>
          <p:nvSpPr>
            <p:cNvPr id="54" name="rc54"/>
            <p:cNvSpPr/>
            <p:nvPr/>
          </p:nvSpPr>
          <p:spPr>
            <a:xfrm>
              <a:off x="3590094" y="3089988"/>
              <a:ext cx="203168" cy="1535547"/>
            </a:xfrm>
            <a:prstGeom prst="rect">
              <a:avLst/>
            </a:prstGeom>
            <a:solidFill>
              <a:srgbClr val="80BD41">
                <a:alpha val="100000"/>
              </a:srgbClr>
            </a:solidFill>
          </p:spPr>
          <p:txBody>
            <a:bodyPr/>
            <a:lstStyle/>
            <a:p/>
          </p:txBody>
        </p:sp>
        <p:sp>
          <p:nvSpPr>
            <p:cNvPr id="55" name="rc55"/>
            <p:cNvSpPr/>
            <p:nvPr/>
          </p:nvSpPr>
          <p:spPr>
            <a:xfrm>
              <a:off x="3590094" y="3026009"/>
              <a:ext cx="203168" cy="63978"/>
            </a:xfrm>
            <a:prstGeom prst="rect">
              <a:avLst/>
            </a:prstGeom>
            <a:solidFill>
              <a:srgbClr val="0058AB">
                <a:alpha val="100000"/>
              </a:srgbClr>
            </a:solidFill>
          </p:spPr>
          <p:txBody>
            <a:bodyPr/>
            <a:lstStyle/>
            <a:p/>
          </p:txBody>
        </p:sp>
        <p:sp>
          <p:nvSpPr>
            <p:cNvPr id="56" name="rc56"/>
            <p:cNvSpPr/>
            <p:nvPr/>
          </p:nvSpPr>
          <p:spPr>
            <a:xfrm>
              <a:off x="3590094" y="3089988"/>
              <a:ext cx="203168" cy="0"/>
            </a:xfrm>
            <a:prstGeom prst="rect">
              <a:avLst/>
            </a:prstGeom>
            <a:solidFill>
              <a:srgbClr val="1CABE2">
                <a:alpha val="100000"/>
              </a:srgbClr>
            </a:solidFill>
          </p:spPr>
          <p:txBody>
            <a:bodyPr/>
            <a:lstStyle/>
            <a:p/>
          </p:txBody>
        </p:sp>
        <p:sp>
          <p:nvSpPr>
            <p:cNvPr id="57" name="rc57"/>
            <p:cNvSpPr/>
            <p:nvPr/>
          </p:nvSpPr>
          <p:spPr>
            <a:xfrm>
              <a:off x="3815836" y="3026743"/>
              <a:ext cx="203168" cy="1598791"/>
            </a:xfrm>
            <a:prstGeom prst="rect">
              <a:avLst/>
            </a:prstGeom>
            <a:solidFill>
              <a:srgbClr val="80BD41">
                <a:alpha val="100000"/>
              </a:srgbClr>
            </a:solidFill>
          </p:spPr>
          <p:txBody>
            <a:bodyPr/>
            <a:lstStyle/>
            <a:p/>
          </p:txBody>
        </p:sp>
        <p:sp>
          <p:nvSpPr>
            <p:cNvPr id="58" name="rc58"/>
            <p:cNvSpPr/>
            <p:nvPr/>
          </p:nvSpPr>
          <p:spPr>
            <a:xfrm>
              <a:off x="3815836" y="2977300"/>
              <a:ext cx="203168" cy="16476"/>
            </a:xfrm>
            <a:prstGeom prst="rect">
              <a:avLst/>
            </a:prstGeom>
            <a:solidFill>
              <a:srgbClr val="0058AB">
                <a:alpha val="100000"/>
              </a:srgbClr>
            </a:solidFill>
          </p:spPr>
          <p:txBody>
            <a:bodyPr/>
            <a:lstStyle/>
            <a:p/>
          </p:txBody>
        </p:sp>
        <p:sp>
          <p:nvSpPr>
            <p:cNvPr id="59" name="rc59"/>
            <p:cNvSpPr/>
            <p:nvPr/>
          </p:nvSpPr>
          <p:spPr>
            <a:xfrm>
              <a:off x="3815836" y="2993777"/>
              <a:ext cx="203168" cy="32966"/>
            </a:xfrm>
            <a:prstGeom prst="rect">
              <a:avLst/>
            </a:prstGeom>
            <a:solidFill>
              <a:srgbClr val="1CABE2">
                <a:alpha val="100000"/>
              </a:srgbClr>
            </a:solidFill>
          </p:spPr>
          <p:txBody>
            <a:bodyPr/>
            <a:lstStyle/>
            <a:p/>
          </p:txBody>
        </p:sp>
        <p:sp>
          <p:nvSpPr>
            <p:cNvPr id="60" name="rc60"/>
            <p:cNvSpPr/>
            <p:nvPr/>
          </p:nvSpPr>
          <p:spPr>
            <a:xfrm>
              <a:off x="4041579" y="3067002"/>
              <a:ext cx="203168" cy="1558532"/>
            </a:xfrm>
            <a:prstGeom prst="rect">
              <a:avLst/>
            </a:prstGeom>
            <a:solidFill>
              <a:srgbClr val="80BD41">
                <a:alpha val="100000"/>
              </a:srgbClr>
            </a:solidFill>
          </p:spPr>
          <p:txBody>
            <a:bodyPr/>
            <a:lstStyle/>
            <a:p/>
          </p:txBody>
        </p:sp>
        <p:sp>
          <p:nvSpPr>
            <p:cNvPr id="61" name="rc61"/>
            <p:cNvSpPr/>
            <p:nvPr/>
          </p:nvSpPr>
          <p:spPr>
            <a:xfrm>
              <a:off x="4041579" y="3051259"/>
              <a:ext cx="203168" cy="15742"/>
            </a:xfrm>
            <a:prstGeom prst="rect">
              <a:avLst/>
            </a:prstGeom>
            <a:solidFill>
              <a:srgbClr val="0058AB">
                <a:alpha val="100000"/>
              </a:srgbClr>
            </a:solidFill>
          </p:spPr>
          <p:txBody>
            <a:bodyPr/>
            <a:lstStyle/>
            <a:p/>
          </p:txBody>
        </p:sp>
        <p:sp>
          <p:nvSpPr>
            <p:cNvPr id="62" name="rc62"/>
            <p:cNvSpPr/>
            <p:nvPr/>
          </p:nvSpPr>
          <p:spPr>
            <a:xfrm>
              <a:off x="4041579" y="3067002"/>
              <a:ext cx="203168" cy="0"/>
            </a:xfrm>
            <a:prstGeom prst="rect">
              <a:avLst/>
            </a:prstGeom>
            <a:solidFill>
              <a:srgbClr val="1CABE2">
                <a:alpha val="100000"/>
              </a:srgbClr>
            </a:solidFill>
          </p:spPr>
          <p:txBody>
            <a:bodyPr/>
            <a:lstStyle/>
            <a:p/>
          </p:txBody>
        </p:sp>
        <p:sp>
          <p:nvSpPr>
            <p:cNvPr id="63" name="rc63"/>
            <p:cNvSpPr/>
            <p:nvPr/>
          </p:nvSpPr>
          <p:spPr>
            <a:xfrm>
              <a:off x="4267321" y="3079360"/>
              <a:ext cx="203168" cy="1546175"/>
            </a:xfrm>
            <a:prstGeom prst="rect">
              <a:avLst/>
            </a:prstGeom>
            <a:solidFill>
              <a:srgbClr val="80BD41">
                <a:alpha val="100000"/>
              </a:srgbClr>
            </a:solidFill>
          </p:spPr>
          <p:txBody>
            <a:bodyPr/>
            <a:lstStyle/>
            <a:p/>
          </p:txBody>
        </p:sp>
        <p:sp>
          <p:nvSpPr>
            <p:cNvPr id="64" name="rc64"/>
            <p:cNvSpPr/>
            <p:nvPr/>
          </p:nvSpPr>
          <p:spPr>
            <a:xfrm>
              <a:off x="4267321" y="3063742"/>
              <a:ext cx="203168" cy="15618"/>
            </a:xfrm>
            <a:prstGeom prst="rect">
              <a:avLst/>
            </a:prstGeom>
            <a:solidFill>
              <a:srgbClr val="0058AB">
                <a:alpha val="100000"/>
              </a:srgbClr>
            </a:solidFill>
          </p:spPr>
          <p:txBody>
            <a:bodyPr/>
            <a:lstStyle/>
            <a:p/>
          </p:txBody>
        </p:sp>
        <p:sp>
          <p:nvSpPr>
            <p:cNvPr id="65" name="rc65"/>
            <p:cNvSpPr/>
            <p:nvPr/>
          </p:nvSpPr>
          <p:spPr>
            <a:xfrm>
              <a:off x="4267321" y="3079360"/>
              <a:ext cx="203168" cy="0"/>
            </a:xfrm>
            <a:prstGeom prst="rect">
              <a:avLst/>
            </a:prstGeom>
            <a:solidFill>
              <a:srgbClr val="1CABE2">
                <a:alpha val="100000"/>
              </a:srgbClr>
            </a:solidFill>
          </p:spPr>
          <p:txBody>
            <a:bodyPr/>
            <a:lstStyle/>
            <a:p/>
          </p:txBody>
        </p:sp>
        <p:sp>
          <p:nvSpPr>
            <p:cNvPr id="66" name="rc66"/>
            <p:cNvSpPr/>
            <p:nvPr/>
          </p:nvSpPr>
          <p:spPr>
            <a:xfrm>
              <a:off x="4493063" y="3120378"/>
              <a:ext cx="203168" cy="1505157"/>
            </a:xfrm>
            <a:prstGeom prst="rect">
              <a:avLst/>
            </a:prstGeom>
            <a:solidFill>
              <a:srgbClr val="80BD41">
                <a:alpha val="100000"/>
              </a:srgbClr>
            </a:solidFill>
          </p:spPr>
          <p:txBody>
            <a:bodyPr/>
            <a:lstStyle/>
            <a:p/>
          </p:txBody>
        </p:sp>
        <p:sp>
          <p:nvSpPr>
            <p:cNvPr id="67" name="rc67"/>
            <p:cNvSpPr/>
            <p:nvPr/>
          </p:nvSpPr>
          <p:spPr>
            <a:xfrm>
              <a:off x="4493063" y="3105170"/>
              <a:ext cx="203168" cy="15207"/>
            </a:xfrm>
            <a:prstGeom prst="rect">
              <a:avLst/>
            </a:prstGeom>
            <a:solidFill>
              <a:srgbClr val="0058AB">
                <a:alpha val="100000"/>
              </a:srgbClr>
            </a:solidFill>
          </p:spPr>
          <p:txBody>
            <a:bodyPr/>
            <a:lstStyle/>
            <a:p/>
          </p:txBody>
        </p:sp>
        <p:sp>
          <p:nvSpPr>
            <p:cNvPr id="68" name="rc68"/>
            <p:cNvSpPr/>
            <p:nvPr/>
          </p:nvSpPr>
          <p:spPr>
            <a:xfrm>
              <a:off x="4493063" y="3120378"/>
              <a:ext cx="203168" cy="0"/>
            </a:xfrm>
            <a:prstGeom prst="rect">
              <a:avLst/>
            </a:prstGeom>
            <a:solidFill>
              <a:srgbClr val="1CABE2">
                <a:alpha val="100000"/>
              </a:srgbClr>
            </a:solidFill>
          </p:spPr>
          <p:txBody>
            <a:bodyPr/>
            <a:lstStyle/>
            <a:p/>
          </p:txBody>
        </p:sp>
        <p:sp>
          <p:nvSpPr>
            <p:cNvPr id="69" name="rc69"/>
            <p:cNvSpPr/>
            <p:nvPr/>
          </p:nvSpPr>
          <p:spPr>
            <a:xfrm>
              <a:off x="4718806" y="3112874"/>
              <a:ext cx="203168" cy="1512661"/>
            </a:xfrm>
            <a:prstGeom prst="rect">
              <a:avLst/>
            </a:prstGeom>
            <a:solidFill>
              <a:srgbClr val="80BD41">
                <a:alpha val="100000"/>
              </a:srgbClr>
            </a:solidFill>
          </p:spPr>
          <p:txBody>
            <a:bodyPr/>
            <a:lstStyle/>
            <a:p/>
          </p:txBody>
        </p:sp>
        <p:sp>
          <p:nvSpPr>
            <p:cNvPr id="70" name="rc70"/>
            <p:cNvSpPr/>
            <p:nvPr/>
          </p:nvSpPr>
          <p:spPr>
            <a:xfrm>
              <a:off x="4718806" y="3097591"/>
              <a:ext cx="203168" cy="15282"/>
            </a:xfrm>
            <a:prstGeom prst="rect">
              <a:avLst/>
            </a:prstGeom>
            <a:solidFill>
              <a:srgbClr val="0058AB">
                <a:alpha val="100000"/>
              </a:srgbClr>
            </a:solidFill>
          </p:spPr>
          <p:txBody>
            <a:bodyPr/>
            <a:lstStyle/>
            <a:p/>
          </p:txBody>
        </p:sp>
        <p:sp>
          <p:nvSpPr>
            <p:cNvPr id="71" name="rc71"/>
            <p:cNvSpPr/>
            <p:nvPr/>
          </p:nvSpPr>
          <p:spPr>
            <a:xfrm>
              <a:off x="4718806" y="3112874"/>
              <a:ext cx="203168" cy="0"/>
            </a:xfrm>
            <a:prstGeom prst="rect">
              <a:avLst/>
            </a:prstGeom>
            <a:solidFill>
              <a:srgbClr val="1CABE2">
                <a:alpha val="100000"/>
              </a:srgbClr>
            </a:solidFill>
          </p:spPr>
          <p:txBody>
            <a:bodyPr/>
            <a:lstStyle/>
            <a:p/>
          </p:txBody>
        </p:sp>
        <p:sp>
          <p:nvSpPr>
            <p:cNvPr id="72" name="rc72"/>
            <p:cNvSpPr/>
            <p:nvPr/>
          </p:nvSpPr>
          <p:spPr>
            <a:xfrm>
              <a:off x="4944548" y="3202526"/>
              <a:ext cx="203168" cy="1423009"/>
            </a:xfrm>
            <a:prstGeom prst="rect">
              <a:avLst/>
            </a:prstGeom>
            <a:solidFill>
              <a:srgbClr val="80BD41">
                <a:alpha val="100000"/>
              </a:srgbClr>
            </a:solidFill>
          </p:spPr>
          <p:txBody>
            <a:bodyPr/>
            <a:lstStyle/>
            <a:p/>
          </p:txBody>
        </p:sp>
        <p:sp>
          <p:nvSpPr>
            <p:cNvPr id="73" name="rc73"/>
            <p:cNvSpPr/>
            <p:nvPr/>
          </p:nvSpPr>
          <p:spPr>
            <a:xfrm>
              <a:off x="4944548" y="3188152"/>
              <a:ext cx="203168" cy="14373"/>
            </a:xfrm>
            <a:prstGeom prst="rect">
              <a:avLst/>
            </a:prstGeom>
            <a:solidFill>
              <a:srgbClr val="0058AB">
                <a:alpha val="100000"/>
              </a:srgbClr>
            </a:solidFill>
          </p:spPr>
          <p:txBody>
            <a:bodyPr/>
            <a:lstStyle/>
            <a:p/>
          </p:txBody>
        </p:sp>
        <p:sp>
          <p:nvSpPr>
            <p:cNvPr id="74" name="rc74"/>
            <p:cNvSpPr/>
            <p:nvPr/>
          </p:nvSpPr>
          <p:spPr>
            <a:xfrm>
              <a:off x="4944548" y="3202526"/>
              <a:ext cx="203168" cy="0"/>
            </a:xfrm>
            <a:prstGeom prst="rect">
              <a:avLst/>
            </a:prstGeom>
            <a:solidFill>
              <a:srgbClr val="1CABE2">
                <a:alpha val="100000"/>
              </a:srgbClr>
            </a:solidFill>
          </p:spPr>
          <p:txBody>
            <a:bodyPr/>
            <a:lstStyle/>
            <a:p/>
          </p:txBody>
        </p:sp>
        <p:sp>
          <p:nvSpPr>
            <p:cNvPr id="75" name="rc75"/>
            <p:cNvSpPr/>
            <p:nvPr/>
          </p:nvSpPr>
          <p:spPr>
            <a:xfrm>
              <a:off x="5170291" y="3230327"/>
              <a:ext cx="203168" cy="1395207"/>
            </a:xfrm>
            <a:prstGeom prst="rect">
              <a:avLst/>
            </a:prstGeom>
            <a:solidFill>
              <a:srgbClr val="80BD41">
                <a:alpha val="100000"/>
              </a:srgbClr>
            </a:solidFill>
          </p:spPr>
          <p:txBody>
            <a:bodyPr/>
            <a:lstStyle/>
            <a:p/>
          </p:txBody>
        </p:sp>
        <p:sp>
          <p:nvSpPr>
            <p:cNvPr id="76" name="rc76"/>
            <p:cNvSpPr/>
            <p:nvPr/>
          </p:nvSpPr>
          <p:spPr>
            <a:xfrm>
              <a:off x="5170291" y="3216240"/>
              <a:ext cx="203168" cy="14087"/>
            </a:xfrm>
            <a:prstGeom prst="rect">
              <a:avLst/>
            </a:prstGeom>
            <a:solidFill>
              <a:srgbClr val="0058AB">
                <a:alpha val="100000"/>
              </a:srgbClr>
            </a:solidFill>
          </p:spPr>
          <p:txBody>
            <a:bodyPr/>
            <a:lstStyle/>
            <a:p/>
          </p:txBody>
        </p:sp>
        <p:sp>
          <p:nvSpPr>
            <p:cNvPr id="77" name="rc77"/>
            <p:cNvSpPr/>
            <p:nvPr/>
          </p:nvSpPr>
          <p:spPr>
            <a:xfrm>
              <a:off x="5170291" y="3230327"/>
              <a:ext cx="203168" cy="0"/>
            </a:xfrm>
            <a:prstGeom prst="rect">
              <a:avLst/>
            </a:prstGeom>
            <a:solidFill>
              <a:srgbClr val="1CABE2">
                <a:alpha val="100000"/>
              </a:srgbClr>
            </a:solidFill>
          </p:spPr>
          <p:txBody>
            <a:bodyPr/>
            <a:lstStyle/>
            <a:p/>
          </p:txBody>
        </p:sp>
        <p:sp>
          <p:nvSpPr>
            <p:cNvPr id="78" name="rc78"/>
            <p:cNvSpPr/>
            <p:nvPr/>
          </p:nvSpPr>
          <p:spPr>
            <a:xfrm>
              <a:off x="5396033" y="3225312"/>
              <a:ext cx="203168" cy="1400223"/>
            </a:xfrm>
            <a:prstGeom prst="rect">
              <a:avLst/>
            </a:prstGeom>
            <a:solidFill>
              <a:srgbClr val="80BD41">
                <a:alpha val="100000"/>
              </a:srgbClr>
            </a:solidFill>
          </p:spPr>
          <p:txBody>
            <a:bodyPr/>
            <a:lstStyle/>
            <a:p/>
          </p:txBody>
        </p:sp>
        <p:sp>
          <p:nvSpPr>
            <p:cNvPr id="79" name="rc79"/>
            <p:cNvSpPr/>
            <p:nvPr/>
          </p:nvSpPr>
          <p:spPr>
            <a:xfrm>
              <a:off x="5396033" y="3211162"/>
              <a:ext cx="203168" cy="14149"/>
            </a:xfrm>
            <a:prstGeom prst="rect">
              <a:avLst/>
            </a:prstGeom>
            <a:solidFill>
              <a:srgbClr val="0058AB">
                <a:alpha val="100000"/>
              </a:srgbClr>
            </a:solidFill>
          </p:spPr>
          <p:txBody>
            <a:bodyPr/>
            <a:lstStyle/>
            <a:p/>
          </p:txBody>
        </p:sp>
        <p:sp>
          <p:nvSpPr>
            <p:cNvPr id="80" name="rc80"/>
            <p:cNvSpPr/>
            <p:nvPr/>
          </p:nvSpPr>
          <p:spPr>
            <a:xfrm>
              <a:off x="5396033" y="3225312"/>
              <a:ext cx="203168" cy="0"/>
            </a:xfrm>
            <a:prstGeom prst="rect">
              <a:avLst/>
            </a:prstGeom>
            <a:solidFill>
              <a:srgbClr val="1CABE2">
                <a:alpha val="100000"/>
              </a:srgbClr>
            </a:solidFill>
          </p:spPr>
          <p:txBody>
            <a:bodyPr/>
            <a:lstStyle/>
            <a:p/>
          </p:txBody>
        </p:sp>
        <p:sp>
          <p:nvSpPr>
            <p:cNvPr id="81" name="rc81"/>
            <p:cNvSpPr/>
            <p:nvPr/>
          </p:nvSpPr>
          <p:spPr>
            <a:xfrm>
              <a:off x="5621775" y="3296720"/>
              <a:ext cx="203168" cy="1328814"/>
            </a:xfrm>
            <a:prstGeom prst="rect">
              <a:avLst/>
            </a:prstGeom>
            <a:solidFill>
              <a:srgbClr val="80BD41">
                <a:alpha val="100000"/>
              </a:srgbClr>
            </a:solidFill>
          </p:spPr>
          <p:txBody>
            <a:bodyPr/>
            <a:lstStyle/>
            <a:p/>
          </p:txBody>
        </p:sp>
        <p:sp>
          <p:nvSpPr>
            <p:cNvPr id="82" name="rc82"/>
            <p:cNvSpPr/>
            <p:nvPr/>
          </p:nvSpPr>
          <p:spPr>
            <a:xfrm>
              <a:off x="5621775" y="3283292"/>
              <a:ext cx="203168" cy="13427"/>
            </a:xfrm>
            <a:prstGeom prst="rect">
              <a:avLst/>
            </a:prstGeom>
            <a:solidFill>
              <a:srgbClr val="0058AB">
                <a:alpha val="100000"/>
              </a:srgbClr>
            </a:solidFill>
          </p:spPr>
          <p:txBody>
            <a:bodyPr/>
            <a:lstStyle/>
            <a:p/>
          </p:txBody>
        </p:sp>
        <p:sp>
          <p:nvSpPr>
            <p:cNvPr id="83" name="rc83"/>
            <p:cNvSpPr/>
            <p:nvPr/>
          </p:nvSpPr>
          <p:spPr>
            <a:xfrm>
              <a:off x="5621775" y="3296720"/>
              <a:ext cx="203168" cy="0"/>
            </a:xfrm>
            <a:prstGeom prst="rect">
              <a:avLst/>
            </a:prstGeom>
            <a:solidFill>
              <a:srgbClr val="1CABE2">
                <a:alpha val="100000"/>
              </a:srgbClr>
            </a:solidFill>
          </p:spPr>
          <p:txBody>
            <a:bodyPr/>
            <a:lstStyle/>
            <a:p/>
          </p:txBody>
        </p:sp>
        <p:sp>
          <p:nvSpPr>
            <p:cNvPr id="84" name="rc84"/>
            <p:cNvSpPr/>
            <p:nvPr/>
          </p:nvSpPr>
          <p:spPr>
            <a:xfrm>
              <a:off x="5847518" y="3356057"/>
              <a:ext cx="203168" cy="1269478"/>
            </a:xfrm>
            <a:prstGeom prst="rect">
              <a:avLst/>
            </a:prstGeom>
            <a:solidFill>
              <a:srgbClr val="80BD41">
                <a:alpha val="100000"/>
              </a:srgbClr>
            </a:solidFill>
          </p:spPr>
          <p:txBody>
            <a:bodyPr/>
            <a:lstStyle/>
            <a:p/>
          </p:txBody>
        </p:sp>
        <p:sp>
          <p:nvSpPr>
            <p:cNvPr id="85" name="rc85"/>
            <p:cNvSpPr/>
            <p:nvPr/>
          </p:nvSpPr>
          <p:spPr>
            <a:xfrm>
              <a:off x="5847518" y="3343239"/>
              <a:ext cx="203168" cy="12818"/>
            </a:xfrm>
            <a:prstGeom prst="rect">
              <a:avLst/>
            </a:prstGeom>
            <a:solidFill>
              <a:srgbClr val="0058AB">
                <a:alpha val="100000"/>
              </a:srgbClr>
            </a:solidFill>
          </p:spPr>
          <p:txBody>
            <a:bodyPr/>
            <a:lstStyle/>
            <a:p/>
          </p:txBody>
        </p:sp>
        <p:sp>
          <p:nvSpPr>
            <p:cNvPr id="86" name="rc86"/>
            <p:cNvSpPr/>
            <p:nvPr/>
          </p:nvSpPr>
          <p:spPr>
            <a:xfrm>
              <a:off x="5847518" y="3356057"/>
              <a:ext cx="203168" cy="0"/>
            </a:xfrm>
            <a:prstGeom prst="rect">
              <a:avLst/>
            </a:prstGeom>
            <a:solidFill>
              <a:srgbClr val="1CABE2">
                <a:alpha val="100000"/>
              </a:srgbClr>
            </a:solidFill>
          </p:spPr>
          <p:txBody>
            <a:bodyPr/>
            <a:lstStyle/>
            <a:p/>
          </p:txBody>
        </p:sp>
        <p:sp>
          <p:nvSpPr>
            <p:cNvPr id="87" name="rc87"/>
            <p:cNvSpPr/>
            <p:nvPr/>
          </p:nvSpPr>
          <p:spPr>
            <a:xfrm>
              <a:off x="6073260" y="3425324"/>
              <a:ext cx="203168" cy="1200210"/>
            </a:xfrm>
            <a:prstGeom prst="rect">
              <a:avLst/>
            </a:prstGeom>
            <a:solidFill>
              <a:srgbClr val="80BD41">
                <a:alpha val="100000"/>
              </a:srgbClr>
            </a:solidFill>
          </p:spPr>
          <p:txBody>
            <a:bodyPr/>
            <a:lstStyle/>
            <a:p/>
          </p:txBody>
        </p:sp>
        <p:sp>
          <p:nvSpPr>
            <p:cNvPr id="88" name="rc88"/>
            <p:cNvSpPr/>
            <p:nvPr/>
          </p:nvSpPr>
          <p:spPr>
            <a:xfrm>
              <a:off x="6073260" y="3413203"/>
              <a:ext cx="203168" cy="12121"/>
            </a:xfrm>
            <a:prstGeom prst="rect">
              <a:avLst/>
            </a:prstGeom>
            <a:solidFill>
              <a:srgbClr val="0058AB">
                <a:alpha val="100000"/>
              </a:srgbClr>
            </a:solidFill>
          </p:spPr>
          <p:txBody>
            <a:bodyPr/>
            <a:lstStyle/>
            <a:p/>
          </p:txBody>
        </p:sp>
        <p:sp>
          <p:nvSpPr>
            <p:cNvPr id="89" name="rc89"/>
            <p:cNvSpPr/>
            <p:nvPr/>
          </p:nvSpPr>
          <p:spPr>
            <a:xfrm>
              <a:off x="6073260" y="3425324"/>
              <a:ext cx="203168" cy="0"/>
            </a:xfrm>
            <a:prstGeom prst="rect">
              <a:avLst/>
            </a:prstGeom>
            <a:solidFill>
              <a:srgbClr val="1CABE2">
                <a:alpha val="100000"/>
              </a:srgbClr>
            </a:solidFill>
          </p:spPr>
          <p:txBody>
            <a:bodyPr/>
            <a:lstStyle/>
            <a:p/>
          </p:txBody>
        </p:sp>
        <p:sp>
          <p:nvSpPr>
            <p:cNvPr id="90" name="rc90"/>
            <p:cNvSpPr/>
            <p:nvPr/>
          </p:nvSpPr>
          <p:spPr>
            <a:xfrm>
              <a:off x="6299002" y="3449865"/>
              <a:ext cx="203168" cy="1175669"/>
            </a:xfrm>
            <a:prstGeom prst="rect">
              <a:avLst/>
            </a:prstGeom>
            <a:solidFill>
              <a:srgbClr val="80BD41">
                <a:alpha val="100000"/>
              </a:srgbClr>
            </a:solidFill>
          </p:spPr>
          <p:txBody>
            <a:bodyPr/>
            <a:lstStyle/>
            <a:p/>
          </p:txBody>
        </p:sp>
        <p:sp>
          <p:nvSpPr>
            <p:cNvPr id="91" name="rc91"/>
            <p:cNvSpPr/>
            <p:nvPr/>
          </p:nvSpPr>
          <p:spPr>
            <a:xfrm>
              <a:off x="6299002" y="3437993"/>
              <a:ext cx="203168" cy="11872"/>
            </a:xfrm>
            <a:prstGeom prst="rect">
              <a:avLst/>
            </a:prstGeom>
            <a:solidFill>
              <a:srgbClr val="0058AB">
                <a:alpha val="100000"/>
              </a:srgbClr>
            </a:solidFill>
          </p:spPr>
          <p:txBody>
            <a:bodyPr/>
            <a:lstStyle/>
            <a:p/>
          </p:txBody>
        </p:sp>
        <p:sp>
          <p:nvSpPr>
            <p:cNvPr id="92" name="rc92"/>
            <p:cNvSpPr/>
            <p:nvPr/>
          </p:nvSpPr>
          <p:spPr>
            <a:xfrm>
              <a:off x="6299002" y="3449865"/>
              <a:ext cx="203168" cy="0"/>
            </a:xfrm>
            <a:prstGeom prst="rect">
              <a:avLst/>
            </a:prstGeom>
            <a:solidFill>
              <a:srgbClr val="1CABE2">
                <a:alpha val="100000"/>
              </a:srgbClr>
            </a:solidFill>
          </p:spPr>
          <p:txBody>
            <a:bodyPr/>
            <a:lstStyle/>
            <a:p/>
          </p:txBody>
        </p:sp>
        <p:sp>
          <p:nvSpPr>
            <p:cNvPr id="93" name="rc93"/>
            <p:cNvSpPr/>
            <p:nvPr/>
          </p:nvSpPr>
          <p:spPr>
            <a:xfrm>
              <a:off x="6524745" y="3447986"/>
              <a:ext cx="203168" cy="1177548"/>
            </a:xfrm>
            <a:prstGeom prst="rect">
              <a:avLst/>
            </a:prstGeom>
            <a:solidFill>
              <a:srgbClr val="80BD41">
                <a:alpha val="100000"/>
              </a:srgbClr>
            </a:solidFill>
          </p:spPr>
          <p:txBody>
            <a:bodyPr/>
            <a:lstStyle/>
            <a:p/>
          </p:txBody>
        </p:sp>
        <p:sp>
          <p:nvSpPr>
            <p:cNvPr id="94" name="rc94"/>
            <p:cNvSpPr/>
            <p:nvPr/>
          </p:nvSpPr>
          <p:spPr>
            <a:xfrm>
              <a:off x="6524745" y="3436089"/>
              <a:ext cx="203168" cy="11897"/>
            </a:xfrm>
            <a:prstGeom prst="rect">
              <a:avLst/>
            </a:prstGeom>
            <a:solidFill>
              <a:srgbClr val="0058AB">
                <a:alpha val="100000"/>
              </a:srgbClr>
            </a:solidFill>
          </p:spPr>
          <p:txBody>
            <a:bodyPr/>
            <a:lstStyle/>
            <a:p/>
          </p:txBody>
        </p:sp>
        <p:sp>
          <p:nvSpPr>
            <p:cNvPr id="95" name="rc95"/>
            <p:cNvSpPr/>
            <p:nvPr/>
          </p:nvSpPr>
          <p:spPr>
            <a:xfrm>
              <a:off x="6524745" y="3447986"/>
              <a:ext cx="203168" cy="0"/>
            </a:xfrm>
            <a:prstGeom prst="rect">
              <a:avLst/>
            </a:prstGeom>
            <a:solidFill>
              <a:srgbClr val="1CABE2">
                <a:alpha val="100000"/>
              </a:srgbClr>
            </a:solidFill>
          </p:spPr>
          <p:txBody>
            <a:bodyPr/>
            <a:lstStyle/>
            <a:p/>
          </p:txBody>
        </p:sp>
        <p:sp>
          <p:nvSpPr>
            <p:cNvPr id="96" name="rc96"/>
            <p:cNvSpPr/>
            <p:nvPr/>
          </p:nvSpPr>
          <p:spPr>
            <a:xfrm>
              <a:off x="6750487" y="3463953"/>
              <a:ext cx="203168" cy="1161582"/>
            </a:xfrm>
            <a:prstGeom prst="rect">
              <a:avLst/>
            </a:prstGeom>
            <a:solidFill>
              <a:srgbClr val="80BD41">
                <a:alpha val="100000"/>
              </a:srgbClr>
            </a:solidFill>
          </p:spPr>
          <p:txBody>
            <a:bodyPr/>
            <a:lstStyle/>
            <a:p/>
          </p:txBody>
        </p:sp>
        <p:sp>
          <p:nvSpPr>
            <p:cNvPr id="97" name="rc97"/>
            <p:cNvSpPr/>
            <p:nvPr/>
          </p:nvSpPr>
          <p:spPr>
            <a:xfrm>
              <a:off x="6750487" y="3452217"/>
              <a:ext cx="203168" cy="11735"/>
            </a:xfrm>
            <a:prstGeom prst="rect">
              <a:avLst/>
            </a:prstGeom>
            <a:solidFill>
              <a:srgbClr val="0058AB">
                <a:alpha val="100000"/>
              </a:srgbClr>
            </a:solidFill>
          </p:spPr>
          <p:txBody>
            <a:bodyPr/>
            <a:lstStyle/>
            <a:p/>
          </p:txBody>
        </p:sp>
        <p:sp>
          <p:nvSpPr>
            <p:cNvPr id="98" name="rc98"/>
            <p:cNvSpPr/>
            <p:nvPr/>
          </p:nvSpPr>
          <p:spPr>
            <a:xfrm>
              <a:off x="6750487" y="3463953"/>
              <a:ext cx="203168" cy="0"/>
            </a:xfrm>
            <a:prstGeom prst="rect">
              <a:avLst/>
            </a:prstGeom>
            <a:solidFill>
              <a:srgbClr val="1CABE2">
                <a:alpha val="100000"/>
              </a:srgbClr>
            </a:solidFill>
          </p:spPr>
          <p:txBody>
            <a:bodyPr/>
            <a:lstStyle/>
            <a:p/>
          </p:txBody>
        </p:sp>
        <p:sp>
          <p:nvSpPr>
            <p:cNvPr id="99" name="rc99"/>
            <p:cNvSpPr/>
            <p:nvPr/>
          </p:nvSpPr>
          <p:spPr>
            <a:xfrm>
              <a:off x="6976229" y="3466380"/>
              <a:ext cx="203168" cy="10692"/>
            </a:xfrm>
            <a:prstGeom prst="rect">
              <a:avLst/>
            </a:prstGeom>
            <a:solidFill>
              <a:srgbClr val="F26A21">
                <a:alpha val="100000"/>
              </a:srgbClr>
            </a:solidFill>
          </p:spPr>
          <p:txBody>
            <a:bodyPr/>
            <a:lstStyle/>
            <a:p/>
          </p:txBody>
        </p:sp>
        <p:sp>
          <p:nvSpPr>
            <p:cNvPr id="100" name="rc100"/>
            <p:cNvSpPr/>
            <p:nvPr/>
          </p:nvSpPr>
          <p:spPr>
            <a:xfrm>
              <a:off x="6976229" y="3477072"/>
              <a:ext cx="203168" cy="1148462"/>
            </a:xfrm>
            <a:prstGeom prst="rect">
              <a:avLst/>
            </a:prstGeom>
            <a:solidFill>
              <a:srgbClr val="FFC20E">
                <a:alpha val="100000"/>
              </a:srgbClr>
            </a:solidFill>
          </p:spPr>
          <p:txBody>
            <a:bodyPr/>
            <a:lstStyle/>
            <a:p/>
          </p:txBody>
        </p:sp>
        <p:sp>
          <p:nvSpPr>
            <p:cNvPr id="101" name="rc101"/>
            <p:cNvSpPr/>
            <p:nvPr/>
          </p:nvSpPr>
          <p:spPr>
            <a:xfrm>
              <a:off x="7201972" y="3480977"/>
              <a:ext cx="203168" cy="9742"/>
            </a:xfrm>
            <a:prstGeom prst="rect">
              <a:avLst/>
            </a:prstGeom>
            <a:solidFill>
              <a:srgbClr val="F26A21">
                <a:alpha val="100000"/>
              </a:srgbClr>
            </a:solidFill>
          </p:spPr>
          <p:txBody>
            <a:bodyPr/>
            <a:lstStyle/>
            <a:p/>
          </p:txBody>
        </p:sp>
        <p:sp>
          <p:nvSpPr>
            <p:cNvPr id="102" name="rc102"/>
            <p:cNvSpPr/>
            <p:nvPr/>
          </p:nvSpPr>
          <p:spPr>
            <a:xfrm>
              <a:off x="7201972" y="3490720"/>
              <a:ext cx="203168" cy="1134815"/>
            </a:xfrm>
            <a:prstGeom prst="rect">
              <a:avLst/>
            </a:prstGeom>
            <a:solidFill>
              <a:srgbClr val="FFC20E">
                <a:alpha val="100000"/>
              </a:srgbClr>
            </a:solidFill>
          </p:spPr>
          <p:txBody>
            <a:bodyPr/>
            <a:lstStyle/>
            <a:p/>
          </p:txBody>
        </p:sp>
        <p:sp>
          <p:nvSpPr>
            <p:cNvPr id="103" name="rc103"/>
            <p:cNvSpPr/>
            <p:nvPr/>
          </p:nvSpPr>
          <p:spPr>
            <a:xfrm>
              <a:off x="7427714" y="3494318"/>
              <a:ext cx="203168" cy="8876"/>
            </a:xfrm>
            <a:prstGeom prst="rect">
              <a:avLst/>
            </a:prstGeom>
            <a:solidFill>
              <a:srgbClr val="F26A21">
                <a:alpha val="100000"/>
              </a:srgbClr>
            </a:solidFill>
          </p:spPr>
          <p:txBody>
            <a:bodyPr/>
            <a:lstStyle/>
            <a:p/>
          </p:txBody>
        </p:sp>
        <p:sp>
          <p:nvSpPr>
            <p:cNvPr id="104" name="rc104"/>
            <p:cNvSpPr/>
            <p:nvPr/>
          </p:nvSpPr>
          <p:spPr>
            <a:xfrm>
              <a:off x="7427714" y="3503195"/>
              <a:ext cx="203168" cy="1122340"/>
            </a:xfrm>
            <a:prstGeom prst="rect">
              <a:avLst/>
            </a:prstGeom>
            <a:solidFill>
              <a:srgbClr val="FFC20E">
                <a:alpha val="100000"/>
              </a:srgbClr>
            </a:solidFill>
          </p:spPr>
          <p:txBody>
            <a:bodyPr/>
            <a:lstStyle/>
            <a:p/>
          </p:txBody>
        </p:sp>
        <p:sp>
          <p:nvSpPr>
            <p:cNvPr id="105" name="rc105"/>
            <p:cNvSpPr/>
            <p:nvPr/>
          </p:nvSpPr>
          <p:spPr>
            <a:xfrm>
              <a:off x="7653457" y="3504859"/>
              <a:ext cx="203168" cy="8087"/>
            </a:xfrm>
            <a:prstGeom prst="rect">
              <a:avLst/>
            </a:prstGeom>
            <a:solidFill>
              <a:srgbClr val="F26A21">
                <a:alpha val="100000"/>
              </a:srgbClr>
            </a:solidFill>
          </p:spPr>
          <p:txBody>
            <a:bodyPr/>
            <a:lstStyle/>
            <a:p/>
          </p:txBody>
        </p:sp>
        <p:sp>
          <p:nvSpPr>
            <p:cNvPr id="106" name="rc106"/>
            <p:cNvSpPr/>
            <p:nvPr/>
          </p:nvSpPr>
          <p:spPr>
            <a:xfrm>
              <a:off x="7653457" y="3512946"/>
              <a:ext cx="203168" cy="1112588"/>
            </a:xfrm>
            <a:prstGeom prst="rect">
              <a:avLst/>
            </a:prstGeom>
            <a:solidFill>
              <a:srgbClr val="FFC20E">
                <a:alpha val="100000"/>
              </a:srgbClr>
            </a:solidFill>
          </p:spPr>
          <p:txBody>
            <a:bodyPr/>
            <a:lstStyle/>
            <a:p/>
          </p:txBody>
        </p:sp>
        <p:sp>
          <p:nvSpPr>
            <p:cNvPr id="107" name="rc107"/>
            <p:cNvSpPr/>
            <p:nvPr/>
          </p:nvSpPr>
          <p:spPr>
            <a:xfrm>
              <a:off x="7879199" y="3516096"/>
              <a:ext cx="203168" cy="7368"/>
            </a:xfrm>
            <a:prstGeom prst="rect">
              <a:avLst/>
            </a:prstGeom>
            <a:solidFill>
              <a:srgbClr val="F26A21">
                <a:alpha val="100000"/>
              </a:srgbClr>
            </a:solidFill>
          </p:spPr>
          <p:txBody>
            <a:bodyPr/>
            <a:lstStyle/>
            <a:p/>
          </p:txBody>
        </p:sp>
        <p:sp>
          <p:nvSpPr>
            <p:cNvPr id="108" name="rc108"/>
            <p:cNvSpPr/>
            <p:nvPr/>
          </p:nvSpPr>
          <p:spPr>
            <a:xfrm>
              <a:off x="7879199" y="3523465"/>
              <a:ext cx="203168" cy="1102069"/>
            </a:xfrm>
            <a:prstGeom prst="rect">
              <a:avLst/>
            </a:prstGeom>
            <a:solidFill>
              <a:srgbClr val="FFC20E">
                <a:alpha val="100000"/>
              </a:srgbClr>
            </a:solidFill>
          </p:spPr>
          <p:txBody>
            <a:bodyPr/>
            <a:lstStyle/>
            <a:p/>
          </p:txBody>
        </p:sp>
        <p:sp>
          <p:nvSpPr>
            <p:cNvPr id="109" name="rc109"/>
            <p:cNvSpPr/>
            <p:nvPr/>
          </p:nvSpPr>
          <p:spPr>
            <a:xfrm>
              <a:off x="8104941" y="3526538"/>
              <a:ext cx="203168" cy="6713"/>
            </a:xfrm>
            <a:prstGeom prst="rect">
              <a:avLst/>
            </a:prstGeom>
            <a:solidFill>
              <a:srgbClr val="F26A21">
                <a:alpha val="100000"/>
              </a:srgbClr>
            </a:solidFill>
          </p:spPr>
          <p:txBody>
            <a:bodyPr/>
            <a:lstStyle/>
            <a:p/>
          </p:txBody>
        </p:sp>
        <p:sp>
          <p:nvSpPr>
            <p:cNvPr id="110" name="rc110"/>
            <p:cNvSpPr/>
            <p:nvPr/>
          </p:nvSpPr>
          <p:spPr>
            <a:xfrm>
              <a:off x="8104941" y="3533252"/>
              <a:ext cx="203168" cy="1092283"/>
            </a:xfrm>
            <a:prstGeom prst="rect">
              <a:avLst/>
            </a:prstGeom>
            <a:solidFill>
              <a:srgbClr val="FFC20E">
                <a:alpha val="100000"/>
              </a:srgbClr>
            </a:solidFill>
          </p:spPr>
          <p:txBody>
            <a:bodyPr/>
            <a:lstStyle/>
            <a:p/>
          </p:txBody>
        </p:sp>
        <p:sp>
          <p:nvSpPr>
            <p:cNvPr id="111" name="pl111"/>
            <p:cNvSpPr/>
            <p:nvPr/>
          </p:nvSpPr>
          <p:spPr>
            <a:xfrm>
              <a:off x="1434255" y="1227418"/>
              <a:ext cx="5417816" cy="343244"/>
            </a:xfrm>
            <a:custGeom>
              <a:avLst/>
              <a:pathLst>
                <a:path w="5417816" h="343244">
                  <a:moveTo>
                    <a:pt x="0" y="34324"/>
                  </a:moveTo>
                  <a:lnTo>
                    <a:pt x="225742" y="0"/>
                  </a:lnTo>
                  <a:lnTo>
                    <a:pt x="451484" y="0"/>
                  </a:lnTo>
                  <a:lnTo>
                    <a:pt x="677227" y="308919"/>
                  </a:lnTo>
                  <a:lnTo>
                    <a:pt x="902969" y="343244"/>
                  </a:lnTo>
                  <a:lnTo>
                    <a:pt x="1128711" y="0"/>
                  </a:lnTo>
                  <a:lnTo>
                    <a:pt x="1354454" y="34324"/>
                  </a:lnTo>
                  <a:lnTo>
                    <a:pt x="1580196" y="68648"/>
                  </a:lnTo>
                  <a:lnTo>
                    <a:pt x="1805938" y="102973"/>
                  </a:lnTo>
                  <a:lnTo>
                    <a:pt x="2031681" y="34324"/>
                  </a:lnTo>
                  <a:lnTo>
                    <a:pt x="2257423" y="102973"/>
                  </a:lnTo>
                  <a:lnTo>
                    <a:pt x="2483165" y="0"/>
                  </a:lnTo>
                  <a:lnTo>
                    <a:pt x="2708908" y="0"/>
                  </a:lnTo>
                  <a:lnTo>
                    <a:pt x="2934650" y="0"/>
                  </a:lnTo>
                  <a:lnTo>
                    <a:pt x="3160393" y="0"/>
                  </a:lnTo>
                  <a:lnTo>
                    <a:pt x="3386135" y="0"/>
                  </a:lnTo>
                  <a:lnTo>
                    <a:pt x="3611877" y="0"/>
                  </a:lnTo>
                  <a:lnTo>
                    <a:pt x="3837620" y="0"/>
                  </a:lnTo>
                  <a:lnTo>
                    <a:pt x="4063362" y="0"/>
                  </a:lnTo>
                  <a:lnTo>
                    <a:pt x="4289104" y="0"/>
                  </a:lnTo>
                  <a:lnTo>
                    <a:pt x="4514847" y="0"/>
                  </a:lnTo>
                  <a:lnTo>
                    <a:pt x="4740589" y="0"/>
                  </a:lnTo>
                  <a:lnTo>
                    <a:pt x="4966331" y="0"/>
                  </a:lnTo>
                  <a:lnTo>
                    <a:pt x="5192074" y="0"/>
                  </a:lnTo>
                  <a:lnTo>
                    <a:pt x="5417816" y="0"/>
                  </a:lnTo>
                </a:path>
              </a:pathLst>
            </a:custGeom>
            <a:ln w="27101" cap="flat">
              <a:solidFill>
                <a:srgbClr val="0058AB">
                  <a:alpha val="100000"/>
                </a:srgbClr>
              </a:solidFill>
              <a:prstDash val="solid"/>
              <a:round/>
            </a:ln>
          </p:spPr>
          <p:txBody>
            <a:bodyPr/>
            <a:lstStyle/>
            <a:p/>
          </p:txBody>
        </p:sp>
        <p:sp>
          <p:nvSpPr>
            <p:cNvPr id="112" name="pl112"/>
            <p:cNvSpPr/>
            <p:nvPr/>
          </p:nvSpPr>
          <p:spPr>
            <a:xfrm>
              <a:off x="1434255" y="1227418"/>
              <a:ext cx="5417816" cy="926759"/>
            </a:xfrm>
            <a:custGeom>
              <a:avLst/>
              <a:pathLst>
                <a:path w="5417816" h="926759">
                  <a:moveTo>
                    <a:pt x="0" y="137297"/>
                  </a:moveTo>
                  <a:lnTo>
                    <a:pt x="225742" y="34324"/>
                  </a:lnTo>
                  <a:lnTo>
                    <a:pt x="451484" y="0"/>
                  </a:lnTo>
                  <a:lnTo>
                    <a:pt x="677227" y="926759"/>
                  </a:lnTo>
                  <a:lnTo>
                    <a:pt x="902969" y="377568"/>
                  </a:lnTo>
                  <a:lnTo>
                    <a:pt x="1128711" y="343244"/>
                  </a:lnTo>
                  <a:lnTo>
                    <a:pt x="1354454" y="343244"/>
                  </a:lnTo>
                  <a:lnTo>
                    <a:pt x="1580196" y="205946"/>
                  </a:lnTo>
                  <a:lnTo>
                    <a:pt x="1805938" y="137297"/>
                  </a:lnTo>
                  <a:lnTo>
                    <a:pt x="2031681" y="102973"/>
                  </a:lnTo>
                  <a:lnTo>
                    <a:pt x="2257423" y="102973"/>
                  </a:lnTo>
                  <a:lnTo>
                    <a:pt x="2483165" y="68648"/>
                  </a:lnTo>
                  <a:lnTo>
                    <a:pt x="2708908" y="0"/>
                  </a:lnTo>
                  <a:lnTo>
                    <a:pt x="2934650" y="0"/>
                  </a:lnTo>
                  <a:lnTo>
                    <a:pt x="3160393" y="0"/>
                  </a:lnTo>
                  <a:lnTo>
                    <a:pt x="3386135" y="0"/>
                  </a:lnTo>
                  <a:lnTo>
                    <a:pt x="3611877" y="0"/>
                  </a:lnTo>
                  <a:lnTo>
                    <a:pt x="3837620" y="0"/>
                  </a:lnTo>
                  <a:lnTo>
                    <a:pt x="4063362" y="0"/>
                  </a:lnTo>
                  <a:lnTo>
                    <a:pt x="4289104" y="0"/>
                  </a:lnTo>
                  <a:lnTo>
                    <a:pt x="4514847" y="0"/>
                  </a:lnTo>
                  <a:lnTo>
                    <a:pt x="4740589" y="0"/>
                  </a:lnTo>
                  <a:lnTo>
                    <a:pt x="4966331" y="0"/>
                  </a:lnTo>
                  <a:lnTo>
                    <a:pt x="5192074" y="0"/>
                  </a:lnTo>
                  <a:lnTo>
                    <a:pt x="5417816" y="0"/>
                  </a:lnTo>
                </a:path>
              </a:pathLst>
            </a:custGeom>
            <a:ln w="27101" cap="flat">
              <a:solidFill>
                <a:srgbClr val="80BD41">
                  <a:alpha val="100000"/>
                </a:srgbClr>
              </a:solidFill>
              <a:prstDash val="solid"/>
              <a:round/>
            </a:ln>
          </p:spPr>
          <p:txBody>
            <a:bodyPr/>
            <a:lstStyle/>
            <a:p/>
          </p:txBody>
        </p:sp>
        <p:sp>
          <p:nvSpPr>
            <p:cNvPr id="113" name="tx113"/>
            <p:cNvSpPr/>
            <p:nvPr/>
          </p:nvSpPr>
          <p:spPr>
            <a:xfrm>
              <a:off x="136592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4" name="tx114"/>
            <p:cNvSpPr/>
            <p:nvPr/>
          </p:nvSpPr>
          <p:spPr>
            <a:xfrm>
              <a:off x="249463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3623350"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6" name="tx116"/>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565503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88077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610651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633225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55800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78374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1365926"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4" name="tx124"/>
            <p:cNvSpPr/>
            <p:nvPr/>
          </p:nvSpPr>
          <p:spPr>
            <a:xfrm>
              <a:off x="2494638"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5" name="tx125"/>
            <p:cNvSpPr/>
            <p:nvPr/>
          </p:nvSpPr>
          <p:spPr>
            <a:xfrm>
              <a:off x="3623350"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6" name="tx126"/>
            <p:cNvSpPr/>
            <p:nvPr/>
          </p:nvSpPr>
          <p:spPr>
            <a:xfrm>
              <a:off x="4752062"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5655031"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5880773"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610651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633225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655800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6783743"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08103" y="332362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5" name="tx135"/>
            <p:cNvSpPr/>
            <p:nvPr/>
          </p:nvSpPr>
          <p:spPr>
            <a:xfrm>
              <a:off x="508103" y="207915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6" name="tx136"/>
            <p:cNvSpPr/>
            <p:nvPr/>
          </p:nvSpPr>
          <p:spPr>
            <a:xfrm>
              <a:off x="508103" y="83467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166964" y="2771798"/>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56" name="tx156"/>
            <p:cNvSpPr/>
            <p:nvPr/>
          </p:nvSpPr>
          <p:spPr>
            <a:xfrm rot="5400000">
              <a:off x="8601320" y="275795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7" name="rc157"/>
            <p:cNvSpPr/>
            <p:nvPr/>
          </p:nvSpPr>
          <p:spPr>
            <a:xfrm>
              <a:off x="1071314" y="5504603"/>
              <a:ext cx="201455" cy="201456"/>
            </a:xfrm>
            <a:prstGeom prst="rect">
              <a:avLst/>
            </a:prstGeom>
            <a:solidFill>
              <a:srgbClr val="80BD41">
                <a:alpha val="100000"/>
              </a:srgbClr>
            </a:solidFill>
          </p:spPr>
          <p:txBody>
            <a:bodyPr/>
            <a:lstStyle/>
            <a:p/>
          </p:txBody>
        </p:sp>
        <p:sp>
          <p:nvSpPr>
            <p:cNvPr id="158" name="rc158"/>
            <p:cNvSpPr/>
            <p:nvPr/>
          </p:nvSpPr>
          <p:spPr>
            <a:xfrm>
              <a:off x="2975038" y="5504603"/>
              <a:ext cx="201456" cy="201456"/>
            </a:xfrm>
            <a:prstGeom prst="rect">
              <a:avLst/>
            </a:prstGeom>
            <a:solidFill>
              <a:srgbClr val="1CABE2">
                <a:alpha val="100000"/>
              </a:srgbClr>
            </a:solidFill>
          </p:spPr>
          <p:txBody>
            <a:bodyPr/>
            <a:lstStyle/>
            <a:p/>
          </p:txBody>
        </p:sp>
        <p:sp>
          <p:nvSpPr>
            <p:cNvPr id="159" name="rc159"/>
            <p:cNvSpPr/>
            <p:nvPr/>
          </p:nvSpPr>
          <p:spPr>
            <a:xfrm>
              <a:off x="4063414" y="5504603"/>
              <a:ext cx="201456" cy="201456"/>
            </a:xfrm>
            <a:prstGeom prst="rect">
              <a:avLst/>
            </a:prstGeom>
            <a:solidFill>
              <a:srgbClr val="0058AB">
                <a:alpha val="100000"/>
              </a:srgbClr>
            </a:solidFill>
          </p:spPr>
          <p:txBody>
            <a:bodyPr/>
            <a:lstStyle/>
            <a:p/>
          </p:txBody>
        </p:sp>
        <p:sp>
          <p:nvSpPr>
            <p:cNvPr id="160" name="rc160"/>
            <p:cNvSpPr/>
            <p:nvPr/>
          </p:nvSpPr>
          <p:spPr>
            <a:xfrm>
              <a:off x="5081939" y="5504603"/>
              <a:ext cx="201456" cy="201456"/>
            </a:xfrm>
            <a:prstGeom prst="rect">
              <a:avLst/>
            </a:prstGeom>
            <a:solidFill>
              <a:srgbClr val="FFC20E">
                <a:alpha val="100000"/>
              </a:srgbClr>
            </a:solidFill>
          </p:spPr>
          <p:txBody>
            <a:bodyPr/>
            <a:lstStyle/>
            <a:p/>
          </p:txBody>
        </p:sp>
        <p:sp>
          <p:nvSpPr>
            <p:cNvPr id="161" name="rc161"/>
            <p:cNvSpPr/>
            <p:nvPr/>
          </p:nvSpPr>
          <p:spPr>
            <a:xfrm>
              <a:off x="7079320" y="5504603"/>
              <a:ext cx="201455" cy="201456"/>
            </a:xfrm>
            <a:prstGeom prst="rect">
              <a:avLst/>
            </a:prstGeom>
            <a:solidFill>
              <a:srgbClr val="F26A21">
                <a:alpha val="100000"/>
              </a:srgbClr>
            </a:solidFill>
          </p:spPr>
          <p:txBody>
            <a:bodyPr/>
            <a:lstStyle/>
            <a:p/>
          </p:txBody>
        </p:sp>
        <p:sp>
          <p:nvSpPr>
            <p:cNvPr id="162" name="tx162"/>
            <p:cNvSpPr/>
            <p:nvPr/>
          </p:nvSpPr>
          <p:spPr>
            <a:xfrm>
              <a:off x="1351359" y="5525863"/>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63" name="tx163"/>
            <p:cNvSpPr/>
            <p:nvPr/>
          </p:nvSpPr>
          <p:spPr>
            <a:xfrm>
              <a:off x="3255083" y="5527568"/>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64" name="tx164"/>
            <p:cNvSpPr/>
            <p:nvPr/>
          </p:nvSpPr>
          <p:spPr>
            <a:xfrm>
              <a:off x="4343459" y="5553694"/>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65" name="tx165"/>
            <p:cNvSpPr/>
            <p:nvPr/>
          </p:nvSpPr>
          <p:spPr>
            <a:xfrm>
              <a:off x="5361984" y="5524157"/>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66" name="tx166"/>
            <p:cNvSpPr/>
            <p:nvPr/>
          </p:nvSpPr>
          <p:spPr>
            <a:xfrm>
              <a:off x="7359365" y="5524157"/>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67" name="pl167"/>
            <p:cNvSpPr/>
            <p:nvPr/>
          </p:nvSpPr>
          <p:spPr>
            <a:xfrm>
              <a:off x="3532410"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799510" y="6051096"/>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0" name="tx170"/>
            <p:cNvSpPr/>
            <p:nvPr/>
          </p:nvSpPr>
          <p:spPr>
            <a:xfrm>
              <a:off x="5144229" y="6050960"/>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1" name="tx171"/>
            <p:cNvSpPr/>
            <p:nvPr/>
          </p:nvSpPr>
          <p:spPr>
            <a:xfrm>
              <a:off x="983899" y="398022"/>
              <a:ext cx="109212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 sin vacunar contra la DTP entre 2000 y 2024 </a:t>
              </a:r>
            </a:p>
          </p:txBody>
        </p:sp>
        <p:sp>
          <p:nvSpPr>
            <p:cNvPr id="172" name="tx172"/>
            <p:cNvSpPr/>
            <p:nvPr/>
          </p:nvSpPr>
          <p:spPr>
            <a:xfrm>
              <a:off x="983899" y="579074"/>
              <a:ext cx="47995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y proyecciones para 2030 basadas en el objetivo IA2030. , Cuba</a:t>
              </a:r>
            </a:p>
          </p:txBody>
        </p:sp>
        <p:sp>
          <p:nvSpPr>
            <p:cNvPr id="173" name="tx173"/>
            <p:cNvSpPr/>
            <p:nvPr/>
          </p:nvSpPr>
          <p:spPr>
            <a:xfrm>
              <a:off x="3923507" y="6334805"/>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2024 revisión;</a:t>
              </a:r>
            </a:p>
          </p:txBody>
        </p:sp>
        <p:sp>
          <p:nvSpPr>
            <p:cNvPr id="174" name="tx174"/>
            <p:cNvSpPr/>
            <p:nvPr/>
          </p:nvSpPr>
          <p:spPr>
            <a:xfrm>
              <a:off x="1276738" y="6447811"/>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75" name="tx175"/>
            <p:cNvSpPr/>
            <p:nvPr/>
          </p:nvSpPr>
          <p:spPr>
            <a:xfrm>
              <a:off x="1101840" y="6568567"/>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pide a todos los países que reduzcan a la mitad el número de niños con dosis cero en 2019 para 2030. Este gráfico muestra el número anual de niños que es necesario vacunar para alcanzar el objetivo de dosis cero.
Se prevé que en Cuba se reduzca el número de lactantes supervivientes para 2030. Para alcanzar la meta de ZD de IA2030, los esfuerzos actuales serían suficientes, sin embargo, los países deben fortalecerse más allá de las metas.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15088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270157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25226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87554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42623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197691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139892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388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787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1861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851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840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30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7819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1809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5799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9788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3778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7768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57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5747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9737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3726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7716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1706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5695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968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3674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7664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1654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5643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9633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5958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rc37"/>
            <p:cNvSpPr/>
            <p:nvPr/>
          </p:nvSpPr>
          <p:spPr>
            <a:xfrm>
              <a:off x="1290970" y="4052625"/>
              <a:ext cx="215906" cy="822920"/>
            </a:xfrm>
            <a:prstGeom prst="rect">
              <a:avLst/>
            </a:prstGeom>
            <a:solidFill>
              <a:srgbClr val="0058AB">
                <a:alpha val="100000"/>
              </a:srgbClr>
            </a:solidFill>
          </p:spPr>
          <p:txBody>
            <a:bodyPr/>
            <a:lstStyle/>
            <a:p/>
          </p:txBody>
        </p:sp>
        <p:sp>
          <p:nvSpPr>
            <p:cNvPr id="38" name="rc38"/>
            <p:cNvSpPr/>
            <p:nvPr/>
          </p:nvSpPr>
          <p:spPr>
            <a:xfrm>
              <a:off x="1530867" y="4476694"/>
              <a:ext cx="215906" cy="398851"/>
            </a:xfrm>
            <a:prstGeom prst="rect">
              <a:avLst/>
            </a:prstGeom>
            <a:solidFill>
              <a:srgbClr val="0058AB">
                <a:alpha val="100000"/>
              </a:srgbClr>
            </a:solidFill>
          </p:spPr>
          <p:txBody>
            <a:bodyPr/>
            <a:lstStyle/>
            <a:p/>
          </p:txBody>
        </p:sp>
        <p:sp>
          <p:nvSpPr>
            <p:cNvPr id="39" name="rc39"/>
            <p:cNvSpPr/>
            <p:nvPr/>
          </p:nvSpPr>
          <p:spPr>
            <a:xfrm>
              <a:off x="1770763" y="4471766"/>
              <a:ext cx="215906" cy="403778"/>
            </a:xfrm>
            <a:prstGeom prst="rect">
              <a:avLst/>
            </a:prstGeom>
            <a:solidFill>
              <a:srgbClr val="0058AB">
                <a:alpha val="100000"/>
              </a:srgbClr>
            </a:solidFill>
          </p:spPr>
          <p:txBody>
            <a:bodyPr/>
            <a:lstStyle/>
            <a:p/>
          </p:txBody>
        </p:sp>
        <p:sp>
          <p:nvSpPr>
            <p:cNvPr id="40" name="rc40"/>
            <p:cNvSpPr/>
            <p:nvPr/>
          </p:nvSpPr>
          <p:spPr>
            <a:xfrm>
              <a:off x="2010660" y="960950"/>
              <a:ext cx="215906" cy="3914595"/>
            </a:xfrm>
            <a:prstGeom prst="rect">
              <a:avLst/>
            </a:prstGeom>
            <a:solidFill>
              <a:srgbClr val="0058AB">
                <a:alpha val="100000"/>
              </a:srgbClr>
            </a:solidFill>
          </p:spPr>
          <p:txBody>
            <a:bodyPr/>
            <a:lstStyle/>
            <a:p/>
          </p:txBody>
        </p:sp>
        <p:sp>
          <p:nvSpPr>
            <p:cNvPr id="41" name="rc41"/>
            <p:cNvSpPr/>
            <p:nvPr/>
          </p:nvSpPr>
          <p:spPr>
            <a:xfrm>
              <a:off x="2250556" y="860947"/>
              <a:ext cx="215906" cy="4014597"/>
            </a:xfrm>
            <a:prstGeom prst="rect">
              <a:avLst/>
            </a:prstGeom>
            <a:solidFill>
              <a:srgbClr val="0058AB">
                <a:alpha val="100000"/>
              </a:srgbClr>
            </a:solidFill>
          </p:spPr>
          <p:txBody>
            <a:bodyPr/>
            <a:lstStyle/>
            <a:p/>
          </p:txBody>
        </p:sp>
        <p:sp>
          <p:nvSpPr>
            <p:cNvPr id="42" name="rc42"/>
            <p:cNvSpPr/>
            <p:nvPr/>
          </p:nvSpPr>
          <p:spPr>
            <a:xfrm>
              <a:off x="2490453" y="4530609"/>
              <a:ext cx="215906" cy="344936"/>
            </a:xfrm>
            <a:prstGeom prst="rect">
              <a:avLst/>
            </a:prstGeom>
            <a:solidFill>
              <a:srgbClr val="0058AB">
                <a:alpha val="100000"/>
              </a:srgbClr>
            </a:solidFill>
          </p:spPr>
          <p:txBody>
            <a:bodyPr/>
            <a:lstStyle/>
            <a:p/>
          </p:txBody>
        </p:sp>
        <p:sp>
          <p:nvSpPr>
            <p:cNvPr id="43" name="rc43"/>
            <p:cNvSpPr/>
            <p:nvPr/>
          </p:nvSpPr>
          <p:spPr>
            <a:xfrm>
              <a:off x="2730349" y="4233210"/>
              <a:ext cx="215906" cy="642335"/>
            </a:xfrm>
            <a:prstGeom prst="rect">
              <a:avLst/>
            </a:prstGeom>
            <a:solidFill>
              <a:srgbClr val="0058AB">
                <a:alpha val="100000"/>
              </a:srgbClr>
            </a:solidFill>
          </p:spPr>
          <p:txBody>
            <a:bodyPr/>
            <a:lstStyle/>
            <a:p/>
          </p:txBody>
        </p:sp>
        <p:sp>
          <p:nvSpPr>
            <p:cNvPr id="44" name="rc44"/>
            <p:cNvSpPr/>
            <p:nvPr/>
          </p:nvSpPr>
          <p:spPr>
            <a:xfrm>
              <a:off x="2970245" y="3896679"/>
              <a:ext cx="215906" cy="978866"/>
            </a:xfrm>
            <a:prstGeom prst="rect">
              <a:avLst/>
            </a:prstGeom>
            <a:solidFill>
              <a:srgbClr val="0058AB">
                <a:alpha val="100000"/>
              </a:srgbClr>
            </a:solidFill>
          </p:spPr>
          <p:txBody>
            <a:bodyPr/>
            <a:lstStyle/>
            <a:p/>
          </p:txBody>
        </p:sp>
        <p:sp>
          <p:nvSpPr>
            <p:cNvPr id="45" name="rc45"/>
            <p:cNvSpPr/>
            <p:nvPr/>
          </p:nvSpPr>
          <p:spPr>
            <a:xfrm>
              <a:off x="3210142" y="3453769"/>
              <a:ext cx="215906" cy="1421776"/>
            </a:xfrm>
            <a:prstGeom prst="rect">
              <a:avLst/>
            </a:prstGeom>
            <a:solidFill>
              <a:srgbClr val="0058AB">
                <a:alpha val="100000"/>
              </a:srgbClr>
            </a:solidFill>
          </p:spPr>
          <p:txBody>
            <a:bodyPr/>
            <a:lstStyle/>
            <a:p/>
          </p:txBody>
        </p:sp>
        <p:sp>
          <p:nvSpPr>
            <p:cNvPr id="46" name="rc46"/>
            <p:cNvSpPr/>
            <p:nvPr/>
          </p:nvSpPr>
          <p:spPr>
            <a:xfrm>
              <a:off x="3450038" y="4123641"/>
              <a:ext cx="215906" cy="751903"/>
            </a:xfrm>
            <a:prstGeom prst="rect">
              <a:avLst/>
            </a:prstGeom>
            <a:solidFill>
              <a:srgbClr val="0058AB">
                <a:alpha val="100000"/>
              </a:srgbClr>
            </a:solidFill>
          </p:spPr>
          <p:txBody>
            <a:bodyPr/>
            <a:lstStyle/>
            <a:p/>
          </p:txBody>
        </p:sp>
        <p:sp>
          <p:nvSpPr>
            <p:cNvPr id="47" name="rc47"/>
            <p:cNvSpPr/>
            <p:nvPr/>
          </p:nvSpPr>
          <p:spPr>
            <a:xfrm>
              <a:off x="3689935" y="3385361"/>
              <a:ext cx="215906" cy="1490183"/>
            </a:xfrm>
            <a:prstGeom prst="rect">
              <a:avLst/>
            </a:prstGeom>
            <a:solidFill>
              <a:srgbClr val="0058AB">
                <a:alpha val="100000"/>
              </a:srgbClr>
            </a:solidFill>
          </p:spPr>
          <p:txBody>
            <a:bodyPr/>
            <a:lstStyle/>
            <a:p/>
          </p:txBody>
        </p:sp>
        <p:sp>
          <p:nvSpPr>
            <p:cNvPr id="48" name="rc48"/>
            <p:cNvSpPr/>
            <p:nvPr/>
          </p:nvSpPr>
          <p:spPr>
            <a:xfrm>
              <a:off x="3929831" y="4491767"/>
              <a:ext cx="215906" cy="383778"/>
            </a:xfrm>
            <a:prstGeom prst="rect">
              <a:avLst/>
            </a:prstGeom>
            <a:solidFill>
              <a:srgbClr val="0058AB">
                <a:alpha val="100000"/>
              </a:srgbClr>
            </a:solidFill>
          </p:spPr>
          <p:txBody>
            <a:bodyPr/>
            <a:lstStyle/>
            <a:p/>
          </p:txBody>
        </p:sp>
        <p:sp>
          <p:nvSpPr>
            <p:cNvPr id="49" name="rc49"/>
            <p:cNvSpPr/>
            <p:nvPr/>
          </p:nvSpPr>
          <p:spPr>
            <a:xfrm>
              <a:off x="4169728" y="4508869"/>
              <a:ext cx="215906" cy="366676"/>
            </a:xfrm>
            <a:prstGeom prst="rect">
              <a:avLst/>
            </a:prstGeom>
            <a:solidFill>
              <a:srgbClr val="0058AB">
                <a:alpha val="100000"/>
              </a:srgbClr>
            </a:solidFill>
          </p:spPr>
          <p:txBody>
            <a:bodyPr/>
            <a:lstStyle/>
            <a:p/>
          </p:txBody>
        </p:sp>
        <p:sp>
          <p:nvSpPr>
            <p:cNvPr id="50" name="rc50"/>
            <p:cNvSpPr/>
            <p:nvPr/>
          </p:nvSpPr>
          <p:spPr>
            <a:xfrm>
              <a:off x="4409624" y="4511768"/>
              <a:ext cx="215906" cy="363777"/>
            </a:xfrm>
            <a:prstGeom prst="rect">
              <a:avLst/>
            </a:prstGeom>
            <a:solidFill>
              <a:srgbClr val="0058AB">
                <a:alpha val="100000"/>
              </a:srgbClr>
            </a:solidFill>
          </p:spPr>
          <p:txBody>
            <a:bodyPr/>
            <a:lstStyle/>
            <a:p/>
          </p:txBody>
        </p:sp>
        <p:sp>
          <p:nvSpPr>
            <p:cNvPr id="51" name="rc51"/>
            <p:cNvSpPr/>
            <p:nvPr/>
          </p:nvSpPr>
          <p:spPr>
            <a:xfrm>
              <a:off x="4649521" y="4521333"/>
              <a:ext cx="215906" cy="354212"/>
            </a:xfrm>
            <a:prstGeom prst="rect">
              <a:avLst/>
            </a:prstGeom>
            <a:solidFill>
              <a:srgbClr val="0058AB">
                <a:alpha val="100000"/>
              </a:srgbClr>
            </a:solidFill>
          </p:spPr>
          <p:txBody>
            <a:bodyPr/>
            <a:lstStyle/>
            <a:p/>
          </p:txBody>
        </p:sp>
        <p:sp>
          <p:nvSpPr>
            <p:cNvPr id="52" name="rc52"/>
            <p:cNvSpPr/>
            <p:nvPr/>
          </p:nvSpPr>
          <p:spPr>
            <a:xfrm>
              <a:off x="4889417" y="4519594"/>
              <a:ext cx="215906" cy="355951"/>
            </a:xfrm>
            <a:prstGeom prst="rect">
              <a:avLst/>
            </a:prstGeom>
            <a:solidFill>
              <a:srgbClr val="0058AB">
                <a:alpha val="100000"/>
              </a:srgbClr>
            </a:solidFill>
          </p:spPr>
          <p:txBody>
            <a:bodyPr/>
            <a:lstStyle/>
            <a:p/>
          </p:txBody>
        </p:sp>
        <p:sp>
          <p:nvSpPr>
            <p:cNvPr id="53" name="rc53"/>
            <p:cNvSpPr/>
            <p:nvPr/>
          </p:nvSpPr>
          <p:spPr>
            <a:xfrm>
              <a:off x="5129313" y="4540754"/>
              <a:ext cx="215906" cy="334791"/>
            </a:xfrm>
            <a:prstGeom prst="rect">
              <a:avLst/>
            </a:prstGeom>
            <a:solidFill>
              <a:srgbClr val="0058AB">
                <a:alpha val="100000"/>
              </a:srgbClr>
            </a:solidFill>
          </p:spPr>
          <p:txBody>
            <a:bodyPr/>
            <a:lstStyle/>
            <a:p/>
          </p:txBody>
        </p:sp>
        <p:sp>
          <p:nvSpPr>
            <p:cNvPr id="54" name="rc54"/>
            <p:cNvSpPr/>
            <p:nvPr/>
          </p:nvSpPr>
          <p:spPr>
            <a:xfrm>
              <a:off x="5369210" y="4547421"/>
              <a:ext cx="215906" cy="328124"/>
            </a:xfrm>
            <a:prstGeom prst="rect">
              <a:avLst/>
            </a:prstGeom>
            <a:solidFill>
              <a:srgbClr val="0058AB">
                <a:alpha val="100000"/>
              </a:srgbClr>
            </a:solidFill>
          </p:spPr>
          <p:txBody>
            <a:bodyPr/>
            <a:lstStyle/>
            <a:p/>
          </p:txBody>
        </p:sp>
        <p:sp>
          <p:nvSpPr>
            <p:cNvPr id="55" name="rc55"/>
            <p:cNvSpPr/>
            <p:nvPr/>
          </p:nvSpPr>
          <p:spPr>
            <a:xfrm>
              <a:off x="5609106" y="4545971"/>
              <a:ext cx="215906" cy="329573"/>
            </a:xfrm>
            <a:prstGeom prst="rect">
              <a:avLst/>
            </a:prstGeom>
            <a:solidFill>
              <a:srgbClr val="0058AB">
                <a:alpha val="100000"/>
              </a:srgbClr>
            </a:solidFill>
          </p:spPr>
          <p:txBody>
            <a:bodyPr/>
            <a:lstStyle/>
            <a:p/>
          </p:txBody>
        </p:sp>
        <p:sp>
          <p:nvSpPr>
            <p:cNvPr id="56" name="rc56"/>
            <p:cNvSpPr/>
            <p:nvPr/>
          </p:nvSpPr>
          <p:spPr>
            <a:xfrm>
              <a:off x="5849003" y="4562783"/>
              <a:ext cx="215906" cy="312761"/>
            </a:xfrm>
            <a:prstGeom prst="rect">
              <a:avLst/>
            </a:prstGeom>
            <a:solidFill>
              <a:srgbClr val="0058AB">
                <a:alpha val="100000"/>
              </a:srgbClr>
            </a:solidFill>
          </p:spPr>
          <p:txBody>
            <a:bodyPr/>
            <a:lstStyle/>
            <a:p/>
          </p:txBody>
        </p:sp>
        <p:sp>
          <p:nvSpPr>
            <p:cNvPr id="57" name="rc57"/>
            <p:cNvSpPr/>
            <p:nvPr/>
          </p:nvSpPr>
          <p:spPr>
            <a:xfrm>
              <a:off x="6088899" y="4576987"/>
              <a:ext cx="215906" cy="298558"/>
            </a:xfrm>
            <a:prstGeom prst="rect">
              <a:avLst/>
            </a:prstGeom>
            <a:solidFill>
              <a:srgbClr val="0058AB">
                <a:alpha val="100000"/>
              </a:srgbClr>
            </a:solidFill>
          </p:spPr>
          <p:txBody>
            <a:bodyPr/>
            <a:lstStyle/>
            <a:p/>
          </p:txBody>
        </p:sp>
        <p:sp>
          <p:nvSpPr>
            <p:cNvPr id="58" name="rc58"/>
            <p:cNvSpPr/>
            <p:nvPr/>
          </p:nvSpPr>
          <p:spPr>
            <a:xfrm>
              <a:off x="6328796" y="4593219"/>
              <a:ext cx="215906" cy="282326"/>
            </a:xfrm>
            <a:prstGeom prst="rect">
              <a:avLst/>
            </a:prstGeom>
            <a:solidFill>
              <a:srgbClr val="0058AB">
                <a:alpha val="100000"/>
              </a:srgbClr>
            </a:solidFill>
          </p:spPr>
          <p:txBody>
            <a:bodyPr/>
            <a:lstStyle/>
            <a:p/>
          </p:txBody>
        </p:sp>
        <p:sp>
          <p:nvSpPr>
            <p:cNvPr id="59" name="rc59"/>
            <p:cNvSpPr/>
            <p:nvPr/>
          </p:nvSpPr>
          <p:spPr>
            <a:xfrm>
              <a:off x="6568692" y="4599016"/>
              <a:ext cx="215906" cy="276528"/>
            </a:xfrm>
            <a:prstGeom prst="rect">
              <a:avLst/>
            </a:prstGeom>
            <a:solidFill>
              <a:srgbClr val="0058AB">
                <a:alpha val="100000"/>
              </a:srgbClr>
            </a:solidFill>
          </p:spPr>
          <p:txBody>
            <a:bodyPr/>
            <a:lstStyle/>
            <a:p/>
          </p:txBody>
        </p:sp>
        <p:sp>
          <p:nvSpPr>
            <p:cNvPr id="60" name="rc60"/>
            <p:cNvSpPr/>
            <p:nvPr/>
          </p:nvSpPr>
          <p:spPr>
            <a:xfrm>
              <a:off x="6808589" y="4598436"/>
              <a:ext cx="215906" cy="277108"/>
            </a:xfrm>
            <a:prstGeom prst="rect">
              <a:avLst/>
            </a:prstGeom>
            <a:solidFill>
              <a:srgbClr val="0058AB">
                <a:alpha val="100000"/>
              </a:srgbClr>
            </a:solidFill>
          </p:spPr>
          <p:txBody>
            <a:bodyPr/>
            <a:lstStyle/>
            <a:p/>
          </p:txBody>
        </p:sp>
        <p:sp>
          <p:nvSpPr>
            <p:cNvPr id="61" name="rc61"/>
            <p:cNvSpPr/>
            <p:nvPr/>
          </p:nvSpPr>
          <p:spPr>
            <a:xfrm>
              <a:off x="7048485" y="4602205"/>
              <a:ext cx="215906" cy="273340"/>
            </a:xfrm>
            <a:prstGeom prst="rect">
              <a:avLst/>
            </a:prstGeom>
            <a:solidFill>
              <a:srgbClr val="0058AB">
                <a:alpha val="100000"/>
              </a:srgbClr>
            </a:solidFill>
          </p:spPr>
          <p:txBody>
            <a:bodyPr/>
            <a:lstStyle/>
            <a:p/>
          </p:txBody>
        </p:sp>
        <p:sp>
          <p:nvSpPr>
            <p:cNvPr id="62" name="rc62"/>
            <p:cNvSpPr/>
            <p:nvPr/>
          </p:nvSpPr>
          <p:spPr>
            <a:xfrm>
              <a:off x="8487864" y="4719019"/>
              <a:ext cx="215906" cy="156525"/>
            </a:xfrm>
            <a:prstGeom prst="rect">
              <a:avLst/>
            </a:prstGeom>
            <a:solidFill>
              <a:srgbClr val="69DBFF">
                <a:alpha val="100000"/>
              </a:srgbClr>
            </a:solidFill>
          </p:spPr>
          <p:txBody>
            <a:bodyPr/>
            <a:lstStyle/>
            <a:p/>
          </p:txBody>
        </p:sp>
        <p:sp>
          <p:nvSpPr>
            <p:cNvPr id="63" name="pl63"/>
            <p:cNvSpPr/>
            <p:nvPr/>
          </p:nvSpPr>
          <p:spPr>
            <a:xfrm>
              <a:off x="6196853" y="4562783"/>
              <a:ext cx="2398964" cy="156380"/>
            </a:xfrm>
            <a:custGeom>
              <a:avLst/>
              <a:pathLst>
                <a:path w="2398964" h="156380">
                  <a:moveTo>
                    <a:pt x="0" y="0"/>
                  </a:moveTo>
                  <a:lnTo>
                    <a:pt x="239896" y="15638"/>
                  </a:lnTo>
                  <a:lnTo>
                    <a:pt x="479792" y="31276"/>
                  </a:lnTo>
                  <a:lnTo>
                    <a:pt x="719689" y="46914"/>
                  </a:lnTo>
                  <a:lnTo>
                    <a:pt x="959585" y="62552"/>
                  </a:lnTo>
                  <a:lnTo>
                    <a:pt x="1199482" y="78190"/>
                  </a:lnTo>
                  <a:lnTo>
                    <a:pt x="1439378" y="93828"/>
                  </a:lnTo>
                  <a:lnTo>
                    <a:pt x="1679275" y="109466"/>
                  </a:lnTo>
                  <a:lnTo>
                    <a:pt x="1919171" y="125104"/>
                  </a:lnTo>
                  <a:lnTo>
                    <a:pt x="2159067" y="140742"/>
                  </a:lnTo>
                  <a:lnTo>
                    <a:pt x="2398964" y="156380"/>
                  </a:lnTo>
                </a:path>
              </a:pathLst>
            </a:custGeom>
            <a:ln w="13550" cap="flat">
              <a:solidFill>
                <a:srgbClr val="000000">
                  <a:alpha val="100000"/>
                </a:srgbClr>
              </a:solidFill>
              <a:prstDash val="solid"/>
              <a:round/>
            </a:ln>
          </p:spPr>
          <p:txBody>
            <a:bodyPr/>
            <a:lstStyle/>
            <a:p/>
          </p:txBody>
        </p:sp>
        <p:sp>
          <p:nvSpPr>
            <p:cNvPr id="64" name="pt64"/>
            <p:cNvSpPr/>
            <p:nvPr/>
          </p:nvSpPr>
          <p:spPr>
            <a:xfrm>
              <a:off x="6172027" y="45379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5" name="pt65"/>
            <p:cNvSpPr/>
            <p:nvPr/>
          </p:nvSpPr>
          <p:spPr>
            <a:xfrm>
              <a:off x="6411923" y="45535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651820" y="45692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891716" y="45848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7131612" y="46005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371509" y="46161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611405" y="46317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851302" y="46474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8091198" y="46630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331095" y="46787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570991" y="46943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tx75"/>
            <p:cNvSpPr/>
            <p:nvPr/>
          </p:nvSpPr>
          <p:spPr>
            <a:xfrm>
              <a:off x="794132"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6" name="tx76"/>
            <p:cNvSpPr/>
            <p:nvPr/>
          </p:nvSpPr>
          <p:spPr>
            <a:xfrm>
              <a:off x="571671" y="336880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77" name="tx77"/>
            <p:cNvSpPr/>
            <p:nvPr/>
          </p:nvSpPr>
          <p:spPr>
            <a:xfrm>
              <a:off x="508103" y="191949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8" name="tx78"/>
            <p:cNvSpPr/>
            <p:nvPr/>
          </p:nvSpPr>
          <p:spPr>
            <a:xfrm rot="-5400000">
              <a:off x="127803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79" name="tx79"/>
            <p:cNvSpPr/>
            <p:nvPr/>
          </p:nvSpPr>
          <p:spPr>
            <a:xfrm rot="-5400000">
              <a:off x="151793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0" name="tx80"/>
            <p:cNvSpPr/>
            <p:nvPr/>
          </p:nvSpPr>
          <p:spPr>
            <a:xfrm rot="-5400000">
              <a:off x="175782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1" name="tx81"/>
            <p:cNvSpPr/>
            <p:nvPr/>
          </p:nvSpPr>
          <p:spPr>
            <a:xfrm rot="-5400000">
              <a:off x="199769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2" name="tx82"/>
            <p:cNvSpPr/>
            <p:nvPr/>
          </p:nvSpPr>
          <p:spPr>
            <a:xfrm rot="-5400000">
              <a:off x="223761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3" name="tx83"/>
            <p:cNvSpPr/>
            <p:nvPr/>
          </p:nvSpPr>
          <p:spPr>
            <a:xfrm rot="-5400000">
              <a:off x="247751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4" name="tx84"/>
            <p:cNvSpPr/>
            <p:nvPr/>
          </p:nvSpPr>
          <p:spPr>
            <a:xfrm rot="-5400000">
              <a:off x="271741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5" name="tx85"/>
            <p:cNvSpPr/>
            <p:nvPr/>
          </p:nvSpPr>
          <p:spPr>
            <a:xfrm rot="-5400000">
              <a:off x="295730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6" name="tx86"/>
            <p:cNvSpPr/>
            <p:nvPr/>
          </p:nvSpPr>
          <p:spPr>
            <a:xfrm rot="-5400000">
              <a:off x="319720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7" name="tx87"/>
            <p:cNvSpPr/>
            <p:nvPr/>
          </p:nvSpPr>
          <p:spPr>
            <a:xfrm rot="-5400000">
              <a:off x="343710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88" name="tx88"/>
            <p:cNvSpPr/>
            <p:nvPr/>
          </p:nvSpPr>
          <p:spPr>
            <a:xfrm rot="-5400000">
              <a:off x="367699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89" name="tx89"/>
            <p:cNvSpPr/>
            <p:nvPr/>
          </p:nvSpPr>
          <p:spPr>
            <a:xfrm rot="-5400000">
              <a:off x="391689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0" name="tx90"/>
            <p:cNvSpPr/>
            <p:nvPr/>
          </p:nvSpPr>
          <p:spPr>
            <a:xfrm rot="-5400000">
              <a:off x="415679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1" name="tx91"/>
            <p:cNvSpPr/>
            <p:nvPr/>
          </p:nvSpPr>
          <p:spPr>
            <a:xfrm rot="-5400000">
              <a:off x="4396661"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2" name="tx92"/>
            <p:cNvSpPr/>
            <p:nvPr/>
          </p:nvSpPr>
          <p:spPr>
            <a:xfrm rot="-5400000">
              <a:off x="463658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3" name="tx93"/>
            <p:cNvSpPr/>
            <p:nvPr/>
          </p:nvSpPr>
          <p:spPr>
            <a:xfrm rot="-5400000">
              <a:off x="487648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4" name="tx94"/>
            <p:cNvSpPr/>
            <p:nvPr/>
          </p:nvSpPr>
          <p:spPr>
            <a:xfrm rot="-5400000">
              <a:off x="511637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5" name="tx95"/>
            <p:cNvSpPr/>
            <p:nvPr/>
          </p:nvSpPr>
          <p:spPr>
            <a:xfrm rot="-5400000">
              <a:off x="535627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6" name="tx96"/>
            <p:cNvSpPr/>
            <p:nvPr/>
          </p:nvSpPr>
          <p:spPr>
            <a:xfrm rot="-5400000">
              <a:off x="559616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7" name="tx97"/>
            <p:cNvSpPr/>
            <p:nvPr/>
          </p:nvSpPr>
          <p:spPr>
            <a:xfrm rot="-5400000">
              <a:off x="583606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98" name="tx98"/>
            <p:cNvSpPr/>
            <p:nvPr/>
          </p:nvSpPr>
          <p:spPr>
            <a:xfrm rot="-5400000">
              <a:off x="607596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99" name="tx99"/>
            <p:cNvSpPr/>
            <p:nvPr/>
          </p:nvSpPr>
          <p:spPr>
            <a:xfrm rot="-5400000">
              <a:off x="631585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0" name="tx100"/>
            <p:cNvSpPr/>
            <p:nvPr/>
          </p:nvSpPr>
          <p:spPr>
            <a:xfrm rot="-5400000">
              <a:off x="655575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1" name="tx101"/>
            <p:cNvSpPr/>
            <p:nvPr/>
          </p:nvSpPr>
          <p:spPr>
            <a:xfrm rot="-5400000">
              <a:off x="6795625"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2" name="tx102"/>
            <p:cNvSpPr/>
            <p:nvPr/>
          </p:nvSpPr>
          <p:spPr>
            <a:xfrm rot="-5400000">
              <a:off x="703554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3" name="tx103"/>
            <p:cNvSpPr/>
            <p:nvPr/>
          </p:nvSpPr>
          <p:spPr>
            <a:xfrm rot="-5400000">
              <a:off x="727544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4" name="tx104"/>
            <p:cNvSpPr/>
            <p:nvPr/>
          </p:nvSpPr>
          <p:spPr>
            <a:xfrm rot="-5400000">
              <a:off x="8474900"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5" name="tx105"/>
            <p:cNvSpPr/>
            <p:nvPr/>
          </p:nvSpPr>
          <p:spPr>
            <a:xfrm rot="-5400000">
              <a:off x="-124201" y="2816541"/>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06" name="rc106"/>
            <p:cNvSpPr/>
            <p:nvPr/>
          </p:nvSpPr>
          <p:spPr>
            <a:xfrm>
              <a:off x="3661384" y="5761013"/>
              <a:ext cx="201456" cy="201456"/>
            </a:xfrm>
            <a:prstGeom prst="rect">
              <a:avLst/>
            </a:prstGeom>
            <a:solidFill>
              <a:srgbClr val="0058AB">
                <a:alpha val="100000"/>
              </a:srgbClr>
            </a:solidFill>
          </p:spPr>
          <p:txBody>
            <a:bodyPr/>
            <a:lstStyle/>
            <a:p/>
          </p:txBody>
        </p:sp>
        <p:sp>
          <p:nvSpPr>
            <p:cNvPr id="107" name="rc107"/>
            <p:cNvSpPr/>
            <p:nvPr/>
          </p:nvSpPr>
          <p:spPr>
            <a:xfrm>
              <a:off x="4563470" y="5761013"/>
              <a:ext cx="201456" cy="201456"/>
            </a:xfrm>
            <a:prstGeom prst="rect">
              <a:avLst/>
            </a:prstGeom>
            <a:solidFill>
              <a:srgbClr val="69DBFF">
                <a:alpha val="100000"/>
              </a:srgbClr>
            </a:solidFill>
          </p:spPr>
          <p:txBody>
            <a:bodyPr/>
            <a:lstStyle/>
            <a:p/>
          </p:txBody>
        </p:sp>
        <p:sp>
          <p:nvSpPr>
            <p:cNvPr id="108" name="tx108"/>
            <p:cNvSpPr/>
            <p:nvPr/>
          </p:nvSpPr>
          <p:spPr>
            <a:xfrm>
              <a:off x="3941429"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09" name="tx109"/>
            <p:cNvSpPr/>
            <p:nvPr/>
          </p:nvSpPr>
          <p:spPr>
            <a:xfrm>
              <a:off x="4843515"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0" name="tx110"/>
            <p:cNvSpPr/>
            <p:nvPr/>
          </p:nvSpPr>
          <p:spPr>
            <a:xfrm>
              <a:off x="2173684" y="398022"/>
              <a:ext cx="56473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2000-2024 y objetivo para 2030, Cuba</a:t>
              </a:r>
            </a:p>
          </p:txBody>
        </p:sp>
        <p:sp>
          <p:nvSpPr>
            <p:cNvPr id="111" name="tx111"/>
            <p:cNvSpPr/>
            <p:nvPr/>
          </p:nvSpPr>
          <p:spPr>
            <a:xfrm>
              <a:off x="4477571" y="609340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12" name="tx112"/>
            <p:cNvSpPr/>
            <p:nvPr/>
          </p:nvSpPr>
          <p:spPr>
            <a:xfrm>
              <a:off x="1594021" y="6206464"/>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13" name="tx113"/>
            <p:cNvSpPr/>
            <p:nvPr/>
          </p:nvSpPr>
          <p:spPr>
            <a:xfrm>
              <a:off x="923570" y="6328093"/>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2000-2024, mientras que la barra azul claro representa el número objetivo</a:t>
              </a:r>
            </a:p>
          </p:txBody>
        </p:sp>
        <p:sp>
          <p:nvSpPr>
            <p:cNvPr id="114" name="tx114"/>
            <p:cNvSpPr/>
            <p:nvPr/>
          </p:nvSpPr>
          <p:spPr>
            <a:xfrm>
              <a:off x="7191735" y="6448903"/>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15" name="tx115"/>
            <p:cNvSpPr/>
            <p:nvPr/>
          </p:nvSpPr>
          <p:spPr>
            <a:xfrm>
              <a:off x="2296287" y="6569494"/>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2000-2024 (barras azul oscuro)
• Objetivo de cero dosis para 2030 (barra azul claro)
• Trayectoria para alcanzar el objetivo de 2030 basada en una disminución lineal (puntos)
En 2024, el número de niños sin dosis era aproximadamente un 9% superior al número anual propuesto para alcanzar el objetivo, basado en una trayectoria lineal de descenso.</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67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49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731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612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494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90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790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672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553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0435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400344"/>
              <a:ext cx="249522" cy="1702352"/>
            </a:xfrm>
            <a:prstGeom prst="rect">
              <a:avLst/>
            </a:prstGeom>
            <a:solidFill>
              <a:srgbClr val="80BD41">
                <a:alpha val="100000"/>
              </a:srgbClr>
            </a:solidFill>
          </p:spPr>
          <p:txBody>
            <a:bodyPr/>
            <a:lstStyle/>
            <a:p/>
          </p:txBody>
        </p:sp>
        <p:sp>
          <p:nvSpPr>
            <p:cNvPr id="27" name="rc27"/>
            <p:cNvSpPr/>
            <p:nvPr/>
          </p:nvSpPr>
          <p:spPr>
            <a:xfrm>
              <a:off x="1296273" y="2365593"/>
              <a:ext cx="249522" cy="34751"/>
            </a:xfrm>
            <a:prstGeom prst="rect">
              <a:avLst/>
            </a:prstGeom>
            <a:solidFill>
              <a:srgbClr val="1CABE2">
                <a:alpha val="100000"/>
              </a:srgbClr>
            </a:solidFill>
          </p:spPr>
          <p:txBody>
            <a:bodyPr/>
            <a:lstStyle/>
            <a:p/>
          </p:txBody>
        </p:sp>
        <p:sp>
          <p:nvSpPr>
            <p:cNvPr id="28" name="rc28"/>
            <p:cNvSpPr/>
            <p:nvPr/>
          </p:nvSpPr>
          <p:spPr>
            <a:xfrm>
              <a:off x="1573521" y="2435341"/>
              <a:ext cx="249522" cy="1667355"/>
            </a:xfrm>
            <a:prstGeom prst="rect">
              <a:avLst/>
            </a:prstGeom>
            <a:solidFill>
              <a:srgbClr val="80BD41">
                <a:alpha val="100000"/>
              </a:srgbClr>
            </a:solidFill>
          </p:spPr>
          <p:txBody>
            <a:bodyPr/>
            <a:lstStyle/>
            <a:p/>
          </p:txBody>
        </p:sp>
        <p:sp>
          <p:nvSpPr>
            <p:cNvPr id="29" name="rc29"/>
            <p:cNvSpPr/>
            <p:nvPr/>
          </p:nvSpPr>
          <p:spPr>
            <a:xfrm>
              <a:off x="1573521" y="2418455"/>
              <a:ext cx="249522" cy="16886"/>
            </a:xfrm>
            <a:prstGeom prst="rect">
              <a:avLst/>
            </a:prstGeom>
            <a:solidFill>
              <a:srgbClr val="1CABE2">
                <a:alpha val="100000"/>
              </a:srgbClr>
            </a:solidFill>
          </p:spPr>
          <p:txBody>
            <a:bodyPr/>
            <a:lstStyle/>
            <a:p/>
          </p:txBody>
        </p:sp>
        <p:sp>
          <p:nvSpPr>
            <p:cNvPr id="30" name="rc30"/>
            <p:cNvSpPr/>
            <p:nvPr/>
          </p:nvSpPr>
          <p:spPr>
            <a:xfrm>
              <a:off x="1850769" y="2415151"/>
              <a:ext cx="249522" cy="1687546"/>
            </a:xfrm>
            <a:prstGeom prst="rect">
              <a:avLst/>
            </a:prstGeom>
            <a:solidFill>
              <a:srgbClr val="80BD41">
                <a:alpha val="100000"/>
              </a:srgbClr>
            </a:solidFill>
          </p:spPr>
          <p:txBody>
            <a:bodyPr/>
            <a:lstStyle/>
            <a:p/>
          </p:txBody>
        </p:sp>
        <p:sp>
          <p:nvSpPr>
            <p:cNvPr id="31" name="rc31"/>
            <p:cNvSpPr/>
            <p:nvPr/>
          </p:nvSpPr>
          <p:spPr>
            <a:xfrm>
              <a:off x="1850769" y="2398142"/>
              <a:ext cx="249522" cy="17008"/>
            </a:xfrm>
            <a:prstGeom prst="rect">
              <a:avLst/>
            </a:prstGeom>
            <a:solidFill>
              <a:srgbClr val="1CABE2">
                <a:alpha val="100000"/>
              </a:srgbClr>
            </a:solidFill>
          </p:spPr>
          <p:txBody>
            <a:bodyPr/>
            <a:lstStyle/>
            <a:p/>
          </p:txBody>
        </p:sp>
        <p:sp>
          <p:nvSpPr>
            <p:cNvPr id="32" name="rc32"/>
            <p:cNvSpPr/>
            <p:nvPr/>
          </p:nvSpPr>
          <p:spPr>
            <a:xfrm>
              <a:off x="2128016" y="2615341"/>
              <a:ext cx="249522" cy="1487355"/>
            </a:xfrm>
            <a:prstGeom prst="rect">
              <a:avLst/>
            </a:prstGeom>
            <a:solidFill>
              <a:srgbClr val="80BD41">
                <a:alpha val="100000"/>
              </a:srgbClr>
            </a:solidFill>
          </p:spPr>
          <p:txBody>
            <a:bodyPr/>
            <a:lstStyle/>
            <a:p/>
          </p:txBody>
        </p:sp>
        <p:sp>
          <p:nvSpPr>
            <p:cNvPr id="33" name="rc33"/>
            <p:cNvSpPr/>
            <p:nvPr/>
          </p:nvSpPr>
          <p:spPr>
            <a:xfrm>
              <a:off x="2128016" y="2450025"/>
              <a:ext cx="249522" cy="165316"/>
            </a:xfrm>
            <a:prstGeom prst="rect">
              <a:avLst/>
            </a:prstGeom>
            <a:solidFill>
              <a:srgbClr val="1CABE2">
                <a:alpha val="100000"/>
              </a:srgbClr>
            </a:solidFill>
          </p:spPr>
          <p:txBody>
            <a:bodyPr/>
            <a:lstStyle/>
            <a:p/>
          </p:txBody>
        </p:sp>
        <p:sp>
          <p:nvSpPr>
            <p:cNvPr id="34" name="rc34"/>
            <p:cNvSpPr/>
            <p:nvPr/>
          </p:nvSpPr>
          <p:spPr>
            <a:xfrm>
              <a:off x="2405264" y="2731466"/>
              <a:ext cx="249522" cy="1371230"/>
            </a:xfrm>
            <a:prstGeom prst="rect">
              <a:avLst/>
            </a:prstGeom>
            <a:solidFill>
              <a:srgbClr val="80BD41">
                <a:alpha val="100000"/>
              </a:srgbClr>
            </a:solidFill>
          </p:spPr>
          <p:txBody>
            <a:bodyPr/>
            <a:lstStyle/>
            <a:p/>
          </p:txBody>
        </p:sp>
        <p:sp>
          <p:nvSpPr>
            <p:cNvPr id="35" name="rc35"/>
            <p:cNvSpPr/>
            <p:nvPr/>
          </p:nvSpPr>
          <p:spPr>
            <a:xfrm>
              <a:off x="2405264" y="2561990"/>
              <a:ext cx="249522" cy="169476"/>
            </a:xfrm>
            <a:prstGeom prst="rect">
              <a:avLst/>
            </a:prstGeom>
            <a:solidFill>
              <a:srgbClr val="1CABE2">
                <a:alpha val="100000"/>
              </a:srgbClr>
            </a:solidFill>
          </p:spPr>
          <p:txBody>
            <a:bodyPr/>
            <a:lstStyle/>
            <a:p/>
          </p:txBody>
        </p:sp>
        <p:sp>
          <p:nvSpPr>
            <p:cNvPr id="36" name="rc36"/>
            <p:cNvSpPr/>
            <p:nvPr/>
          </p:nvSpPr>
          <p:spPr>
            <a:xfrm>
              <a:off x="2682512" y="2661106"/>
              <a:ext cx="249522" cy="1441590"/>
            </a:xfrm>
            <a:prstGeom prst="rect">
              <a:avLst/>
            </a:prstGeom>
            <a:solidFill>
              <a:srgbClr val="80BD41">
                <a:alpha val="100000"/>
              </a:srgbClr>
            </a:solidFill>
          </p:spPr>
          <p:txBody>
            <a:bodyPr/>
            <a:lstStyle/>
            <a:p/>
          </p:txBody>
        </p:sp>
        <p:sp>
          <p:nvSpPr>
            <p:cNvPr id="37" name="rc37"/>
            <p:cNvSpPr/>
            <p:nvPr/>
          </p:nvSpPr>
          <p:spPr>
            <a:xfrm>
              <a:off x="2682512" y="2646544"/>
              <a:ext cx="249522" cy="14561"/>
            </a:xfrm>
            <a:prstGeom prst="rect">
              <a:avLst/>
            </a:prstGeom>
            <a:solidFill>
              <a:srgbClr val="1CABE2">
                <a:alpha val="100000"/>
              </a:srgbClr>
            </a:solidFill>
          </p:spPr>
          <p:txBody>
            <a:bodyPr/>
            <a:lstStyle/>
            <a:p/>
          </p:txBody>
        </p:sp>
        <p:sp>
          <p:nvSpPr>
            <p:cNvPr id="38" name="rc38"/>
            <p:cNvSpPr/>
            <p:nvPr/>
          </p:nvSpPr>
          <p:spPr>
            <a:xfrm>
              <a:off x="2959759" y="2773682"/>
              <a:ext cx="249522" cy="1329014"/>
            </a:xfrm>
            <a:prstGeom prst="rect">
              <a:avLst/>
            </a:prstGeom>
            <a:solidFill>
              <a:srgbClr val="80BD41">
                <a:alpha val="100000"/>
              </a:srgbClr>
            </a:solidFill>
          </p:spPr>
          <p:txBody>
            <a:bodyPr/>
            <a:lstStyle/>
            <a:p/>
          </p:txBody>
        </p:sp>
        <p:sp>
          <p:nvSpPr>
            <p:cNvPr id="39" name="rc39"/>
            <p:cNvSpPr/>
            <p:nvPr/>
          </p:nvSpPr>
          <p:spPr>
            <a:xfrm>
              <a:off x="2959759" y="2746517"/>
              <a:ext cx="249522" cy="27165"/>
            </a:xfrm>
            <a:prstGeom prst="rect">
              <a:avLst/>
            </a:prstGeom>
            <a:solidFill>
              <a:srgbClr val="1CABE2">
                <a:alpha val="100000"/>
              </a:srgbClr>
            </a:solidFill>
          </p:spPr>
          <p:txBody>
            <a:bodyPr/>
            <a:lstStyle/>
            <a:p/>
          </p:txBody>
        </p:sp>
        <p:sp>
          <p:nvSpPr>
            <p:cNvPr id="40" name="rc40"/>
            <p:cNvSpPr/>
            <p:nvPr/>
          </p:nvSpPr>
          <p:spPr>
            <a:xfrm>
              <a:off x="3237007" y="2766585"/>
              <a:ext cx="249522" cy="1336111"/>
            </a:xfrm>
            <a:prstGeom prst="rect">
              <a:avLst/>
            </a:prstGeom>
            <a:solidFill>
              <a:srgbClr val="80BD41">
                <a:alpha val="100000"/>
              </a:srgbClr>
            </a:solidFill>
          </p:spPr>
          <p:txBody>
            <a:bodyPr/>
            <a:lstStyle/>
            <a:p/>
          </p:txBody>
        </p:sp>
        <p:sp>
          <p:nvSpPr>
            <p:cNvPr id="41" name="rc41"/>
            <p:cNvSpPr/>
            <p:nvPr/>
          </p:nvSpPr>
          <p:spPr>
            <a:xfrm>
              <a:off x="3237007" y="2725225"/>
              <a:ext cx="249522" cy="41359"/>
            </a:xfrm>
            <a:prstGeom prst="rect">
              <a:avLst/>
            </a:prstGeom>
            <a:solidFill>
              <a:srgbClr val="1CABE2">
                <a:alpha val="100000"/>
              </a:srgbClr>
            </a:solidFill>
          </p:spPr>
          <p:txBody>
            <a:bodyPr/>
            <a:lstStyle/>
            <a:p/>
          </p:txBody>
        </p:sp>
        <p:sp>
          <p:nvSpPr>
            <p:cNvPr id="42" name="rc42"/>
            <p:cNvSpPr/>
            <p:nvPr/>
          </p:nvSpPr>
          <p:spPr>
            <a:xfrm>
              <a:off x="3514255" y="2662207"/>
              <a:ext cx="249522" cy="1440489"/>
            </a:xfrm>
            <a:prstGeom prst="rect">
              <a:avLst/>
            </a:prstGeom>
            <a:solidFill>
              <a:srgbClr val="80BD41">
                <a:alpha val="100000"/>
              </a:srgbClr>
            </a:solidFill>
          </p:spPr>
          <p:txBody>
            <a:bodyPr/>
            <a:lstStyle/>
            <a:p/>
          </p:txBody>
        </p:sp>
        <p:sp>
          <p:nvSpPr>
            <p:cNvPr id="43" name="rc43"/>
            <p:cNvSpPr/>
            <p:nvPr/>
          </p:nvSpPr>
          <p:spPr>
            <a:xfrm>
              <a:off x="3514255" y="2602248"/>
              <a:ext cx="249522" cy="59959"/>
            </a:xfrm>
            <a:prstGeom prst="rect">
              <a:avLst/>
            </a:prstGeom>
            <a:solidFill>
              <a:srgbClr val="1CABE2">
                <a:alpha val="100000"/>
              </a:srgbClr>
            </a:solidFill>
          </p:spPr>
          <p:txBody>
            <a:bodyPr/>
            <a:lstStyle/>
            <a:p/>
          </p:txBody>
        </p:sp>
        <p:sp>
          <p:nvSpPr>
            <p:cNvPr id="44" name="rc44"/>
            <p:cNvSpPr/>
            <p:nvPr/>
          </p:nvSpPr>
          <p:spPr>
            <a:xfrm>
              <a:off x="3791502" y="2547183"/>
              <a:ext cx="249522" cy="1555513"/>
            </a:xfrm>
            <a:prstGeom prst="rect">
              <a:avLst/>
            </a:prstGeom>
            <a:solidFill>
              <a:srgbClr val="80BD41">
                <a:alpha val="100000"/>
              </a:srgbClr>
            </a:solidFill>
          </p:spPr>
          <p:txBody>
            <a:bodyPr/>
            <a:lstStyle/>
            <a:p/>
          </p:txBody>
        </p:sp>
        <p:sp>
          <p:nvSpPr>
            <p:cNvPr id="45" name="rc45"/>
            <p:cNvSpPr/>
            <p:nvPr/>
          </p:nvSpPr>
          <p:spPr>
            <a:xfrm>
              <a:off x="3791502" y="2515491"/>
              <a:ext cx="249522" cy="31692"/>
            </a:xfrm>
            <a:prstGeom prst="rect">
              <a:avLst/>
            </a:prstGeom>
            <a:solidFill>
              <a:srgbClr val="1CABE2">
                <a:alpha val="100000"/>
              </a:srgbClr>
            </a:solidFill>
          </p:spPr>
          <p:txBody>
            <a:bodyPr/>
            <a:lstStyle/>
            <a:p/>
          </p:txBody>
        </p:sp>
        <p:sp>
          <p:nvSpPr>
            <p:cNvPr id="46" name="rc46"/>
            <p:cNvSpPr/>
            <p:nvPr/>
          </p:nvSpPr>
          <p:spPr>
            <a:xfrm>
              <a:off x="4068750" y="2592826"/>
              <a:ext cx="249522" cy="1509871"/>
            </a:xfrm>
            <a:prstGeom prst="rect">
              <a:avLst/>
            </a:prstGeom>
            <a:solidFill>
              <a:srgbClr val="80BD41">
                <a:alpha val="100000"/>
              </a:srgbClr>
            </a:solidFill>
          </p:spPr>
          <p:txBody>
            <a:bodyPr/>
            <a:lstStyle/>
            <a:p/>
          </p:txBody>
        </p:sp>
        <p:sp>
          <p:nvSpPr>
            <p:cNvPr id="47" name="rc47"/>
            <p:cNvSpPr/>
            <p:nvPr/>
          </p:nvSpPr>
          <p:spPr>
            <a:xfrm>
              <a:off x="4068750" y="2529930"/>
              <a:ext cx="249522" cy="62895"/>
            </a:xfrm>
            <a:prstGeom prst="rect">
              <a:avLst/>
            </a:prstGeom>
            <a:solidFill>
              <a:srgbClr val="1CABE2">
                <a:alpha val="100000"/>
              </a:srgbClr>
            </a:solidFill>
          </p:spPr>
          <p:txBody>
            <a:bodyPr/>
            <a:lstStyle/>
            <a:p/>
          </p:txBody>
        </p:sp>
        <p:sp>
          <p:nvSpPr>
            <p:cNvPr id="48" name="rc48"/>
            <p:cNvSpPr/>
            <p:nvPr/>
          </p:nvSpPr>
          <p:spPr>
            <a:xfrm>
              <a:off x="4345998" y="2498237"/>
              <a:ext cx="249522" cy="1604459"/>
            </a:xfrm>
            <a:prstGeom prst="rect">
              <a:avLst/>
            </a:prstGeom>
            <a:solidFill>
              <a:srgbClr val="80BD41">
                <a:alpha val="100000"/>
              </a:srgbClr>
            </a:solidFill>
          </p:spPr>
          <p:txBody>
            <a:bodyPr/>
            <a:lstStyle/>
            <a:p/>
          </p:txBody>
        </p:sp>
        <p:sp>
          <p:nvSpPr>
            <p:cNvPr id="49" name="rc49"/>
            <p:cNvSpPr/>
            <p:nvPr/>
          </p:nvSpPr>
          <p:spPr>
            <a:xfrm>
              <a:off x="4345998" y="2482085"/>
              <a:ext cx="249522" cy="16152"/>
            </a:xfrm>
            <a:prstGeom prst="rect">
              <a:avLst/>
            </a:prstGeom>
            <a:solidFill>
              <a:srgbClr val="1CABE2">
                <a:alpha val="100000"/>
              </a:srgbClr>
            </a:solidFill>
          </p:spPr>
          <p:txBody>
            <a:bodyPr/>
            <a:lstStyle/>
            <a:p/>
          </p:txBody>
        </p:sp>
        <p:sp>
          <p:nvSpPr>
            <p:cNvPr id="50" name="rc50"/>
            <p:cNvSpPr/>
            <p:nvPr/>
          </p:nvSpPr>
          <p:spPr>
            <a:xfrm>
              <a:off x="4623245" y="2570188"/>
              <a:ext cx="249522" cy="1532508"/>
            </a:xfrm>
            <a:prstGeom prst="rect">
              <a:avLst/>
            </a:prstGeom>
            <a:solidFill>
              <a:srgbClr val="80BD41">
                <a:alpha val="100000"/>
              </a:srgbClr>
            </a:solidFill>
          </p:spPr>
          <p:txBody>
            <a:bodyPr/>
            <a:lstStyle/>
            <a:p/>
          </p:txBody>
        </p:sp>
        <p:sp>
          <p:nvSpPr>
            <p:cNvPr id="51" name="rc51"/>
            <p:cNvSpPr/>
            <p:nvPr/>
          </p:nvSpPr>
          <p:spPr>
            <a:xfrm>
              <a:off x="4623245" y="2554770"/>
              <a:ext cx="249522" cy="15418"/>
            </a:xfrm>
            <a:prstGeom prst="rect">
              <a:avLst/>
            </a:prstGeom>
            <a:solidFill>
              <a:srgbClr val="1CABE2">
                <a:alpha val="100000"/>
              </a:srgbClr>
            </a:solidFill>
          </p:spPr>
          <p:txBody>
            <a:bodyPr/>
            <a:lstStyle/>
            <a:p/>
          </p:txBody>
        </p:sp>
        <p:sp>
          <p:nvSpPr>
            <p:cNvPr id="52" name="rc52"/>
            <p:cNvSpPr/>
            <p:nvPr/>
          </p:nvSpPr>
          <p:spPr>
            <a:xfrm>
              <a:off x="4900493" y="2582425"/>
              <a:ext cx="249522" cy="1520272"/>
            </a:xfrm>
            <a:prstGeom prst="rect">
              <a:avLst/>
            </a:prstGeom>
            <a:solidFill>
              <a:srgbClr val="80BD41">
                <a:alpha val="100000"/>
              </a:srgbClr>
            </a:solidFill>
          </p:spPr>
          <p:txBody>
            <a:bodyPr/>
            <a:lstStyle/>
            <a:p/>
          </p:txBody>
        </p:sp>
        <p:sp>
          <p:nvSpPr>
            <p:cNvPr id="53" name="rc53"/>
            <p:cNvSpPr/>
            <p:nvPr/>
          </p:nvSpPr>
          <p:spPr>
            <a:xfrm>
              <a:off x="4900493" y="2567129"/>
              <a:ext cx="249522" cy="15295"/>
            </a:xfrm>
            <a:prstGeom prst="rect">
              <a:avLst/>
            </a:prstGeom>
            <a:solidFill>
              <a:srgbClr val="1CABE2">
                <a:alpha val="100000"/>
              </a:srgbClr>
            </a:solidFill>
          </p:spPr>
          <p:txBody>
            <a:bodyPr/>
            <a:lstStyle/>
            <a:p/>
          </p:txBody>
        </p:sp>
        <p:sp>
          <p:nvSpPr>
            <p:cNvPr id="54" name="rc54"/>
            <p:cNvSpPr/>
            <p:nvPr/>
          </p:nvSpPr>
          <p:spPr>
            <a:xfrm>
              <a:off x="5177741" y="2622683"/>
              <a:ext cx="249522" cy="1480013"/>
            </a:xfrm>
            <a:prstGeom prst="rect">
              <a:avLst/>
            </a:prstGeom>
            <a:solidFill>
              <a:srgbClr val="80BD41">
                <a:alpha val="100000"/>
              </a:srgbClr>
            </a:solidFill>
          </p:spPr>
          <p:txBody>
            <a:bodyPr/>
            <a:lstStyle/>
            <a:p/>
          </p:txBody>
        </p:sp>
        <p:sp>
          <p:nvSpPr>
            <p:cNvPr id="55" name="rc55"/>
            <p:cNvSpPr/>
            <p:nvPr/>
          </p:nvSpPr>
          <p:spPr>
            <a:xfrm>
              <a:off x="5177741" y="2607754"/>
              <a:ext cx="249522" cy="14928"/>
            </a:xfrm>
            <a:prstGeom prst="rect">
              <a:avLst/>
            </a:prstGeom>
            <a:solidFill>
              <a:srgbClr val="1CABE2">
                <a:alpha val="100000"/>
              </a:srgbClr>
            </a:solidFill>
          </p:spPr>
          <p:txBody>
            <a:bodyPr/>
            <a:lstStyle/>
            <a:p/>
          </p:txBody>
        </p:sp>
        <p:sp>
          <p:nvSpPr>
            <p:cNvPr id="56" name="rc56"/>
            <p:cNvSpPr/>
            <p:nvPr/>
          </p:nvSpPr>
          <p:spPr>
            <a:xfrm>
              <a:off x="5454988" y="2615341"/>
              <a:ext cx="249522" cy="1487355"/>
            </a:xfrm>
            <a:prstGeom prst="rect">
              <a:avLst/>
            </a:prstGeom>
            <a:solidFill>
              <a:srgbClr val="80BD41">
                <a:alpha val="100000"/>
              </a:srgbClr>
            </a:solidFill>
          </p:spPr>
          <p:txBody>
            <a:bodyPr/>
            <a:lstStyle/>
            <a:p/>
          </p:txBody>
        </p:sp>
        <p:sp>
          <p:nvSpPr>
            <p:cNvPr id="57" name="rc57"/>
            <p:cNvSpPr/>
            <p:nvPr/>
          </p:nvSpPr>
          <p:spPr>
            <a:xfrm>
              <a:off x="5454988" y="2600290"/>
              <a:ext cx="249522" cy="15050"/>
            </a:xfrm>
            <a:prstGeom prst="rect">
              <a:avLst/>
            </a:prstGeom>
            <a:solidFill>
              <a:srgbClr val="1CABE2">
                <a:alpha val="100000"/>
              </a:srgbClr>
            </a:solidFill>
          </p:spPr>
          <p:txBody>
            <a:bodyPr/>
            <a:lstStyle/>
            <a:p/>
          </p:txBody>
        </p:sp>
        <p:sp>
          <p:nvSpPr>
            <p:cNvPr id="58" name="rc58"/>
            <p:cNvSpPr/>
            <p:nvPr/>
          </p:nvSpPr>
          <p:spPr>
            <a:xfrm>
              <a:off x="5732236" y="2703444"/>
              <a:ext cx="249522" cy="1399252"/>
            </a:xfrm>
            <a:prstGeom prst="rect">
              <a:avLst/>
            </a:prstGeom>
            <a:solidFill>
              <a:srgbClr val="80BD41">
                <a:alpha val="100000"/>
              </a:srgbClr>
            </a:solidFill>
          </p:spPr>
          <p:txBody>
            <a:bodyPr/>
            <a:lstStyle/>
            <a:p/>
          </p:txBody>
        </p:sp>
        <p:sp>
          <p:nvSpPr>
            <p:cNvPr id="59" name="rc59"/>
            <p:cNvSpPr/>
            <p:nvPr/>
          </p:nvSpPr>
          <p:spPr>
            <a:xfrm>
              <a:off x="5732236" y="2689250"/>
              <a:ext cx="249522" cy="14194"/>
            </a:xfrm>
            <a:prstGeom prst="rect">
              <a:avLst/>
            </a:prstGeom>
            <a:solidFill>
              <a:srgbClr val="1CABE2">
                <a:alpha val="100000"/>
              </a:srgbClr>
            </a:solidFill>
          </p:spPr>
          <p:txBody>
            <a:bodyPr/>
            <a:lstStyle/>
            <a:p/>
          </p:txBody>
        </p:sp>
        <p:sp>
          <p:nvSpPr>
            <p:cNvPr id="60" name="rc60"/>
            <p:cNvSpPr/>
            <p:nvPr/>
          </p:nvSpPr>
          <p:spPr>
            <a:xfrm>
              <a:off x="6009484" y="2730854"/>
              <a:ext cx="249522" cy="1371842"/>
            </a:xfrm>
            <a:prstGeom prst="rect">
              <a:avLst/>
            </a:prstGeom>
            <a:solidFill>
              <a:srgbClr val="80BD41">
                <a:alpha val="100000"/>
              </a:srgbClr>
            </a:solidFill>
          </p:spPr>
          <p:txBody>
            <a:bodyPr/>
            <a:lstStyle/>
            <a:p/>
          </p:txBody>
        </p:sp>
        <p:sp>
          <p:nvSpPr>
            <p:cNvPr id="61" name="rc61"/>
            <p:cNvSpPr/>
            <p:nvPr/>
          </p:nvSpPr>
          <p:spPr>
            <a:xfrm>
              <a:off x="6009484" y="2717027"/>
              <a:ext cx="249522" cy="13827"/>
            </a:xfrm>
            <a:prstGeom prst="rect">
              <a:avLst/>
            </a:prstGeom>
            <a:solidFill>
              <a:srgbClr val="1CABE2">
                <a:alpha val="100000"/>
              </a:srgbClr>
            </a:solidFill>
          </p:spPr>
          <p:txBody>
            <a:bodyPr/>
            <a:lstStyle/>
            <a:p/>
          </p:txBody>
        </p:sp>
        <p:sp>
          <p:nvSpPr>
            <p:cNvPr id="62" name="rc62"/>
            <p:cNvSpPr/>
            <p:nvPr/>
          </p:nvSpPr>
          <p:spPr>
            <a:xfrm>
              <a:off x="6286731" y="2725837"/>
              <a:ext cx="249522" cy="1376859"/>
            </a:xfrm>
            <a:prstGeom prst="rect">
              <a:avLst/>
            </a:prstGeom>
            <a:solidFill>
              <a:srgbClr val="80BD41">
                <a:alpha val="100000"/>
              </a:srgbClr>
            </a:solidFill>
          </p:spPr>
          <p:txBody>
            <a:bodyPr/>
            <a:lstStyle/>
            <a:p/>
          </p:txBody>
        </p:sp>
        <p:sp>
          <p:nvSpPr>
            <p:cNvPr id="63" name="rc63"/>
            <p:cNvSpPr/>
            <p:nvPr/>
          </p:nvSpPr>
          <p:spPr>
            <a:xfrm>
              <a:off x="6286731" y="2711888"/>
              <a:ext cx="249522" cy="13949"/>
            </a:xfrm>
            <a:prstGeom prst="rect">
              <a:avLst/>
            </a:prstGeom>
            <a:solidFill>
              <a:srgbClr val="1CABE2">
                <a:alpha val="100000"/>
              </a:srgbClr>
            </a:solidFill>
          </p:spPr>
          <p:txBody>
            <a:bodyPr/>
            <a:lstStyle/>
            <a:p/>
          </p:txBody>
        </p:sp>
        <p:sp>
          <p:nvSpPr>
            <p:cNvPr id="64" name="rc64"/>
            <p:cNvSpPr/>
            <p:nvPr/>
          </p:nvSpPr>
          <p:spPr>
            <a:xfrm>
              <a:off x="6563979" y="2796075"/>
              <a:ext cx="249522" cy="1306621"/>
            </a:xfrm>
            <a:prstGeom prst="rect">
              <a:avLst/>
            </a:prstGeom>
            <a:solidFill>
              <a:srgbClr val="80BD41">
                <a:alpha val="100000"/>
              </a:srgbClr>
            </a:solidFill>
          </p:spPr>
          <p:txBody>
            <a:bodyPr/>
            <a:lstStyle/>
            <a:p/>
          </p:txBody>
        </p:sp>
        <p:sp>
          <p:nvSpPr>
            <p:cNvPr id="65" name="rc65"/>
            <p:cNvSpPr/>
            <p:nvPr/>
          </p:nvSpPr>
          <p:spPr>
            <a:xfrm>
              <a:off x="6563979" y="2782860"/>
              <a:ext cx="249522" cy="13215"/>
            </a:xfrm>
            <a:prstGeom prst="rect">
              <a:avLst/>
            </a:prstGeom>
            <a:solidFill>
              <a:srgbClr val="1CABE2">
                <a:alpha val="100000"/>
              </a:srgbClr>
            </a:solidFill>
          </p:spPr>
          <p:txBody>
            <a:bodyPr/>
            <a:lstStyle/>
            <a:p/>
          </p:txBody>
        </p:sp>
        <p:sp>
          <p:nvSpPr>
            <p:cNvPr id="66" name="rc66"/>
            <p:cNvSpPr/>
            <p:nvPr/>
          </p:nvSpPr>
          <p:spPr>
            <a:xfrm>
              <a:off x="6841227" y="2854444"/>
              <a:ext cx="249522" cy="1248253"/>
            </a:xfrm>
            <a:prstGeom prst="rect">
              <a:avLst/>
            </a:prstGeom>
            <a:solidFill>
              <a:srgbClr val="80BD41">
                <a:alpha val="100000"/>
              </a:srgbClr>
            </a:solidFill>
          </p:spPr>
          <p:txBody>
            <a:bodyPr/>
            <a:lstStyle/>
            <a:p/>
          </p:txBody>
        </p:sp>
        <p:sp>
          <p:nvSpPr>
            <p:cNvPr id="67" name="rc67"/>
            <p:cNvSpPr/>
            <p:nvPr/>
          </p:nvSpPr>
          <p:spPr>
            <a:xfrm>
              <a:off x="6841227" y="2841840"/>
              <a:ext cx="249522" cy="12603"/>
            </a:xfrm>
            <a:prstGeom prst="rect">
              <a:avLst/>
            </a:prstGeom>
            <a:solidFill>
              <a:srgbClr val="1CABE2">
                <a:alpha val="100000"/>
              </a:srgbClr>
            </a:solidFill>
          </p:spPr>
          <p:txBody>
            <a:bodyPr/>
            <a:lstStyle/>
            <a:p/>
          </p:txBody>
        </p:sp>
        <p:sp>
          <p:nvSpPr>
            <p:cNvPr id="68" name="rc68"/>
            <p:cNvSpPr/>
            <p:nvPr/>
          </p:nvSpPr>
          <p:spPr>
            <a:xfrm>
              <a:off x="7118474" y="2922601"/>
              <a:ext cx="249522" cy="1180095"/>
            </a:xfrm>
            <a:prstGeom prst="rect">
              <a:avLst/>
            </a:prstGeom>
            <a:solidFill>
              <a:srgbClr val="80BD41">
                <a:alpha val="100000"/>
              </a:srgbClr>
            </a:solidFill>
          </p:spPr>
          <p:txBody>
            <a:bodyPr/>
            <a:lstStyle/>
            <a:p/>
          </p:txBody>
        </p:sp>
        <p:sp>
          <p:nvSpPr>
            <p:cNvPr id="69" name="rc69"/>
            <p:cNvSpPr/>
            <p:nvPr/>
          </p:nvSpPr>
          <p:spPr>
            <a:xfrm>
              <a:off x="7118474" y="2910732"/>
              <a:ext cx="249522" cy="11869"/>
            </a:xfrm>
            <a:prstGeom prst="rect">
              <a:avLst/>
            </a:prstGeom>
            <a:solidFill>
              <a:srgbClr val="1CABE2">
                <a:alpha val="100000"/>
              </a:srgbClr>
            </a:solidFill>
          </p:spPr>
          <p:txBody>
            <a:bodyPr/>
            <a:lstStyle/>
            <a:p/>
          </p:txBody>
        </p:sp>
        <p:sp>
          <p:nvSpPr>
            <p:cNvPr id="70" name="rc70"/>
            <p:cNvSpPr/>
            <p:nvPr/>
          </p:nvSpPr>
          <p:spPr>
            <a:xfrm>
              <a:off x="7395722" y="2946708"/>
              <a:ext cx="249522" cy="1155989"/>
            </a:xfrm>
            <a:prstGeom prst="rect">
              <a:avLst/>
            </a:prstGeom>
            <a:solidFill>
              <a:srgbClr val="80BD41">
                <a:alpha val="100000"/>
              </a:srgbClr>
            </a:solidFill>
          </p:spPr>
          <p:txBody>
            <a:bodyPr/>
            <a:lstStyle/>
            <a:p/>
          </p:txBody>
        </p:sp>
        <p:sp>
          <p:nvSpPr>
            <p:cNvPr id="71" name="rc71"/>
            <p:cNvSpPr/>
            <p:nvPr/>
          </p:nvSpPr>
          <p:spPr>
            <a:xfrm>
              <a:off x="7395722" y="2935083"/>
              <a:ext cx="249522" cy="11624"/>
            </a:xfrm>
            <a:prstGeom prst="rect">
              <a:avLst/>
            </a:prstGeom>
            <a:solidFill>
              <a:srgbClr val="1CABE2">
                <a:alpha val="100000"/>
              </a:srgbClr>
            </a:solidFill>
          </p:spPr>
          <p:txBody>
            <a:bodyPr/>
            <a:lstStyle/>
            <a:p/>
          </p:txBody>
        </p:sp>
        <p:sp>
          <p:nvSpPr>
            <p:cNvPr id="72" name="rc72"/>
            <p:cNvSpPr/>
            <p:nvPr/>
          </p:nvSpPr>
          <p:spPr>
            <a:xfrm>
              <a:off x="7672970" y="2944872"/>
              <a:ext cx="249522" cy="1157824"/>
            </a:xfrm>
            <a:prstGeom prst="rect">
              <a:avLst/>
            </a:prstGeom>
            <a:solidFill>
              <a:srgbClr val="80BD41">
                <a:alpha val="100000"/>
              </a:srgbClr>
            </a:solidFill>
          </p:spPr>
          <p:txBody>
            <a:bodyPr/>
            <a:lstStyle/>
            <a:p/>
          </p:txBody>
        </p:sp>
        <p:sp>
          <p:nvSpPr>
            <p:cNvPr id="73" name="rc73"/>
            <p:cNvSpPr/>
            <p:nvPr/>
          </p:nvSpPr>
          <p:spPr>
            <a:xfrm>
              <a:off x="7672970" y="2933125"/>
              <a:ext cx="249522" cy="11747"/>
            </a:xfrm>
            <a:prstGeom prst="rect">
              <a:avLst/>
            </a:prstGeom>
            <a:solidFill>
              <a:srgbClr val="1CABE2">
                <a:alpha val="100000"/>
              </a:srgbClr>
            </a:solidFill>
          </p:spPr>
          <p:txBody>
            <a:bodyPr/>
            <a:lstStyle/>
            <a:p/>
          </p:txBody>
        </p:sp>
        <p:sp>
          <p:nvSpPr>
            <p:cNvPr id="74" name="rc74"/>
            <p:cNvSpPr/>
            <p:nvPr/>
          </p:nvSpPr>
          <p:spPr>
            <a:xfrm>
              <a:off x="7950217" y="2960535"/>
              <a:ext cx="249522" cy="1142161"/>
            </a:xfrm>
            <a:prstGeom prst="rect">
              <a:avLst/>
            </a:prstGeom>
            <a:solidFill>
              <a:srgbClr val="80BD41">
                <a:alpha val="100000"/>
              </a:srgbClr>
            </a:solidFill>
          </p:spPr>
          <p:txBody>
            <a:bodyPr/>
            <a:lstStyle/>
            <a:p/>
          </p:txBody>
        </p:sp>
        <p:sp>
          <p:nvSpPr>
            <p:cNvPr id="75" name="rc75"/>
            <p:cNvSpPr/>
            <p:nvPr/>
          </p:nvSpPr>
          <p:spPr>
            <a:xfrm>
              <a:off x="7950217" y="2949032"/>
              <a:ext cx="249522" cy="11502"/>
            </a:xfrm>
            <a:prstGeom prst="rect">
              <a:avLst/>
            </a:prstGeom>
            <a:solidFill>
              <a:srgbClr val="1CABE2">
                <a:alpha val="100000"/>
              </a:srgbClr>
            </a:solidFill>
          </p:spPr>
          <p:txBody>
            <a:bodyPr/>
            <a:lstStyle/>
            <a:p/>
          </p:txBody>
        </p:sp>
        <p:sp>
          <p:nvSpPr>
            <p:cNvPr id="76" name="pl76"/>
            <p:cNvSpPr/>
            <p:nvPr/>
          </p:nvSpPr>
          <p:spPr>
            <a:xfrm>
              <a:off x="1421035" y="1236556"/>
              <a:ext cx="6653943" cy="289509"/>
            </a:xfrm>
            <a:custGeom>
              <a:avLst/>
              <a:pathLst>
                <a:path w="6653943" h="289509">
                  <a:moveTo>
                    <a:pt x="0" y="28950"/>
                  </a:moveTo>
                  <a:lnTo>
                    <a:pt x="277247" y="0"/>
                  </a:lnTo>
                  <a:lnTo>
                    <a:pt x="554495" y="0"/>
                  </a:lnTo>
                  <a:lnTo>
                    <a:pt x="831742" y="260558"/>
                  </a:lnTo>
                  <a:lnTo>
                    <a:pt x="1108990" y="289509"/>
                  </a:lnTo>
                  <a:lnTo>
                    <a:pt x="1386238" y="0"/>
                  </a:lnTo>
                  <a:lnTo>
                    <a:pt x="1663485" y="28950"/>
                  </a:lnTo>
                  <a:lnTo>
                    <a:pt x="1940733" y="57901"/>
                  </a:lnTo>
                  <a:lnTo>
                    <a:pt x="2217981" y="86852"/>
                  </a:lnTo>
                  <a:lnTo>
                    <a:pt x="2495228" y="28950"/>
                  </a:lnTo>
                  <a:lnTo>
                    <a:pt x="2772476" y="86852"/>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42658" y="2230813"/>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88" name="tx88"/>
            <p:cNvSpPr/>
            <p:nvPr/>
          </p:nvSpPr>
          <p:spPr>
            <a:xfrm>
              <a:off x="2728897" y="251061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89" name="tx89"/>
            <p:cNvSpPr/>
            <p:nvPr/>
          </p:nvSpPr>
          <p:spPr>
            <a:xfrm>
              <a:off x="4075958" y="23940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128.5</a:t>
              </a:r>
            </a:p>
          </p:txBody>
        </p:sp>
        <p:sp>
          <p:nvSpPr>
            <p:cNvPr id="90" name="tx90"/>
            <p:cNvSpPr/>
            <p:nvPr/>
          </p:nvSpPr>
          <p:spPr>
            <a:xfrm>
              <a:off x="5462196" y="24643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122.8</a:t>
              </a:r>
            </a:p>
          </p:txBody>
        </p:sp>
        <p:sp>
          <p:nvSpPr>
            <p:cNvPr id="91" name="tx91"/>
            <p:cNvSpPr/>
            <p:nvPr/>
          </p:nvSpPr>
          <p:spPr>
            <a:xfrm>
              <a:off x="6571187" y="26469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107.9</a:t>
              </a:r>
            </a:p>
          </p:txBody>
        </p:sp>
        <p:sp>
          <p:nvSpPr>
            <p:cNvPr id="92" name="tx92"/>
            <p:cNvSpPr/>
            <p:nvPr/>
          </p:nvSpPr>
          <p:spPr>
            <a:xfrm>
              <a:off x="6887611" y="270586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103</a:t>
              </a:r>
            </a:p>
          </p:txBody>
        </p:sp>
        <p:sp>
          <p:nvSpPr>
            <p:cNvPr id="93" name="tx93"/>
            <p:cNvSpPr/>
            <p:nvPr/>
          </p:nvSpPr>
          <p:spPr>
            <a:xfrm>
              <a:off x="7151808" y="27746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97.4</a:t>
              </a:r>
            </a:p>
          </p:txBody>
        </p:sp>
        <p:sp>
          <p:nvSpPr>
            <p:cNvPr id="94" name="tx94"/>
            <p:cNvSpPr/>
            <p:nvPr/>
          </p:nvSpPr>
          <p:spPr>
            <a:xfrm>
              <a:off x="7429055" y="27991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95.4</a:t>
              </a:r>
            </a:p>
          </p:txBody>
        </p:sp>
        <p:sp>
          <p:nvSpPr>
            <p:cNvPr id="95" name="tx95"/>
            <p:cNvSpPr/>
            <p:nvPr/>
          </p:nvSpPr>
          <p:spPr>
            <a:xfrm>
              <a:off x="7706303" y="27971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95.6</a:t>
              </a:r>
            </a:p>
          </p:txBody>
        </p:sp>
        <p:sp>
          <p:nvSpPr>
            <p:cNvPr id="96" name="tx96"/>
            <p:cNvSpPr/>
            <p:nvPr/>
          </p:nvSpPr>
          <p:spPr>
            <a:xfrm>
              <a:off x="7983551" y="28130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94.3</a:t>
              </a:r>
            </a:p>
          </p:txBody>
        </p:sp>
        <p:sp>
          <p:nvSpPr>
            <p:cNvPr id="97" name="pl97"/>
            <p:cNvSpPr/>
            <p:nvPr/>
          </p:nvSpPr>
          <p:spPr>
            <a:xfrm>
              <a:off x="142103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03481" y="32164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139.1</a:t>
              </a:r>
            </a:p>
          </p:txBody>
        </p:sp>
        <p:sp>
          <p:nvSpPr>
            <p:cNvPr id="108" name="tx108"/>
            <p:cNvSpPr/>
            <p:nvPr/>
          </p:nvSpPr>
          <p:spPr>
            <a:xfrm>
              <a:off x="1355732" y="23479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09" name="tx109"/>
            <p:cNvSpPr/>
            <p:nvPr/>
          </p:nvSpPr>
          <p:spPr>
            <a:xfrm>
              <a:off x="2689720" y="33468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117.8</a:t>
              </a:r>
            </a:p>
          </p:txBody>
        </p:sp>
        <p:sp>
          <p:nvSpPr>
            <p:cNvPr id="110" name="tx110"/>
            <p:cNvSpPr/>
            <p:nvPr/>
          </p:nvSpPr>
          <p:spPr>
            <a:xfrm>
              <a:off x="2741971" y="261992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1" name="tx111"/>
            <p:cNvSpPr/>
            <p:nvPr/>
          </p:nvSpPr>
          <p:spPr>
            <a:xfrm>
              <a:off x="4075958" y="33126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123.4</a:t>
              </a:r>
            </a:p>
          </p:txBody>
        </p:sp>
        <p:sp>
          <p:nvSpPr>
            <p:cNvPr id="112" name="tx112"/>
            <p:cNvSpPr/>
            <p:nvPr/>
          </p:nvSpPr>
          <p:spPr>
            <a:xfrm>
              <a:off x="4128209" y="252633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3" name="tx113"/>
            <p:cNvSpPr/>
            <p:nvPr/>
          </p:nvSpPr>
          <p:spPr>
            <a:xfrm>
              <a:off x="5462196" y="33239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121.6</a:t>
              </a:r>
            </a:p>
          </p:txBody>
        </p:sp>
        <p:sp>
          <p:nvSpPr>
            <p:cNvPr id="114" name="tx114"/>
            <p:cNvSpPr/>
            <p:nvPr/>
          </p:nvSpPr>
          <p:spPr>
            <a:xfrm>
              <a:off x="5514447" y="257391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5" name="tx115"/>
            <p:cNvSpPr/>
            <p:nvPr/>
          </p:nvSpPr>
          <p:spPr>
            <a:xfrm>
              <a:off x="6571187" y="34143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106.8</a:t>
              </a:r>
            </a:p>
          </p:txBody>
        </p:sp>
        <p:sp>
          <p:nvSpPr>
            <p:cNvPr id="116" name="tx116"/>
            <p:cNvSpPr/>
            <p:nvPr/>
          </p:nvSpPr>
          <p:spPr>
            <a:xfrm>
              <a:off x="6623438" y="275556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7" name="tx117"/>
            <p:cNvSpPr/>
            <p:nvPr/>
          </p:nvSpPr>
          <p:spPr>
            <a:xfrm>
              <a:off x="6887611" y="344352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18" name="tx118"/>
            <p:cNvSpPr/>
            <p:nvPr/>
          </p:nvSpPr>
          <p:spPr>
            <a:xfrm>
              <a:off x="6939862" y="2814241"/>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9" name="tx119"/>
            <p:cNvSpPr/>
            <p:nvPr/>
          </p:nvSpPr>
          <p:spPr>
            <a:xfrm>
              <a:off x="7151808" y="34776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96.4</a:t>
              </a:r>
            </a:p>
          </p:txBody>
        </p:sp>
        <p:sp>
          <p:nvSpPr>
            <p:cNvPr id="120" name="tx120"/>
            <p:cNvSpPr/>
            <p:nvPr/>
          </p:nvSpPr>
          <p:spPr>
            <a:xfrm>
              <a:off x="7189677" y="288276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429055" y="34896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94.5</a:t>
              </a:r>
            </a:p>
          </p:txBody>
        </p:sp>
        <p:sp>
          <p:nvSpPr>
            <p:cNvPr id="122" name="tx122"/>
            <p:cNvSpPr/>
            <p:nvPr/>
          </p:nvSpPr>
          <p:spPr>
            <a:xfrm>
              <a:off x="7466925" y="290699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706303" y="34887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94.6</a:t>
              </a:r>
            </a:p>
          </p:txBody>
        </p:sp>
        <p:sp>
          <p:nvSpPr>
            <p:cNvPr id="124" name="tx124"/>
            <p:cNvSpPr/>
            <p:nvPr/>
          </p:nvSpPr>
          <p:spPr>
            <a:xfrm>
              <a:off x="7744173" y="290509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983551" y="34965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93.3</a:t>
              </a:r>
            </a:p>
          </p:txBody>
        </p:sp>
        <p:sp>
          <p:nvSpPr>
            <p:cNvPr id="126" name="tx126"/>
            <p:cNvSpPr/>
            <p:nvPr/>
          </p:nvSpPr>
          <p:spPr>
            <a:xfrm>
              <a:off x="8021420" y="292088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733081" y="34387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9" name="tx129"/>
            <p:cNvSpPr/>
            <p:nvPr/>
          </p:nvSpPr>
          <p:spPr>
            <a:xfrm>
              <a:off x="655386" y="28269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a:off x="655386" y="221509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1" name="tx131"/>
            <p:cNvSpPr/>
            <p:nvPr/>
          </p:nvSpPr>
          <p:spPr>
            <a:xfrm>
              <a:off x="655386" y="160326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2" name="tx132"/>
            <p:cNvSpPr/>
            <p:nvPr/>
          </p:nvSpPr>
          <p:spPr>
            <a:xfrm>
              <a:off x="655386" y="99143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45028" y="2517221"/>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9" name="tx149"/>
            <p:cNvSpPr/>
            <p:nvPr/>
          </p:nvSpPr>
          <p:spPr>
            <a:xfrm rot="5400000">
              <a:off x="8531731" y="251722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0" name="pl150"/>
            <p:cNvSpPr/>
            <p:nvPr/>
          </p:nvSpPr>
          <p:spPr>
            <a:xfrm>
              <a:off x="24773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2744449" y="5058740"/>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52" name="rc152"/>
            <p:cNvSpPr/>
            <p:nvPr/>
          </p:nvSpPr>
          <p:spPr>
            <a:xfrm>
              <a:off x="4017890" y="5010059"/>
              <a:ext cx="201456" cy="201456"/>
            </a:xfrm>
            <a:prstGeom prst="rect">
              <a:avLst/>
            </a:prstGeom>
            <a:solidFill>
              <a:srgbClr val="1CABE2">
                <a:alpha val="100000"/>
              </a:srgbClr>
            </a:solidFill>
          </p:spPr>
          <p:txBody>
            <a:bodyPr/>
            <a:lstStyle/>
            <a:p/>
          </p:txBody>
        </p:sp>
        <p:sp>
          <p:nvSpPr>
            <p:cNvPr id="153" name="rc153"/>
            <p:cNvSpPr/>
            <p:nvPr/>
          </p:nvSpPr>
          <p:spPr>
            <a:xfrm>
              <a:off x="6061519" y="5010059"/>
              <a:ext cx="201456" cy="201456"/>
            </a:xfrm>
            <a:prstGeom prst="rect">
              <a:avLst/>
            </a:prstGeom>
            <a:solidFill>
              <a:srgbClr val="80BD41">
                <a:alpha val="100000"/>
              </a:srgbClr>
            </a:solidFill>
          </p:spPr>
          <p:txBody>
            <a:bodyPr/>
            <a:lstStyle/>
            <a:p/>
          </p:txBody>
        </p:sp>
        <p:sp>
          <p:nvSpPr>
            <p:cNvPr id="154" name="tx154"/>
            <p:cNvSpPr/>
            <p:nvPr/>
          </p:nvSpPr>
          <p:spPr>
            <a:xfrm>
              <a:off x="4297935" y="5029682"/>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55" name="tx155"/>
            <p:cNvSpPr/>
            <p:nvPr/>
          </p:nvSpPr>
          <p:spPr>
            <a:xfrm>
              <a:off x="6341564" y="5059150"/>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6" name="tx156"/>
            <p:cNvSpPr/>
            <p:nvPr/>
          </p:nvSpPr>
          <p:spPr>
            <a:xfrm>
              <a:off x="951100" y="467611"/>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57" name="tx157"/>
            <p:cNvSpPr/>
            <p:nvPr/>
          </p:nvSpPr>
          <p:spPr>
            <a:xfrm>
              <a:off x="951100" y="660204"/>
              <a:ext cx="12956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Cuba, 2000-2024</a:t>
              </a:r>
            </a:p>
          </p:txBody>
        </p:sp>
        <p:sp>
          <p:nvSpPr>
            <p:cNvPr id="158" name="pl158"/>
            <p:cNvSpPr/>
            <p:nvPr/>
          </p:nvSpPr>
          <p:spPr>
            <a:xfrm>
              <a:off x="221061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03930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86798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69666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1249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95364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78232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89059"/>
              <a:ext cx="6508897" cy="167191"/>
            </a:xfrm>
            <a:prstGeom prst="rect">
              <a:avLst/>
            </a:prstGeom>
            <a:solidFill>
              <a:srgbClr val="80BD41">
                <a:alpha val="100000"/>
              </a:srgbClr>
            </a:solidFill>
          </p:spPr>
          <p:txBody>
            <a:bodyPr/>
            <a:lstStyle/>
            <a:p/>
          </p:txBody>
        </p:sp>
        <p:sp>
          <p:nvSpPr>
            <p:cNvPr id="170" name="rc170"/>
            <p:cNvSpPr/>
            <p:nvPr/>
          </p:nvSpPr>
          <p:spPr>
            <a:xfrm>
              <a:off x="7805171" y="5889059"/>
              <a:ext cx="65832" cy="167191"/>
            </a:xfrm>
            <a:prstGeom prst="rect">
              <a:avLst/>
            </a:prstGeom>
            <a:solidFill>
              <a:srgbClr val="1CABE2">
                <a:alpha val="100000"/>
              </a:srgbClr>
            </a:solidFill>
          </p:spPr>
          <p:txBody>
            <a:bodyPr/>
            <a:lstStyle/>
            <a:p/>
          </p:txBody>
        </p:sp>
        <p:sp>
          <p:nvSpPr>
            <p:cNvPr id="171" name="rc171"/>
            <p:cNvSpPr/>
            <p:nvPr/>
          </p:nvSpPr>
          <p:spPr>
            <a:xfrm>
              <a:off x="1296273" y="5680069"/>
              <a:ext cx="5767670" cy="167191"/>
            </a:xfrm>
            <a:prstGeom prst="rect">
              <a:avLst/>
            </a:prstGeom>
            <a:solidFill>
              <a:srgbClr val="80BD41">
                <a:alpha val="100000"/>
              </a:srgbClr>
            </a:solidFill>
          </p:spPr>
          <p:txBody>
            <a:bodyPr/>
            <a:lstStyle/>
            <a:p/>
          </p:txBody>
        </p:sp>
        <p:sp>
          <p:nvSpPr>
            <p:cNvPr id="172" name="rc172"/>
            <p:cNvSpPr/>
            <p:nvPr/>
          </p:nvSpPr>
          <p:spPr>
            <a:xfrm>
              <a:off x="7063944" y="5680069"/>
              <a:ext cx="58517" cy="167191"/>
            </a:xfrm>
            <a:prstGeom prst="rect">
              <a:avLst/>
            </a:prstGeom>
            <a:solidFill>
              <a:srgbClr val="1CABE2">
                <a:alpha val="100000"/>
              </a:srgbClr>
            </a:solidFill>
          </p:spPr>
          <p:txBody>
            <a:bodyPr/>
            <a:lstStyle/>
            <a:p/>
          </p:txBody>
        </p:sp>
        <p:sp>
          <p:nvSpPr>
            <p:cNvPr id="173" name="rc173"/>
            <p:cNvSpPr/>
            <p:nvPr/>
          </p:nvSpPr>
          <p:spPr>
            <a:xfrm>
              <a:off x="1296273" y="5471080"/>
              <a:ext cx="5689646" cy="167191"/>
            </a:xfrm>
            <a:prstGeom prst="rect">
              <a:avLst/>
            </a:prstGeom>
            <a:solidFill>
              <a:srgbClr val="80BD41">
                <a:alpha val="100000"/>
              </a:srgbClr>
            </a:solidFill>
          </p:spPr>
          <p:txBody>
            <a:bodyPr/>
            <a:lstStyle/>
            <a:p/>
          </p:txBody>
        </p:sp>
        <p:sp>
          <p:nvSpPr>
            <p:cNvPr id="174" name="rc174"/>
            <p:cNvSpPr/>
            <p:nvPr/>
          </p:nvSpPr>
          <p:spPr>
            <a:xfrm>
              <a:off x="6985920" y="5471080"/>
              <a:ext cx="57298" cy="167191"/>
            </a:xfrm>
            <a:prstGeom prst="rect">
              <a:avLst/>
            </a:prstGeom>
            <a:solidFill>
              <a:srgbClr val="1CABE2">
                <a:alpha val="100000"/>
              </a:srgbClr>
            </a:solidFill>
          </p:spPr>
          <p:txBody>
            <a:bodyPr/>
            <a:lstStyle/>
            <a:p/>
          </p:txBody>
        </p:sp>
        <p:sp>
          <p:nvSpPr>
            <p:cNvPr id="175" name="tx175"/>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107.9</a:t>
              </a:r>
            </a:p>
          </p:txBody>
        </p:sp>
        <p:sp>
          <p:nvSpPr>
            <p:cNvPr id="176" name="tx176"/>
            <p:cNvSpPr/>
            <p:nvPr/>
          </p:nvSpPr>
          <p:spPr>
            <a:xfrm>
              <a:off x="7301245"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95.6</a:t>
              </a:r>
            </a:p>
          </p:txBody>
        </p:sp>
        <p:sp>
          <p:nvSpPr>
            <p:cNvPr id="177" name="tx177"/>
            <p:cNvSpPr/>
            <p:nvPr/>
          </p:nvSpPr>
          <p:spPr>
            <a:xfrm>
              <a:off x="7218040"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94.3</a:t>
              </a:r>
            </a:p>
          </p:txBody>
        </p:sp>
        <p:sp>
          <p:nvSpPr>
            <p:cNvPr id="178" name="tx178"/>
            <p:cNvSpPr/>
            <p:nvPr/>
          </p:nvSpPr>
          <p:spPr>
            <a:xfrm>
              <a:off x="4415084"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106.8</a:t>
              </a:r>
            </a:p>
          </p:txBody>
        </p:sp>
        <p:sp>
          <p:nvSpPr>
            <p:cNvPr id="179" name="tx179"/>
            <p:cNvSpPr/>
            <p:nvPr/>
          </p:nvSpPr>
          <p:spPr>
            <a:xfrm>
              <a:off x="7762738"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0" name="tx180"/>
            <p:cNvSpPr/>
            <p:nvPr/>
          </p:nvSpPr>
          <p:spPr>
            <a:xfrm>
              <a:off x="4074615"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94.6</a:t>
              </a:r>
            </a:p>
          </p:txBody>
        </p:sp>
        <p:sp>
          <p:nvSpPr>
            <p:cNvPr id="181" name="tx181"/>
            <p:cNvSpPr/>
            <p:nvPr/>
          </p:nvSpPr>
          <p:spPr>
            <a:xfrm>
              <a:off x="7031405"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4035603"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93.3</a:t>
              </a:r>
            </a:p>
          </p:txBody>
        </p:sp>
        <p:sp>
          <p:nvSpPr>
            <p:cNvPr id="183" name="tx183"/>
            <p:cNvSpPr/>
            <p:nvPr/>
          </p:nvSpPr>
          <p:spPr>
            <a:xfrm>
              <a:off x="6952771"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047263"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9" name="tx189"/>
            <p:cNvSpPr/>
            <p:nvPr/>
          </p:nvSpPr>
          <p:spPr>
            <a:xfrm>
              <a:off x="487594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0" name="tx190"/>
            <p:cNvSpPr/>
            <p:nvPr/>
          </p:nvSpPr>
          <p:spPr>
            <a:xfrm>
              <a:off x="670463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91" name="tx191"/>
            <p:cNvSpPr/>
            <p:nvPr/>
          </p:nvSpPr>
          <p:spPr>
            <a:xfrm>
              <a:off x="4255032" y="6293768"/>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2" name="tx192"/>
            <p:cNvSpPr/>
            <p:nvPr/>
          </p:nvSpPr>
          <p:spPr>
            <a:xfrm>
              <a:off x="3948074" y="65066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DTP1 en 2024 (99%) fue la misma que en 2019 (99%).
El número de niños vacunados con DTP1 disminuyó un 13% en comparación con 2019.
El número de lactantes supervivientes disminuyó aproximadamente un 13% en comparación con 2019.
En 2024, se vacunó a menos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Cuba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2024,
Publicado el 15 de julio de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27158"/>
              <a:ext cx="3397293" cy="747521"/>
            </a:xfrm>
            <a:custGeom>
              <a:avLst/>
              <a:pathLst>
                <a:path w="3397293" h="747521">
                  <a:moveTo>
                    <a:pt x="0" y="110743"/>
                  </a:moveTo>
                  <a:lnTo>
                    <a:pt x="141553" y="27685"/>
                  </a:lnTo>
                  <a:lnTo>
                    <a:pt x="283107" y="0"/>
                  </a:lnTo>
                  <a:lnTo>
                    <a:pt x="424661" y="747521"/>
                  </a:lnTo>
                  <a:lnTo>
                    <a:pt x="566215" y="304545"/>
                  </a:lnTo>
                  <a:lnTo>
                    <a:pt x="707769" y="276859"/>
                  </a:lnTo>
                  <a:lnTo>
                    <a:pt x="849323" y="276859"/>
                  </a:lnTo>
                  <a:lnTo>
                    <a:pt x="990877" y="166115"/>
                  </a:lnTo>
                  <a:lnTo>
                    <a:pt x="1132431" y="110743"/>
                  </a:lnTo>
                  <a:lnTo>
                    <a:pt x="1273984" y="83057"/>
                  </a:lnTo>
                  <a:lnTo>
                    <a:pt x="1415538" y="83057"/>
                  </a:lnTo>
                  <a:lnTo>
                    <a:pt x="1557092" y="55371"/>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65588"/>
              <a:ext cx="3397293" cy="526033"/>
            </a:xfrm>
            <a:custGeom>
              <a:avLst/>
              <a:pathLst>
                <a:path w="3397293" h="526033">
                  <a:moveTo>
                    <a:pt x="0" y="83057"/>
                  </a:moveTo>
                  <a:lnTo>
                    <a:pt x="141553" y="110743"/>
                  </a:lnTo>
                  <a:lnTo>
                    <a:pt x="283107" y="83057"/>
                  </a:lnTo>
                  <a:lnTo>
                    <a:pt x="424661" y="55371"/>
                  </a:lnTo>
                  <a:lnTo>
                    <a:pt x="566215" y="27685"/>
                  </a:lnTo>
                  <a:lnTo>
                    <a:pt x="707769" y="0"/>
                  </a:lnTo>
                  <a:lnTo>
                    <a:pt x="849323" y="27685"/>
                  </a:lnTo>
                  <a:lnTo>
                    <a:pt x="990877" y="27685"/>
                  </a:lnTo>
                  <a:lnTo>
                    <a:pt x="1132431" y="55371"/>
                  </a:lnTo>
                  <a:lnTo>
                    <a:pt x="1273984" y="0"/>
                  </a:lnTo>
                  <a:lnTo>
                    <a:pt x="1415538" y="27685"/>
                  </a:lnTo>
                  <a:lnTo>
                    <a:pt x="1557092" y="27685"/>
                  </a:lnTo>
                  <a:lnTo>
                    <a:pt x="1698646" y="27685"/>
                  </a:lnTo>
                  <a:lnTo>
                    <a:pt x="1840200" y="110743"/>
                  </a:lnTo>
                  <a:lnTo>
                    <a:pt x="1981754" y="138429"/>
                  </a:lnTo>
                  <a:lnTo>
                    <a:pt x="2123308" y="110743"/>
                  </a:lnTo>
                  <a:lnTo>
                    <a:pt x="2264862" y="138429"/>
                  </a:lnTo>
                  <a:lnTo>
                    <a:pt x="2406416" y="249173"/>
                  </a:lnTo>
                  <a:lnTo>
                    <a:pt x="2547969" y="221487"/>
                  </a:lnTo>
                  <a:lnTo>
                    <a:pt x="2689523" y="387603"/>
                  </a:lnTo>
                  <a:lnTo>
                    <a:pt x="2831077" y="498347"/>
                  </a:lnTo>
                  <a:lnTo>
                    <a:pt x="2972631" y="526033"/>
                  </a:lnTo>
                  <a:lnTo>
                    <a:pt x="3114185" y="415289"/>
                  </a:lnTo>
                  <a:lnTo>
                    <a:pt x="3255739" y="304545"/>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27158"/>
              <a:ext cx="3397293" cy="747521"/>
            </a:xfrm>
            <a:custGeom>
              <a:avLst/>
              <a:pathLst>
                <a:path w="3397293" h="747521">
                  <a:moveTo>
                    <a:pt x="0" y="110743"/>
                  </a:moveTo>
                  <a:lnTo>
                    <a:pt x="141553" y="27685"/>
                  </a:lnTo>
                  <a:lnTo>
                    <a:pt x="283107" y="0"/>
                  </a:lnTo>
                  <a:lnTo>
                    <a:pt x="424661" y="747521"/>
                  </a:lnTo>
                  <a:lnTo>
                    <a:pt x="566215" y="304545"/>
                  </a:lnTo>
                  <a:lnTo>
                    <a:pt x="707769" y="276859"/>
                  </a:lnTo>
                  <a:lnTo>
                    <a:pt x="849323" y="276859"/>
                  </a:lnTo>
                  <a:lnTo>
                    <a:pt x="990877" y="166115"/>
                  </a:lnTo>
                  <a:lnTo>
                    <a:pt x="1132431" y="110743"/>
                  </a:lnTo>
                  <a:lnTo>
                    <a:pt x="1273984" y="83057"/>
                  </a:lnTo>
                  <a:lnTo>
                    <a:pt x="1415538" y="83057"/>
                  </a:lnTo>
                  <a:lnTo>
                    <a:pt x="1557092" y="55371"/>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359917"/>
            </a:xfrm>
            <a:custGeom>
              <a:avLst/>
              <a:pathLst>
                <a:path w="0" h="359917">
                  <a:moveTo>
                    <a:pt x="0" y="0"/>
                  </a:moveTo>
                  <a:lnTo>
                    <a:pt x="0" y="359917"/>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32" name="pl32"/>
            <p:cNvSpPr/>
            <p:nvPr/>
          </p:nvSpPr>
          <p:spPr>
            <a:xfrm>
              <a:off x="1120965" y="1027158"/>
              <a:ext cx="3397293" cy="747521"/>
            </a:xfrm>
            <a:custGeom>
              <a:avLst/>
              <a:pathLst>
                <a:path w="3397293" h="747521">
                  <a:moveTo>
                    <a:pt x="0" y="110743"/>
                  </a:moveTo>
                  <a:lnTo>
                    <a:pt x="141553" y="27685"/>
                  </a:lnTo>
                  <a:lnTo>
                    <a:pt x="283107" y="0"/>
                  </a:lnTo>
                  <a:lnTo>
                    <a:pt x="424661" y="747521"/>
                  </a:lnTo>
                  <a:lnTo>
                    <a:pt x="566215" y="304545"/>
                  </a:lnTo>
                  <a:lnTo>
                    <a:pt x="707769" y="276859"/>
                  </a:lnTo>
                  <a:lnTo>
                    <a:pt x="849323" y="276859"/>
                  </a:lnTo>
                  <a:lnTo>
                    <a:pt x="990877" y="166115"/>
                  </a:lnTo>
                  <a:lnTo>
                    <a:pt x="1132431" y="110743"/>
                  </a:lnTo>
                  <a:lnTo>
                    <a:pt x="1273984" y="83057"/>
                  </a:lnTo>
                  <a:lnTo>
                    <a:pt x="1415538" y="83057"/>
                  </a:lnTo>
                  <a:lnTo>
                    <a:pt x="1557092" y="55371"/>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57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8318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8318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75786"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824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0281" y="472787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Cuba</a:t>
              </a:r>
            </a:p>
          </p:txBody>
        </p:sp>
        <p:sp>
          <p:nvSpPr>
            <p:cNvPr id="60" name="tx60"/>
            <p:cNvSpPr/>
            <p:nvPr/>
          </p:nvSpPr>
          <p:spPr>
            <a:xfrm>
              <a:off x="274288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05340"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50492" y="481497"/>
              <a:ext cx="233823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Cuba, 2000-2024</a:t>
              </a:r>
            </a:p>
          </p:txBody>
        </p:sp>
        <p:sp>
          <p:nvSpPr>
            <p:cNvPr id="63" name="pl63"/>
            <p:cNvSpPr/>
            <p:nvPr/>
          </p:nvSpPr>
          <p:spPr>
            <a:xfrm>
              <a:off x="5267799" y="36540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840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140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440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740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40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3690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990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2290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6590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0890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29056"/>
              <a:ext cx="3397293" cy="1539015"/>
            </a:xfrm>
            <a:custGeom>
              <a:avLst/>
              <a:pathLst>
                <a:path w="3397293" h="1539015">
                  <a:moveTo>
                    <a:pt x="0" y="228002"/>
                  </a:moveTo>
                  <a:lnTo>
                    <a:pt x="141553" y="57000"/>
                  </a:lnTo>
                  <a:lnTo>
                    <a:pt x="283107" y="0"/>
                  </a:lnTo>
                  <a:lnTo>
                    <a:pt x="424661" y="1539015"/>
                  </a:lnTo>
                  <a:lnTo>
                    <a:pt x="566215" y="627006"/>
                  </a:lnTo>
                  <a:lnTo>
                    <a:pt x="707769" y="570005"/>
                  </a:lnTo>
                  <a:lnTo>
                    <a:pt x="849323" y="570005"/>
                  </a:lnTo>
                  <a:lnTo>
                    <a:pt x="990877" y="342003"/>
                  </a:lnTo>
                  <a:lnTo>
                    <a:pt x="1132431" y="228002"/>
                  </a:lnTo>
                  <a:lnTo>
                    <a:pt x="1273984" y="171001"/>
                  </a:lnTo>
                  <a:lnTo>
                    <a:pt x="1415538" y="171001"/>
                  </a:lnTo>
                  <a:lnTo>
                    <a:pt x="1557092" y="114001"/>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229056"/>
              <a:ext cx="3397293" cy="798008"/>
            </a:xfrm>
            <a:custGeom>
              <a:avLst/>
              <a:pathLst>
                <a:path w="3397293" h="798008">
                  <a:moveTo>
                    <a:pt x="0" y="798008"/>
                  </a:moveTo>
                  <a:lnTo>
                    <a:pt x="141553" y="798008"/>
                  </a:lnTo>
                  <a:lnTo>
                    <a:pt x="283107" y="798008"/>
                  </a:lnTo>
                  <a:lnTo>
                    <a:pt x="424661" y="684006"/>
                  </a:lnTo>
                  <a:lnTo>
                    <a:pt x="566215" y="570005"/>
                  </a:lnTo>
                  <a:lnTo>
                    <a:pt x="707769" y="513005"/>
                  </a:lnTo>
                  <a:lnTo>
                    <a:pt x="849323" y="456004"/>
                  </a:lnTo>
                  <a:lnTo>
                    <a:pt x="990877" y="456004"/>
                  </a:lnTo>
                  <a:lnTo>
                    <a:pt x="1132431" y="285002"/>
                  </a:lnTo>
                  <a:lnTo>
                    <a:pt x="1273984" y="171001"/>
                  </a:lnTo>
                  <a:lnTo>
                    <a:pt x="1415538" y="171001"/>
                  </a:lnTo>
                  <a:lnTo>
                    <a:pt x="1557092" y="114001"/>
                  </a:lnTo>
                  <a:lnTo>
                    <a:pt x="1698646" y="114001"/>
                  </a:lnTo>
                  <a:lnTo>
                    <a:pt x="1840200" y="171001"/>
                  </a:lnTo>
                  <a:lnTo>
                    <a:pt x="1981754" y="114001"/>
                  </a:lnTo>
                  <a:lnTo>
                    <a:pt x="2123308" y="57000"/>
                  </a:lnTo>
                  <a:lnTo>
                    <a:pt x="2264862" y="0"/>
                  </a:lnTo>
                  <a:lnTo>
                    <a:pt x="2406416" y="0"/>
                  </a:lnTo>
                  <a:lnTo>
                    <a:pt x="2547969" y="0"/>
                  </a:lnTo>
                  <a:lnTo>
                    <a:pt x="2689523" y="0"/>
                  </a:lnTo>
                  <a:lnTo>
                    <a:pt x="2831077" y="171001"/>
                  </a:lnTo>
                  <a:lnTo>
                    <a:pt x="2972631" y="228002"/>
                  </a:lnTo>
                  <a:lnTo>
                    <a:pt x="3114185" y="57000"/>
                  </a:lnTo>
                  <a:lnTo>
                    <a:pt x="3255739" y="114001"/>
                  </a:lnTo>
                  <a:lnTo>
                    <a:pt x="3397293" y="57000"/>
                  </a:lnTo>
                </a:path>
              </a:pathLst>
            </a:custGeom>
            <a:ln w="27101" cap="flat">
              <a:solidFill>
                <a:srgbClr val="80BD41">
                  <a:alpha val="100000"/>
                </a:srgbClr>
              </a:solidFill>
              <a:prstDash val="solid"/>
              <a:round/>
            </a:ln>
          </p:spPr>
          <p:txBody>
            <a:bodyPr/>
            <a:lstStyle/>
            <a:p/>
          </p:txBody>
        </p:sp>
        <p:sp>
          <p:nvSpPr>
            <p:cNvPr id="83" name="pl83"/>
            <p:cNvSpPr/>
            <p:nvPr/>
          </p:nvSpPr>
          <p:spPr>
            <a:xfrm>
              <a:off x="5437664" y="1431047"/>
              <a:ext cx="3397293" cy="1083011"/>
            </a:xfrm>
            <a:custGeom>
              <a:avLst/>
              <a:pathLst>
                <a:path w="3397293" h="1083011">
                  <a:moveTo>
                    <a:pt x="0" y="171001"/>
                  </a:moveTo>
                  <a:lnTo>
                    <a:pt x="141553" y="228002"/>
                  </a:lnTo>
                  <a:lnTo>
                    <a:pt x="283107" y="171001"/>
                  </a:lnTo>
                  <a:lnTo>
                    <a:pt x="424661" y="114001"/>
                  </a:lnTo>
                  <a:lnTo>
                    <a:pt x="566215" y="57000"/>
                  </a:lnTo>
                  <a:lnTo>
                    <a:pt x="707769" y="0"/>
                  </a:lnTo>
                  <a:lnTo>
                    <a:pt x="849323" y="57000"/>
                  </a:lnTo>
                  <a:lnTo>
                    <a:pt x="990877" y="57000"/>
                  </a:lnTo>
                  <a:lnTo>
                    <a:pt x="1132431" y="114001"/>
                  </a:lnTo>
                  <a:lnTo>
                    <a:pt x="1273984" y="0"/>
                  </a:lnTo>
                  <a:lnTo>
                    <a:pt x="1415538" y="57000"/>
                  </a:lnTo>
                  <a:lnTo>
                    <a:pt x="1557092" y="57000"/>
                  </a:lnTo>
                  <a:lnTo>
                    <a:pt x="1698646" y="57000"/>
                  </a:lnTo>
                  <a:lnTo>
                    <a:pt x="1840200" y="228002"/>
                  </a:lnTo>
                  <a:lnTo>
                    <a:pt x="1981754" y="285002"/>
                  </a:lnTo>
                  <a:lnTo>
                    <a:pt x="2123308" y="228002"/>
                  </a:lnTo>
                  <a:lnTo>
                    <a:pt x="2264862" y="285002"/>
                  </a:lnTo>
                  <a:lnTo>
                    <a:pt x="2406416" y="513005"/>
                  </a:lnTo>
                  <a:lnTo>
                    <a:pt x="2547969" y="456004"/>
                  </a:lnTo>
                  <a:lnTo>
                    <a:pt x="2689523" y="798008"/>
                  </a:lnTo>
                  <a:lnTo>
                    <a:pt x="2831077" y="1026010"/>
                  </a:lnTo>
                  <a:lnTo>
                    <a:pt x="2972631" y="1083011"/>
                  </a:lnTo>
                  <a:lnTo>
                    <a:pt x="3114185" y="855008"/>
                  </a:lnTo>
                  <a:lnTo>
                    <a:pt x="3255739" y="627006"/>
                  </a:lnTo>
                  <a:lnTo>
                    <a:pt x="3397293" y="684006"/>
                  </a:lnTo>
                </a:path>
              </a:pathLst>
            </a:custGeom>
            <a:ln w="27101" cap="flat">
              <a:solidFill>
                <a:srgbClr val="961A49">
                  <a:alpha val="100000"/>
                </a:srgbClr>
              </a:solidFill>
              <a:prstDash val="solid"/>
              <a:round/>
            </a:ln>
          </p:spPr>
          <p:txBody>
            <a:bodyPr/>
            <a:lstStyle/>
            <a:p/>
          </p:txBody>
        </p:sp>
        <p:sp>
          <p:nvSpPr>
            <p:cNvPr id="84" name="pl84"/>
            <p:cNvSpPr/>
            <p:nvPr/>
          </p:nvSpPr>
          <p:spPr>
            <a:xfrm>
              <a:off x="5437664" y="222905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29056"/>
              <a:ext cx="3397293" cy="1539015"/>
            </a:xfrm>
            <a:custGeom>
              <a:avLst/>
              <a:pathLst>
                <a:path w="3397293" h="1539015">
                  <a:moveTo>
                    <a:pt x="0" y="228002"/>
                  </a:moveTo>
                  <a:lnTo>
                    <a:pt x="141553" y="57000"/>
                  </a:lnTo>
                  <a:lnTo>
                    <a:pt x="283107" y="0"/>
                  </a:lnTo>
                  <a:lnTo>
                    <a:pt x="424661" y="1539015"/>
                  </a:lnTo>
                  <a:lnTo>
                    <a:pt x="566215" y="627006"/>
                  </a:lnTo>
                  <a:lnTo>
                    <a:pt x="707769" y="570005"/>
                  </a:lnTo>
                  <a:lnTo>
                    <a:pt x="849323" y="570005"/>
                  </a:lnTo>
                  <a:lnTo>
                    <a:pt x="990877" y="342003"/>
                  </a:lnTo>
                  <a:lnTo>
                    <a:pt x="1132431" y="228002"/>
                  </a:lnTo>
                  <a:lnTo>
                    <a:pt x="1273984" y="171001"/>
                  </a:lnTo>
                  <a:lnTo>
                    <a:pt x="1415538" y="171001"/>
                  </a:lnTo>
                  <a:lnTo>
                    <a:pt x="1557092" y="114001"/>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624849"/>
              <a:ext cx="0" cy="832208"/>
            </a:xfrm>
            <a:custGeom>
              <a:avLst/>
              <a:pathLst>
                <a:path w="0" h="832208">
                  <a:moveTo>
                    <a:pt x="0" y="83220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624849"/>
              <a:ext cx="0" cy="1174211"/>
            </a:xfrm>
            <a:custGeom>
              <a:avLst/>
              <a:pathLst>
                <a:path w="0" h="1174211">
                  <a:moveTo>
                    <a:pt x="0" y="117421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624849"/>
              <a:ext cx="0" cy="775207"/>
            </a:xfrm>
            <a:custGeom>
              <a:avLst/>
              <a:pathLst>
                <a:path w="0" h="775207">
                  <a:moveTo>
                    <a:pt x="0" y="77520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624849"/>
              <a:ext cx="0" cy="604206"/>
            </a:xfrm>
            <a:custGeom>
              <a:avLst/>
              <a:pathLst>
                <a:path w="0" h="604206">
                  <a:moveTo>
                    <a:pt x="0" y="60420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624849"/>
              <a:ext cx="0" cy="604206"/>
            </a:xfrm>
            <a:custGeom>
              <a:avLst/>
              <a:pathLst>
                <a:path w="0" h="604206">
                  <a:moveTo>
                    <a:pt x="0" y="60420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624849"/>
              <a:ext cx="0" cy="604206"/>
            </a:xfrm>
            <a:custGeom>
              <a:avLst/>
              <a:pathLst>
                <a:path w="0" h="604206">
                  <a:moveTo>
                    <a:pt x="0" y="60420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624849"/>
              <a:ext cx="0" cy="604206"/>
            </a:xfrm>
            <a:custGeom>
              <a:avLst/>
              <a:pathLst>
                <a:path w="0" h="604206">
                  <a:moveTo>
                    <a:pt x="0" y="60420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29056"/>
              <a:ext cx="3397293" cy="1539015"/>
            </a:xfrm>
            <a:custGeom>
              <a:avLst/>
              <a:pathLst>
                <a:path w="3397293" h="1539015">
                  <a:moveTo>
                    <a:pt x="0" y="228002"/>
                  </a:moveTo>
                  <a:lnTo>
                    <a:pt x="141553" y="57000"/>
                  </a:lnTo>
                  <a:lnTo>
                    <a:pt x="283107" y="0"/>
                  </a:lnTo>
                  <a:lnTo>
                    <a:pt x="424661" y="1539015"/>
                  </a:lnTo>
                  <a:lnTo>
                    <a:pt x="566215" y="627006"/>
                  </a:lnTo>
                  <a:lnTo>
                    <a:pt x="707769" y="570005"/>
                  </a:lnTo>
                  <a:lnTo>
                    <a:pt x="849323" y="570005"/>
                  </a:lnTo>
                  <a:lnTo>
                    <a:pt x="990877" y="342003"/>
                  </a:lnTo>
                  <a:lnTo>
                    <a:pt x="1132431" y="228002"/>
                  </a:lnTo>
                  <a:lnTo>
                    <a:pt x="1273984" y="171001"/>
                  </a:lnTo>
                  <a:lnTo>
                    <a:pt x="1415538" y="171001"/>
                  </a:lnTo>
                  <a:lnTo>
                    <a:pt x="1557092" y="114001"/>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89469" y="1563250"/>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6067093" y="156160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6805008" y="156155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7530827" y="15616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15616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5616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4812" y="15616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24693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20759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3" name="tx103"/>
            <p:cNvSpPr/>
            <p:nvPr/>
          </p:nvSpPr>
          <p:spPr>
            <a:xfrm>
              <a:off x="5003259" y="331695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74694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1769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6069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49780" y="10369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8" name="tx108"/>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6" name="pl116"/>
            <p:cNvSpPr/>
            <p:nvPr/>
          </p:nvSpPr>
          <p:spPr>
            <a:xfrm>
              <a:off x="609988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9988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79248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554939"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66980" y="472787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Cuba</a:t>
              </a:r>
            </a:p>
          </p:txBody>
        </p:sp>
        <p:sp>
          <p:nvSpPr>
            <p:cNvPr id="121" name="tx121"/>
            <p:cNvSpPr/>
            <p:nvPr/>
          </p:nvSpPr>
          <p:spPr>
            <a:xfrm>
              <a:off x="7059584"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22039"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3" name="tx123"/>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4" name="pl124"/>
            <p:cNvSpPr/>
            <p:nvPr/>
          </p:nvSpPr>
          <p:spPr>
            <a:xfrm>
              <a:off x="233500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37065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40631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44196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35283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38848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424137"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710248"/>
              <a:ext cx="7321564" cy="145351"/>
            </a:xfrm>
            <a:prstGeom prst="rect">
              <a:avLst/>
            </a:prstGeom>
            <a:solidFill>
              <a:srgbClr val="1CABE2">
                <a:alpha val="80000"/>
              </a:srgbClr>
            </a:solidFill>
          </p:spPr>
          <p:txBody>
            <a:bodyPr/>
            <a:lstStyle/>
            <a:p/>
          </p:txBody>
        </p:sp>
        <p:sp>
          <p:nvSpPr>
            <p:cNvPr id="136" name="rc136"/>
            <p:cNvSpPr/>
            <p:nvPr/>
          </p:nvSpPr>
          <p:spPr>
            <a:xfrm>
              <a:off x="1317178" y="5528559"/>
              <a:ext cx="6486947" cy="145351"/>
            </a:xfrm>
            <a:prstGeom prst="rect">
              <a:avLst/>
            </a:prstGeom>
            <a:solidFill>
              <a:srgbClr val="1CABE2">
                <a:alpha val="80000"/>
              </a:srgbClr>
            </a:solidFill>
          </p:spPr>
          <p:txBody>
            <a:bodyPr/>
            <a:lstStyle/>
            <a:p/>
          </p:txBody>
        </p:sp>
        <p:sp>
          <p:nvSpPr>
            <p:cNvPr id="137" name="rc137"/>
            <p:cNvSpPr/>
            <p:nvPr/>
          </p:nvSpPr>
          <p:spPr>
            <a:xfrm>
              <a:off x="1317178" y="5346869"/>
              <a:ext cx="6398735" cy="145351"/>
            </a:xfrm>
            <a:prstGeom prst="rect">
              <a:avLst/>
            </a:prstGeom>
            <a:solidFill>
              <a:srgbClr val="1CABE2">
                <a:alpha val="80000"/>
              </a:srgbClr>
            </a:solidFill>
          </p:spPr>
          <p:txBody>
            <a:bodyPr/>
            <a:lstStyle/>
            <a:p/>
          </p:txBody>
        </p:sp>
        <p:sp>
          <p:nvSpPr>
            <p:cNvPr id="138" name="tx138"/>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119748" y="59670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3" name="tx143"/>
            <p:cNvSpPr/>
            <p:nvPr/>
          </p:nvSpPr>
          <p:spPr>
            <a:xfrm>
              <a:off x="5155401" y="596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4" name="tx144"/>
            <p:cNvSpPr/>
            <p:nvPr/>
          </p:nvSpPr>
          <p:spPr>
            <a:xfrm>
              <a:off x="7191053" y="596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45" name="tx145"/>
            <p:cNvSpPr/>
            <p:nvPr/>
          </p:nvSpPr>
          <p:spPr>
            <a:xfrm>
              <a:off x="951100" y="5067111"/>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2023 y 2024</a:t>
              </a:r>
            </a:p>
          </p:txBody>
        </p:sp>
        <p:sp>
          <p:nvSpPr>
            <p:cNvPr id="146" name="tx146"/>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7" name="tx147"/>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8" name="tx148"/>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DTP3 en Cuba (99%) era 14 puntos porcentuales superior a la media mundial (85%) y 17 puntos porcentuales superior a la media de todos los países de LACR (82%).
La cobertura nacional de DTP3 fue la misma que en 2019 (99%).
Esto equivale a &amp;lt;1.000 niños sin vacunar y con vacunación incompleta en 2024, el mismo número de niños sin vacunar y con vacunación incompleta que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2236599"/>
              <a:ext cx="231165" cy="1816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2205803"/>
              <a:ext cx="231165" cy="18477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2144210"/>
              <a:ext cx="231165" cy="1909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928634"/>
              <a:ext cx="231165" cy="21249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897837"/>
              <a:ext cx="231165" cy="21557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836244"/>
              <a:ext cx="231165" cy="22173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651465"/>
              <a:ext cx="231165" cy="24021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559076"/>
              <a:ext cx="231165" cy="24945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374296"/>
              <a:ext cx="231165" cy="26792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1004738"/>
              <a:ext cx="231165" cy="304885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20803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46" name="tx46"/>
            <p:cNvSpPr/>
            <p:nvPr/>
          </p:nvSpPr>
          <p:spPr>
            <a:xfrm>
              <a:off x="1144440" y="204775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47" name="tx47"/>
            <p:cNvSpPr/>
            <p:nvPr/>
          </p:nvSpPr>
          <p:spPr>
            <a:xfrm>
              <a:off x="1401290" y="19824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48" name="tx48"/>
            <p:cNvSpPr/>
            <p:nvPr/>
          </p:nvSpPr>
          <p:spPr>
            <a:xfrm>
              <a:off x="1658141" y="17539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49" name="tx49"/>
            <p:cNvSpPr/>
            <p:nvPr/>
          </p:nvSpPr>
          <p:spPr>
            <a:xfrm>
              <a:off x="1914992" y="172131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50" name="tx50"/>
            <p:cNvSpPr/>
            <p:nvPr/>
          </p:nvSpPr>
          <p:spPr>
            <a:xfrm>
              <a:off x="2171843" y="16575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51" name="tx51"/>
            <p:cNvSpPr/>
            <p:nvPr/>
          </p:nvSpPr>
          <p:spPr>
            <a:xfrm>
              <a:off x="2428693"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2" name="tx52"/>
            <p:cNvSpPr/>
            <p:nvPr/>
          </p:nvSpPr>
          <p:spPr>
            <a:xfrm>
              <a:off x="2685544"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3" name="tx53"/>
            <p:cNvSpPr/>
            <p:nvPr/>
          </p:nvSpPr>
          <p:spPr>
            <a:xfrm>
              <a:off x="2942395" y="1460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54" name="tx54"/>
            <p:cNvSpPr/>
            <p:nvPr/>
          </p:nvSpPr>
          <p:spPr>
            <a:xfrm>
              <a:off x="3456096"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5" name="tx55"/>
            <p:cNvSpPr/>
            <p:nvPr/>
          </p:nvSpPr>
          <p:spPr>
            <a:xfrm>
              <a:off x="3199246"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6" name="tx56"/>
            <p:cNvSpPr/>
            <p:nvPr/>
          </p:nvSpPr>
          <p:spPr>
            <a:xfrm>
              <a:off x="3712947" y="13622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57" name="tx57"/>
            <p:cNvSpPr/>
            <p:nvPr/>
          </p:nvSpPr>
          <p:spPr>
            <a:xfrm>
              <a:off x="3969798" y="11663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58" name="tx58"/>
            <p:cNvSpPr/>
            <p:nvPr/>
          </p:nvSpPr>
          <p:spPr>
            <a:xfrm>
              <a:off x="4226649" y="1133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1" name="tx61"/>
            <p:cNvSpPr/>
            <p:nvPr/>
          </p:nvSpPr>
          <p:spPr>
            <a:xfrm>
              <a:off x="4997201"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3" name="tx63"/>
            <p:cNvSpPr/>
            <p:nvPr/>
          </p:nvSpPr>
          <p:spPr>
            <a:xfrm>
              <a:off x="5510902" y="100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64" name="tx64"/>
            <p:cNvSpPr/>
            <p:nvPr/>
          </p:nvSpPr>
          <p:spPr>
            <a:xfrm>
              <a:off x="5767753"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6281455"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6" name="tx66"/>
            <p:cNvSpPr/>
            <p:nvPr/>
          </p:nvSpPr>
          <p:spPr>
            <a:xfrm>
              <a:off x="6024604"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7" name="tx67"/>
            <p:cNvSpPr/>
            <p:nvPr/>
          </p:nvSpPr>
          <p:spPr>
            <a:xfrm>
              <a:off x="6538305"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68" name="tx68"/>
            <p:cNvSpPr/>
            <p:nvPr/>
          </p:nvSpPr>
          <p:spPr>
            <a:xfrm>
              <a:off x="6795156"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69" name="tx69"/>
            <p:cNvSpPr/>
            <p:nvPr/>
          </p:nvSpPr>
          <p:spPr>
            <a:xfrm>
              <a:off x="7052007"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0" name="tx70"/>
            <p:cNvSpPr/>
            <p:nvPr/>
          </p:nvSpPr>
          <p:spPr>
            <a:xfrm>
              <a:off x="7308858"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71" name="tx71"/>
            <p:cNvSpPr/>
            <p:nvPr/>
          </p:nvSpPr>
          <p:spPr>
            <a:xfrm>
              <a:off x="8079410"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7822559"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56570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30429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30738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30275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306110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81" name="pg81"/>
            <p:cNvSpPr/>
            <p:nvPr/>
          </p:nvSpPr>
          <p:spPr>
            <a:xfrm>
              <a:off x="1408962" y="29967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441484" y="302761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3" name="pg83"/>
            <p:cNvSpPr/>
            <p:nvPr/>
          </p:nvSpPr>
          <p:spPr>
            <a:xfrm>
              <a:off x="1922664" y="287359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955185" y="29044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436365" y="27966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468887" y="28291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7" name="pg87"/>
            <p:cNvSpPr/>
            <p:nvPr/>
          </p:nvSpPr>
          <p:spPr>
            <a:xfrm>
              <a:off x="2950067" y="27504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982588" y="278261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3463768"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3496290" y="27518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1" name="pg91"/>
            <p:cNvSpPr/>
            <p:nvPr/>
          </p:nvSpPr>
          <p:spPr>
            <a:xfrm>
              <a:off x="3690474" y="270421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3722995" y="2735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3" name="pg93"/>
            <p:cNvSpPr/>
            <p:nvPr/>
          </p:nvSpPr>
          <p:spPr>
            <a:xfrm>
              <a:off x="4491171"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4523693" y="26119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95" name="pg95"/>
            <p:cNvSpPr/>
            <p:nvPr/>
          </p:nvSpPr>
          <p:spPr>
            <a:xfrm>
              <a:off x="5261723" y="25502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94245" y="25824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1070064"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4" name="tx104"/>
            <p:cNvSpPr/>
            <p:nvPr/>
          </p:nvSpPr>
          <p:spPr>
            <a:xfrm rot="-5400000">
              <a:off x="1140694"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5" name="tx105"/>
            <p:cNvSpPr/>
            <p:nvPr/>
          </p:nvSpPr>
          <p:spPr>
            <a:xfrm rot="-5400000">
              <a:off x="1427831"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6" name="tx106"/>
            <p:cNvSpPr/>
            <p:nvPr/>
          </p:nvSpPr>
          <p:spPr>
            <a:xfrm rot="-5400000">
              <a:off x="1724347"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7" name="tx107"/>
            <p:cNvSpPr/>
            <p:nvPr/>
          </p:nvSpPr>
          <p:spPr>
            <a:xfrm rot="-5400000">
              <a:off x="1980925"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08" name="tx108"/>
            <p:cNvSpPr/>
            <p:nvPr/>
          </p:nvSpPr>
          <p:spPr>
            <a:xfrm rot="-5400000">
              <a:off x="2185320"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52198"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10" name="tx110"/>
            <p:cNvSpPr/>
            <p:nvPr/>
          </p:nvSpPr>
          <p:spPr>
            <a:xfrm rot="-5400000">
              <a:off x="2790393"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2955873"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12" name="tx112"/>
            <p:cNvSpPr/>
            <p:nvPr/>
          </p:nvSpPr>
          <p:spPr>
            <a:xfrm rot="-5400000">
              <a:off x="3377798"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3" name="tx113"/>
            <p:cNvSpPr/>
            <p:nvPr/>
          </p:nvSpPr>
          <p:spPr>
            <a:xfrm rot="-5400000">
              <a:off x="3439901"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4" name="tx114"/>
            <p:cNvSpPr/>
            <p:nvPr/>
          </p:nvSpPr>
          <p:spPr>
            <a:xfrm rot="-5400000">
              <a:off x="3327107"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5" name="tx115"/>
            <p:cNvSpPr/>
            <p:nvPr/>
          </p:nvSpPr>
          <p:spPr>
            <a:xfrm rot="-5400000">
              <a:off x="4105922"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6" name="tx116"/>
            <p:cNvSpPr/>
            <p:nvPr/>
          </p:nvSpPr>
          <p:spPr>
            <a:xfrm rot="-5400000">
              <a:off x="4257077"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17" name="tx117"/>
            <p:cNvSpPr/>
            <p:nvPr/>
          </p:nvSpPr>
          <p:spPr>
            <a:xfrm rot="-5400000">
              <a:off x="4514781"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18" name="tx118"/>
            <p:cNvSpPr/>
            <p:nvPr/>
          </p:nvSpPr>
          <p:spPr>
            <a:xfrm rot="-5400000">
              <a:off x="4775588"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19" name="tx119"/>
            <p:cNvSpPr/>
            <p:nvPr/>
          </p:nvSpPr>
          <p:spPr>
            <a:xfrm rot="-5400000">
              <a:off x="5148912"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20" name="tx120"/>
            <p:cNvSpPr/>
            <p:nvPr/>
          </p:nvSpPr>
          <p:spPr>
            <a:xfrm rot="-5400000">
              <a:off x="5003545"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1" name="tx121"/>
            <p:cNvSpPr/>
            <p:nvPr/>
          </p:nvSpPr>
          <p:spPr>
            <a:xfrm rot="-5400000">
              <a:off x="5564557"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22" name="tx122"/>
            <p:cNvSpPr/>
            <p:nvPr/>
          </p:nvSpPr>
          <p:spPr>
            <a:xfrm rot="-5400000">
              <a:off x="5795112"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23" name="tx123"/>
            <p:cNvSpPr/>
            <p:nvPr/>
          </p:nvSpPr>
          <p:spPr>
            <a:xfrm rot="-5400000">
              <a:off x="6073075"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447763"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5" name="tx125"/>
            <p:cNvSpPr/>
            <p:nvPr/>
          </p:nvSpPr>
          <p:spPr>
            <a:xfrm rot="-5400000">
              <a:off x="6506592"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6" name="tx126"/>
            <p:cNvSpPr/>
            <p:nvPr/>
          </p:nvSpPr>
          <p:spPr>
            <a:xfrm rot="-5400000">
              <a:off x="6400243"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118997"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28" name="tx128"/>
            <p:cNvSpPr/>
            <p:nvPr/>
          </p:nvSpPr>
          <p:spPr>
            <a:xfrm rot="-5400000">
              <a:off x="7046619"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9" name="tx129"/>
            <p:cNvSpPr/>
            <p:nvPr/>
          </p:nvSpPr>
          <p:spPr>
            <a:xfrm rot="-5400000">
              <a:off x="7549582"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30" name="tx130"/>
            <p:cNvSpPr/>
            <p:nvPr/>
          </p:nvSpPr>
          <p:spPr>
            <a:xfrm rot="-5400000">
              <a:off x="7981057"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1" name="tx131"/>
            <p:cNvSpPr/>
            <p:nvPr/>
          </p:nvSpPr>
          <p:spPr>
            <a:xfrm rot="-5400000">
              <a:off x="8145650"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79576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cobertura y clasificación del número sin vacunar y con vacunación incompleta,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5725867" y="6569494"/>
              <a:ext cx="334854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sin vacunar y con vacunación incompleta.</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2024, Cuba ocupaba el puesto 27 de 32 países con la cobertura DTP3 más baja (basada en clasificaciones empatadas).
Cuba no estaba entre los 10 países con más niños sin vacunar o subvacunados.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99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165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231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296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362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132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198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264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329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0395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406100"/>
              <a:ext cx="249522" cy="1600585"/>
            </a:xfrm>
            <a:prstGeom prst="rect">
              <a:avLst/>
            </a:prstGeom>
            <a:solidFill>
              <a:srgbClr val="80BD41">
                <a:alpha val="100000"/>
              </a:srgbClr>
            </a:solidFill>
          </p:spPr>
          <p:txBody>
            <a:bodyPr/>
            <a:lstStyle/>
            <a:p/>
          </p:txBody>
        </p:sp>
        <p:sp>
          <p:nvSpPr>
            <p:cNvPr id="27" name="rc27"/>
            <p:cNvSpPr/>
            <p:nvPr/>
          </p:nvSpPr>
          <p:spPr>
            <a:xfrm>
              <a:off x="1296273" y="2321833"/>
              <a:ext cx="249522" cy="84266"/>
            </a:xfrm>
            <a:prstGeom prst="rect">
              <a:avLst/>
            </a:prstGeom>
            <a:solidFill>
              <a:srgbClr val="1CABE2">
                <a:alpha val="100000"/>
              </a:srgbClr>
            </a:solidFill>
          </p:spPr>
          <p:txBody>
            <a:bodyPr/>
            <a:lstStyle/>
            <a:p/>
          </p:txBody>
        </p:sp>
        <p:sp>
          <p:nvSpPr>
            <p:cNvPr id="28" name="rc28"/>
            <p:cNvSpPr/>
            <p:nvPr/>
          </p:nvSpPr>
          <p:spPr>
            <a:xfrm>
              <a:off x="1573521" y="2405744"/>
              <a:ext cx="249522" cy="1600941"/>
            </a:xfrm>
            <a:prstGeom prst="rect">
              <a:avLst/>
            </a:prstGeom>
            <a:solidFill>
              <a:srgbClr val="80BD41">
                <a:alpha val="100000"/>
              </a:srgbClr>
            </a:solidFill>
          </p:spPr>
          <p:txBody>
            <a:bodyPr/>
            <a:lstStyle/>
            <a:p/>
          </p:txBody>
        </p:sp>
        <p:sp>
          <p:nvSpPr>
            <p:cNvPr id="29" name="rc29"/>
            <p:cNvSpPr/>
            <p:nvPr/>
          </p:nvSpPr>
          <p:spPr>
            <a:xfrm>
              <a:off x="1573521" y="2373105"/>
              <a:ext cx="249522" cy="32638"/>
            </a:xfrm>
            <a:prstGeom prst="rect">
              <a:avLst/>
            </a:prstGeom>
            <a:solidFill>
              <a:srgbClr val="1CABE2">
                <a:alpha val="100000"/>
              </a:srgbClr>
            </a:solidFill>
          </p:spPr>
          <p:txBody>
            <a:bodyPr/>
            <a:lstStyle/>
            <a:p/>
          </p:txBody>
        </p:sp>
        <p:sp>
          <p:nvSpPr>
            <p:cNvPr id="30" name="rc30"/>
            <p:cNvSpPr/>
            <p:nvPr/>
          </p:nvSpPr>
          <p:spPr>
            <a:xfrm>
              <a:off x="1850769" y="2369901"/>
              <a:ext cx="249522" cy="1636783"/>
            </a:xfrm>
            <a:prstGeom prst="rect">
              <a:avLst/>
            </a:prstGeom>
            <a:solidFill>
              <a:srgbClr val="80BD41">
                <a:alpha val="100000"/>
              </a:srgbClr>
            </a:solidFill>
          </p:spPr>
          <p:txBody>
            <a:bodyPr/>
            <a:lstStyle/>
            <a:p/>
          </p:txBody>
        </p:sp>
        <p:sp>
          <p:nvSpPr>
            <p:cNvPr id="31" name="rc31"/>
            <p:cNvSpPr/>
            <p:nvPr/>
          </p:nvSpPr>
          <p:spPr>
            <a:xfrm>
              <a:off x="1850769" y="2353404"/>
              <a:ext cx="249522" cy="16497"/>
            </a:xfrm>
            <a:prstGeom prst="rect">
              <a:avLst/>
            </a:prstGeom>
            <a:solidFill>
              <a:srgbClr val="1CABE2">
                <a:alpha val="100000"/>
              </a:srgbClr>
            </a:solidFill>
          </p:spPr>
          <p:txBody>
            <a:bodyPr/>
            <a:lstStyle/>
            <a:p/>
          </p:txBody>
        </p:sp>
        <p:sp>
          <p:nvSpPr>
            <p:cNvPr id="32" name="rc32"/>
            <p:cNvSpPr/>
            <p:nvPr/>
          </p:nvSpPr>
          <p:spPr>
            <a:xfrm>
              <a:off x="2128016" y="2852592"/>
              <a:ext cx="249522" cy="1154092"/>
            </a:xfrm>
            <a:prstGeom prst="rect">
              <a:avLst/>
            </a:prstGeom>
            <a:solidFill>
              <a:srgbClr val="80BD41">
                <a:alpha val="100000"/>
              </a:srgbClr>
            </a:solidFill>
          </p:spPr>
          <p:txBody>
            <a:bodyPr/>
            <a:lstStyle/>
            <a:p/>
          </p:txBody>
        </p:sp>
        <p:sp>
          <p:nvSpPr>
            <p:cNvPr id="33" name="rc33"/>
            <p:cNvSpPr/>
            <p:nvPr/>
          </p:nvSpPr>
          <p:spPr>
            <a:xfrm>
              <a:off x="2128016" y="2403845"/>
              <a:ext cx="249522" cy="448747"/>
            </a:xfrm>
            <a:prstGeom prst="rect">
              <a:avLst/>
            </a:prstGeom>
            <a:solidFill>
              <a:srgbClr val="1CABE2">
                <a:alpha val="100000"/>
              </a:srgbClr>
            </a:solidFill>
          </p:spPr>
          <p:txBody>
            <a:bodyPr/>
            <a:lstStyle/>
            <a:p/>
          </p:txBody>
        </p:sp>
        <p:sp>
          <p:nvSpPr>
            <p:cNvPr id="34" name="rc34"/>
            <p:cNvSpPr/>
            <p:nvPr/>
          </p:nvSpPr>
          <p:spPr>
            <a:xfrm>
              <a:off x="2405264" y="2691656"/>
              <a:ext cx="249522" cy="1315029"/>
            </a:xfrm>
            <a:prstGeom prst="rect">
              <a:avLst/>
            </a:prstGeom>
            <a:solidFill>
              <a:srgbClr val="80BD41">
                <a:alpha val="100000"/>
              </a:srgbClr>
            </a:solidFill>
          </p:spPr>
          <p:txBody>
            <a:bodyPr/>
            <a:lstStyle/>
            <a:p/>
          </p:txBody>
        </p:sp>
        <p:sp>
          <p:nvSpPr>
            <p:cNvPr id="35" name="rc35"/>
            <p:cNvSpPr/>
            <p:nvPr/>
          </p:nvSpPr>
          <p:spPr>
            <a:xfrm>
              <a:off x="2405264" y="2512323"/>
              <a:ext cx="249522" cy="179332"/>
            </a:xfrm>
            <a:prstGeom prst="rect">
              <a:avLst/>
            </a:prstGeom>
            <a:solidFill>
              <a:srgbClr val="1CABE2">
                <a:alpha val="100000"/>
              </a:srgbClr>
            </a:solidFill>
          </p:spPr>
          <p:txBody>
            <a:bodyPr/>
            <a:lstStyle/>
            <a:p/>
          </p:txBody>
        </p:sp>
        <p:sp>
          <p:nvSpPr>
            <p:cNvPr id="36" name="rc36"/>
            <p:cNvSpPr/>
            <p:nvPr/>
          </p:nvSpPr>
          <p:spPr>
            <a:xfrm>
              <a:off x="2682512" y="2749693"/>
              <a:ext cx="249522" cy="1256992"/>
            </a:xfrm>
            <a:prstGeom prst="rect">
              <a:avLst/>
            </a:prstGeom>
            <a:solidFill>
              <a:srgbClr val="80BD41">
                <a:alpha val="100000"/>
              </a:srgbClr>
            </a:solidFill>
          </p:spPr>
          <p:txBody>
            <a:bodyPr/>
            <a:lstStyle/>
            <a:p/>
          </p:txBody>
        </p:sp>
        <p:sp>
          <p:nvSpPr>
            <p:cNvPr id="37" name="rc37"/>
            <p:cNvSpPr/>
            <p:nvPr/>
          </p:nvSpPr>
          <p:spPr>
            <a:xfrm>
              <a:off x="2682512" y="2594334"/>
              <a:ext cx="249522" cy="155358"/>
            </a:xfrm>
            <a:prstGeom prst="rect">
              <a:avLst/>
            </a:prstGeom>
            <a:solidFill>
              <a:srgbClr val="1CABE2">
                <a:alpha val="100000"/>
              </a:srgbClr>
            </a:solidFill>
          </p:spPr>
          <p:txBody>
            <a:bodyPr/>
            <a:lstStyle/>
            <a:p/>
          </p:txBody>
        </p:sp>
        <p:sp>
          <p:nvSpPr>
            <p:cNvPr id="38" name="rc38"/>
            <p:cNvSpPr/>
            <p:nvPr/>
          </p:nvSpPr>
          <p:spPr>
            <a:xfrm>
              <a:off x="2959759" y="2836095"/>
              <a:ext cx="249522" cy="1170589"/>
            </a:xfrm>
            <a:prstGeom prst="rect">
              <a:avLst/>
            </a:prstGeom>
            <a:solidFill>
              <a:srgbClr val="80BD41">
                <a:alpha val="100000"/>
              </a:srgbClr>
            </a:solidFill>
          </p:spPr>
          <p:txBody>
            <a:bodyPr/>
            <a:lstStyle/>
            <a:p/>
          </p:txBody>
        </p:sp>
        <p:sp>
          <p:nvSpPr>
            <p:cNvPr id="39" name="rc39"/>
            <p:cNvSpPr/>
            <p:nvPr/>
          </p:nvSpPr>
          <p:spPr>
            <a:xfrm>
              <a:off x="2959759" y="2691418"/>
              <a:ext cx="249522" cy="144676"/>
            </a:xfrm>
            <a:prstGeom prst="rect">
              <a:avLst/>
            </a:prstGeom>
            <a:solidFill>
              <a:srgbClr val="1CABE2">
                <a:alpha val="100000"/>
              </a:srgbClr>
            </a:solidFill>
          </p:spPr>
          <p:txBody>
            <a:bodyPr/>
            <a:lstStyle/>
            <a:p/>
          </p:txBody>
        </p:sp>
        <p:sp>
          <p:nvSpPr>
            <p:cNvPr id="40" name="rc40"/>
            <p:cNvSpPr/>
            <p:nvPr/>
          </p:nvSpPr>
          <p:spPr>
            <a:xfrm>
              <a:off x="3237007" y="2764172"/>
              <a:ext cx="249522" cy="1242512"/>
            </a:xfrm>
            <a:prstGeom prst="rect">
              <a:avLst/>
            </a:prstGeom>
            <a:solidFill>
              <a:srgbClr val="80BD41">
                <a:alpha val="100000"/>
              </a:srgbClr>
            </a:solidFill>
          </p:spPr>
          <p:txBody>
            <a:bodyPr/>
            <a:lstStyle/>
            <a:p/>
          </p:txBody>
        </p:sp>
        <p:sp>
          <p:nvSpPr>
            <p:cNvPr id="41" name="rc41"/>
            <p:cNvSpPr/>
            <p:nvPr/>
          </p:nvSpPr>
          <p:spPr>
            <a:xfrm>
              <a:off x="3237007" y="2670648"/>
              <a:ext cx="249522" cy="93523"/>
            </a:xfrm>
            <a:prstGeom prst="rect">
              <a:avLst/>
            </a:prstGeom>
            <a:solidFill>
              <a:srgbClr val="1CABE2">
                <a:alpha val="100000"/>
              </a:srgbClr>
            </a:solidFill>
          </p:spPr>
          <p:txBody>
            <a:bodyPr/>
            <a:lstStyle/>
            <a:p/>
          </p:txBody>
        </p:sp>
        <p:sp>
          <p:nvSpPr>
            <p:cNvPr id="42" name="rc42"/>
            <p:cNvSpPr/>
            <p:nvPr/>
          </p:nvSpPr>
          <p:spPr>
            <a:xfrm>
              <a:off x="3514255" y="2624005"/>
              <a:ext cx="249522" cy="1382679"/>
            </a:xfrm>
            <a:prstGeom prst="rect">
              <a:avLst/>
            </a:prstGeom>
            <a:solidFill>
              <a:srgbClr val="80BD41">
                <a:alpha val="100000"/>
              </a:srgbClr>
            </a:solidFill>
          </p:spPr>
          <p:txBody>
            <a:bodyPr/>
            <a:lstStyle/>
            <a:p/>
          </p:txBody>
        </p:sp>
        <p:sp>
          <p:nvSpPr>
            <p:cNvPr id="43" name="rc43"/>
            <p:cNvSpPr/>
            <p:nvPr/>
          </p:nvSpPr>
          <p:spPr>
            <a:xfrm>
              <a:off x="3514255" y="2551251"/>
              <a:ext cx="249522" cy="72753"/>
            </a:xfrm>
            <a:prstGeom prst="rect">
              <a:avLst/>
            </a:prstGeom>
            <a:solidFill>
              <a:srgbClr val="1CABE2">
                <a:alpha val="100000"/>
              </a:srgbClr>
            </a:solidFill>
          </p:spPr>
          <p:txBody>
            <a:bodyPr/>
            <a:lstStyle/>
            <a:p/>
          </p:txBody>
        </p:sp>
        <p:sp>
          <p:nvSpPr>
            <p:cNvPr id="44" name="rc44"/>
            <p:cNvSpPr/>
            <p:nvPr/>
          </p:nvSpPr>
          <p:spPr>
            <a:xfrm>
              <a:off x="3791502" y="2528820"/>
              <a:ext cx="249522" cy="1477864"/>
            </a:xfrm>
            <a:prstGeom prst="rect">
              <a:avLst/>
            </a:prstGeom>
            <a:solidFill>
              <a:srgbClr val="80BD41">
                <a:alpha val="100000"/>
              </a:srgbClr>
            </a:solidFill>
          </p:spPr>
          <p:txBody>
            <a:bodyPr/>
            <a:lstStyle/>
            <a:p/>
          </p:txBody>
        </p:sp>
        <p:sp>
          <p:nvSpPr>
            <p:cNvPr id="45" name="rc45"/>
            <p:cNvSpPr/>
            <p:nvPr/>
          </p:nvSpPr>
          <p:spPr>
            <a:xfrm>
              <a:off x="3791502" y="2467222"/>
              <a:ext cx="249522" cy="61597"/>
            </a:xfrm>
            <a:prstGeom prst="rect">
              <a:avLst/>
            </a:prstGeom>
            <a:solidFill>
              <a:srgbClr val="1CABE2">
                <a:alpha val="100000"/>
              </a:srgbClr>
            </a:solidFill>
          </p:spPr>
          <p:txBody>
            <a:bodyPr/>
            <a:lstStyle/>
            <a:p/>
          </p:txBody>
        </p:sp>
        <p:sp>
          <p:nvSpPr>
            <p:cNvPr id="46" name="rc46"/>
            <p:cNvSpPr/>
            <p:nvPr/>
          </p:nvSpPr>
          <p:spPr>
            <a:xfrm>
              <a:off x="4068750" y="2542231"/>
              <a:ext cx="249522" cy="1464453"/>
            </a:xfrm>
            <a:prstGeom prst="rect">
              <a:avLst/>
            </a:prstGeom>
            <a:solidFill>
              <a:srgbClr val="80BD41">
                <a:alpha val="100000"/>
              </a:srgbClr>
            </a:solidFill>
          </p:spPr>
          <p:txBody>
            <a:bodyPr/>
            <a:lstStyle/>
            <a:p/>
          </p:txBody>
        </p:sp>
        <p:sp>
          <p:nvSpPr>
            <p:cNvPr id="47" name="rc47"/>
            <p:cNvSpPr/>
            <p:nvPr/>
          </p:nvSpPr>
          <p:spPr>
            <a:xfrm>
              <a:off x="4068750" y="2481227"/>
              <a:ext cx="249522" cy="61004"/>
            </a:xfrm>
            <a:prstGeom prst="rect">
              <a:avLst/>
            </a:prstGeom>
            <a:solidFill>
              <a:srgbClr val="1CABE2">
                <a:alpha val="100000"/>
              </a:srgbClr>
            </a:solidFill>
          </p:spPr>
          <p:txBody>
            <a:bodyPr/>
            <a:lstStyle/>
            <a:p/>
          </p:txBody>
        </p:sp>
        <p:sp>
          <p:nvSpPr>
            <p:cNvPr id="48" name="rc48"/>
            <p:cNvSpPr/>
            <p:nvPr/>
          </p:nvSpPr>
          <p:spPr>
            <a:xfrm>
              <a:off x="4345998" y="2481939"/>
              <a:ext cx="249522" cy="1524745"/>
            </a:xfrm>
            <a:prstGeom prst="rect">
              <a:avLst/>
            </a:prstGeom>
            <a:solidFill>
              <a:srgbClr val="80BD41">
                <a:alpha val="100000"/>
              </a:srgbClr>
            </a:solidFill>
          </p:spPr>
          <p:txBody>
            <a:bodyPr/>
            <a:lstStyle/>
            <a:p/>
          </p:txBody>
        </p:sp>
        <p:sp>
          <p:nvSpPr>
            <p:cNvPr id="49" name="rc49"/>
            <p:cNvSpPr/>
            <p:nvPr/>
          </p:nvSpPr>
          <p:spPr>
            <a:xfrm>
              <a:off x="4345998" y="2434821"/>
              <a:ext cx="249522" cy="47117"/>
            </a:xfrm>
            <a:prstGeom prst="rect">
              <a:avLst/>
            </a:prstGeom>
            <a:solidFill>
              <a:srgbClr val="1CABE2">
                <a:alpha val="100000"/>
              </a:srgbClr>
            </a:solidFill>
          </p:spPr>
          <p:txBody>
            <a:bodyPr/>
            <a:lstStyle/>
            <a:p/>
          </p:txBody>
        </p:sp>
        <p:sp>
          <p:nvSpPr>
            <p:cNvPr id="50" name="rc50"/>
            <p:cNvSpPr/>
            <p:nvPr/>
          </p:nvSpPr>
          <p:spPr>
            <a:xfrm>
              <a:off x="4623245" y="2520275"/>
              <a:ext cx="249522" cy="1486410"/>
            </a:xfrm>
            <a:prstGeom prst="rect">
              <a:avLst/>
            </a:prstGeom>
            <a:solidFill>
              <a:srgbClr val="80BD41">
                <a:alpha val="100000"/>
              </a:srgbClr>
            </a:solidFill>
          </p:spPr>
          <p:txBody>
            <a:bodyPr/>
            <a:lstStyle/>
            <a:p/>
          </p:txBody>
        </p:sp>
        <p:sp>
          <p:nvSpPr>
            <p:cNvPr id="51" name="rc51"/>
            <p:cNvSpPr/>
            <p:nvPr/>
          </p:nvSpPr>
          <p:spPr>
            <a:xfrm>
              <a:off x="4623245" y="2505320"/>
              <a:ext cx="249522" cy="14954"/>
            </a:xfrm>
            <a:prstGeom prst="rect">
              <a:avLst/>
            </a:prstGeom>
            <a:solidFill>
              <a:srgbClr val="1CABE2">
                <a:alpha val="100000"/>
              </a:srgbClr>
            </a:solidFill>
          </p:spPr>
          <p:txBody>
            <a:bodyPr/>
            <a:lstStyle/>
            <a:p/>
          </p:txBody>
        </p:sp>
        <p:sp>
          <p:nvSpPr>
            <p:cNvPr id="52" name="rc52"/>
            <p:cNvSpPr/>
            <p:nvPr/>
          </p:nvSpPr>
          <p:spPr>
            <a:xfrm>
              <a:off x="4900493" y="2532143"/>
              <a:ext cx="249522" cy="1474541"/>
            </a:xfrm>
            <a:prstGeom prst="rect">
              <a:avLst/>
            </a:prstGeom>
            <a:solidFill>
              <a:srgbClr val="80BD41">
                <a:alpha val="100000"/>
              </a:srgbClr>
            </a:solidFill>
          </p:spPr>
          <p:txBody>
            <a:bodyPr/>
            <a:lstStyle/>
            <a:p/>
          </p:txBody>
        </p:sp>
        <p:sp>
          <p:nvSpPr>
            <p:cNvPr id="53" name="rc53"/>
            <p:cNvSpPr/>
            <p:nvPr/>
          </p:nvSpPr>
          <p:spPr>
            <a:xfrm>
              <a:off x="4900493" y="2517308"/>
              <a:ext cx="249522" cy="14835"/>
            </a:xfrm>
            <a:prstGeom prst="rect">
              <a:avLst/>
            </a:prstGeom>
            <a:solidFill>
              <a:srgbClr val="1CABE2">
                <a:alpha val="100000"/>
              </a:srgbClr>
            </a:solidFill>
          </p:spPr>
          <p:txBody>
            <a:bodyPr/>
            <a:lstStyle/>
            <a:p/>
          </p:txBody>
        </p:sp>
        <p:sp>
          <p:nvSpPr>
            <p:cNvPr id="54" name="rc54"/>
            <p:cNvSpPr/>
            <p:nvPr/>
          </p:nvSpPr>
          <p:spPr>
            <a:xfrm>
              <a:off x="5177741" y="2571190"/>
              <a:ext cx="249522" cy="1435494"/>
            </a:xfrm>
            <a:prstGeom prst="rect">
              <a:avLst/>
            </a:prstGeom>
            <a:solidFill>
              <a:srgbClr val="80BD41">
                <a:alpha val="100000"/>
              </a:srgbClr>
            </a:solidFill>
          </p:spPr>
          <p:txBody>
            <a:bodyPr/>
            <a:lstStyle/>
            <a:p/>
          </p:txBody>
        </p:sp>
        <p:sp>
          <p:nvSpPr>
            <p:cNvPr id="55" name="rc55"/>
            <p:cNvSpPr/>
            <p:nvPr/>
          </p:nvSpPr>
          <p:spPr>
            <a:xfrm>
              <a:off x="5177741" y="2556711"/>
              <a:ext cx="249522" cy="14479"/>
            </a:xfrm>
            <a:prstGeom prst="rect">
              <a:avLst/>
            </a:prstGeom>
            <a:solidFill>
              <a:srgbClr val="1CABE2">
                <a:alpha val="100000"/>
              </a:srgbClr>
            </a:solidFill>
          </p:spPr>
          <p:txBody>
            <a:bodyPr/>
            <a:lstStyle/>
            <a:p/>
          </p:txBody>
        </p:sp>
        <p:sp>
          <p:nvSpPr>
            <p:cNvPr id="56" name="rc56"/>
            <p:cNvSpPr/>
            <p:nvPr/>
          </p:nvSpPr>
          <p:spPr>
            <a:xfrm>
              <a:off x="5454988" y="2564069"/>
              <a:ext cx="249522" cy="1442615"/>
            </a:xfrm>
            <a:prstGeom prst="rect">
              <a:avLst/>
            </a:prstGeom>
            <a:solidFill>
              <a:srgbClr val="80BD41">
                <a:alpha val="100000"/>
              </a:srgbClr>
            </a:solidFill>
          </p:spPr>
          <p:txBody>
            <a:bodyPr/>
            <a:lstStyle/>
            <a:p/>
          </p:txBody>
        </p:sp>
        <p:sp>
          <p:nvSpPr>
            <p:cNvPr id="57" name="rc57"/>
            <p:cNvSpPr/>
            <p:nvPr/>
          </p:nvSpPr>
          <p:spPr>
            <a:xfrm>
              <a:off x="5454988" y="2549471"/>
              <a:ext cx="249522" cy="14598"/>
            </a:xfrm>
            <a:prstGeom prst="rect">
              <a:avLst/>
            </a:prstGeom>
            <a:solidFill>
              <a:srgbClr val="1CABE2">
                <a:alpha val="100000"/>
              </a:srgbClr>
            </a:solidFill>
          </p:spPr>
          <p:txBody>
            <a:bodyPr/>
            <a:lstStyle/>
            <a:p/>
          </p:txBody>
        </p:sp>
        <p:sp>
          <p:nvSpPr>
            <p:cNvPr id="58" name="rc58"/>
            <p:cNvSpPr/>
            <p:nvPr/>
          </p:nvSpPr>
          <p:spPr>
            <a:xfrm>
              <a:off x="5732236" y="2649523"/>
              <a:ext cx="249522" cy="1357162"/>
            </a:xfrm>
            <a:prstGeom prst="rect">
              <a:avLst/>
            </a:prstGeom>
            <a:solidFill>
              <a:srgbClr val="80BD41">
                <a:alpha val="100000"/>
              </a:srgbClr>
            </a:solidFill>
          </p:spPr>
          <p:txBody>
            <a:bodyPr/>
            <a:lstStyle/>
            <a:p/>
          </p:txBody>
        </p:sp>
        <p:sp>
          <p:nvSpPr>
            <p:cNvPr id="59" name="rc59"/>
            <p:cNvSpPr/>
            <p:nvPr/>
          </p:nvSpPr>
          <p:spPr>
            <a:xfrm>
              <a:off x="5732236" y="2635755"/>
              <a:ext cx="249522" cy="13767"/>
            </a:xfrm>
            <a:prstGeom prst="rect">
              <a:avLst/>
            </a:prstGeom>
            <a:solidFill>
              <a:srgbClr val="1CABE2">
                <a:alpha val="100000"/>
              </a:srgbClr>
            </a:solidFill>
          </p:spPr>
          <p:txBody>
            <a:bodyPr/>
            <a:lstStyle/>
            <a:p/>
          </p:txBody>
        </p:sp>
        <p:sp>
          <p:nvSpPr>
            <p:cNvPr id="60" name="rc60"/>
            <p:cNvSpPr/>
            <p:nvPr/>
          </p:nvSpPr>
          <p:spPr>
            <a:xfrm>
              <a:off x="6009484" y="2676108"/>
              <a:ext cx="249522" cy="1330576"/>
            </a:xfrm>
            <a:prstGeom prst="rect">
              <a:avLst/>
            </a:prstGeom>
            <a:solidFill>
              <a:srgbClr val="80BD41">
                <a:alpha val="100000"/>
              </a:srgbClr>
            </a:solidFill>
          </p:spPr>
          <p:txBody>
            <a:bodyPr/>
            <a:lstStyle/>
            <a:p/>
          </p:txBody>
        </p:sp>
        <p:sp>
          <p:nvSpPr>
            <p:cNvPr id="61" name="rc61"/>
            <p:cNvSpPr/>
            <p:nvPr/>
          </p:nvSpPr>
          <p:spPr>
            <a:xfrm>
              <a:off x="6009484" y="2662697"/>
              <a:ext cx="249522" cy="13411"/>
            </a:xfrm>
            <a:prstGeom prst="rect">
              <a:avLst/>
            </a:prstGeom>
            <a:solidFill>
              <a:srgbClr val="1CABE2">
                <a:alpha val="100000"/>
              </a:srgbClr>
            </a:solidFill>
          </p:spPr>
          <p:txBody>
            <a:bodyPr/>
            <a:lstStyle/>
            <a:p/>
          </p:txBody>
        </p:sp>
        <p:sp>
          <p:nvSpPr>
            <p:cNvPr id="62" name="rc62"/>
            <p:cNvSpPr/>
            <p:nvPr/>
          </p:nvSpPr>
          <p:spPr>
            <a:xfrm>
              <a:off x="6286731" y="2671242"/>
              <a:ext cx="249522" cy="1335442"/>
            </a:xfrm>
            <a:prstGeom prst="rect">
              <a:avLst/>
            </a:prstGeom>
            <a:solidFill>
              <a:srgbClr val="80BD41">
                <a:alpha val="100000"/>
              </a:srgbClr>
            </a:solidFill>
          </p:spPr>
          <p:txBody>
            <a:bodyPr/>
            <a:lstStyle/>
            <a:p/>
          </p:txBody>
        </p:sp>
        <p:sp>
          <p:nvSpPr>
            <p:cNvPr id="63" name="rc63"/>
            <p:cNvSpPr/>
            <p:nvPr/>
          </p:nvSpPr>
          <p:spPr>
            <a:xfrm>
              <a:off x="6286731" y="2657712"/>
              <a:ext cx="249522" cy="13530"/>
            </a:xfrm>
            <a:prstGeom prst="rect">
              <a:avLst/>
            </a:prstGeom>
            <a:solidFill>
              <a:srgbClr val="1CABE2">
                <a:alpha val="100000"/>
              </a:srgbClr>
            </a:solidFill>
          </p:spPr>
          <p:txBody>
            <a:bodyPr/>
            <a:lstStyle/>
            <a:p/>
          </p:txBody>
        </p:sp>
        <p:sp>
          <p:nvSpPr>
            <p:cNvPr id="64" name="rc64"/>
            <p:cNvSpPr/>
            <p:nvPr/>
          </p:nvSpPr>
          <p:spPr>
            <a:xfrm>
              <a:off x="6563979" y="2739367"/>
              <a:ext cx="249522" cy="1267317"/>
            </a:xfrm>
            <a:prstGeom prst="rect">
              <a:avLst/>
            </a:prstGeom>
            <a:solidFill>
              <a:srgbClr val="80BD41">
                <a:alpha val="100000"/>
              </a:srgbClr>
            </a:solidFill>
          </p:spPr>
          <p:txBody>
            <a:bodyPr/>
            <a:lstStyle/>
            <a:p/>
          </p:txBody>
        </p:sp>
        <p:sp>
          <p:nvSpPr>
            <p:cNvPr id="65" name="rc65"/>
            <p:cNvSpPr/>
            <p:nvPr/>
          </p:nvSpPr>
          <p:spPr>
            <a:xfrm>
              <a:off x="6563979" y="2726549"/>
              <a:ext cx="249522" cy="12817"/>
            </a:xfrm>
            <a:prstGeom prst="rect">
              <a:avLst/>
            </a:prstGeom>
            <a:solidFill>
              <a:srgbClr val="1CABE2">
                <a:alpha val="100000"/>
              </a:srgbClr>
            </a:solidFill>
          </p:spPr>
          <p:txBody>
            <a:bodyPr/>
            <a:lstStyle/>
            <a:p/>
          </p:txBody>
        </p:sp>
        <p:sp>
          <p:nvSpPr>
            <p:cNvPr id="66" name="rc66"/>
            <p:cNvSpPr/>
            <p:nvPr/>
          </p:nvSpPr>
          <p:spPr>
            <a:xfrm>
              <a:off x="6841227" y="2795980"/>
              <a:ext cx="249522" cy="1210705"/>
            </a:xfrm>
            <a:prstGeom prst="rect">
              <a:avLst/>
            </a:prstGeom>
            <a:solidFill>
              <a:srgbClr val="80BD41">
                <a:alpha val="100000"/>
              </a:srgbClr>
            </a:solidFill>
          </p:spPr>
          <p:txBody>
            <a:bodyPr/>
            <a:lstStyle/>
            <a:p/>
          </p:txBody>
        </p:sp>
        <p:sp>
          <p:nvSpPr>
            <p:cNvPr id="67" name="rc67"/>
            <p:cNvSpPr/>
            <p:nvPr/>
          </p:nvSpPr>
          <p:spPr>
            <a:xfrm>
              <a:off x="6841227" y="2783755"/>
              <a:ext cx="249522" cy="12224"/>
            </a:xfrm>
            <a:prstGeom prst="rect">
              <a:avLst/>
            </a:prstGeom>
            <a:solidFill>
              <a:srgbClr val="1CABE2">
                <a:alpha val="100000"/>
              </a:srgbClr>
            </a:solidFill>
          </p:spPr>
          <p:txBody>
            <a:bodyPr/>
            <a:lstStyle/>
            <a:p/>
          </p:txBody>
        </p:sp>
        <p:sp>
          <p:nvSpPr>
            <p:cNvPr id="68" name="rc68"/>
            <p:cNvSpPr/>
            <p:nvPr/>
          </p:nvSpPr>
          <p:spPr>
            <a:xfrm>
              <a:off x="7118474" y="2862087"/>
              <a:ext cx="249522" cy="1144597"/>
            </a:xfrm>
            <a:prstGeom prst="rect">
              <a:avLst/>
            </a:prstGeom>
            <a:solidFill>
              <a:srgbClr val="80BD41">
                <a:alpha val="100000"/>
              </a:srgbClr>
            </a:solidFill>
          </p:spPr>
          <p:txBody>
            <a:bodyPr/>
            <a:lstStyle/>
            <a:p/>
          </p:txBody>
        </p:sp>
        <p:sp>
          <p:nvSpPr>
            <p:cNvPr id="69" name="rc69"/>
            <p:cNvSpPr/>
            <p:nvPr/>
          </p:nvSpPr>
          <p:spPr>
            <a:xfrm>
              <a:off x="7118474" y="2850575"/>
              <a:ext cx="249522" cy="11512"/>
            </a:xfrm>
            <a:prstGeom prst="rect">
              <a:avLst/>
            </a:prstGeom>
            <a:solidFill>
              <a:srgbClr val="1CABE2">
                <a:alpha val="100000"/>
              </a:srgbClr>
            </a:solidFill>
          </p:spPr>
          <p:txBody>
            <a:bodyPr/>
            <a:lstStyle/>
            <a:p/>
          </p:txBody>
        </p:sp>
        <p:sp>
          <p:nvSpPr>
            <p:cNvPr id="70" name="rc70"/>
            <p:cNvSpPr/>
            <p:nvPr/>
          </p:nvSpPr>
          <p:spPr>
            <a:xfrm>
              <a:off x="7395722" y="2885468"/>
              <a:ext cx="249522" cy="1121216"/>
            </a:xfrm>
            <a:prstGeom prst="rect">
              <a:avLst/>
            </a:prstGeom>
            <a:solidFill>
              <a:srgbClr val="80BD41">
                <a:alpha val="100000"/>
              </a:srgbClr>
            </a:solidFill>
          </p:spPr>
          <p:txBody>
            <a:bodyPr/>
            <a:lstStyle/>
            <a:p/>
          </p:txBody>
        </p:sp>
        <p:sp>
          <p:nvSpPr>
            <p:cNvPr id="71" name="rc71"/>
            <p:cNvSpPr/>
            <p:nvPr/>
          </p:nvSpPr>
          <p:spPr>
            <a:xfrm>
              <a:off x="7395722" y="2874193"/>
              <a:ext cx="249522" cy="11275"/>
            </a:xfrm>
            <a:prstGeom prst="rect">
              <a:avLst/>
            </a:prstGeom>
            <a:solidFill>
              <a:srgbClr val="1CABE2">
                <a:alpha val="100000"/>
              </a:srgbClr>
            </a:solidFill>
          </p:spPr>
          <p:txBody>
            <a:bodyPr/>
            <a:lstStyle/>
            <a:p/>
          </p:txBody>
        </p:sp>
        <p:sp>
          <p:nvSpPr>
            <p:cNvPr id="72" name="rc72"/>
            <p:cNvSpPr/>
            <p:nvPr/>
          </p:nvSpPr>
          <p:spPr>
            <a:xfrm>
              <a:off x="7672970" y="2883688"/>
              <a:ext cx="249522" cy="1122996"/>
            </a:xfrm>
            <a:prstGeom prst="rect">
              <a:avLst/>
            </a:prstGeom>
            <a:solidFill>
              <a:srgbClr val="80BD41">
                <a:alpha val="100000"/>
              </a:srgbClr>
            </a:solidFill>
          </p:spPr>
          <p:txBody>
            <a:bodyPr/>
            <a:lstStyle/>
            <a:p/>
          </p:txBody>
        </p:sp>
        <p:sp>
          <p:nvSpPr>
            <p:cNvPr id="73" name="rc73"/>
            <p:cNvSpPr/>
            <p:nvPr/>
          </p:nvSpPr>
          <p:spPr>
            <a:xfrm>
              <a:off x="7672970" y="2872294"/>
              <a:ext cx="249522" cy="11393"/>
            </a:xfrm>
            <a:prstGeom prst="rect">
              <a:avLst/>
            </a:prstGeom>
            <a:solidFill>
              <a:srgbClr val="1CABE2">
                <a:alpha val="100000"/>
              </a:srgbClr>
            </a:solidFill>
          </p:spPr>
          <p:txBody>
            <a:bodyPr/>
            <a:lstStyle/>
            <a:p/>
          </p:txBody>
        </p:sp>
        <p:sp>
          <p:nvSpPr>
            <p:cNvPr id="74" name="rc74"/>
            <p:cNvSpPr/>
            <p:nvPr/>
          </p:nvSpPr>
          <p:spPr>
            <a:xfrm>
              <a:off x="7950217" y="2898880"/>
              <a:ext cx="249522" cy="1107805"/>
            </a:xfrm>
            <a:prstGeom prst="rect">
              <a:avLst/>
            </a:prstGeom>
            <a:solidFill>
              <a:srgbClr val="80BD41">
                <a:alpha val="100000"/>
              </a:srgbClr>
            </a:solidFill>
          </p:spPr>
          <p:txBody>
            <a:bodyPr/>
            <a:lstStyle/>
            <a:p/>
          </p:txBody>
        </p:sp>
        <p:sp>
          <p:nvSpPr>
            <p:cNvPr id="75" name="rc75"/>
            <p:cNvSpPr/>
            <p:nvPr/>
          </p:nvSpPr>
          <p:spPr>
            <a:xfrm>
              <a:off x="7950217" y="2887723"/>
              <a:ext cx="249522" cy="11156"/>
            </a:xfrm>
            <a:prstGeom prst="rect">
              <a:avLst/>
            </a:prstGeom>
            <a:solidFill>
              <a:srgbClr val="1CABE2">
                <a:alpha val="100000"/>
              </a:srgbClr>
            </a:solidFill>
          </p:spPr>
          <p:txBody>
            <a:bodyPr/>
            <a:lstStyle/>
            <a:p/>
          </p:txBody>
        </p:sp>
        <p:sp>
          <p:nvSpPr>
            <p:cNvPr id="76" name="pl76"/>
            <p:cNvSpPr/>
            <p:nvPr/>
          </p:nvSpPr>
          <p:spPr>
            <a:xfrm>
              <a:off x="1421035" y="1226758"/>
              <a:ext cx="6653943" cy="758161"/>
            </a:xfrm>
            <a:custGeom>
              <a:avLst/>
              <a:pathLst>
                <a:path w="6653943" h="758161">
                  <a:moveTo>
                    <a:pt x="0" y="112320"/>
                  </a:moveTo>
                  <a:lnTo>
                    <a:pt x="277247" y="28080"/>
                  </a:lnTo>
                  <a:lnTo>
                    <a:pt x="554495" y="0"/>
                  </a:lnTo>
                  <a:lnTo>
                    <a:pt x="831742" y="758161"/>
                  </a:lnTo>
                  <a:lnTo>
                    <a:pt x="1108990" y="308880"/>
                  </a:lnTo>
                  <a:lnTo>
                    <a:pt x="1386238" y="280800"/>
                  </a:lnTo>
                  <a:lnTo>
                    <a:pt x="1663485" y="280800"/>
                  </a:lnTo>
                  <a:lnTo>
                    <a:pt x="1940733" y="168480"/>
                  </a:lnTo>
                  <a:lnTo>
                    <a:pt x="2217981" y="112320"/>
                  </a:lnTo>
                  <a:lnTo>
                    <a:pt x="2495228" y="84240"/>
                  </a:lnTo>
                  <a:lnTo>
                    <a:pt x="2772476" y="84240"/>
                  </a:lnTo>
                  <a:lnTo>
                    <a:pt x="3049724" y="5616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42658" y="2187054"/>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88" name="tx88"/>
            <p:cNvSpPr/>
            <p:nvPr/>
          </p:nvSpPr>
          <p:spPr>
            <a:xfrm>
              <a:off x="2728897" y="245840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89" name="tx89"/>
            <p:cNvSpPr/>
            <p:nvPr/>
          </p:nvSpPr>
          <p:spPr>
            <a:xfrm>
              <a:off x="4075958" y="23453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128.5</a:t>
              </a:r>
            </a:p>
          </p:txBody>
        </p:sp>
        <p:sp>
          <p:nvSpPr>
            <p:cNvPr id="90" name="tx90"/>
            <p:cNvSpPr/>
            <p:nvPr/>
          </p:nvSpPr>
          <p:spPr>
            <a:xfrm>
              <a:off x="5462196" y="24135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122.8</a:t>
              </a:r>
            </a:p>
          </p:txBody>
        </p:sp>
        <p:sp>
          <p:nvSpPr>
            <p:cNvPr id="91" name="tx91"/>
            <p:cNvSpPr/>
            <p:nvPr/>
          </p:nvSpPr>
          <p:spPr>
            <a:xfrm>
              <a:off x="6571187" y="25906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107.9</a:t>
              </a:r>
            </a:p>
          </p:txBody>
        </p:sp>
        <p:sp>
          <p:nvSpPr>
            <p:cNvPr id="92" name="tx92"/>
            <p:cNvSpPr/>
            <p:nvPr/>
          </p:nvSpPr>
          <p:spPr>
            <a:xfrm>
              <a:off x="6887611" y="264778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103</a:t>
              </a:r>
            </a:p>
          </p:txBody>
        </p:sp>
        <p:sp>
          <p:nvSpPr>
            <p:cNvPr id="93" name="tx93"/>
            <p:cNvSpPr/>
            <p:nvPr/>
          </p:nvSpPr>
          <p:spPr>
            <a:xfrm>
              <a:off x="7151808" y="27145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97.4</a:t>
              </a:r>
            </a:p>
          </p:txBody>
        </p:sp>
        <p:sp>
          <p:nvSpPr>
            <p:cNvPr id="94" name="tx94"/>
            <p:cNvSpPr/>
            <p:nvPr/>
          </p:nvSpPr>
          <p:spPr>
            <a:xfrm>
              <a:off x="7429055" y="27382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95.4</a:t>
              </a:r>
            </a:p>
          </p:txBody>
        </p:sp>
        <p:sp>
          <p:nvSpPr>
            <p:cNvPr id="95" name="tx95"/>
            <p:cNvSpPr/>
            <p:nvPr/>
          </p:nvSpPr>
          <p:spPr>
            <a:xfrm>
              <a:off x="7706303" y="27363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95.6</a:t>
              </a:r>
            </a:p>
          </p:txBody>
        </p:sp>
        <p:sp>
          <p:nvSpPr>
            <p:cNvPr id="96" name="tx96"/>
            <p:cNvSpPr/>
            <p:nvPr/>
          </p:nvSpPr>
          <p:spPr>
            <a:xfrm>
              <a:off x="7983551" y="27517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94.3</a:t>
              </a:r>
            </a:p>
          </p:txBody>
        </p:sp>
        <p:sp>
          <p:nvSpPr>
            <p:cNvPr id="97" name="pl97"/>
            <p:cNvSpPr/>
            <p:nvPr/>
          </p:nvSpPr>
          <p:spPr>
            <a:xfrm>
              <a:off x="1421035"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03481" y="31712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134.9</a:t>
              </a:r>
            </a:p>
          </p:txBody>
        </p:sp>
        <p:sp>
          <p:nvSpPr>
            <p:cNvPr id="108" name="tx108"/>
            <p:cNvSpPr/>
            <p:nvPr/>
          </p:nvSpPr>
          <p:spPr>
            <a:xfrm>
              <a:off x="1355732" y="233006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09" name="tx109"/>
            <p:cNvSpPr/>
            <p:nvPr/>
          </p:nvSpPr>
          <p:spPr>
            <a:xfrm>
              <a:off x="2689720" y="33431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105.9</a:t>
              </a:r>
            </a:p>
          </p:txBody>
        </p:sp>
        <p:sp>
          <p:nvSpPr>
            <p:cNvPr id="110" name="tx110"/>
            <p:cNvSpPr/>
            <p:nvPr/>
          </p:nvSpPr>
          <p:spPr>
            <a:xfrm>
              <a:off x="2715845" y="26369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11" name="tx111"/>
            <p:cNvSpPr/>
            <p:nvPr/>
          </p:nvSpPr>
          <p:spPr>
            <a:xfrm>
              <a:off x="4075958" y="32393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123.4</a:t>
              </a:r>
            </a:p>
          </p:txBody>
        </p:sp>
        <p:sp>
          <p:nvSpPr>
            <p:cNvPr id="112" name="tx112"/>
            <p:cNvSpPr/>
            <p:nvPr/>
          </p:nvSpPr>
          <p:spPr>
            <a:xfrm>
              <a:off x="4128209" y="24766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3" name="tx113"/>
            <p:cNvSpPr/>
            <p:nvPr/>
          </p:nvSpPr>
          <p:spPr>
            <a:xfrm>
              <a:off x="5462196" y="32503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121.6</a:t>
              </a:r>
            </a:p>
          </p:txBody>
        </p:sp>
        <p:sp>
          <p:nvSpPr>
            <p:cNvPr id="114" name="tx114"/>
            <p:cNvSpPr/>
            <p:nvPr/>
          </p:nvSpPr>
          <p:spPr>
            <a:xfrm>
              <a:off x="5514447" y="252286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5" name="tx115"/>
            <p:cNvSpPr/>
            <p:nvPr/>
          </p:nvSpPr>
          <p:spPr>
            <a:xfrm>
              <a:off x="6571187" y="33379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106.8</a:t>
              </a:r>
            </a:p>
          </p:txBody>
        </p:sp>
        <p:sp>
          <p:nvSpPr>
            <p:cNvPr id="116" name="tx116"/>
            <p:cNvSpPr/>
            <p:nvPr/>
          </p:nvSpPr>
          <p:spPr>
            <a:xfrm>
              <a:off x="6623438" y="269905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7" name="tx117"/>
            <p:cNvSpPr/>
            <p:nvPr/>
          </p:nvSpPr>
          <p:spPr>
            <a:xfrm>
              <a:off x="6887611" y="336628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18" name="tx118"/>
            <p:cNvSpPr/>
            <p:nvPr/>
          </p:nvSpPr>
          <p:spPr>
            <a:xfrm>
              <a:off x="6939862" y="2755966"/>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9" name="tx119"/>
            <p:cNvSpPr/>
            <p:nvPr/>
          </p:nvSpPr>
          <p:spPr>
            <a:xfrm>
              <a:off x="7151808" y="33993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96.4</a:t>
              </a:r>
            </a:p>
          </p:txBody>
        </p:sp>
        <p:sp>
          <p:nvSpPr>
            <p:cNvPr id="120" name="tx120"/>
            <p:cNvSpPr/>
            <p:nvPr/>
          </p:nvSpPr>
          <p:spPr>
            <a:xfrm>
              <a:off x="7189677" y="28224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429055" y="34110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94.5</a:t>
              </a:r>
            </a:p>
          </p:txBody>
        </p:sp>
        <p:sp>
          <p:nvSpPr>
            <p:cNvPr id="122" name="tx122"/>
            <p:cNvSpPr/>
            <p:nvPr/>
          </p:nvSpPr>
          <p:spPr>
            <a:xfrm>
              <a:off x="7466925" y="284592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706303" y="34101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94.6</a:t>
              </a:r>
            </a:p>
          </p:txBody>
        </p:sp>
        <p:sp>
          <p:nvSpPr>
            <p:cNvPr id="124" name="tx124"/>
            <p:cNvSpPr/>
            <p:nvPr/>
          </p:nvSpPr>
          <p:spPr>
            <a:xfrm>
              <a:off x="7744173" y="28440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983551" y="34176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93.3</a:t>
              </a:r>
            </a:p>
          </p:txBody>
        </p:sp>
        <p:sp>
          <p:nvSpPr>
            <p:cNvPr id="126" name="tx126"/>
            <p:cNvSpPr/>
            <p:nvPr/>
          </p:nvSpPr>
          <p:spPr>
            <a:xfrm>
              <a:off x="8021420" y="285940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733081" y="33611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9" name="tx129"/>
            <p:cNvSpPr/>
            <p:nvPr/>
          </p:nvSpPr>
          <p:spPr>
            <a:xfrm>
              <a:off x="655386" y="27677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a:off x="655386" y="217429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1" name="tx131"/>
            <p:cNvSpPr/>
            <p:nvPr/>
          </p:nvSpPr>
          <p:spPr>
            <a:xfrm>
              <a:off x="655386" y="158087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2" name="tx132"/>
            <p:cNvSpPr/>
            <p:nvPr/>
          </p:nvSpPr>
          <p:spPr>
            <a:xfrm>
              <a:off x="655386" y="98744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3" name="tx13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45028" y="246692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9" name="tx149"/>
            <p:cNvSpPr/>
            <p:nvPr/>
          </p:nvSpPr>
          <p:spPr>
            <a:xfrm rot="5400000">
              <a:off x="8531731" y="246692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0" name="pl150"/>
            <p:cNvSpPr/>
            <p:nvPr/>
          </p:nvSpPr>
          <p:spPr>
            <a:xfrm>
              <a:off x="2861626"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28726" y="4958020"/>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52" name="rc152"/>
            <p:cNvSpPr/>
            <p:nvPr/>
          </p:nvSpPr>
          <p:spPr>
            <a:xfrm>
              <a:off x="4402168" y="4909475"/>
              <a:ext cx="201456" cy="201456"/>
            </a:xfrm>
            <a:prstGeom prst="rect">
              <a:avLst/>
            </a:prstGeom>
            <a:solidFill>
              <a:srgbClr val="1CABE2">
                <a:alpha val="100000"/>
              </a:srgbClr>
            </a:solidFill>
          </p:spPr>
          <p:txBody>
            <a:bodyPr/>
            <a:lstStyle/>
            <a:p/>
          </p:txBody>
        </p:sp>
        <p:sp>
          <p:nvSpPr>
            <p:cNvPr id="153" name="rc153"/>
            <p:cNvSpPr/>
            <p:nvPr/>
          </p:nvSpPr>
          <p:spPr>
            <a:xfrm>
              <a:off x="5677242" y="4909475"/>
              <a:ext cx="201456" cy="201456"/>
            </a:xfrm>
            <a:prstGeom prst="rect">
              <a:avLst/>
            </a:prstGeom>
            <a:solidFill>
              <a:srgbClr val="80BD41">
                <a:alpha val="100000"/>
              </a:srgbClr>
            </a:solidFill>
          </p:spPr>
          <p:txBody>
            <a:bodyPr/>
            <a:lstStyle/>
            <a:p/>
          </p:txBody>
        </p:sp>
        <p:sp>
          <p:nvSpPr>
            <p:cNvPr id="154" name="tx154"/>
            <p:cNvSpPr/>
            <p:nvPr/>
          </p:nvSpPr>
          <p:spPr>
            <a:xfrm>
              <a:off x="4682213" y="4958566"/>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5" name="tx155"/>
            <p:cNvSpPr/>
            <p:nvPr/>
          </p:nvSpPr>
          <p:spPr>
            <a:xfrm>
              <a:off x="5957287" y="4958566"/>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6" name="tx156"/>
            <p:cNvSpPr/>
            <p:nvPr/>
          </p:nvSpPr>
          <p:spPr>
            <a:xfrm>
              <a:off x="951100" y="467611"/>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57" name="tx157"/>
            <p:cNvSpPr/>
            <p:nvPr/>
          </p:nvSpPr>
          <p:spPr>
            <a:xfrm>
              <a:off x="951100" y="660204"/>
              <a:ext cx="12956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Cuba, 2000-2024</a:t>
              </a:r>
            </a:p>
          </p:txBody>
        </p:sp>
        <p:sp>
          <p:nvSpPr>
            <p:cNvPr id="158" name="pl158"/>
            <p:cNvSpPr/>
            <p:nvPr/>
          </p:nvSpPr>
          <p:spPr>
            <a:xfrm>
              <a:off x="221061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03930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86798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69666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12495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95364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78232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774644"/>
              <a:ext cx="6508897" cy="162162"/>
            </a:xfrm>
            <a:prstGeom prst="rect">
              <a:avLst/>
            </a:prstGeom>
            <a:solidFill>
              <a:srgbClr val="80BD41">
                <a:alpha val="100000"/>
              </a:srgbClr>
            </a:solidFill>
          </p:spPr>
          <p:txBody>
            <a:bodyPr/>
            <a:lstStyle/>
            <a:p/>
          </p:txBody>
        </p:sp>
        <p:sp>
          <p:nvSpPr>
            <p:cNvPr id="170" name="rc170"/>
            <p:cNvSpPr/>
            <p:nvPr/>
          </p:nvSpPr>
          <p:spPr>
            <a:xfrm>
              <a:off x="7805171" y="5774644"/>
              <a:ext cx="65832" cy="162162"/>
            </a:xfrm>
            <a:prstGeom prst="rect">
              <a:avLst/>
            </a:prstGeom>
            <a:solidFill>
              <a:srgbClr val="1CABE2">
                <a:alpha val="100000"/>
              </a:srgbClr>
            </a:solidFill>
          </p:spPr>
          <p:txBody>
            <a:bodyPr/>
            <a:lstStyle/>
            <a:p/>
          </p:txBody>
        </p:sp>
        <p:sp>
          <p:nvSpPr>
            <p:cNvPr id="171" name="rc171"/>
            <p:cNvSpPr/>
            <p:nvPr/>
          </p:nvSpPr>
          <p:spPr>
            <a:xfrm>
              <a:off x="1296273" y="5571941"/>
              <a:ext cx="5767670" cy="162162"/>
            </a:xfrm>
            <a:prstGeom prst="rect">
              <a:avLst/>
            </a:prstGeom>
            <a:solidFill>
              <a:srgbClr val="80BD41">
                <a:alpha val="100000"/>
              </a:srgbClr>
            </a:solidFill>
          </p:spPr>
          <p:txBody>
            <a:bodyPr/>
            <a:lstStyle/>
            <a:p/>
          </p:txBody>
        </p:sp>
        <p:sp>
          <p:nvSpPr>
            <p:cNvPr id="172" name="rc172"/>
            <p:cNvSpPr/>
            <p:nvPr/>
          </p:nvSpPr>
          <p:spPr>
            <a:xfrm>
              <a:off x="7063944" y="5571941"/>
              <a:ext cx="58517" cy="162162"/>
            </a:xfrm>
            <a:prstGeom prst="rect">
              <a:avLst/>
            </a:prstGeom>
            <a:solidFill>
              <a:srgbClr val="1CABE2">
                <a:alpha val="100000"/>
              </a:srgbClr>
            </a:solidFill>
          </p:spPr>
          <p:txBody>
            <a:bodyPr/>
            <a:lstStyle/>
            <a:p/>
          </p:txBody>
        </p:sp>
        <p:sp>
          <p:nvSpPr>
            <p:cNvPr id="173" name="rc173"/>
            <p:cNvSpPr/>
            <p:nvPr/>
          </p:nvSpPr>
          <p:spPr>
            <a:xfrm>
              <a:off x="1296273" y="5369238"/>
              <a:ext cx="5689646" cy="162162"/>
            </a:xfrm>
            <a:prstGeom prst="rect">
              <a:avLst/>
            </a:prstGeom>
            <a:solidFill>
              <a:srgbClr val="80BD41">
                <a:alpha val="100000"/>
              </a:srgbClr>
            </a:solidFill>
          </p:spPr>
          <p:txBody>
            <a:bodyPr/>
            <a:lstStyle/>
            <a:p/>
          </p:txBody>
        </p:sp>
        <p:sp>
          <p:nvSpPr>
            <p:cNvPr id="174" name="rc174"/>
            <p:cNvSpPr/>
            <p:nvPr/>
          </p:nvSpPr>
          <p:spPr>
            <a:xfrm>
              <a:off x="6985920" y="5369238"/>
              <a:ext cx="57298" cy="162162"/>
            </a:xfrm>
            <a:prstGeom prst="rect">
              <a:avLst/>
            </a:prstGeom>
            <a:solidFill>
              <a:srgbClr val="1CABE2">
                <a:alpha val="100000"/>
              </a:srgbClr>
            </a:solidFill>
          </p:spPr>
          <p:txBody>
            <a:bodyPr/>
            <a:lstStyle/>
            <a:p/>
          </p:txBody>
        </p:sp>
        <p:sp>
          <p:nvSpPr>
            <p:cNvPr id="175" name="tx175"/>
            <p:cNvSpPr/>
            <p:nvPr/>
          </p:nvSpPr>
          <p:spPr>
            <a:xfrm>
              <a:off x="805505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107.9</a:t>
              </a:r>
            </a:p>
          </p:txBody>
        </p:sp>
        <p:sp>
          <p:nvSpPr>
            <p:cNvPr id="176" name="tx176"/>
            <p:cNvSpPr/>
            <p:nvPr/>
          </p:nvSpPr>
          <p:spPr>
            <a:xfrm>
              <a:off x="7301245"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95.6</a:t>
              </a:r>
            </a:p>
          </p:txBody>
        </p:sp>
        <p:sp>
          <p:nvSpPr>
            <p:cNvPr id="177" name="tx177"/>
            <p:cNvSpPr/>
            <p:nvPr/>
          </p:nvSpPr>
          <p:spPr>
            <a:xfrm>
              <a:off x="7218040"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94.3</a:t>
              </a:r>
            </a:p>
          </p:txBody>
        </p:sp>
        <p:sp>
          <p:nvSpPr>
            <p:cNvPr id="178" name="tx178"/>
            <p:cNvSpPr/>
            <p:nvPr/>
          </p:nvSpPr>
          <p:spPr>
            <a:xfrm>
              <a:off x="4415084"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106.8</a:t>
              </a:r>
            </a:p>
          </p:txBody>
        </p:sp>
        <p:sp>
          <p:nvSpPr>
            <p:cNvPr id="179" name="tx179"/>
            <p:cNvSpPr/>
            <p:nvPr/>
          </p:nvSpPr>
          <p:spPr>
            <a:xfrm>
              <a:off x="7762738" y="58166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0" name="tx180"/>
            <p:cNvSpPr/>
            <p:nvPr/>
          </p:nvSpPr>
          <p:spPr>
            <a:xfrm>
              <a:off x="4074615"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94.6</a:t>
              </a:r>
            </a:p>
          </p:txBody>
        </p:sp>
        <p:sp>
          <p:nvSpPr>
            <p:cNvPr id="181" name="tx181"/>
            <p:cNvSpPr/>
            <p:nvPr/>
          </p:nvSpPr>
          <p:spPr>
            <a:xfrm>
              <a:off x="7031405"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4035603"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93.3</a:t>
              </a:r>
            </a:p>
          </p:txBody>
        </p:sp>
        <p:sp>
          <p:nvSpPr>
            <p:cNvPr id="183" name="tx183"/>
            <p:cNvSpPr/>
            <p:nvPr/>
          </p:nvSpPr>
          <p:spPr>
            <a:xfrm>
              <a:off x="6952771"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047263" y="60377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9" name="tx189"/>
            <p:cNvSpPr/>
            <p:nvPr/>
          </p:nvSpPr>
          <p:spPr>
            <a:xfrm>
              <a:off x="4875948"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0" name="tx190"/>
            <p:cNvSpPr/>
            <p:nvPr/>
          </p:nvSpPr>
          <p:spPr>
            <a:xfrm>
              <a:off x="670463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91" name="tx191"/>
            <p:cNvSpPr/>
            <p:nvPr/>
          </p:nvSpPr>
          <p:spPr>
            <a:xfrm>
              <a:off x="4255032" y="617306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2" name="tx192"/>
            <p:cNvSpPr/>
            <p:nvPr/>
          </p:nvSpPr>
          <p:spPr>
            <a:xfrm>
              <a:off x="3948074"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93" name="tx193"/>
            <p:cNvSpPr/>
            <p:nvPr/>
          </p:nvSpPr>
          <p:spPr>
            <a:xfrm>
              <a:off x="4923027" y="6498977"/>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DTP3 en 2024 (99%) fue la misma que en 2019 (99%).
El número de niños vacunados con DTP3 disminuyó un 13% en comparación con 2019.
El número de lactantes supervivientes disminuyó aproximadamente un 13% en comparación con 2019.
En 2024, se vacunó a menos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9967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08566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47165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85763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24362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39267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77865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16464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155063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93661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11054" y="3797503"/>
              <a:ext cx="249014" cy="209182"/>
            </a:xfrm>
            <a:prstGeom prst="rect">
              <a:avLst/>
            </a:prstGeom>
            <a:solidFill>
              <a:srgbClr val="E2231A">
                <a:alpha val="100000"/>
              </a:srgbClr>
            </a:solidFill>
          </p:spPr>
          <p:txBody>
            <a:bodyPr/>
            <a:lstStyle/>
            <a:p/>
          </p:txBody>
        </p:sp>
        <p:sp>
          <p:nvSpPr>
            <p:cNvPr id="27" name="rc27"/>
            <p:cNvSpPr/>
            <p:nvPr/>
          </p:nvSpPr>
          <p:spPr>
            <a:xfrm>
              <a:off x="1587736" y="3871454"/>
              <a:ext cx="249014" cy="135230"/>
            </a:xfrm>
            <a:prstGeom prst="rect">
              <a:avLst/>
            </a:prstGeom>
            <a:solidFill>
              <a:srgbClr val="E2231A">
                <a:alpha val="100000"/>
              </a:srgbClr>
            </a:solidFill>
          </p:spPr>
          <p:txBody>
            <a:bodyPr/>
            <a:lstStyle/>
            <a:p/>
          </p:txBody>
        </p:sp>
        <p:sp>
          <p:nvSpPr>
            <p:cNvPr id="28" name="rc28"/>
            <p:cNvSpPr/>
            <p:nvPr/>
          </p:nvSpPr>
          <p:spPr>
            <a:xfrm>
              <a:off x="1864419" y="3938259"/>
              <a:ext cx="249014" cy="68425"/>
            </a:xfrm>
            <a:prstGeom prst="rect">
              <a:avLst/>
            </a:prstGeom>
            <a:solidFill>
              <a:srgbClr val="E2231A">
                <a:alpha val="100000"/>
              </a:srgbClr>
            </a:solidFill>
          </p:spPr>
          <p:txBody>
            <a:bodyPr/>
            <a:lstStyle/>
            <a:p/>
          </p:txBody>
        </p:sp>
        <p:sp>
          <p:nvSpPr>
            <p:cNvPr id="29" name="rc29"/>
            <p:cNvSpPr/>
            <p:nvPr/>
          </p:nvSpPr>
          <p:spPr>
            <a:xfrm>
              <a:off x="2141101" y="3973504"/>
              <a:ext cx="249014" cy="33181"/>
            </a:xfrm>
            <a:prstGeom prst="rect">
              <a:avLst/>
            </a:prstGeom>
            <a:solidFill>
              <a:srgbClr val="E2231A">
                <a:alpha val="100000"/>
              </a:srgbClr>
            </a:solidFill>
          </p:spPr>
          <p:txBody>
            <a:bodyPr/>
            <a:lstStyle/>
            <a:p/>
          </p:txBody>
        </p:sp>
        <p:sp>
          <p:nvSpPr>
            <p:cNvPr id="30" name="rc30"/>
            <p:cNvSpPr/>
            <p:nvPr/>
          </p:nvSpPr>
          <p:spPr>
            <a:xfrm>
              <a:off x="2417783" y="3975763"/>
              <a:ext cx="249014" cy="30921"/>
            </a:xfrm>
            <a:prstGeom prst="rect">
              <a:avLst/>
            </a:prstGeom>
            <a:solidFill>
              <a:srgbClr val="E2231A">
                <a:alpha val="100000"/>
              </a:srgbClr>
            </a:solidFill>
          </p:spPr>
          <p:txBody>
            <a:bodyPr/>
            <a:lstStyle/>
            <a:p/>
          </p:txBody>
        </p:sp>
        <p:sp>
          <p:nvSpPr>
            <p:cNvPr id="31" name="rc31"/>
            <p:cNvSpPr/>
            <p:nvPr/>
          </p:nvSpPr>
          <p:spPr>
            <a:xfrm>
              <a:off x="2694466" y="3948231"/>
              <a:ext cx="249014" cy="58454"/>
            </a:xfrm>
            <a:prstGeom prst="rect">
              <a:avLst/>
            </a:prstGeom>
            <a:solidFill>
              <a:srgbClr val="E2231A">
                <a:alpha val="100000"/>
              </a:srgbClr>
            </a:solidFill>
          </p:spPr>
          <p:txBody>
            <a:bodyPr/>
            <a:lstStyle/>
            <a:p/>
          </p:txBody>
        </p:sp>
        <p:sp>
          <p:nvSpPr>
            <p:cNvPr id="32" name="rc32"/>
            <p:cNvSpPr/>
            <p:nvPr/>
          </p:nvSpPr>
          <p:spPr>
            <a:xfrm>
              <a:off x="2971148" y="3897808"/>
              <a:ext cx="249014" cy="108876"/>
            </a:xfrm>
            <a:prstGeom prst="rect">
              <a:avLst/>
            </a:prstGeom>
            <a:solidFill>
              <a:srgbClr val="E2231A">
                <a:alpha val="100000"/>
              </a:srgbClr>
            </a:solidFill>
          </p:spPr>
          <p:txBody>
            <a:bodyPr/>
            <a:lstStyle/>
            <a:p/>
          </p:txBody>
        </p:sp>
        <p:sp>
          <p:nvSpPr>
            <p:cNvPr id="33" name="rc33"/>
            <p:cNvSpPr/>
            <p:nvPr/>
          </p:nvSpPr>
          <p:spPr>
            <a:xfrm>
              <a:off x="3247830" y="3923744"/>
              <a:ext cx="249014" cy="82940"/>
            </a:xfrm>
            <a:prstGeom prst="rect">
              <a:avLst/>
            </a:prstGeom>
            <a:solidFill>
              <a:srgbClr val="E2231A">
                <a:alpha val="100000"/>
              </a:srgbClr>
            </a:solidFill>
          </p:spPr>
          <p:txBody>
            <a:bodyPr/>
            <a:lstStyle/>
            <a:p/>
          </p:txBody>
        </p:sp>
        <p:sp>
          <p:nvSpPr>
            <p:cNvPr id="34" name="rc34"/>
            <p:cNvSpPr/>
            <p:nvPr/>
          </p:nvSpPr>
          <p:spPr>
            <a:xfrm>
              <a:off x="3524513" y="3946438"/>
              <a:ext cx="249014" cy="60247"/>
            </a:xfrm>
            <a:prstGeom prst="rect">
              <a:avLst/>
            </a:prstGeom>
            <a:solidFill>
              <a:srgbClr val="E2231A">
                <a:alpha val="100000"/>
              </a:srgbClr>
            </a:solidFill>
          </p:spPr>
          <p:txBody>
            <a:bodyPr/>
            <a:lstStyle/>
            <a:p/>
          </p:txBody>
        </p:sp>
        <p:sp>
          <p:nvSpPr>
            <p:cNvPr id="35" name="rc35"/>
            <p:cNvSpPr/>
            <p:nvPr/>
          </p:nvSpPr>
          <p:spPr>
            <a:xfrm>
              <a:off x="3801195" y="3974830"/>
              <a:ext cx="249014" cy="31855"/>
            </a:xfrm>
            <a:prstGeom prst="rect">
              <a:avLst/>
            </a:prstGeom>
            <a:solidFill>
              <a:srgbClr val="E2231A">
                <a:alpha val="100000"/>
              </a:srgbClr>
            </a:solidFill>
          </p:spPr>
          <p:txBody>
            <a:bodyPr/>
            <a:lstStyle/>
            <a:p/>
          </p:txBody>
        </p:sp>
        <p:sp>
          <p:nvSpPr>
            <p:cNvPr id="36" name="rc36"/>
            <p:cNvSpPr/>
            <p:nvPr/>
          </p:nvSpPr>
          <p:spPr>
            <a:xfrm>
              <a:off x="4077877" y="3975125"/>
              <a:ext cx="249014" cy="31560"/>
            </a:xfrm>
            <a:prstGeom prst="rect">
              <a:avLst/>
            </a:prstGeom>
            <a:solidFill>
              <a:srgbClr val="E2231A">
                <a:alpha val="100000"/>
              </a:srgbClr>
            </a:solidFill>
          </p:spPr>
          <p:txBody>
            <a:bodyPr/>
            <a:lstStyle/>
            <a:p/>
          </p:txBody>
        </p:sp>
        <p:sp>
          <p:nvSpPr>
            <p:cNvPr id="37" name="rc37"/>
            <p:cNvSpPr/>
            <p:nvPr/>
          </p:nvSpPr>
          <p:spPr>
            <a:xfrm>
              <a:off x="4354560" y="3974167"/>
              <a:ext cx="249014" cy="32518"/>
            </a:xfrm>
            <a:prstGeom prst="rect">
              <a:avLst/>
            </a:prstGeom>
            <a:solidFill>
              <a:srgbClr val="E2231A">
                <a:alpha val="100000"/>
              </a:srgbClr>
            </a:solidFill>
          </p:spPr>
          <p:txBody>
            <a:bodyPr/>
            <a:lstStyle/>
            <a:p/>
          </p:txBody>
        </p:sp>
        <p:sp>
          <p:nvSpPr>
            <p:cNvPr id="38" name="rc38"/>
            <p:cNvSpPr/>
            <p:nvPr/>
          </p:nvSpPr>
          <p:spPr>
            <a:xfrm>
              <a:off x="4631242" y="3975616"/>
              <a:ext cx="249014" cy="31069"/>
            </a:xfrm>
            <a:prstGeom prst="rect">
              <a:avLst/>
            </a:prstGeom>
            <a:solidFill>
              <a:srgbClr val="E2231A">
                <a:alpha val="100000"/>
              </a:srgbClr>
            </a:solidFill>
          </p:spPr>
          <p:txBody>
            <a:bodyPr/>
            <a:lstStyle/>
            <a:p/>
          </p:txBody>
        </p:sp>
        <p:sp>
          <p:nvSpPr>
            <p:cNvPr id="39" name="rc39"/>
            <p:cNvSpPr/>
            <p:nvPr/>
          </p:nvSpPr>
          <p:spPr>
            <a:xfrm>
              <a:off x="4907924" y="3975861"/>
              <a:ext cx="249014" cy="30823"/>
            </a:xfrm>
            <a:prstGeom prst="rect">
              <a:avLst/>
            </a:prstGeom>
            <a:solidFill>
              <a:srgbClr val="E2231A">
                <a:alpha val="100000"/>
              </a:srgbClr>
            </a:solidFill>
          </p:spPr>
          <p:txBody>
            <a:bodyPr/>
            <a:lstStyle/>
            <a:p/>
          </p:txBody>
        </p:sp>
        <p:sp>
          <p:nvSpPr>
            <p:cNvPr id="40" name="rc40"/>
            <p:cNvSpPr/>
            <p:nvPr/>
          </p:nvSpPr>
          <p:spPr>
            <a:xfrm>
              <a:off x="5184607" y="3976672"/>
              <a:ext cx="249014" cy="30012"/>
            </a:xfrm>
            <a:prstGeom prst="rect">
              <a:avLst/>
            </a:prstGeom>
            <a:solidFill>
              <a:srgbClr val="E2231A">
                <a:alpha val="100000"/>
              </a:srgbClr>
            </a:solidFill>
          </p:spPr>
          <p:txBody>
            <a:bodyPr/>
            <a:lstStyle/>
            <a:p/>
          </p:txBody>
        </p:sp>
        <p:sp>
          <p:nvSpPr>
            <p:cNvPr id="41" name="rc41"/>
            <p:cNvSpPr/>
            <p:nvPr/>
          </p:nvSpPr>
          <p:spPr>
            <a:xfrm>
              <a:off x="5461289" y="3976524"/>
              <a:ext cx="249014" cy="30160"/>
            </a:xfrm>
            <a:prstGeom prst="rect">
              <a:avLst/>
            </a:prstGeom>
            <a:solidFill>
              <a:srgbClr val="E2231A">
                <a:alpha val="100000"/>
              </a:srgbClr>
            </a:solidFill>
          </p:spPr>
          <p:txBody>
            <a:bodyPr/>
            <a:lstStyle/>
            <a:p/>
          </p:txBody>
        </p:sp>
        <p:sp>
          <p:nvSpPr>
            <p:cNvPr id="42" name="rc42"/>
            <p:cNvSpPr/>
            <p:nvPr/>
          </p:nvSpPr>
          <p:spPr>
            <a:xfrm>
              <a:off x="5737971" y="3978317"/>
              <a:ext cx="249014" cy="28367"/>
            </a:xfrm>
            <a:prstGeom prst="rect">
              <a:avLst/>
            </a:prstGeom>
            <a:solidFill>
              <a:srgbClr val="E2231A">
                <a:alpha val="100000"/>
              </a:srgbClr>
            </a:solidFill>
          </p:spPr>
          <p:txBody>
            <a:bodyPr/>
            <a:lstStyle/>
            <a:p/>
          </p:txBody>
        </p:sp>
        <p:sp>
          <p:nvSpPr>
            <p:cNvPr id="43" name="rc43"/>
            <p:cNvSpPr/>
            <p:nvPr/>
          </p:nvSpPr>
          <p:spPr>
            <a:xfrm>
              <a:off x="6014654" y="3978882"/>
              <a:ext cx="249014" cy="27802"/>
            </a:xfrm>
            <a:prstGeom prst="rect">
              <a:avLst/>
            </a:prstGeom>
            <a:solidFill>
              <a:srgbClr val="E2231A">
                <a:alpha val="100000"/>
              </a:srgbClr>
            </a:solidFill>
          </p:spPr>
          <p:txBody>
            <a:bodyPr/>
            <a:lstStyle/>
            <a:p/>
          </p:txBody>
        </p:sp>
        <p:sp>
          <p:nvSpPr>
            <p:cNvPr id="44" name="rc44"/>
            <p:cNvSpPr/>
            <p:nvPr/>
          </p:nvSpPr>
          <p:spPr>
            <a:xfrm>
              <a:off x="6291336" y="3978759"/>
              <a:ext cx="249014" cy="27925"/>
            </a:xfrm>
            <a:prstGeom prst="rect">
              <a:avLst/>
            </a:prstGeom>
            <a:solidFill>
              <a:srgbClr val="E2231A">
                <a:alpha val="100000"/>
              </a:srgbClr>
            </a:solidFill>
          </p:spPr>
          <p:txBody>
            <a:bodyPr/>
            <a:lstStyle/>
            <a:p/>
          </p:txBody>
        </p:sp>
        <p:sp>
          <p:nvSpPr>
            <p:cNvPr id="45" name="rc45"/>
            <p:cNvSpPr/>
            <p:nvPr/>
          </p:nvSpPr>
          <p:spPr>
            <a:xfrm>
              <a:off x="6568018" y="3980184"/>
              <a:ext cx="249014" cy="26500"/>
            </a:xfrm>
            <a:prstGeom prst="rect">
              <a:avLst/>
            </a:prstGeom>
            <a:solidFill>
              <a:srgbClr val="E2231A">
                <a:alpha val="100000"/>
              </a:srgbClr>
            </a:solidFill>
          </p:spPr>
          <p:txBody>
            <a:bodyPr/>
            <a:lstStyle/>
            <a:p/>
          </p:txBody>
        </p:sp>
        <p:sp>
          <p:nvSpPr>
            <p:cNvPr id="46" name="rc46"/>
            <p:cNvSpPr/>
            <p:nvPr/>
          </p:nvSpPr>
          <p:spPr>
            <a:xfrm>
              <a:off x="6844701" y="3956066"/>
              <a:ext cx="249014" cy="50619"/>
            </a:xfrm>
            <a:prstGeom prst="rect">
              <a:avLst/>
            </a:prstGeom>
            <a:solidFill>
              <a:srgbClr val="E2231A">
                <a:alpha val="100000"/>
              </a:srgbClr>
            </a:solidFill>
          </p:spPr>
          <p:txBody>
            <a:bodyPr/>
            <a:lstStyle/>
            <a:p/>
          </p:txBody>
        </p:sp>
        <p:sp>
          <p:nvSpPr>
            <p:cNvPr id="47" name="rc47"/>
            <p:cNvSpPr/>
            <p:nvPr/>
          </p:nvSpPr>
          <p:spPr>
            <a:xfrm>
              <a:off x="7121383" y="3982763"/>
              <a:ext cx="249014" cy="23921"/>
            </a:xfrm>
            <a:prstGeom prst="rect">
              <a:avLst/>
            </a:prstGeom>
            <a:solidFill>
              <a:srgbClr val="E2231A">
                <a:alpha val="100000"/>
              </a:srgbClr>
            </a:solidFill>
          </p:spPr>
          <p:txBody>
            <a:bodyPr/>
            <a:lstStyle/>
            <a:p/>
          </p:txBody>
        </p:sp>
        <p:sp>
          <p:nvSpPr>
            <p:cNvPr id="48" name="rc48"/>
            <p:cNvSpPr/>
            <p:nvPr/>
          </p:nvSpPr>
          <p:spPr>
            <a:xfrm>
              <a:off x="7398065" y="3983254"/>
              <a:ext cx="249014" cy="23430"/>
            </a:xfrm>
            <a:prstGeom prst="rect">
              <a:avLst/>
            </a:prstGeom>
            <a:solidFill>
              <a:srgbClr val="E2231A">
                <a:alpha val="100000"/>
              </a:srgbClr>
            </a:solidFill>
          </p:spPr>
          <p:txBody>
            <a:bodyPr/>
            <a:lstStyle/>
            <a:p/>
          </p:txBody>
        </p:sp>
        <p:sp>
          <p:nvSpPr>
            <p:cNvPr id="49" name="rc49"/>
            <p:cNvSpPr/>
            <p:nvPr/>
          </p:nvSpPr>
          <p:spPr>
            <a:xfrm>
              <a:off x="7674748" y="3983205"/>
              <a:ext cx="249014" cy="23479"/>
            </a:xfrm>
            <a:prstGeom prst="rect">
              <a:avLst/>
            </a:prstGeom>
            <a:solidFill>
              <a:srgbClr val="E2231A">
                <a:alpha val="100000"/>
              </a:srgbClr>
            </a:solidFill>
          </p:spPr>
          <p:txBody>
            <a:bodyPr/>
            <a:lstStyle/>
            <a:p/>
          </p:txBody>
        </p:sp>
        <p:sp>
          <p:nvSpPr>
            <p:cNvPr id="50" name="rc50"/>
            <p:cNvSpPr/>
            <p:nvPr/>
          </p:nvSpPr>
          <p:spPr>
            <a:xfrm>
              <a:off x="7951430" y="3983524"/>
              <a:ext cx="249014" cy="23160"/>
            </a:xfrm>
            <a:prstGeom prst="rect">
              <a:avLst/>
            </a:prstGeom>
            <a:solidFill>
              <a:srgbClr val="E2231A">
                <a:alpha val="100000"/>
              </a:srgbClr>
            </a:solidFill>
          </p:spPr>
          <p:txBody>
            <a:bodyPr/>
            <a:lstStyle/>
            <a:p/>
          </p:txBody>
        </p:sp>
        <p:sp>
          <p:nvSpPr>
            <p:cNvPr id="51" name="rc51"/>
            <p:cNvSpPr/>
            <p:nvPr/>
          </p:nvSpPr>
          <p:spPr>
            <a:xfrm>
              <a:off x="2694466" y="2321881"/>
              <a:ext cx="249014" cy="1626349"/>
            </a:xfrm>
            <a:prstGeom prst="rect">
              <a:avLst/>
            </a:prstGeom>
            <a:solidFill>
              <a:srgbClr val="B3B3B3">
                <a:alpha val="100000"/>
              </a:srgbClr>
            </a:solidFill>
          </p:spPr>
          <p:txBody>
            <a:bodyPr/>
            <a:lstStyle/>
            <a:p/>
          </p:txBody>
        </p:sp>
        <p:sp>
          <p:nvSpPr>
            <p:cNvPr id="52" name="rc52"/>
            <p:cNvSpPr/>
            <p:nvPr/>
          </p:nvSpPr>
          <p:spPr>
            <a:xfrm>
              <a:off x="3524513" y="3938210"/>
              <a:ext cx="249014" cy="8227"/>
            </a:xfrm>
            <a:prstGeom prst="rect">
              <a:avLst/>
            </a:prstGeom>
            <a:solidFill>
              <a:srgbClr val="B3B3B3">
                <a:alpha val="100000"/>
              </a:srgbClr>
            </a:solidFill>
          </p:spPr>
          <p:txBody>
            <a:bodyPr/>
            <a:lstStyle/>
            <a:p/>
          </p:txBody>
        </p:sp>
        <p:sp>
          <p:nvSpPr>
            <p:cNvPr id="53" name="rc53"/>
            <p:cNvSpPr/>
            <p:nvPr/>
          </p:nvSpPr>
          <p:spPr>
            <a:xfrm>
              <a:off x="3801195" y="3840091"/>
              <a:ext cx="249014" cy="134739"/>
            </a:xfrm>
            <a:prstGeom prst="rect">
              <a:avLst/>
            </a:prstGeom>
            <a:solidFill>
              <a:srgbClr val="B3B3B3">
                <a:alpha val="100000"/>
              </a:srgbClr>
            </a:solidFill>
          </p:spPr>
          <p:txBody>
            <a:bodyPr/>
            <a:lstStyle/>
            <a:p/>
          </p:txBody>
        </p:sp>
        <p:sp>
          <p:nvSpPr>
            <p:cNvPr id="54" name="rc54"/>
            <p:cNvSpPr/>
            <p:nvPr/>
          </p:nvSpPr>
          <p:spPr>
            <a:xfrm>
              <a:off x="4077877" y="3942950"/>
              <a:ext cx="249014" cy="32174"/>
            </a:xfrm>
            <a:prstGeom prst="rect">
              <a:avLst/>
            </a:prstGeom>
            <a:solidFill>
              <a:srgbClr val="B3B3B3">
                <a:alpha val="100000"/>
              </a:srgbClr>
            </a:solidFill>
          </p:spPr>
          <p:txBody>
            <a:bodyPr/>
            <a:lstStyle/>
            <a:p/>
          </p:txBody>
        </p:sp>
        <p:sp>
          <p:nvSpPr>
            <p:cNvPr id="55" name="rc55"/>
            <p:cNvSpPr/>
            <p:nvPr/>
          </p:nvSpPr>
          <p:spPr>
            <a:xfrm>
              <a:off x="4354560" y="3856866"/>
              <a:ext cx="249014" cy="117301"/>
            </a:xfrm>
            <a:prstGeom prst="rect">
              <a:avLst/>
            </a:prstGeom>
            <a:solidFill>
              <a:srgbClr val="B3B3B3">
                <a:alpha val="100000"/>
              </a:srgbClr>
            </a:solidFill>
          </p:spPr>
          <p:txBody>
            <a:bodyPr/>
            <a:lstStyle/>
            <a:p/>
          </p:txBody>
        </p:sp>
        <p:sp>
          <p:nvSpPr>
            <p:cNvPr id="56" name="rc56"/>
            <p:cNvSpPr/>
            <p:nvPr/>
          </p:nvSpPr>
          <p:spPr>
            <a:xfrm>
              <a:off x="4631242" y="3892748"/>
              <a:ext cx="249014" cy="82867"/>
            </a:xfrm>
            <a:prstGeom prst="rect">
              <a:avLst/>
            </a:prstGeom>
            <a:solidFill>
              <a:srgbClr val="B3B3B3">
                <a:alpha val="100000"/>
              </a:srgbClr>
            </a:solidFill>
          </p:spPr>
          <p:txBody>
            <a:bodyPr/>
            <a:lstStyle/>
            <a:p/>
          </p:txBody>
        </p:sp>
        <p:sp>
          <p:nvSpPr>
            <p:cNvPr id="57" name="rc57"/>
            <p:cNvSpPr/>
            <p:nvPr/>
          </p:nvSpPr>
          <p:spPr>
            <a:xfrm>
              <a:off x="4907924" y="3922147"/>
              <a:ext cx="249014" cy="53713"/>
            </a:xfrm>
            <a:prstGeom prst="rect">
              <a:avLst/>
            </a:prstGeom>
            <a:solidFill>
              <a:srgbClr val="B3B3B3">
                <a:alpha val="100000"/>
              </a:srgbClr>
            </a:solidFill>
          </p:spPr>
          <p:txBody>
            <a:bodyPr/>
            <a:lstStyle/>
            <a:p/>
          </p:txBody>
        </p:sp>
        <p:sp>
          <p:nvSpPr>
            <p:cNvPr id="58" name="rc58"/>
            <p:cNvSpPr/>
            <p:nvPr/>
          </p:nvSpPr>
          <p:spPr>
            <a:xfrm>
              <a:off x="5184607" y="3948845"/>
              <a:ext cx="249014" cy="27827"/>
            </a:xfrm>
            <a:prstGeom prst="rect">
              <a:avLst/>
            </a:prstGeom>
            <a:solidFill>
              <a:srgbClr val="B3B3B3">
                <a:alpha val="100000"/>
              </a:srgbClr>
            </a:solidFill>
          </p:spPr>
          <p:txBody>
            <a:bodyPr/>
            <a:lstStyle/>
            <a:p/>
          </p:txBody>
        </p:sp>
        <p:sp>
          <p:nvSpPr>
            <p:cNvPr id="59" name="rc59"/>
            <p:cNvSpPr/>
            <p:nvPr/>
          </p:nvSpPr>
          <p:spPr>
            <a:xfrm>
              <a:off x="5737971" y="3975837"/>
              <a:ext cx="249014" cy="2480"/>
            </a:xfrm>
            <a:prstGeom prst="rect">
              <a:avLst/>
            </a:prstGeom>
            <a:solidFill>
              <a:srgbClr val="B3B3B3">
                <a:alpha val="100000"/>
              </a:srgbClr>
            </a:solidFill>
          </p:spPr>
          <p:txBody>
            <a:bodyPr/>
            <a:lstStyle/>
            <a:p/>
          </p:txBody>
        </p:sp>
        <p:sp>
          <p:nvSpPr>
            <p:cNvPr id="60" name="rc60"/>
            <p:cNvSpPr/>
            <p:nvPr/>
          </p:nvSpPr>
          <p:spPr>
            <a:xfrm>
              <a:off x="6014654" y="3975272"/>
              <a:ext cx="249014" cy="3610"/>
            </a:xfrm>
            <a:prstGeom prst="rect">
              <a:avLst/>
            </a:prstGeom>
            <a:solidFill>
              <a:srgbClr val="B3B3B3">
                <a:alpha val="100000"/>
              </a:srgbClr>
            </a:solidFill>
          </p:spPr>
          <p:txBody>
            <a:bodyPr/>
            <a:lstStyle/>
            <a:p/>
          </p:txBody>
        </p:sp>
        <p:sp>
          <p:nvSpPr>
            <p:cNvPr id="61" name="rc61"/>
            <p:cNvSpPr/>
            <p:nvPr/>
          </p:nvSpPr>
          <p:spPr>
            <a:xfrm>
              <a:off x="6291336" y="3975616"/>
              <a:ext cx="249014" cy="3143"/>
            </a:xfrm>
            <a:prstGeom prst="rect">
              <a:avLst/>
            </a:prstGeom>
            <a:solidFill>
              <a:srgbClr val="B3B3B3">
                <a:alpha val="100000"/>
              </a:srgbClr>
            </a:solidFill>
          </p:spPr>
          <p:txBody>
            <a:bodyPr/>
            <a:lstStyle/>
            <a:p/>
          </p:txBody>
        </p:sp>
        <p:sp>
          <p:nvSpPr>
            <p:cNvPr id="62" name="rc62"/>
            <p:cNvSpPr/>
            <p:nvPr/>
          </p:nvSpPr>
          <p:spPr>
            <a:xfrm>
              <a:off x="6568018" y="3976353"/>
              <a:ext cx="249014" cy="3831"/>
            </a:xfrm>
            <a:prstGeom prst="rect">
              <a:avLst/>
            </a:prstGeom>
            <a:solidFill>
              <a:srgbClr val="B3B3B3">
                <a:alpha val="100000"/>
              </a:srgbClr>
            </a:solidFill>
          </p:spPr>
          <p:txBody>
            <a:bodyPr/>
            <a:lstStyle/>
            <a:p/>
          </p:txBody>
        </p:sp>
        <p:sp>
          <p:nvSpPr>
            <p:cNvPr id="63" name="rc63"/>
            <p:cNvSpPr/>
            <p:nvPr/>
          </p:nvSpPr>
          <p:spPr>
            <a:xfrm>
              <a:off x="7121383" y="3977114"/>
              <a:ext cx="249014" cy="5648"/>
            </a:xfrm>
            <a:prstGeom prst="rect">
              <a:avLst/>
            </a:prstGeom>
            <a:solidFill>
              <a:srgbClr val="B3B3B3">
                <a:alpha val="100000"/>
              </a:srgbClr>
            </a:solidFill>
          </p:spPr>
          <p:txBody>
            <a:bodyPr/>
            <a:lstStyle/>
            <a:p/>
          </p:txBody>
        </p:sp>
        <p:sp>
          <p:nvSpPr>
            <p:cNvPr id="64" name="rc64"/>
            <p:cNvSpPr/>
            <p:nvPr/>
          </p:nvSpPr>
          <p:spPr>
            <a:xfrm>
              <a:off x="7398065" y="3977875"/>
              <a:ext cx="249014" cy="5378"/>
            </a:xfrm>
            <a:prstGeom prst="rect">
              <a:avLst/>
            </a:prstGeom>
            <a:solidFill>
              <a:srgbClr val="B3B3B3">
                <a:alpha val="100000"/>
              </a:srgbClr>
            </a:solidFill>
          </p:spPr>
          <p:txBody>
            <a:bodyPr/>
            <a:lstStyle/>
            <a:p/>
          </p:txBody>
        </p:sp>
        <p:sp>
          <p:nvSpPr>
            <p:cNvPr id="65" name="rc65"/>
            <p:cNvSpPr/>
            <p:nvPr/>
          </p:nvSpPr>
          <p:spPr>
            <a:xfrm>
              <a:off x="7674748" y="3979030"/>
              <a:ext cx="249014" cy="4175"/>
            </a:xfrm>
            <a:prstGeom prst="rect">
              <a:avLst/>
            </a:prstGeom>
            <a:solidFill>
              <a:srgbClr val="B3B3B3">
                <a:alpha val="100000"/>
              </a:srgbClr>
            </a:solidFill>
          </p:spPr>
          <p:txBody>
            <a:bodyPr/>
            <a:lstStyle/>
            <a:p/>
          </p:txBody>
        </p:sp>
        <p:sp>
          <p:nvSpPr>
            <p:cNvPr id="66" name="rc66"/>
            <p:cNvSpPr/>
            <p:nvPr/>
          </p:nvSpPr>
          <p:spPr>
            <a:xfrm>
              <a:off x="7951430" y="3979275"/>
              <a:ext cx="249014" cy="4248"/>
            </a:xfrm>
            <a:prstGeom prst="rect">
              <a:avLst/>
            </a:prstGeom>
            <a:solidFill>
              <a:srgbClr val="B3B3B3">
                <a:alpha val="100000"/>
              </a:srgbClr>
            </a:solidFill>
          </p:spPr>
          <p:txBody>
            <a:bodyPr/>
            <a:lstStyle/>
            <a:p/>
          </p:txBody>
        </p:sp>
        <p:sp>
          <p:nvSpPr>
            <p:cNvPr id="67" name="pl67"/>
            <p:cNvSpPr/>
            <p:nvPr/>
          </p:nvSpPr>
          <p:spPr>
            <a:xfrm>
              <a:off x="1435561" y="1226758"/>
              <a:ext cx="6640376" cy="140400"/>
            </a:xfrm>
            <a:custGeom>
              <a:avLst/>
              <a:pathLst>
                <a:path w="6640376" h="140400">
                  <a:moveTo>
                    <a:pt x="0" y="140400"/>
                  </a:moveTo>
                  <a:lnTo>
                    <a:pt x="276682" y="84240"/>
                  </a:lnTo>
                  <a:lnTo>
                    <a:pt x="553364" y="28080"/>
                  </a:lnTo>
                  <a:lnTo>
                    <a:pt x="830047" y="0"/>
                  </a:lnTo>
                  <a:lnTo>
                    <a:pt x="1106729" y="0"/>
                  </a:lnTo>
                  <a:lnTo>
                    <a:pt x="1383411" y="28080"/>
                  </a:lnTo>
                  <a:lnTo>
                    <a:pt x="1660094" y="84240"/>
                  </a:lnTo>
                  <a:lnTo>
                    <a:pt x="1936776" y="56160"/>
                  </a:lnTo>
                  <a:lnTo>
                    <a:pt x="2213458" y="28080"/>
                  </a:lnTo>
                  <a:lnTo>
                    <a:pt x="2490141" y="0"/>
                  </a:lnTo>
                  <a:lnTo>
                    <a:pt x="2766823" y="0"/>
                  </a:lnTo>
                  <a:lnTo>
                    <a:pt x="3043505" y="0"/>
                  </a:lnTo>
                  <a:lnTo>
                    <a:pt x="3320188" y="0"/>
                  </a:lnTo>
                  <a:lnTo>
                    <a:pt x="3596870" y="0"/>
                  </a:lnTo>
                  <a:lnTo>
                    <a:pt x="3873552" y="0"/>
                  </a:lnTo>
                  <a:lnTo>
                    <a:pt x="4150235" y="0"/>
                  </a:lnTo>
                  <a:lnTo>
                    <a:pt x="4426917" y="0"/>
                  </a:lnTo>
                  <a:lnTo>
                    <a:pt x="4703599" y="0"/>
                  </a:lnTo>
                  <a:lnTo>
                    <a:pt x="4980282" y="0"/>
                  </a:lnTo>
                  <a:lnTo>
                    <a:pt x="5256964" y="0"/>
                  </a:lnTo>
                  <a:lnTo>
                    <a:pt x="5533646" y="28080"/>
                  </a:lnTo>
                  <a:lnTo>
                    <a:pt x="5810329" y="0"/>
                  </a:lnTo>
                  <a:lnTo>
                    <a:pt x="6087011" y="0"/>
                  </a:lnTo>
                  <a:lnTo>
                    <a:pt x="6363693" y="0"/>
                  </a:lnTo>
                  <a:lnTo>
                    <a:pt x="6640376" y="0"/>
                  </a:lnTo>
                </a:path>
              </a:pathLst>
            </a:custGeom>
            <a:ln w="27101" cap="flat">
              <a:solidFill>
                <a:srgbClr val="0058AB">
                  <a:alpha val="100000"/>
                </a:srgbClr>
              </a:solidFill>
              <a:prstDash val="solid"/>
              <a:round/>
            </a:ln>
          </p:spPr>
          <p:txBody>
            <a:bodyPr/>
            <a:lstStyle/>
            <a:p/>
          </p:txBody>
        </p:sp>
        <p:sp>
          <p:nvSpPr>
            <p:cNvPr id="68" name="pl68"/>
            <p:cNvSpPr/>
            <p:nvPr/>
          </p:nvSpPr>
          <p:spPr>
            <a:xfrm>
              <a:off x="2818973" y="1226758"/>
              <a:ext cx="5256964" cy="1291682"/>
            </a:xfrm>
            <a:custGeom>
              <a:avLst/>
              <a:pathLst>
                <a:path w="5256964" h="1291682">
                  <a:moveTo>
                    <a:pt x="0" y="1291682"/>
                  </a:moveTo>
                  <a:lnTo>
                    <a:pt x="276682" y="56160"/>
                  </a:lnTo>
                  <a:lnTo>
                    <a:pt x="553364" y="0"/>
                  </a:lnTo>
                  <a:lnTo>
                    <a:pt x="830047" y="28080"/>
                  </a:lnTo>
                  <a:lnTo>
                    <a:pt x="1106729" y="112320"/>
                  </a:lnTo>
                  <a:lnTo>
                    <a:pt x="1383411" y="28080"/>
                  </a:lnTo>
                  <a:lnTo>
                    <a:pt x="1660094" y="112320"/>
                  </a:lnTo>
                  <a:lnTo>
                    <a:pt x="1936776" y="84240"/>
                  </a:lnTo>
                  <a:lnTo>
                    <a:pt x="2213458" y="56160"/>
                  </a:lnTo>
                  <a:lnTo>
                    <a:pt x="2490141" y="28080"/>
                  </a:lnTo>
                  <a:lnTo>
                    <a:pt x="2766823" y="0"/>
                  </a:lnTo>
                  <a:lnTo>
                    <a:pt x="3043505" y="0"/>
                  </a:lnTo>
                  <a:lnTo>
                    <a:pt x="3320188" y="0"/>
                  </a:lnTo>
                  <a:lnTo>
                    <a:pt x="3596870" y="0"/>
                  </a:lnTo>
                  <a:lnTo>
                    <a:pt x="3873552" y="0"/>
                  </a:lnTo>
                  <a:lnTo>
                    <a:pt x="4150235" y="0"/>
                  </a:lnTo>
                  <a:lnTo>
                    <a:pt x="4426917" y="0"/>
                  </a:lnTo>
                  <a:lnTo>
                    <a:pt x="4703599" y="0"/>
                  </a:lnTo>
                  <a:lnTo>
                    <a:pt x="4980282" y="0"/>
                  </a:lnTo>
                  <a:lnTo>
                    <a:pt x="5256964" y="0"/>
                  </a:lnTo>
                </a:path>
              </a:pathLst>
            </a:custGeom>
            <a:ln w="27101" cap="flat">
              <a:solidFill>
                <a:srgbClr val="333333">
                  <a:alpha val="100000"/>
                </a:srgbClr>
              </a:solidFill>
              <a:prstDash val="solid"/>
              <a:round/>
            </a:ln>
          </p:spPr>
          <p:txBody>
            <a:bodyPr/>
            <a:lstStyle/>
            <a:p/>
          </p:txBody>
        </p:sp>
        <p:sp>
          <p:nvSpPr>
            <p:cNvPr id="69" name="tx69"/>
            <p:cNvSpPr/>
            <p:nvPr/>
          </p:nvSpPr>
          <p:spPr>
            <a:xfrm>
              <a:off x="6622187"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0" name="tx70"/>
            <p:cNvSpPr/>
            <p:nvPr/>
          </p:nvSpPr>
          <p:spPr>
            <a:xfrm>
              <a:off x="6898870"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1" name="tx71"/>
            <p:cNvSpPr/>
            <p:nvPr/>
          </p:nvSpPr>
          <p:spPr>
            <a:xfrm>
              <a:off x="7175552"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2" name="tx72"/>
            <p:cNvSpPr/>
            <p:nvPr/>
          </p:nvSpPr>
          <p:spPr>
            <a:xfrm>
              <a:off x="7452234"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3" name="tx73"/>
            <p:cNvSpPr/>
            <p:nvPr/>
          </p:nvSpPr>
          <p:spPr>
            <a:xfrm>
              <a:off x="7728917"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4" name="tx74"/>
            <p:cNvSpPr/>
            <p:nvPr/>
          </p:nvSpPr>
          <p:spPr>
            <a:xfrm>
              <a:off x="8005599"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5" name="tx75"/>
            <p:cNvSpPr/>
            <p:nvPr/>
          </p:nvSpPr>
          <p:spPr>
            <a:xfrm>
              <a:off x="6622187"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6" name="tx76"/>
            <p:cNvSpPr/>
            <p:nvPr/>
          </p:nvSpPr>
          <p:spPr>
            <a:xfrm>
              <a:off x="6898870"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7" name="tx77"/>
            <p:cNvSpPr/>
            <p:nvPr/>
          </p:nvSpPr>
          <p:spPr>
            <a:xfrm>
              <a:off x="7175552"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8" name="tx78"/>
            <p:cNvSpPr/>
            <p:nvPr/>
          </p:nvSpPr>
          <p:spPr>
            <a:xfrm>
              <a:off x="7452234"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9" name="tx79"/>
            <p:cNvSpPr/>
            <p:nvPr/>
          </p:nvSpPr>
          <p:spPr>
            <a:xfrm>
              <a:off x="7728917"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80" name="tx80"/>
            <p:cNvSpPr/>
            <p:nvPr/>
          </p:nvSpPr>
          <p:spPr>
            <a:xfrm>
              <a:off x="8005599"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81" name="tx81"/>
            <p:cNvSpPr/>
            <p:nvPr/>
          </p:nvSpPr>
          <p:spPr>
            <a:xfrm>
              <a:off x="1360212" y="386165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82" name="tx82"/>
            <p:cNvSpPr/>
            <p:nvPr/>
          </p:nvSpPr>
          <p:spPr>
            <a:xfrm>
              <a:off x="2743624" y="393834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3" name="tx83"/>
            <p:cNvSpPr/>
            <p:nvPr/>
          </p:nvSpPr>
          <p:spPr>
            <a:xfrm>
              <a:off x="4127035" y="395041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4" name="tx84"/>
            <p:cNvSpPr/>
            <p:nvPr/>
          </p:nvSpPr>
          <p:spPr>
            <a:xfrm>
              <a:off x="5510447" y="395248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5" name="tx85"/>
            <p:cNvSpPr/>
            <p:nvPr/>
          </p:nvSpPr>
          <p:spPr>
            <a:xfrm>
              <a:off x="6617176" y="395431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6" name="tx86"/>
            <p:cNvSpPr/>
            <p:nvPr/>
          </p:nvSpPr>
          <p:spPr>
            <a:xfrm>
              <a:off x="6893859" y="394225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87" name="tx87"/>
            <p:cNvSpPr/>
            <p:nvPr/>
          </p:nvSpPr>
          <p:spPr>
            <a:xfrm>
              <a:off x="2713479" y="309461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66.2</a:t>
              </a:r>
            </a:p>
          </p:txBody>
        </p:sp>
        <p:sp>
          <p:nvSpPr>
            <p:cNvPr id="88" name="tx88"/>
            <p:cNvSpPr/>
            <p:nvPr/>
          </p:nvSpPr>
          <p:spPr>
            <a:xfrm>
              <a:off x="4127035" y="391854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9" name="tx89"/>
            <p:cNvSpPr/>
            <p:nvPr/>
          </p:nvSpPr>
          <p:spPr>
            <a:xfrm>
              <a:off x="2724028" y="221564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68.6</a:t>
              </a:r>
            </a:p>
          </p:txBody>
        </p:sp>
        <p:sp>
          <p:nvSpPr>
            <p:cNvPr id="90" name="tx90"/>
            <p:cNvSpPr/>
            <p:nvPr/>
          </p:nvSpPr>
          <p:spPr>
            <a:xfrm>
              <a:off x="4134570" y="383671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a:t>
              </a:r>
            </a:p>
          </p:txBody>
        </p:sp>
        <p:sp>
          <p:nvSpPr>
            <p:cNvPr id="91" name="tx91"/>
            <p:cNvSpPr/>
            <p:nvPr/>
          </p:nvSpPr>
          <p:spPr>
            <a:xfrm>
              <a:off x="6624711" y="3871309"/>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92" name="tx92"/>
            <p:cNvSpPr/>
            <p:nvPr/>
          </p:nvSpPr>
          <p:spPr>
            <a:xfrm>
              <a:off x="7178076" y="3872070"/>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93" name="tx93"/>
            <p:cNvSpPr/>
            <p:nvPr/>
          </p:nvSpPr>
          <p:spPr>
            <a:xfrm>
              <a:off x="7454758" y="3872831"/>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94" name="tx94"/>
            <p:cNvSpPr/>
            <p:nvPr/>
          </p:nvSpPr>
          <p:spPr>
            <a:xfrm>
              <a:off x="7731441" y="3873986"/>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95" name="tx95"/>
            <p:cNvSpPr/>
            <p:nvPr/>
          </p:nvSpPr>
          <p:spPr>
            <a:xfrm>
              <a:off x="8008123" y="3874231"/>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96" name="tx96"/>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7" name="tx97"/>
            <p:cNvSpPr/>
            <p:nvPr/>
          </p:nvSpPr>
          <p:spPr>
            <a:xfrm>
              <a:off x="655386" y="334055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98" name="tx98"/>
            <p:cNvSpPr/>
            <p:nvPr/>
          </p:nvSpPr>
          <p:spPr>
            <a:xfrm>
              <a:off x="655386" y="272654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99" name="tx99"/>
            <p:cNvSpPr/>
            <p:nvPr/>
          </p:nvSpPr>
          <p:spPr>
            <a:xfrm>
              <a:off x="655386" y="2112939"/>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00" name="tx100"/>
            <p:cNvSpPr/>
            <p:nvPr/>
          </p:nvSpPr>
          <p:spPr>
            <a:xfrm>
              <a:off x="577692" y="149851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1" name="tx101"/>
            <p:cNvSpPr/>
            <p:nvPr/>
          </p:nvSpPr>
          <p:spPr>
            <a:xfrm>
              <a:off x="577692" y="88450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125K</a:t>
              </a:r>
            </a:p>
          </p:txBody>
        </p:sp>
        <p:sp>
          <p:nvSpPr>
            <p:cNvPr id="102" name="tx102"/>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4" name="tx104"/>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5" name="tx105"/>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6" name="tx106"/>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7" name="tx107"/>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3" name="tx113"/>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4" name="tx114"/>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5" name="tx115"/>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10002" y="2466929"/>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18" name="tx118"/>
            <p:cNvSpPr/>
            <p:nvPr/>
          </p:nvSpPr>
          <p:spPr>
            <a:xfrm rot="5400000">
              <a:off x="8357106" y="2466929"/>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19" name="pl119"/>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1" name="tx121"/>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2" name="tx122"/>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3" name="rc123"/>
            <p:cNvSpPr/>
            <p:nvPr/>
          </p:nvSpPr>
          <p:spPr>
            <a:xfrm>
              <a:off x="4686533" y="4909475"/>
              <a:ext cx="201456" cy="201456"/>
            </a:xfrm>
            <a:prstGeom prst="rect">
              <a:avLst/>
            </a:prstGeom>
            <a:solidFill>
              <a:srgbClr val="E2231A">
                <a:alpha val="100000"/>
              </a:srgbClr>
            </a:solidFill>
          </p:spPr>
          <p:txBody>
            <a:bodyPr/>
            <a:lstStyle/>
            <a:p/>
          </p:txBody>
        </p:sp>
        <p:sp>
          <p:nvSpPr>
            <p:cNvPr id="124" name="rc124"/>
            <p:cNvSpPr/>
            <p:nvPr/>
          </p:nvSpPr>
          <p:spPr>
            <a:xfrm>
              <a:off x="5650692" y="4909475"/>
              <a:ext cx="201456" cy="201456"/>
            </a:xfrm>
            <a:prstGeom prst="rect">
              <a:avLst/>
            </a:prstGeom>
            <a:solidFill>
              <a:srgbClr val="B3B3B3">
                <a:alpha val="100000"/>
              </a:srgbClr>
            </a:solidFill>
          </p:spPr>
          <p:txBody>
            <a:bodyPr/>
            <a:lstStyle/>
            <a:p/>
          </p:txBody>
        </p:sp>
        <p:sp>
          <p:nvSpPr>
            <p:cNvPr id="125" name="tx125"/>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6" name="tx126"/>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7" name="tx127"/>
            <p:cNvSpPr/>
            <p:nvPr/>
          </p:nvSpPr>
          <p:spPr>
            <a:xfrm>
              <a:off x="966584" y="467611"/>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28" name="tx128"/>
            <p:cNvSpPr/>
            <p:nvPr/>
          </p:nvSpPr>
          <p:spPr>
            <a:xfrm>
              <a:off x="966584" y="660204"/>
              <a:ext cx="12956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Cuba, 2000-2024</a:t>
              </a:r>
            </a:p>
          </p:txBody>
        </p:sp>
        <p:sp>
          <p:nvSpPr>
            <p:cNvPr id="129" name="pl129"/>
            <p:cNvSpPr/>
            <p:nvPr/>
          </p:nvSpPr>
          <p:spPr>
            <a:xfrm>
              <a:off x="242674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465812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688950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3" name="pl133"/>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4" name="pl134"/>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5" name="pl135"/>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54243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77381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00519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1054" y="5774644"/>
              <a:ext cx="6019151" cy="162162"/>
            </a:xfrm>
            <a:prstGeom prst="rect">
              <a:avLst/>
            </a:prstGeom>
            <a:solidFill>
              <a:srgbClr val="E2231A">
                <a:alpha val="100000"/>
              </a:srgbClr>
            </a:solidFill>
          </p:spPr>
          <p:txBody>
            <a:bodyPr/>
            <a:lstStyle/>
            <a:p/>
          </p:txBody>
        </p:sp>
        <p:sp>
          <p:nvSpPr>
            <p:cNvPr id="140" name="rc140"/>
            <p:cNvSpPr/>
            <p:nvPr/>
          </p:nvSpPr>
          <p:spPr>
            <a:xfrm>
              <a:off x="1311054" y="5571941"/>
              <a:ext cx="5333001" cy="162162"/>
            </a:xfrm>
            <a:prstGeom prst="rect">
              <a:avLst/>
            </a:prstGeom>
            <a:solidFill>
              <a:srgbClr val="E2231A">
                <a:alpha val="100000"/>
              </a:srgbClr>
            </a:solidFill>
          </p:spPr>
          <p:txBody>
            <a:bodyPr/>
            <a:lstStyle/>
            <a:p/>
          </p:txBody>
        </p:sp>
        <p:sp>
          <p:nvSpPr>
            <p:cNvPr id="141" name="rc141"/>
            <p:cNvSpPr/>
            <p:nvPr/>
          </p:nvSpPr>
          <p:spPr>
            <a:xfrm>
              <a:off x="1311054" y="5369238"/>
              <a:ext cx="5260481" cy="162162"/>
            </a:xfrm>
            <a:prstGeom prst="rect">
              <a:avLst/>
            </a:prstGeom>
            <a:solidFill>
              <a:srgbClr val="E2231A">
                <a:alpha val="100000"/>
              </a:srgbClr>
            </a:solidFill>
          </p:spPr>
          <p:txBody>
            <a:bodyPr/>
            <a:lstStyle/>
            <a:p/>
          </p:txBody>
        </p:sp>
        <p:sp>
          <p:nvSpPr>
            <p:cNvPr id="142" name="rc142"/>
            <p:cNvSpPr/>
            <p:nvPr/>
          </p:nvSpPr>
          <p:spPr>
            <a:xfrm>
              <a:off x="7330205" y="5774644"/>
              <a:ext cx="870238" cy="162162"/>
            </a:xfrm>
            <a:prstGeom prst="rect">
              <a:avLst/>
            </a:prstGeom>
            <a:solidFill>
              <a:srgbClr val="B3B3B3">
                <a:alpha val="100000"/>
              </a:srgbClr>
            </a:solidFill>
          </p:spPr>
          <p:txBody>
            <a:bodyPr/>
            <a:lstStyle/>
            <a:p/>
          </p:txBody>
        </p:sp>
        <p:sp>
          <p:nvSpPr>
            <p:cNvPr id="143" name="rc143"/>
            <p:cNvSpPr/>
            <p:nvPr/>
          </p:nvSpPr>
          <p:spPr>
            <a:xfrm>
              <a:off x="6644055" y="5571941"/>
              <a:ext cx="948337" cy="162162"/>
            </a:xfrm>
            <a:prstGeom prst="rect">
              <a:avLst/>
            </a:prstGeom>
            <a:solidFill>
              <a:srgbClr val="B3B3B3">
                <a:alpha val="100000"/>
              </a:srgbClr>
            </a:solidFill>
          </p:spPr>
          <p:txBody>
            <a:bodyPr/>
            <a:lstStyle/>
            <a:p/>
          </p:txBody>
        </p:sp>
        <p:sp>
          <p:nvSpPr>
            <p:cNvPr id="144" name="rc144"/>
            <p:cNvSpPr/>
            <p:nvPr/>
          </p:nvSpPr>
          <p:spPr>
            <a:xfrm>
              <a:off x="6571536" y="5369238"/>
              <a:ext cx="965072" cy="162162"/>
            </a:xfrm>
            <a:prstGeom prst="rect">
              <a:avLst/>
            </a:prstGeom>
            <a:solidFill>
              <a:srgbClr val="B3B3B3">
                <a:alpha val="100000"/>
              </a:srgbClr>
            </a:solidFill>
          </p:spPr>
          <p:txBody>
            <a:bodyPr/>
            <a:lstStyle/>
            <a:p/>
          </p:txBody>
        </p:sp>
        <p:sp>
          <p:nvSpPr>
            <p:cNvPr id="145" name="tx145"/>
            <p:cNvSpPr/>
            <p:nvPr/>
          </p:nvSpPr>
          <p:spPr>
            <a:xfrm>
              <a:off x="8280816"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46" name="tx146"/>
            <p:cNvSpPr/>
            <p:nvPr/>
          </p:nvSpPr>
          <p:spPr>
            <a:xfrm>
              <a:off x="7672765"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47" name="tx147"/>
            <p:cNvSpPr/>
            <p:nvPr/>
          </p:nvSpPr>
          <p:spPr>
            <a:xfrm>
              <a:off x="7616980"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48" name="tx148"/>
            <p:cNvSpPr/>
            <p:nvPr/>
          </p:nvSpPr>
          <p:spPr>
            <a:xfrm>
              <a:off x="4240257"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49" name="tx149"/>
            <p:cNvSpPr/>
            <p:nvPr/>
          </p:nvSpPr>
          <p:spPr>
            <a:xfrm>
              <a:off x="3945400" y="561129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50" name="tx150"/>
            <p:cNvSpPr/>
            <p:nvPr/>
          </p:nvSpPr>
          <p:spPr>
            <a:xfrm>
              <a:off x="3875377" y="540859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1" name="tx151"/>
            <p:cNvSpPr/>
            <p:nvPr/>
          </p:nvSpPr>
          <p:spPr>
            <a:xfrm>
              <a:off x="7651189" y="5812589"/>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2" name="tx152"/>
            <p:cNvSpPr/>
            <p:nvPr/>
          </p:nvSpPr>
          <p:spPr>
            <a:xfrm>
              <a:off x="7004088" y="560988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3" name="tx153"/>
            <p:cNvSpPr/>
            <p:nvPr/>
          </p:nvSpPr>
          <p:spPr>
            <a:xfrm>
              <a:off x="6939936" y="540718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4" name="tx154"/>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5" name="tx155"/>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a:off x="1167363"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58" name="tx158"/>
            <p:cNvSpPr/>
            <p:nvPr/>
          </p:nvSpPr>
          <p:spPr>
            <a:xfrm>
              <a:off x="3398745"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0.4K</a:t>
              </a:r>
            </a:p>
          </p:txBody>
        </p:sp>
        <p:sp>
          <p:nvSpPr>
            <p:cNvPr id="159" name="tx159"/>
            <p:cNvSpPr/>
            <p:nvPr/>
          </p:nvSpPr>
          <p:spPr>
            <a:xfrm>
              <a:off x="5630126"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0.8K</a:t>
              </a:r>
            </a:p>
          </p:txBody>
        </p:sp>
        <p:sp>
          <p:nvSpPr>
            <p:cNvPr id="160" name="tx160"/>
            <p:cNvSpPr/>
            <p:nvPr/>
          </p:nvSpPr>
          <p:spPr>
            <a:xfrm>
              <a:off x="7861508" y="6039568"/>
              <a:ext cx="287380"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1.2K</a:t>
              </a:r>
            </a:p>
          </p:txBody>
        </p:sp>
        <p:sp>
          <p:nvSpPr>
            <p:cNvPr id="161" name="tx161"/>
            <p:cNvSpPr/>
            <p:nvPr/>
          </p:nvSpPr>
          <p:spPr>
            <a:xfrm>
              <a:off x="3497801" y="617306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62" name="tx162"/>
            <p:cNvSpPr/>
            <p:nvPr/>
          </p:nvSpPr>
          <p:spPr>
            <a:xfrm>
              <a:off x="3948074"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63" name="tx163"/>
            <p:cNvSpPr/>
            <p:nvPr/>
          </p:nvSpPr>
          <p:spPr>
            <a:xfrm>
              <a:off x="4581526" y="6499905"/>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reciben MCV1 -por lo general a los 9 o 12 meses, dependiendo del calendario nacional de vacunación- se mantuvo constante en el 99%. Esta cifra es similar a la de 2019, donde la cobertura fue del 99 %.
&amp;lt;1.000 niños no recibieron la primera dosis de rutina de la vacuna contra el sarampión.
La MCV2 se administra normalmente a niños de entre 18 meses y cinco años. La cobertura de MCV2 se mantuvo constante en el 99% en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27158"/>
              <a:ext cx="3397293" cy="138429"/>
            </a:xfrm>
            <a:custGeom>
              <a:avLst/>
              <a:pathLst>
                <a:path w="3397293" h="138429">
                  <a:moveTo>
                    <a:pt x="0" y="138429"/>
                  </a:moveTo>
                  <a:lnTo>
                    <a:pt x="141553" y="83057"/>
                  </a:lnTo>
                  <a:lnTo>
                    <a:pt x="283107" y="27685"/>
                  </a:lnTo>
                  <a:lnTo>
                    <a:pt x="424661" y="0"/>
                  </a:lnTo>
                  <a:lnTo>
                    <a:pt x="566215" y="0"/>
                  </a:lnTo>
                  <a:lnTo>
                    <a:pt x="707769" y="27685"/>
                  </a:lnTo>
                  <a:lnTo>
                    <a:pt x="849323" y="83057"/>
                  </a:lnTo>
                  <a:lnTo>
                    <a:pt x="990877" y="55371"/>
                  </a:lnTo>
                  <a:lnTo>
                    <a:pt x="1132431" y="27685"/>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27685"/>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37902"/>
              <a:ext cx="3397293" cy="387603"/>
            </a:xfrm>
            <a:custGeom>
              <a:avLst/>
              <a:pathLst>
                <a:path w="3397293" h="387603">
                  <a:moveTo>
                    <a:pt x="0" y="55371"/>
                  </a:moveTo>
                  <a:lnTo>
                    <a:pt x="141553" y="0"/>
                  </a:lnTo>
                  <a:lnTo>
                    <a:pt x="283107" y="55371"/>
                  </a:lnTo>
                  <a:lnTo>
                    <a:pt x="424661" y="27685"/>
                  </a:lnTo>
                  <a:lnTo>
                    <a:pt x="566215" y="55371"/>
                  </a:lnTo>
                  <a:lnTo>
                    <a:pt x="707769" y="83057"/>
                  </a:lnTo>
                  <a:lnTo>
                    <a:pt x="849323" y="27685"/>
                  </a:lnTo>
                  <a:lnTo>
                    <a:pt x="990877" y="27685"/>
                  </a:lnTo>
                  <a:lnTo>
                    <a:pt x="1132431" y="0"/>
                  </a:lnTo>
                  <a:lnTo>
                    <a:pt x="1273984" y="27685"/>
                  </a:lnTo>
                  <a:lnTo>
                    <a:pt x="1415538" y="55371"/>
                  </a:lnTo>
                  <a:lnTo>
                    <a:pt x="1557092" y="27685"/>
                  </a:lnTo>
                  <a:lnTo>
                    <a:pt x="1698646" y="0"/>
                  </a:lnTo>
                  <a:lnTo>
                    <a:pt x="1840200" y="83057"/>
                  </a:lnTo>
                  <a:lnTo>
                    <a:pt x="1981754" y="55371"/>
                  </a:lnTo>
                  <a:lnTo>
                    <a:pt x="2123308" y="55371"/>
                  </a:lnTo>
                  <a:lnTo>
                    <a:pt x="2264862" y="55371"/>
                  </a:lnTo>
                  <a:lnTo>
                    <a:pt x="2406416" y="249173"/>
                  </a:lnTo>
                  <a:lnTo>
                    <a:pt x="2547969" y="110743"/>
                  </a:lnTo>
                  <a:lnTo>
                    <a:pt x="2689523" y="249173"/>
                  </a:lnTo>
                  <a:lnTo>
                    <a:pt x="2831077" y="304545"/>
                  </a:lnTo>
                  <a:lnTo>
                    <a:pt x="2972631" y="332231"/>
                  </a:lnTo>
                  <a:lnTo>
                    <a:pt x="3114185" y="387603"/>
                  </a:lnTo>
                  <a:lnTo>
                    <a:pt x="3255739" y="332231"/>
                  </a:lnTo>
                  <a:lnTo>
                    <a:pt x="3397293" y="24917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27158"/>
              <a:ext cx="3397293" cy="138429"/>
            </a:xfrm>
            <a:custGeom>
              <a:avLst/>
              <a:pathLst>
                <a:path w="3397293" h="138429">
                  <a:moveTo>
                    <a:pt x="0" y="138429"/>
                  </a:moveTo>
                  <a:lnTo>
                    <a:pt x="141553" y="83057"/>
                  </a:lnTo>
                  <a:lnTo>
                    <a:pt x="283107" y="27685"/>
                  </a:lnTo>
                  <a:lnTo>
                    <a:pt x="424661" y="0"/>
                  </a:lnTo>
                  <a:lnTo>
                    <a:pt x="566215" y="0"/>
                  </a:lnTo>
                  <a:lnTo>
                    <a:pt x="707769" y="27685"/>
                  </a:lnTo>
                  <a:lnTo>
                    <a:pt x="849323" y="83057"/>
                  </a:lnTo>
                  <a:lnTo>
                    <a:pt x="990877" y="55371"/>
                  </a:lnTo>
                  <a:lnTo>
                    <a:pt x="1132431" y="27685"/>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27685"/>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221487"/>
            </a:xfrm>
            <a:custGeom>
              <a:avLst/>
              <a:pathLst>
                <a:path w="0" h="221487">
                  <a:moveTo>
                    <a:pt x="0" y="0"/>
                  </a:moveTo>
                  <a:lnTo>
                    <a:pt x="0" y="221487"/>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32" name="pl32"/>
            <p:cNvSpPr/>
            <p:nvPr/>
          </p:nvSpPr>
          <p:spPr>
            <a:xfrm>
              <a:off x="1120965" y="1027158"/>
              <a:ext cx="3397293" cy="138429"/>
            </a:xfrm>
            <a:custGeom>
              <a:avLst/>
              <a:pathLst>
                <a:path w="3397293" h="138429">
                  <a:moveTo>
                    <a:pt x="0" y="138429"/>
                  </a:moveTo>
                  <a:lnTo>
                    <a:pt x="141553" y="83057"/>
                  </a:lnTo>
                  <a:lnTo>
                    <a:pt x="283107" y="27685"/>
                  </a:lnTo>
                  <a:lnTo>
                    <a:pt x="424661" y="0"/>
                  </a:lnTo>
                  <a:lnTo>
                    <a:pt x="566215" y="0"/>
                  </a:lnTo>
                  <a:lnTo>
                    <a:pt x="707769" y="27685"/>
                  </a:lnTo>
                  <a:lnTo>
                    <a:pt x="849323" y="83057"/>
                  </a:lnTo>
                  <a:lnTo>
                    <a:pt x="990877" y="55371"/>
                  </a:lnTo>
                  <a:lnTo>
                    <a:pt x="1132431" y="27685"/>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27685"/>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466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8318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8318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75786"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824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0281" y="472787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Cuba</a:t>
              </a:r>
            </a:p>
          </p:txBody>
        </p:sp>
        <p:sp>
          <p:nvSpPr>
            <p:cNvPr id="60" name="tx60"/>
            <p:cNvSpPr/>
            <p:nvPr/>
          </p:nvSpPr>
          <p:spPr>
            <a:xfrm>
              <a:off x="274288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05340"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33563" y="481497"/>
              <a:ext cx="237209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Cuba, 2000-2024</a:t>
              </a:r>
            </a:p>
          </p:txBody>
        </p:sp>
        <p:sp>
          <p:nvSpPr>
            <p:cNvPr id="63" name="pl63"/>
            <p:cNvSpPr/>
            <p:nvPr/>
          </p:nvSpPr>
          <p:spPr>
            <a:xfrm>
              <a:off x="5267799" y="37680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130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580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2030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40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855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6305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7755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485558"/>
              <a:ext cx="3397293" cy="427504"/>
            </a:xfrm>
            <a:custGeom>
              <a:avLst/>
              <a:pathLst>
                <a:path w="3397293" h="427504">
                  <a:moveTo>
                    <a:pt x="0" y="427504"/>
                  </a:moveTo>
                  <a:lnTo>
                    <a:pt x="141553" y="256502"/>
                  </a:lnTo>
                  <a:lnTo>
                    <a:pt x="283107" y="85500"/>
                  </a:lnTo>
                  <a:lnTo>
                    <a:pt x="424661" y="0"/>
                  </a:lnTo>
                  <a:lnTo>
                    <a:pt x="566215" y="0"/>
                  </a:lnTo>
                  <a:lnTo>
                    <a:pt x="707769" y="85500"/>
                  </a:lnTo>
                  <a:lnTo>
                    <a:pt x="849323" y="256502"/>
                  </a:lnTo>
                  <a:lnTo>
                    <a:pt x="990877" y="171001"/>
                  </a:lnTo>
                  <a:lnTo>
                    <a:pt x="1132431" y="8550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8550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79" name="pl79"/>
            <p:cNvSpPr/>
            <p:nvPr/>
          </p:nvSpPr>
          <p:spPr>
            <a:xfrm>
              <a:off x="5437664" y="2485558"/>
              <a:ext cx="3397293" cy="1282513"/>
            </a:xfrm>
            <a:custGeom>
              <a:avLst/>
              <a:pathLst>
                <a:path w="3397293" h="1282513">
                  <a:moveTo>
                    <a:pt x="0" y="1282513"/>
                  </a:moveTo>
                  <a:lnTo>
                    <a:pt x="141553" y="1197012"/>
                  </a:lnTo>
                  <a:lnTo>
                    <a:pt x="283107" y="1197012"/>
                  </a:lnTo>
                  <a:lnTo>
                    <a:pt x="424661" y="1111511"/>
                  </a:lnTo>
                  <a:lnTo>
                    <a:pt x="566215" y="940509"/>
                  </a:lnTo>
                  <a:lnTo>
                    <a:pt x="707769" y="769507"/>
                  </a:lnTo>
                  <a:lnTo>
                    <a:pt x="849323" y="598506"/>
                  </a:lnTo>
                  <a:lnTo>
                    <a:pt x="990877" y="598506"/>
                  </a:lnTo>
                  <a:lnTo>
                    <a:pt x="1132431" y="427504"/>
                  </a:lnTo>
                  <a:lnTo>
                    <a:pt x="1273984" y="256502"/>
                  </a:lnTo>
                  <a:lnTo>
                    <a:pt x="1415538" y="171001"/>
                  </a:lnTo>
                  <a:lnTo>
                    <a:pt x="1557092" y="171001"/>
                  </a:lnTo>
                  <a:lnTo>
                    <a:pt x="1698646" y="171001"/>
                  </a:lnTo>
                  <a:lnTo>
                    <a:pt x="1840200" y="171001"/>
                  </a:lnTo>
                  <a:lnTo>
                    <a:pt x="1981754" y="171001"/>
                  </a:lnTo>
                  <a:lnTo>
                    <a:pt x="2123308" y="171001"/>
                  </a:lnTo>
                  <a:lnTo>
                    <a:pt x="2264862" y="85500"/>
                  </a:lnTo>
                  <a:lnTo>
                    <a:pt x="2406416" y="85500"/>
                  </a:lnTo>
                  <a:lnTo>
                    <a:pt x="2547969" y="0"/>
                  </a:lnTo>
                  <a:lnTo>
                    <a:pt x="2689523" y="0"/>
                  </a:lnTo>
                  <a:lnTo>
                    <a:pt x="2831077" y="256502"/>
                  </a:lnTo>
                  <a:lnTo>
                    <a:pt x="2972631" y="427504"/>
                  </a:lnTo>
                  <a:lnTo>
                    <a:pt x="3114185" y="256502"/>
                  </a:lnTo>
                  <a:lnTo>
                    <a:pt x="3255739" y="256502"/>
                  </a:lnTo>
                  <a:lnTo>
                    <a:pt x="3397293" y="171001"/>
                  </a:lnTo>
                </a:path>
              </a:pathLst>
            </a:custGeom>
            <a:ln w="27101" cap="flat">
              <a:solidFill>
                <a:srgbClr val="80BD41">
                  <a:alpha val="100000"/>
                </a:srgbClr>
              </a:solidFill>
              <a:prstDash val="solid"/>
              <a:round/>
            </a:ln>
          </p:spPr>
          <p:txBody>
            <a:bodyPr/>
            <a:lstStyle/>
            <a:p/>
          </p:txBody>
        </p:sp>
        <p:sp>
          <p:nvSpPr>
            <p:cNvPr id="80" name="pl80"/>
            <p:cNvSpPr/>
            <p:nvPr/>
          </p:nvSpPr>
          <p:spPr>
            <a:xfrm>
              <a:off x="5437664" y="1716050"/>
              <a:ext cx="3397293" cy="1197012"/>
            </a:xfrm>
            <a:custGeom>
              <a:avLst/>
              <a:pathLst>
                <a:path w="3397293" h="1197012">
                  <a:moveTo>
                    <a:pt x="0" y="171001"/>
                  </a:moveTo>
                  <a:lnTo>
                    <a:pt x="141553" y="0"/>
                  </a:lnTo>
                  <a:lnTo>
                    <a:pt x="283107" y="171001"/>
                  </a:lnTo>
                  <a:lnTo>
                    <a:pt x="424661" y="85500"/>
                  </a:lnTo>
                  <a:lnTo>
                    <a:pt x="566215" y="171001"/>
                  </a:lnTo>
                  <a:lnTo>
                    <a:pt x="707769" y="256502"/>
                  </a:lnTo>
                  <a:lnTo>
                    <a:pt x="849323" y="85500"/>
                  </a:lnTo>
                  <a:lnTo>
                    <a:pt x="990877" y="85500"/>
                  </a:lnTo>
                  <a:lnTo>
                    <a:pt x="1132431" y="0"/>
                  </a:lnTo>
                  <a:lnTo>
                    <a:pt x="1273984" y="85500"/>
                  </a:lnTo>
                  <a:lnTo>
                    <a:pt x="1415538" y="171001"/>
                  </a:lnTo>
                  <a:lnTo>
                    <a:pt x="1557092" y="85500"/>
                  </a:lnTo>
                  <a:lnTo>
                    <a:pt x="1698646" y="0"/>
                  </a:lnTo>
                  <a:lnTo>
                    <a:pt x="1840200" y="256502"/>
                  </a:lnTo>
                  <a:lnTo>
                    <a:pt x="1981754" y="171001"/>
                  </a:lnTo>
                  <a:lnTo>
                    <a:pt x="2123308" y="171001"/>
                  </a:lnTo>
                  <a:lnTo>
                    <a:pt x="2264862" y="171001"/>
                  </a:lnTo>
                  <a:lnTo>
                    <a:pt x="2406416" y="769507"/>
                  </a:lnTo>
                  <a:lnTo>
                    <a:pt x="2547969" y="342003"/>
                  </a:lnTo>
                  <a:lnTo>
                    <a:pt x="2689523" y="769507"/>
                  </a:lnTo>
                  <a:lnTo>
                    <a:pt x="2831077" y="940509"/>
                  </a:lnTo>
                  <a:lnTo>
                    <a:pt x="2972631" y="1026010"/>
                  </a:lnTo>
                  <a:lnTo>
                    <a:pt x="3114185" y="1197012"/>
                  </a:lnTo>
                  <a:lnTo>
                    <a:pt x="3255739" y="1026010"/>
                  </a:lnTo>
                  <a:lnTo>
                    <a:pt x="3397293" y="769507"/>
                  </a:lnTo>
                </a:path>
              </a:pathLst>
            </a:custGeom>
            <a:ln w="27101" cap="flat">
              <a:solidFill>
                <a:srgbClr val="961A49">
                  <a:alpha val="100000"/>
                </a:srgbClr>
              </a:solidFill>
              <a:prstDash val="solid"/>
              <a:round/>
            </a:ln>
          </p:spPr>
          <p:txBody>
            <a:bodyPr/>
            <a:lstStyle/>
            <a:p/>
          </p:txBody>
        </p:sp>
        <p:sp>
          <p:nvSpPr>
            <p:cNvPr id="81" name="pl81"/>
            <p:cNvSpPr/>
            <p:nvPr/>
          </p:nvSpPr>
          <p:spPr>
            <a:xfrm>
              <a:off x="5437664" y="248555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485558"/>
              <a:ext cx="3397293" cy="427504"/>
            </a:xfrm>
            <a:custGeom>
              <a:avLst/>
              <a:pathLst>
                <a:path w="3397293" h="427504">
                  <a:moveTo>
                    <a:pt x="0" y="427504"/>
                  </a:moveTo>
                  <a:lnTo>
                    <a:pt x="141553" y="256502"/>
                  </a:lnTo>
                  <a:lnTo>
                    <a:pt x="283107" y="85500"/>
                  </a:lnTo>
                  <a:lnTo>
                    <a:pt x="424661" y="0"/>
                  </a:lnTo>
                  <a:lnTo>
                    <a:pt x="566215" y="0"/>
                  </a:lnTo>
                  <a:lnTo>
                    <a:pt x="707769" y="85500"/>
                  </a:lnTo>
                  <a:lnTo>
                    <a:pt x="849323" y="256502"/>
                  </a:lnTo>
                  <a:lnTo>
                    <a:pt x="990877" y="171001"/>
                  </a:lnTo>
                  <a:lnTo>
                    <a:pt x="1132431" y="8550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8550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79249"/>
              <a:ext cx="0" cy="1333813"/>
            </a:xfrm>
            <a:custGeom>
              <a:avLst/>
              <a:pathLst>
                <a:path w="0" h="1333813">
                  <a:moveTo>
                    <a:pt x="0" y="133381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79249"/>
              <a:ext cx="0" cy="991810"/>
            </a:xfrm>
            <a:custGeom>
              <a:avLst/>
              <a:pathLst>
                <a:path w="0" h="991810">
                  <a:moveTo>
                    <a:pt x="0" y="99181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79249"/>
              <a:ext cx="0" cy="906309"/>
            </a:xfrm>
            <a:custGeom>
              <a:avLst/>
              <a:pathLst>
                <a:path w="0" h="906309">
                  <a:moveTo>
                    <a:pt x="0" y="90630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79249"/>
              <a:ext cx="0" cy="906309"/>
            </a:xfrm>
            <a:custGeom>
              <a:avLst/>
              <a:pathLst>
                <a:path w="0" h="906309">
                  <a:moveTo>
                    <a:pt x="0" y="90630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79249"/>
              <a:ext cx="0" cy="906309"/>
            </a:xfrm>
            <a:custGeom>
              <a:avLst/>
              <a:pathLst>
                <a:path w="0" h="906309">
                  <a:moveTo>
                    <a:pt x="0" y="90630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79249"/>
              <a:ext cx="0" cy="906309"/>
            </a:xfrm>
            <a:custGeom>
              <a:avLst/>
              <a:pathLst>
                <a:path w="0" h="906309">
                  <a:moveTo>
                    <a:pt x="0" y="90630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79249"/>
              <a:ext cx="0" cy="906309"/>
            </a:xfrm>
            <a:custGeom>
              <a:avLst/>
              <a:pathLst>
                <a:path w="0" h="906309">
                  <a:moveTo>
                    <a:pt x="0" y="90630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485558"/>
              <a:ext cx="3397293" cy="427504"/>
            </a:xfrm>
            <a:custGeom>
              <a:avLst/>
              <a:pathLst>
                <a:path w="3397293" h="427504">
                  <a:moveTo>
                    <a:pt x="0" y="427504"/>
                  </a:moveTo>
                  <a:lnTo>
                    <a:pt x="141553" y="256502"/>
                  </a:lnTo>
                  <a:lnTo>
                    <a:pt x="283107" y="85500"/>
                  </a:lnTo>
                  <a:lnTo>
                    <a:pt x="424661" y="0"/>
                  </a:lnTo>
                  <a:lnTo>
                    <a:pt x="566215" y="0"/>
                  </a:lnTo>
                  <a:lnTo>
                    <a:pt x="707769" y="85500"/>
                  </a:lnTo>
                  <a:lnTo>
                    <a:pt x="849323" y="256502"/>
                  </a:lnTo>
                  <a:lnTo>
                    <a:pt x="990877" y="171001"/>
                  </a:lnTo>
                  <a:lnTo>
                    <a:pt x="1132431" y="8550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8550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1" name="tx91"/>
            <p:cNvSpPr/>
            <p:nvPr/>
          </p:nvSpPr>
          <p:spPr>
            <a:xfrm>
              <a:off x="5389469" y="150598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097238" y="15059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823058" y="15046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530827" y="15046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7042" y="15046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3258" y="15046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804812" y="15046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2429" y="261744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4451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28845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43344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5784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72342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2" name="pl112"/>
            <p:cNvSpPr/>
            <p:nvPr/>
          </p:nvSpPr>
          <p:spPr>
            <a:xfrm>
              <a:off x="609988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9988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79248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54939"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66980" y="472787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Cuba</a:t>
              </a:r>
            </a:p>
          </p:txBody>
        </p:sp>
        <p:sp>
          <p:nvSpPr>
            <p:cNvPr id="117" name="tx117"/>
            <p:cNvSpPr/>
            <p:nvPr/>
          </p:nvSpPr>
          <p:spPr>
            <a:xfrm>
              <a:off x="7059584"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22039"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0" name="pl120"/>
            <p:cNvSpPr/>
            <p:nvPr/>
          </p:nvSpPr>
          <p:spPr>
            <a:xfrm>
              <a:off x="233500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37065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40631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44196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5283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38848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424137"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10248"/>
              <a:ext cx="7321564" cy="145351"/>
            </a:xfrm>
            <a:prstGeom prst="rect">
              <a:avLst/>
            </a:prstGeom>
            <a:solidFill>
              <a:srgbClr val="E2231A">
                <a:alpha val="80000"/>
              </a:srgbClr>
            </a:solidFill>
          </p:spPr>
          <p:txBody>
            <a:bodyPr/>
            <a:lstStyle/>
            <a:p/>
          </p:txBody>
        </p:sp>
        <p:sp>
          <p:nvSpPr>
            <p:cNvPr id="132" name="rc132"/>
            <p:cNvSpPr/>
            <p:nvPr/>
          </p:nvSpPr>
          <p:spPr>
            <a:xfrm>
              <a:off x="1317178" y="5528559"/>
              <a:ext cx="6486947" cy="145351"/>
            </a:xfrm>
            <a:prstGeom prst="rect">
              <a:avLst/>
            </a:prstGeom>
            <a:solidFill>
              <a:srgbClr val="E2231A">
                <a:alpha val="80000"/>
              </a:srgbClr>
            </a:solidFill>
          </p:spPr>
          <p:txBody>
            <a:bodyPr/>
            <a:lstStyle/>
            <a:p/>
          </p:txBody>
        </p:sp>
        <p:sp>
          <p:nvSpPr>
            <p:cNvPr id="133" name="rc133"/>
            <p:cNvSpPr/>
            <p:nvPr/>
          </p:nvSpPr>
          <p:spPr>
            <a:xfrm>
              <a:off x="1317178" y="5346869"/>
              <a:ext cx="6398735" cy="145351"/>
            </a:xfrm>
            <a:prstGeom prst="rect">
              <a:avLst/>
            </a:prstGeom>
            <a:solidFill>
              <a:srgbClr val="E2231A">
                <a:alpha val="80000"/>
              </a:srgbClr>
            </a:solidFill>
          </p:spPr>
          <p:txBody>
            <a:bodyPr/>
            <a:lstStyle/>
            <a:p/>
          </p:txBody>
        </p:sp>
        <p:sp>
          <p:nvSpPr>
            <p:cNvPr id="134" name="tx134"/>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119748" y="59670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9" name="tx139"/>
            <p:cNvSpPr/>
            <p:nvPr/>
          </p:nvSpPr>
          <p:spPr>
            <a:xfrm>
              <a:off x="5155401" y="596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0" name="tx140"/>
            <p:cNvSpPr/>
            <p:nvPr/>
          </p:nvSpPr>
          <p:spPr>
            <a:xfrm>
              <a:off x="7191053" y="596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41" name="tx141"/>
            <p:cNvSpPr/>
            <p:nvPr/>
          </p:nvSpPr>
          <p:spPr>
            <a:xfrm>
              <a:off x="951100" y="5067111"/>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2023 y 2024</a:t>
              </a:r>
            </a:p>
          </p:txBody>
        </p:sp>
        <p:sp>
          <p:nvSpPr>
            <p:cNvPr id="142" name="tx142"/>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3" name="tx143"/>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4" name="tx144"/>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MCV1 en Cuba (99%) era 15 puntos porcentuales superior a la media mundial (84%) y 13 puntos porcentuales superior a la media de todos los países de LACR (86%).
La cobertura nacional de MCV1 fue la misma que en 2019 (99%).
Esto equivale a &amp;lt;1.000 niños sin vacunar en 2024, el mismo número de niños sin vacunar que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867041"/>
              <a:ext cx="231165" cy="21865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05448"/>
              <a:ext cx="231165" cy="22481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82262"/>
              <a:ext cx="231165" cy="23713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0669"/>
              <a:ext cx="231165" cy="24329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66686"/>
              <a:ext cx="231165" cy="25869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1004738"/>
              <a:ext cx="231165" cy="304885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1819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46" name="tx46"/>
            <p:cNvSpPr/>
            <p:nvPr/>
          </p:nvSpPr>
          <p:spPr>
            <a:xfrm>
              <a:off x="1144440" y="16902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47" name="tx47"/>
            <p:cNvSpPr/>
            <p:nvPr/>
          </p:nvSpPr>
          <p:spPr>
            <a:xfrm>
              <a:off x="1401290" y="162331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48" name="tx48"/>
            <p:cNvSpPr/>
            <p:nvPr/>
          </p:nvSpPr>
          <p:spPr>
            <a:xfrm>
              <a:off x="1658141" y="159264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9" name="tx49"/>
            <p:cNvSpPr/>
            <p:nvPr/>
          </p:nvSpPr>
          <p:spPr>
            <a:xfrm>
              <a:off x="1914992" y="1495889"/>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50" name="tx50"/>
            <p:cNvSpPr/>
            <p:nvPr/>
          </p:nvSpPr>
          <p:spPr>
            <a:xfrm>
              <a:off x="2171843" y="14275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51" name="tx51"/>
            <p:cNvSpPr/>
            <p:nvPr/>
          </p:nvSpPr>
          <p:spPr>
            <a:xfrm>
              <a:off x="2685544"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428693"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3" name="tx53"/>
            <p:cNvSpPr/>
            <p:nvPr/>
          </p:nvSpPr>
          <p:spPr>
            <a:xfrm>
              <a:off x="2942395" y="13295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54" name="tx54"/>
            <p:cNvSpPr/>
            <p:nvPr/>
          </p:nvSpPr>
          <p:spPr>
            <a:xfrm>
              <a:off x="345609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19924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6" name="tx56"/>
            <p:cNvSpPr/>
            <p:nvPr/>
          </p:nvSpPr>
          <p:spPr>
            <a:xfrm>
              <a:off x="3712947" y="126429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57" name="tx57"/>
            <p:cNvSpPr/>
            <p:nvPr/>
          </p:nvSpPr>
          <p:spPr>
            <a:xfrm>
              <a:off x="3969798" y="1199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58" name="tx58"/>
            <p:cNvSpPr/>
            <p:nvPr/>
          </p:nvSpPr>
          <p:spPr>
            <a:xfrm>
              <a:off x="4226649" y="1133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1" name="tx61"/>
            <p:cNvSpPr/>
            <p:nvPr/>
          </p:nvSpPr>
          <p:spPr>
            <a:xfrm>
              <a:off x="4997201"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3" name="tx63"/>
            <p:cNvSpPr/>
            <p:nvPr/>
          </p:nvSpPr>
          <p:spPr>
            <a:xfrm>
              <a:off x="5510902"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4" name="tx64"/>
            <p:cNvSpPr/>
            <p:nvPr/>
          </p:nvSpPr>
          <p:spPr>
            <a:xfrm>
              <a:off x="6024604"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5767753"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6" name="tx66"/>
            <p:cNvSpPr/>
            <p:nvPr/>
          </p:nvSpPr>
          <p:spPr>
            <a:xfrm>
              <a:off x="6538305"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7" name="tx67"/>
            <p:cNvSpPr/>
            <p:nvPr/>
          </p:nvSpPr>
          <p:spPr>
            <a:xfrm>
              <a:off x="6281455"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8" name="tx68"/>
            <p:cNvSpPr/>
            <p:nvPr/>
          </p:nvSpPr>
          <p:spPr>
            <a:xfrm>
              <a:off x="6795156"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9" name="tx69"/>
            <p:cNvSpPr/>
            <p:nvPr/>
          </p:nvSpPr>
          <p:spPr>
            <a:xfrm>
              <a:off x="7052007"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70" name="tx70"/>
            <p:cNvSpPr/>
            <p:nvPr/>
          </p:nvSpPr>
          <p:spPr>
            <a:xfrm>
              <a:off x="7308858"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1" name="tx71"/>
            <p:cNvSpPr/>
            <p:nvPr/>
          </p:nvSpPr>
          <p:spPr>
            <a:xfrm>
              <a:off x="7565708"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2" name="tx72"/>
            <p:cNvSpPr/>
            <p:nvPr/>
          </p:nvSpPr>
          <p:spPr>
            <a:xfrm>
              <a:off x="8079410"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3" name="tx73"/>
            <p:cNvSpPr/>
            <p:nvPr/>
          </p:nvSpPr>
          <p:spPr>
            <a:xfrm>
              <a:off x="7822559"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4" name="tx74"/>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19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295205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9" name="pg79"/>
            <p:cNvSpPr/>
            <p:nvPr/>
          </p:nvSpPr>
          <p:spPr>
            <a:xfrm>
              <a:off x="1152111" y="28582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28890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665813" y="28120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698334" y="28428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83" name="pg83"/>
            <p:cNvSpPr/>
            <p:nvPr/>
          </p:nvSpPr>
          <p:spPr>
            <a:xfrm>
              <a:off x="1922664" y="276581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955185" y="27966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179514" y="2735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212036" y="27658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693216"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725737" y="27518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2950067" y="26888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2982588" y="272134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1" name="pg91"/>
            <p:cNvSpPr/>
            <p:nvPr/>
          </p:nvSpPr>
          <p:spPr>
            <a:xfrm>
              <a:off x="4491171"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4523693" y="2614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3" name="pg93"/>
            <p:cNvSpPr/>
            <p:nvPr/>
          </p:nvSpPr>
          <p:spPr>
            <a:xfrm>
              <a:off x="5518574" y="25194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5551095" y="25516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5" name="pg95"/>
            <p:cNvSpPr/>
            <p:nvPr/>
          </p:nvSpPr>
          <p:spPr>
            <a:xfrm>
              <a:off x="6002131" y="251943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6034652" y="25503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170980"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5" name="tx105"/>
            <p:cNvSpPr/>
            <p:nvPr/>
          </p:nvSpPr>
          <p:spPr>
            <a:xfrm rot="-5400000">
              <a:off x="1467497"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6" name="tx106"/>
            <p:cNvSpPr/>
            <p:nvPr/>
          </p:nvSpPr>
          <p:spPr>
            <a:xfrm rot="-5400000">
              <a:off x="1840616"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7" name="tx107"/>
            <p:cNvSpPr/>
            <p:nvPr/>
          </p:nvSpPr>
          <p:spPr>
            <a:xfrm rot="-5400000">
              <a:off x="1938497"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08" name="tx108"/>
            <p:cNvSpPr/>
            <p:nvPr/>
          </p:nvSpPr>
          <p:spPr>
            <a:xfrm rot="-5400000">
              <a:off x="2207080"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09" name="tx109"/>
            <p:cNvSpPr/>
            <p:nvPr/>
          </p:nvSpPr>
          <p:spPr>
            <a:xfrm rot="-5400000">
              <a:off x="2533542"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0" name="tx110"/>
            <p:cNvSpPr/>
            <p:nvPr/>
          </p:nvSpPr>
          <p:spPr>
            <a:xfrm rot="-5400000">
              <a:off x="2699022"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11" name="tx111"/>
            <p:cNvSpPr/>
            <p:nvPr/>
          </p:nvSpPr>
          <p:spPr>
            <a:xfrm rot="-5400000">
              <a:off x="2996050"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12" name="tx112"/>
            <p:cNvSpPr/>
            <p:nvPr/>
          </p:nvSpPr>
          <p:spPr>
            <a:xfrm rot="-5400000">
              <a:off x="3151912"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13" name="tx113"/>
            <p:cNvSpPr/>
            <p:nvPr/>
          </p:nvSpPr>
          <p:spPr>
            <a:xfrm rot="-5400000">
              <a:off x="3592221"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4228"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15" name="tx115"/>
            <p:cNvSpPr/>
            <p:nvPr/>
          </p:nvSpPr>
          <p:spPr>
            <a:xfrm rot="-5400000">
              <a:off x="3997157"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16" name="tx116"/>
            <p:cNvSpPr/>
            <p:nvPr/>
          </p:nvSpPr>
          <p:spPr>
            <a:xfrm rot="-5400000">
              <a:off x="4405201"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7" name="tx117"/>
            <p:cNvSpPr/>
            <p:nvPr/>
          </p:nvSpPr>
          <p:spPr>
            <a:xfrm rot="-5400000">
              <a:off x="4097659"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8" name="tx118"/>
            <p:cNvSpPr/>
            <p:nvPr/>
          </p:nvSpPr>
          <p:spPr>
            <a:xfrm rot="-5400000">
              <a:off x="4724155"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9" name="tx119"/>
            <p:cNvSpPr/>
            <p:nvPr/>
          </p:nvSpPr>
          <p:spPr>
            <a:xfrm rot="-5400000">
              <a:off x="5010679"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20" name="tx120"/>
            <p:cNvSpPr/>
            <p:nvPr/>
          </p:nvSpPr>
          <p:spPr>
            <a:xfrm rot="-5400000">
              <a:off x="5405763"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21" name="tx121"/>
            <p:cNvSpPr/>
            <p:nvPr/>
          </p:nvSpPr>
          <p:spPr>
            <a:xfrm rot="-5400000">
              <a:off x="5677211"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2" name="tx122"/>
            <p:cNvSpPr/>
            <p:nvPr/>
          </p:nvSpPr>
          <p:spPr>
            <a:xfrm rot="-5400000">
              <a:off x="5798182"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23" name="tx123"/>
            <p:cNvSpPr/>
            <p:nvPr/>
          </p:nvSpPr>
          <p:spPr>
            <a:xfrm rot="-5400000">
              <a:off x="6008477"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24" name="tx124"/>
            <p:cNvSpPr/>
            <p:nvPr/>
          </p:nvSpPr>
          <p:spPr>
            <a:xfrm rot="-5400000">
              <a:off x="6347388"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25" name="tx125"/>
            <p:cNvSpPr/>
            <p:nvPr/>
          </p:nvSpPr>
          <p:spPr>
            <a:xfrm rot="-5400000">
              <a:off x="6604546"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26" name="tx126"/>
            <p:cNvSpPr/>
            <p:nvPr/>
          </p:nvSpPr>
          <p:spPr>
            <a:xfrm rot="-5400000">
              <a:off x="6400243"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020293"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8" name="tx128"/>
            <p:cNvSpPr/>
            <p:nvPr/>
          </p:nvSpPr>
          <p:spPr>
            <a:xfrm rot="-5400000">
              <a:off x="7058351"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9" name="tx129"/>
            <p:cNvSpPr/>
            <p:nvPr/>
          </p:nvSpPr>
          <p:spPr>
            <a:xfrm rot="-5400000">
              <a:off x="7303469"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30" name="tx130"/>
            <p:cNvSpPr/>
            <p:nvPr/>
          </p:nvSpPr>
          <p:spPr>
            <a:xfrm rot="-5400000">
              <a:off x="7871030"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31" name="tx131"/>
            <p:cNvSpPr/>
            <p:nvPr/>
          </p:nvSpPr>
          <p:spPr>
            <a:xfrm rot="-5400000">
              <a:off x="8237908"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2" name="tx132"/>
            <p:cNvSpPr/>
            <p:nvPr/>
          </p:nvSpPr>
          <p:spPr>
            <a:xfrm rot="-5400000">
              <a:off x="8403251"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33" name="tx133"/>
            <p:cNvSpPr/>
            <p:nvPr/>
          </p:nvSpPr>
          <p:spPr>
            <a:xfrm rot="-5400000">
              <a:off x="798452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7956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cobertura y clasificación del número sin vacunar,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192008" y="6569494"/>
              <a:ext cx="188240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sin vacunar.</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2024, Cuba ocupaba el puesto 30 de 32 países con la cobertura MCV1 más baja (basada en clasificaciones empatadas).
Cuba no estaba entre los 10 países con más niños sin vacunar.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67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49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731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612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494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90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790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672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553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0435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469848"/>
              <a:ext cx="249522" cy="1632848"/>
            </a:xfrm>
            <a:prstGeom prst="rect">
              <a:avLst/>
            </a:prstGeom>
            <a:solidFill>
              <a:srgbClr val="80BD41">
                <a:alpha val="100000"/>
              </a:srgbClr>
            </a:solidFill>
          </p:spPr>
          <p:txBody>
            <a:bodyPr/>
            <a:lstStyle/>
            <a:p/>
          </p:txBody>
        </p:sp>
        <p:sp>
          <p:nvSpPr>
            <p:cNvPr id="27" name="rc27"/>
            <p:cNvSpPr/>
            <p:nvPr/>
          </p:nvSpPr>
          <p:spPr>
            <a:xfrm>
              <a:off x="1296273" y="2365593"/>
              <a:ext cx="249522" cy="104255"/>
            </a:xfrm>
            <a:prstGeom prst="rect">
              <a:avLst/>
            </a:prstGeom>
            <a:solidFill>
              <a:srgbClr val="E2231A">
                <a:alpha val="100000"/>
              </a:srgbClr>
            </a:solidFill>
          </p:spPr>
          <p:txBody>
            <a:bodyPr/>
            <a:lstStyle/>
            <a:p/>
          </p:txBody>
        </p:sp>
        <p:sp>
          <p:nvSpPr>
            <p:cNvPr id="28" name="rc28"/>
            <p:cNvSpPr/>
            <p:nvPr/>
          </p:nvSpPr>
          <p:spPr>
            <a:xfrm>
              <a:off x="1573521" y="2485878"/>
              <a:ext cx="249522" cy="1616818"/>
            </a:xfrm>
            <a:prstGeom prst="rect">
              <a:avLst/>
            </a:prstGeom>
            <a:solidFill>
              <a:srgbClr val="80BD41">
                <a:alpha val="100000"/>
              </a:srgbClr>
            </a:solidFill>
          </p:spPr>
          <p:txBody>
            <a:bodyPr/>
            <a:lstStyle/>
            <a:p/>
          </p:txBody>
        </p:sp>
        <p:sp>
          <p:nvSpPr>
            <p:cNvPr id="29" name="rc29"/>
            <p:cNvSpPr/>
            <p:nvPr/>
          </p:nvSpPr>
          <p:spPr>
            <a:xfrm>
              <a:off x="1573521" y="2418455"/>
              <a:ext cx="249522" cy="67423"/>
            </a:xfrm>
            <a:prstGeom prst="rect">
              <a:avLst/>
            </a:prstGeom>
            <a:solidFill>
              <a:srgbClr val="E2231A">
                <a:alpha val="100000"/>
              </a:srgbClr>
            </a:solidFill>
          </p:spPr>
          <p:txBody>
            <a:bodyPr/>
            <a:lstStyle/>
            <a:p/>
          </p:txBody>
        </p:sp>
        <p:sp>
          <p:nvSpPr>
            <p:cNvPr id="30" name="rc30"/>
            <p:cNvSpPr/>
            <p:nvPr/>
          </p:nvSpPr>
          <p:spPr>
            <a:xfrm>
              <a:off x="1850769" y="2432282"/>
              <a:ext cx="249522" cy="1670414"/>
            </a:xfrm>
            <a:prstGeom prst="rect">
              <a:avLst/>
            </a:prstGeom>
            <a:solidFill>
              <a:srgbClr val="80BD41">
                <a:alpha val="100000"/>
              </a:srgbClr>
            </a:solidFill>
          </p:spPr>
          <p:txBody>
            <a:bodyPr/>
            <a:lstStyle/>
            <a:p/>
          </p:txBody>
        </p:sp>
        <p:sp>
          <p:nvSpPr>
            <p:cNvPr id="31" name="rc31"/>
            <p:cNvSpPr/>
            <p:nvPr/>
          </p:nvSpPr>
          <p:spPr>
            <a:xfrm>
              <a:off x="1850769" y="2398142"/>
              <a:ext cx="249522" cy="34140"/>
            </a:xfrm>
            <a:prstGeom prst="rect">
              <a:avLst/>
            </a:prstGeom>
            <a:solidFill>
              <a:srgbClr val="E2231A">
                <a:alpha val="100000"/>
              </a:srgbClr>
            </a:solidFill>
          </p:spPr>
          <p:txBody>
            <a:bodyPr/>
            <a:lstStyle/>
            <a:p/>
          </p:txBody>
        </p:sp>
        <p:sp>
          <p:nvSpPr>
            <p:cNvPr id="32" name="rc32"/>
            <p:cNvSpPr/>
            <p:nvPr/>
          </p:nvSpPr>
          <p:spPr>
            <a:xfrm>
              <a:off x="2128016" y="2466667"/>
              <a:ext cx="249522" cy="1636030"/>
            </a:xfrm>
            <a:prstGeom prst="rect">
              <a:avLst/>
            </a:prstGeom>
            <a:solidFill>
              <a:srgbClr val="80BD41">
                <a:alpha val="100000"/>
              </a:srgbClr>
            </a:solidFill>
          </p:spPr>
          <p:txBody>
            <a:bodyPr/>
            <a:lstStyle/>
            <a:p/>
          </p:txBody>
        </p:sp>
        <p:sp>
          <p:nvSpPr>
            <p:cNvPr id="33" name="rc33"/>
            <p:cNvSpPr/>
            <p:nvPr/>
          </p:nvSpPr>
          <p:spPr>
            <a:xfrm>
              <a:off x="2128016" y="2450147"/>
              <a:ext cx="249522" cy="16519"/>
            </a:xfrm>
            <a:prstGeom prst="rect">
              <a:avLst/>
            </a:prstGeom>
            <a:solidFill>
              <a:srgbClr val="E2231A">
                <a:alpha val="100000"/>
              </a:srgbClr>
            </a:solidFill>
          </p:spPr>
          <p:txBody>
            <a:bodyPr/>
            <a:lstStyle/>
            <a:p/>
          </p:txBody>
        </p:sp>
        <p:sp>
          <p:nvSpPr>
            <p:cNvPr id="34" name="rc34"/>
            <p:cNvSpPr/>
            <p:nvPr/>
          </p:nvSpPr>
          <p:spPr>
            <a:xfrm>
              <a:off x="2405264" y="2577408"/>
              <a:ext cx="249522" cy="1525289"/>
            </a:xfrm>
            <a:prstGeom prst="rect">
              <a:avLst/>
            </a:prstGeom>
            <a:solidFill>
              <a:srgbClr val="80BD41">
                <a:alpha val="100000"/>
              </a:srgbClr>
            </a:solidFill>
          </p:spPr>
          <p:txBody>
            <a:bodyPr/>
            <a:lstStyle/>
            <a:p/>
          </p:txBody>
        </p:sp>
        <p:sp>
          <p:nvSpPr>
            <p:cNvPr id="35" name="rc35"/>
            <p:cNvSpPr/>
            <p:nvPr/>
          </p:nvSpPr>
          <p:spPr>
            <a:xfrm>
              <a:off x="2405264" y="2561990"/>
              <a:ext cx="249522" cy="15418"/>
            </a:xfrm>
            <a:prstGeom prst="rect">
              <a:avLst/>
            </a:prstGeom>
            <a:solidFill>
              <a:srgbClr val="E2231A">
                <a:alpha val="100000"/>
              </a:srgbClr>
            </a:solidFill>
          </p:spPr>
          <p:txBody>
            <a:bodyPr/>
            <a:lstStyle/>
            <a:p/>
          </p:txBody>
        </p:sp>
        <p:sp>
          <p:nvSpPr>
            <p:cNvPr id="36" name="rc36"/>
            <p:cNvSpPr/>
            <p:nvPr/>
          </p:nvSpPr>
          <p:spPr>
            <a:xfrm>
              <a:off x="2682512" y="2675790"/>
              <a:ext cx="249522" cy="1426907"/>
            </a:xfrm>
            <a:prstGeom prst="rect">
              <a:avLst/>
            </a:prstGeom>
            <a:solidFill>
              <a:srgbClr val="80BD41">
                <a:alpha val="100000"/>
              </a:srgbClr>
            </a:solidFill>
          </p:spPr>
          <p:txBody>
            <a:bodyPr/>
            <a:lstStyle/>
            <a:p/>
          </p:txBody>
        </p:sp>
        <p:sp>
          <p:nvSpPr>
            <p:cNvPr id="37" name="rc37"/>
            <p:cNvSpPr/>
            <p:nvPr/>
          </p:nvSpPr>
          <p:spPr>
            <a:xfrm>
              <a:off x="2682512" y="2646667"/>
              <a:ext cx="249522" cy="29123"/>
            </a:xfrm>
            <a:prstGeom prst="rect">
              <a:avLst/>
            </a:prstGeom>
            <a:solidFill>
              <a:srgbClr val="E2231A">
                <a:alpha val="100000"/>
              </a:srgbClr>
            </a:solidFill>
          </p:spPr>
          <p:txBody>
            <a:bodyPr/>
            <a:lstStyle/>
            <a:p/>
          </p:txBody>
        </p:sp>
        <p:sp>
          <p:nvSpPr>
            <p:cNvPr id="38" name="rc38"/>
            <p:cNvSpPr/>
            <p:nvPr/>
          </p:nvSpPr>
          <p:spPr>
            <a:xfrm>
              <a:off x="2959759" y="2800848"/>
              <a:ext cx="249522" cy="1301849"/>
            </a:xfrm>
            <a:prstGeom prst="rect">
              <a:avLst/>
            </a:prstGeom>
            <a:solidFill>
              <a:srgbClr val="80BD41">
                <a:alpha val="100000"/>
              </a:srgbClr>
            </a:solidFill>
          </p:spPr>
          <p:txBody>
            <a:bodyPr/>
            <a:lstStyle/>
            <a:p/>
          </p:txBody>
        </p:sp>
        <p:sp>
          <p:nvSpPr>
            <p:cNvPr id="39" name="rc39"/>
            <p:cNvSpPr/>
            <p:nvPr/>
          </p:nvSpPr>
          <p:spPr>
            <a:xfrm>
              <a:off x="2959759" y="2746639"/>
              <a:ext cx="249522" cy="54208"/>
            </a:xfrm>
            <a:prstGeom prst="rect">
              <a:avLst/>
            </a:prstGeom>
            <a:solidFill>
              <a:srgbClr val="E2231A">
                <a:alpha val="100000"/>
              </a:srgbClr>
            </a:solidFill>
          </p:spPr>
          <p:txBody>
            <a:bodyPr/>
            <a:lstStyle/>
            <a:p/>
          </p:txBody>
        </p:sp>
        <p:sp>
          <p:nvSpPr>
            <p:cNvPr id="40" name="rc40"/>
            <p:cNvSpPr/>
            <p:nvPr/>
          </p:nvSpPr>
          <p:spPr>
            <a:xfrm>
              <a:off x="3237007" y="2766585"/>
              <a:ext cx="249522" cy="1336111"/>
            </a:xfrm>
            <a:prstGeom prst="rect">
              <a:avLst/>
            </a:prstGeom>
            <a:solidFill>
              <a:srgbClr val="80BD41">
                <a:alpha val="100000"/>
              </a:srgbClr>
            </a:solidFill>
          </p:spPr>
          <p:txBody>
            <a:bodyPr/>
            <a:lstStyle/>
            <a:p/>
          </p:txBody>
        </p:sp>
        <p:sp>
          <p:nvSpPr>
            <p:cNvPr id="41" name="rc41"/>
            <p:cNvSpPr/>
            <p:nvPr/>
          </p:nvSpPr>
          <p:spPr>
            <a:xfrm>
              <a:off x="3237007" y="2725225"/>
              <a:ext cx="249522" cy="41359"/>
            </a:xfrm>
            <a:prstGeom prst="rect">
              <a:avLst/>
            </a:prstGeom>
            <a:solidFill>
              <a:srgbClr val="E2231A">
                <a:alpha val="100000"/>
              </a:srgbClr>
            </a:solidFill>
          </p:spPr>
          <p:txBody>
            <a:bodyPr/>
            <a:lstStyle/>
            <a:p/>
          </p:txBody>
        </p:sp>
        <p:sp>
          <p:nvSpPr>
            <p:cNvPr id="42" name="rc42"/>
            <p:cNvSpPr/>
            <p:nvPr/>
          </p:nvSpPr>
          <p:spPr>
            <a:xfrm>
              <a:off x="3514255" y="2632105"/>
              <a:ext cx="249522" cy="1470591"/>
            </a:xfrm>
            <a:prstGeom prst="rect">
              <a:avLst/>
            </a:prstGeom>
            <a:solidFill>
              <a:srgbClr val="80BD41">
                <a:alpha val="100000"/>
              </a:srgbClr>
            </a:solidFill>
          </p:spPr>
          <p:txBody>
            <a:bodyPr/>
            <a:lstStyle/>
            <a:p/>
          </p:txBody>
        </p:sp>
        <p:sp>
          <p:nvSpPr>
            <p:cNvPr id="43" name="rc43"/>
            <p:cNvSpPr/>
            <p:nvPr/>
          </p:nvSpPr>
          <p:spPr>
            <a:xfrm>
              <a:off x="3514255" y="2602126"/>
              <a:ext cx="249522" cy="29979"/>
            </a:xfrm>
            <a:prstGeom prst="rect">
              <a:avLst/>
            </a:prstGeom>
            <a:solidFill>
              <a:srgbClr val="E2231A">
                <a:alpha val="100000"/>
              </a:srgbClr>
            </a:solidFill>
          </p:spPr>
          <p:txBody>
            <a:bodyPr/>
            <a:lstStyle/>
            <a:p/>
          </p:txBody>
        </p:sp>
        <p:sp>
          <p:nvSpPr>
            <p:cNvPr id="44" name="rc44"/>
            <p:cNvSpPr/>
            <p:nvPr/>
          </p:nvSpPr>
          <p:spPr>
            <a:xfrm>
              <a:off x="3791502" y="2531398"/>
              <a:ext cx="249522" cy="1571298"/>
            </a:xfrm>
            <a:prstGeom prst="rect">
              <a:avLst/>
            </a:prstGeom>
            <a:solidFill>
              <a:srgbClr val="80BD41">
                <a:alpha val="100000"/>
              </a:srgbClr>
            </a:solidFill>
          </p:spPr>
          <p:txBody>
            <a:bodyPr/>
            <a:lstStyle/>
            <a:p/>
          </p:txBody>
        </p:sp>
        <p:sp>
          <p:nvSpPr>
            <p:cNvPr id="45" name="rc45"/>
            <p:cNvSpPr/>
            <p:nvPr/>
          </p:nvSpPr>
          <p:spPr>
            <a:xfrm>
              <a:off x="3791502" y="2515491"/>
              <a:ext cx="249522" cy="15907"/>
            </a:xfrm>
            <a:prstGeom prst="rect">
              <a:avLst/>
            </a:prstGeom>
            <a:solidFill>
              <a:srgbClr val="E2231A">
                <a:alpha val="100000"/>
              </a:srgbClr>
            </a:solidFill>
          </p:spPr>
          <p:txBody>
            <a:bodyPr/>
            <a:lstStyle/>
            <a:p/>
          </p:txBody>
        </p:sp>
        <p:sp>
          <p:nvSpPr>
            <p:cNvPr id="46" name="rc46"/>
            <p:cNvSpPr/>
            <p:nvPr/>
          </p:nvSpPr>
          <p:spPr>
            <a:xfrm>
              <a:off x="4068750" y="2545593"/>
              <a:ext cx="249522" cy="1557104"/>
            </a:xfrm>
            <a:prstGeom prst="rect">
              <a:avLst/>
            </a:prstGeom>
            <a:solidFill>
              <a:srgbClr val="80BD41">
                <a:alpha val="100000"/>
              </a:srgbClr>
            </a:solidFill>
          </p:spPr>
          <p:txBody>
            <a:bodyPr/>
            <a:lstStyle/>
            <a:p/>
          </p:txBody>
        </p:sp>
        <p:sp>
          <p:nvSpPr>
            <p:cNvPr id="47" name="rc47"/>
            <p:cNvSpPr/>
            <p:nvPr/>
          </p:nvSpPr>
          <p:spPr>
            <a:xfrm>
              <a:off x="4068750" y="2529930"/>
              <a:ext cx="249522" cy="15662"/>
            </a:xfrm>
            <a:prstGeom prst="rect">
              <a:avLst/>
            </a:prstGeom>
            <a:solidFill>
              <a:srgbClr val="E2231A">
                <a:alpha val="100000"/>
              </a:srgbClr>
            </a:solidFill>
          </p:spPr>
          <p:txBody>
            <a:bodyPr/>
            <a:lstStyle/>
            <a:p/>
          </p:txBody>
        </p:sp>
        <p:sp>
          <p:nvSpPr>
            <p:cNvPr id="48" name="rc48"/>
            <p:cNvSpPr/>
            <p:nvPr/>
          </p:nvSpPr>
          <p:spPr>
            <a:xfrm>
              <a:off x="4345998" y="2498237"/>
              <a:ext cx="249522" cy="1604459"/>
            </a:xfrm>
            <a:prstGeom prst="rect">
              <a:avLst/>
            </a:prstGeom>
            <a:solidFill>
              <a:srgbClr val="80BD41">
                <a:alpha val="100000"/>
              </a:srgbClr>
            </a:solidFill>
          </p:spPr>
          <p:txBody>
            <a:bodyPr/>
            <a:lstStyle/>
            <a:p/>
          </p:txBody>
        </p:sp>
        <p:sp>
          <p:nvSpPr>
            <p:cNvPr id="49" name="rc49"/>
            <p:cNvSpPr/>
            <p:nvPr/>
          </p:nvSpPr>
          <p:spPr>
            <a:xfrm>
              <a:off x="4345998" y="2482085"/>
              <a:ext cx="249522" cy="16152"/>
            </a:xfrm>
            <a:prstGeom prst="rect">
              <a:avLst/>
            </a:prstGeom>
            <a:solidFill>
              <a:srgbClr val="E2231A">
                <a:alpha val="100000"/>
              </a:srgbClr>
            </a:solidFill>
          </p:spPr>
          <p:txBody>
            <a:bodyPr/>
            <a:lstStyle/>
            <a:p/>
          </p:txBody>
        </p:sp>
        <p:sp>
          <p:nvSpPr>
            <p:cNvPr id="50" name="rc50"/>
            <p:cNvSpPr/>
            <p:nvPr/>
          </p:nvSpPr>
          <p:spPr>
            <a:xfrm>
              <a:off x="4623245" y="2570188"/>
              <a:ext cx="249522" cy="1532508"/>
            </a:xfrm>
            <a:prstGeom prst="rect">
              <a:avLst/>
            </a:prstGeom>
            <a:solidFill>
              <a:srgbClr val="80BD41">
                <a:alpha val="100000"/>
              </a:srgbClr>
            </a:solidFill>
          </p:spPr>
          <p:txBody>
            <a:bodyPr/>
            <a:lstStyle/>
            <a:p/>
          </p:txBody>
        </p:sp>
        <p:sp>
          <p:nvSpPr>
            <p:cNvPr id="51" name="rc51"/>
            <p:cNvSpPr/>
            <p:nvPr/>
          </p:nvSpPr>
          <p:spPr>
            <a:xfrm>
              <a:off x="4623245" y="2554770"/>
              <a:ext cx="249522" cy="15418"/>
            </a:xfrm>
            <a:prstGeom prst="rect">
              <a:avLst/>
            </a:prstGeom>
            <a:solidFill>
              <a:srgbClr val="E2231A">
                <a:alpha val="100000"/>
              </a:srgbClr>
            </a:solidFill>
          </p:spPr>
          <p:txBody>
            <a:bodyPr/>
            <a:lstStyle/>
            <a:p/>
          </p:txBody>
        </p:sp>
        <p:sp>
          <p:nvSpPr>
            <p:cNvPr id="52" name="rc52"/>
            <p:cNvSpPr/>
            <p:nvPr/>
          </p:nvSpPr>
          <p:spPr>
            <a:xfrm>
              <a:off x="4900493" y="2582425"/>
              <a:ext cx="249522" cy="1520272"/>
            </a:xfrm>
            <a:prstGeom prst="rect">
              <a:avLst/>
            </a:prstGeom>
            <a:solidFill>
              <a:srgbClr val="80BD41">
                <a:alpha val="100000"/>
              </a:srgbClr>
            </a:solidFill>
          </p:spPr>
          <p:txBody>
            <a:bodyPr/>
            <a:lstStyle/>
            <a:p/>
          </p:txBody>
        </p:sp>
        <p:sp>
          <p:nvSpPr>
            <p:cNvPr id="53" name="rc53"/>
            <p:cNvSpPr/>
            <p:nvPr/>
          </p:nvSpPr>
          <p:spPr>
            <a:xfrm>
              <a:off x="4900493" y="2567129"/>
              <a:ext cx="249522" cy="15295"/>
            </a:xfrm>
            <a:prstGeom prst="rect">
              <a:avLst/>
            </a:prstGeom>
            <a:solidFill>
              <a:srgbClr val="E2231A">
                <a:alpha val="100000"/>
              </a:srgbClr>
            </a:solidFill>
          </p:spPr>
          <p:txBody>
            <a:bodyPr/>
            <a:lstStyle/>
            <a:p/>
          </p:txBody>
        </p:sp>
        <p:sp>
          <p:nvSpPr>
            <p:cNvPr id="54" name="rc54"/>
            <p:cNvSpPr/>
            <p:nvPr/>
          </p:nvSpPr>
          <p:spPr>
            <a:xfrm>
              <a:off x="5177741" y="2622683"/>
              <a:ext cx="249522" cy="1480013"/>
            </a:xfrm>
            <a:prstGeom prst="rect">
              <a:avLst/>
            </a:prstGeom>
            <a:solidFill>
              <a:srgbClr val="80BD41">
                <a:alpha val="100000"/>
              </a:srgbClr>
            </a:solidFill>
          </p:spPr>
          <p:txBody>
            <a:bodyPr/>
            <a:lstStyle/>
            <a:p/>
          </p:txBody>
        </p:sp>
        <p:sp>
          <p:nvSpPr>
            <p:cNvPr id="55" name="rc55"/>
            <p:cNvSpPr/>
            <p:nvPr/>
          </p:nvSpPr>
          <p:spPr>
            <a:xfrm>
              <a:off x="5177741" y="2607754"/>
              <a:ext cx="249522" cy="14928"/>
            </a:xfrm>
            <a:prstGeom prst="rect">
              <a:avLst/>
            </a:prstGeom>
            <a:solidFill>
              <a:srgbClr val="E2231A">
                <a:alpha val="100000"/>
              </a:srgbClr>
            </a:solidFill>
          </p:spPr>
          <p:txBody>
            <a:bodyPr/>
            <a:lstStyle/>
            <a:p/>
          </p:txBody>
        </p:sp>
        <p:sp>
          <p:nvSpPr>
            <p:cNvPr id="56" name="rc56"/>
            <p:cNvSpPr/>
            <p:nvPr/>
          </p:nvSpPr>
          <p:spPr>
            <a:xfrm>
              <a:off x="5454988" y="2615341"/>
              <a:ext cx="249522" cy="1487355"/>
            </a:xfrm>
            <a:prstGeom prst="rect">
              <a:avLst/>
            </a:prstGeom>
            <a:solidFill>
              <a:srgbClr val="80BD41">
                <a:alpha val="100000"/>
              </a:srgbClr>
            </a:solidFill>
          </p:spPr>
          <p:txBody>
            <a:bodyPr/>
            <a:lstStyle/>
            <a:p/>
          </p:txBody>
        </p:sp>
        <p:sp>
          <p:nvSpPr>
            <p:cNvPr id="57" name="rc57"/>
            <p:cNvSpPr/>
            <p:nvPr/>
          </p:nvSpPr>
          <p:spPr>
            <a:xfrm>
              <a:off x="5454988" y="2600290"/>
              <a:ext cx="249522" cy="15050"/>
            </a:xfrm>
            <a:prstGeom prst="rect">
              <a:avLst/>
            </a:prstGeom>
            <a:solidFill>
              <a:srgbClr val="E2231A">
                <a:alpha val="100000"/>
              </a:srgbClr>
            </a:solidFill>
          </p:spPr>
          <p:txBody>
            <a:bodyPr/>
            <a:lstStyle/>
            <a:p/>
          </p:txBody>
        </p:sp>
        <p:sp>
          <p:nvSpPr>
            <p:cNvPr id="58" name="rc58"/>
            <p:cNvSpPr/>
            <p:nvPr/>
          </p:nvSpPr>
          <p:spPr>
            <a:xfrm>
              <a:off x="5732236" y="2703444"/>
              <a:ext cx="249522" cy="1399252"/>
            </a:xfrm>
            <a:prstGeom prst="rect">
              <a:avLst/>
            </a:prstGeom>
            <a:solidFill>
              <a:srgbClr val="80BD41">
                <a:alpha val="100000"/>
              </a:srgbClr>
            </a:solidFill>
          </p:spPr>
          <p:txBody>
            <a:bodyPr/>
            <a:lstStyle/>
            <a:p/>
          </p:txBody>
        </p:sp>
        <p:sp>
          <p:nvSpPr>
            <p:cNvPr id="59" name="rc59"/>
            <p:cNvSpPr/>
            <p:nvPr/>
          </p:nvSpPr>
          <p:spPr>
            <a:xfrm>
              <a:off x="5732236" y="2689250"/>
              <a:ext cx="249522" cy="14194"/>
            </a:xfrm>
            <a:prstGeom prst="rect">
              <a:avLst/>
            </a:prstGeom>
            <a:solidFill>
              <a:srgbClr val="E2231A">
                <a:alpha val="100000"/>
              </a:srgbClr>
            </a:solidFill>
          </p:spPr>
          <p:txBody>
            <a:bodyPr/>
            <a:lstStyle/>
            <a:p/>
          </p:txBody>
        </p:sp>
        <p:sp>
          <p:nvSpPr>
            <p:cNvPr id="60" name="rc60"/>
            <p:cNvSpPr/>
            <p:nvPr/>
          </p:nvSpPr>
          <p:spPr>
            <a:xfrm>
              <a:off x="6009484" y="2730854"/>
              <a:ext cx="249522" cy="1371842"/>
            </a:xfrm>
            <a:prstGeom prst="rect">
              <a:avLst/>
            </a:prstGeom>
            <a:solidFill>
              <a:srgbClr val="80BD41">
                <a:alpha val="100000"/>
              </a:srgbClr>
            </a:solidFill>
          </p:spPr>
          <p:txBody>
            <a:bodyPr/>
            <a:lstStyle/>
            <a:p/>
          </p:txBody>
        </p:sp>
        <p:sp>
          <p:nvSpPr>
            <p:cNvPr id="61" name="rc61"/>
            <p:cNvSpPr/>
            <p:nvPr/>
          </p:nvSpPr>
          <p:spPr>
            <a:xfrm>
              <a:off x="6009484" y="2717027"/>
              <a:ext cx="249522" cy="13827"/>
            </a:xfrm>
            <a:prstGeom prst="rect">
              <a:avLst/>
            </a:prstGeom>
            <a:solidFill>
              <a:srgbClr val="E2231A">
                <a:alpha val="100000"/>
              </a:srgbClr>
            </a:solidFill>
          </p:spPr>
          <p:txBody>
            <a:bodyPr/>
            <a:lstStyle/>
            <a:p/>
          </p:txBody>
        </p:sp>
        <p:sp>
          <p:nvSpPr>
            <p:cNvPr id="62" name="rc62"/>
            <p:cNvSpPr/>
            <p:nvPr/>
          </p:nvSpPr>
          <p:spPr>
            <a:xfrm>
              <a:off x="6286731" y="2725837"/>
              <a:ext cx="249522" cy="1376859"/>
            </a:xfrm>
            <a:prstGeom prst="rect">
              <a:avLst/>
            </a:prstGeom>
            <a:solidFill>
              <a:srgbClr val="80BD41">
                <a:alpha val="100000"/>
              </a:srgbClr>
            </a:solidFill>
          </p:spPr>
          <p:txBody>
            <a:bodyPr/>
            <a:lstStyle/>
            <a:p/>
          </p:txBody>
        </p:sp>
        <p:sp>
          <p:nvSpPr>
            <p:cNvPr id="63" name="rc63"/>
            <p:cNvSpPr/>
            <p:nvPr/>
          </p:nvSpPr>
          <p:spPr>
            <a:xfrm>
              <a:off x="6286731" y="2711888"/>
              <a:ext cx="249522" cy="13949"/>
            </a:xfrm>
            <a:prstGeom prst="rect">
              <a:avLst/>
            </a:prstGeom>
            <a:solidFill>
              <a:srgbClr val="E2231A">
                <a:alpha val="100000"/>
              </a:srgbClr>
            </a:solidFill>
          </p:spPr>
          <p:txBody>
            <a:bodyPr/>
            <a:lstStyle/>
            <a:p/>
          </p:txBody>
        </p:sp>
        <p:sp>
          <p:nvSpPr>
            <p:cNvPr id="64" name="rc64"/>
            <p:cNvSpPr/>
            <p:nvPr/>
          </p:nvSpPr>
          <p:spPr>
            <a:xfrm>
              <a:off x="6563979" y="2796075"/>
              <a:ext cx="249522" cy="1306621"/>
            </a:xfrm>
            <a:prstGeom prst="rect">
              <a:avLst/>
            </a:prstGeom>
            <a:solidFill>
              <a:srgbClr val="80BD41">
                <a:alpha val="100000"/>
              </a:srgbClr>
            </a:solidFill>
          </p:spPr>
          <p:txBody>
            <a:bodyPr/>
            <a:lstStyle/>
            <a:p/>
          </p:txBody>
        </p:sp>
        <p:sp>
          <p:nvSpPr>
            <p:cNvPr id="65" name="rc65"/>
            <p:cNvSpPr/>
            <p:nvPr/>
          </p:nvSpPr>
          <p:spPr>
            <a:xfrm>
              <a:off x="6563979" y="2782860"/>
              <a:ext cx="249522" cy="13215"/>
            </a:xfrm>
            <a:prstGeom prst="rect">
              <a:avLst/>
            </a:prstGeom>
            <a:solidFill>
              <a:srgbClr val="E2231A">
                <a:alpha val="100000"/>
              </a:srgbClr>
            </a:solidFill>
          </p:spPr>
          <p:txBody>
            <a:bodyPr/>
            <a:lstStyle/>
            <a:p/>
          </p:txBody>
        </p:sp>
        <p:sp>
          <p:nvSpPr>
            <p:cNvPr id="66" name="rc66"/>
            <p:cNvSpPr/>
            <p:nvPr/>
          </p:nvSpPr>
          <p:spPr>
            <a:xfrm>
              <a:off x="6841227" y="2867047"/>
              <a:ext cx="249522" cy="1235649"/>
            </a:xfrm>
            <a:prstGeom prst="rect">
              <a:avLst/>
            </a:prstGeom>
            <a:solidFill>
              <a:srgbClr val="80BD41">
                <a:alpha val="100000"/>
              </a:srgbClr>
            </a:solidFill>
          </p:spPr>
          <p:txBody>
            <a:bodyPr/>
            <a:lstStyle/>
            <a:p/>
          </p:txBody>
        </p:sp>
        <p:sp>
          <p:nvSpPr>
            <p:cNvPr id="67" name="rc67"/>
            <p:cNvSpPr/>
            <p:nvPr/>
          </p:nvSpPr>
          <p:spPr>
            <a:xfrm>
              <a:off x="6841227" y="2841840"/>
              <a:ext cx="249522" cy="25207"/>
            </a:xfrm>
            <a:prstGeom prst="rect">
              <a:avLst/>
            </a:prstGeom>
            <a:solidFill>
              <a:srgbClr val="E2231A">
                <a:alpha val="100000"/>
              </a:srgbClr>
            </a:solidFill>
          </p:spPr>
          <p:txBody>
            <a:bodyPr/>
            <a:lstStyle/>
            <a:p/>
          </p:txBody>
        </p:sp>
        <p:sp>
          <p:nvSpPr>
            <p:cNvPr id="68" name="rc68"/>
            <p:cNvSpPr/>
            <p:nvPr/>
          </p:nvSpPr>
          <p:spPr>
            <a:xfrm>
              <a:off x="7118474" y="2922601"/>
              <a:ext cx="249522" cy="1180095"/>
            </a:xfrm>
            <a:prstGeom prst="rect">
              <a:avLst/>
            </a:prstGeom>
            <a:solidFill>
              <a:srgbClr val="80BD41">
                <a:alpha val="100000"/>
              </a:srgbClr>
            </a:solidFill>
          </p:spPr>
          <p:txBody>
            <a:bodyPr/>
            <a:lstStyle/>
            <a:p/>
          </p:txBody>
        </p:sp>
        <p:sp>
          <p:nvSpPr>
            <p:cNvPr id="69" name="rc69"/>
            <p:cNvSpPr/>
            <p:nvPr/>
          </p:nvSpPr>
          <p:spPr>
            <a:xfrm>
              <a:off x="7118474" y="2910732"/>
              <a:ext cx="249522" cy="11869"/>
            </a:xfrm>
            <a:prstGeom prst="rect">
              <a:avLst/>
            </a:prstGeom>
            <a:solidFill>
              <a:srgbClr val="E2231A">
                <a:alpha val="100000"/>
              </a:srgbClr>
            </a:solidFill>
          </p:spPr>
          <p:txBody>
            <a:bodyPr/>
            <a:lstStyle/>
            <a:p/>
          </p:txBody>
        </p:sp>
        <p:sp>
          <p:nvSpPr>
            <p:cNvPr id="70" name="rc70"/>
            <p:cNvSpPr/>
            <p:nvPr/>
          </p:nvSpPr>
          <p:spPr>
            <a:xfrm>
              <a:off x="7395722" y="2946708"/>
              <a:ext cx="249522" cy="1155989"/>
            </a:xfrm>
            <a:prstGeom prst="rect">
              <a:avLst/>
            </a:prstGeom>
            <a:solidFill>
              <a:srgbClr val="80BD41">
                <a:alpha val="100000"/>
              </a:srgbClr>
            </a:solidFill>
          </p:spPr>
          <p:txBody>
            <a:bodyPr/>
            <a:lstStyle/>
            <a:p/>
          </p:txBody>
        </p:sp>
        <p:sp>
          <p:nvSpPr>
            <p:cNvPr id="71" name="rc71"/>
            <p:cNvSpPr/>
            <p:nvPr/>
          </p:nvSpPr>
          <p:spPr>
            <a:xfrm>
              <a:off x="7395722" y="2935083"/>
              <a:ext cx="249522" cy="11624"/>
            </a:xfrm>
            <a:prstGeom prst="rect">
              <a:avLst/>
            </a:prstGeom>
            <a:solidFill>
              <a:srgbClr val="E2231A">
                <a:alpha val="100000"/>
              </a:srgbClr>
            </a:solidFill>
          </p:spPr>
          <p:txBody>
            <a:bodyPr/>
            <a:lstStyle/>
            <a:p/>
          </p:txBody>
        </p:sp>
        <p:sp>
          <p:nvSpPr>
            <p:cNvPr id="72" name="rc72"/>
            <p:cNvSpPr/>
            <p:nvPr/>
          </p:nvSpPr>
          <p:spPr>
            <a:xfrm>
              <a:off x="7672970" y="2944872"/>
              <a:ext cx="249522" cy="1157824"/>
            </a:xfrm>
            <a:prstGeom prst="rect">
              <a:avLst/>
            </a:prstGeom>
            <a:solidFill>
              <a:srgbClr val="80BD41">
                <a:alpha val="100000"/>
              </a:srgbClr>
            </a:solidFill>
          </p:spPr>
          <p:txBody>
            <a:bodyPr/>
            <a:lstStyle/>
            <a:p/>
          </p:txBody>
        </p:sp>
        <p:sp>
          <p:nvSpPr>
            <p:cNvPr id="73" name="rc73"/>
            <p:cNvSpPr/>
            <p:nvPr/>
          </p:nvSpPr>
          <p:spPr>
            <a:xfrm>
              <a:off x="7672970" y="2933125"/>
              <a:ext cx="249522" cy="11747"/>
            </a:xfrm>
            <a:prstGeom prst="rect">
              <a:avLst/>
            </a:prstGeom>
            <a:solidFill>
              <a:srgbClr val="E2231A">
                <a:alpha val="100000"/>
              </a:srgbClr>
            </a:solidFill>
          </p:spPr>
          <p:txBody>
            <a:bodyPr/>
            <a:lstStyle/>
            <a:p/>
          </p:txBody>
        </p:sp>
        <p:sp>
          <p:nvSpPr>
            <p:cNvPr id="74" name="rc74"/>
            <p:cNvSpPr/>
            <p:nvPr/>
          </p:nvSpPr>
          <p:spPr>
            <a:xfrm>
              <a:off x="7950217" y="2960535"/>
              <a:ext cx="249522" cy="1142161"/>
            </a:xfrm>
            <a:prstGeom prst="rect">
              <a:avLst/>
            </a:prstGeom>
            <a:solidFill>
              <a:srgbClr val="80BD41">
                <a:alpha val="100000"/>
              </a:srgbClr>
            </a:solidFill>
          </p:spPr>
          <p:txBody>
            <a:bodyPr/>
            <a:lstStyle/>
            <a:p/>
          </p:txBody>
        </p:sp>
        <p:sp>
          <p:nvSpPr>
            <p:cNvPr id="75" name="rc75"/>
            <p:cNvSpPr/>
            <p:nvPr/>
          </p:nvSpPr>
          <p:spPr>
            <a:xfrm>
              <a:off x="7950217" y="2949032"/>
              <a:ext cx="249522" cy="11502"/>
            </a:xfrm>
            <a:prstGeom prst="rect">
              <a:avLst/>
            </a:prstGeom>
            <a:solidFill>
              <a:srgbClr val="E2231A">
                <a:alpha val="100000"/>
              </a:srgbClr>
            </a:solidFill>
          </p:spPr>
          <p:txBody>
            <a:bodyPr/>
            <a:lstStyle/>
            <a:p/>
          </p:txBody>
        </p:sp>
        <p:sp>
          <p:nvSpPr>
            <p:cNvPr id="76" name="pl76"/>
            <p:cNvSpPr/>
            <p:nvPr/>
          </p:nvSpPr>
          <p:spPr>
            <a:xfrm>
              <a:off x="1421035" y="1236556"/>
              <a:ext cx="6653943" cy="144754"/>
            </a:xfrm>
            <a:custGeom>
              <a:avLst/>
              <a:pathLst>
                <a:path w="6653943" h="144754">
                  <a:moveTo>
                    <a:pt x="0" y="144754"/>
                  </a:moveTo>
                  <a:lnTo>
                    <a:pt x="277247" y="86852"/>
                  </a:lnTo>
                  <a:lnTo>
                    <a:pt x="554495" y="28950"/>
                  </a:lnTo>
                  <a:lnTo>
                    <a:pt x="831742" y="0"/>
                  </a:lnTo>
                  <a:lnTo>
                    <a:pt x="1108990" y="0"/>
                  </a:lnTo>
                  <a:lnTo>
                    <a:pt x="1386238" y="28950"/>
                  </a:lnTo>
                  <a:lnTo>
                    <a:pt x="1663485" y="86852"/>
                  </a:lnTo>
                  <a:lnTo>
                    <a:pt x="1940733" y="57901"/>
                  </a:lnTo>
                  <a:lnTo>
                    <a:pt x="2217981" y="2895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2895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42658" y="2230813"/>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88" name="tx88"/>
            <p:cNvSpPr/>
            <p:nvPr/>
          </p:nvSpPr>
          <p:spPr>
            <a:xfrm>
              <a:off x="2728897" y="251061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89" name="tx89"/>
            <p:cNvSpPr/>
            <p:nvPr/>
          </p:nvSpPr>
          <p:spPr>
            <a:xfrm>
              <a:off x="4075958" y="23940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128.5</a:t>
              </a:r>
            </a:p>
          </p:txBody>
        </p:sp>
        <p:sp>
          <p:nvSpPr>
            <p:cNvPr id="90" name="tx90"/>
            <p:cNvSpPr/>
            <p:nvPr/>
          </p:nvSpPr>
          <p:spPr>
            <a:xfrm>
              <a:off x="5462196" y="24643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122.8</a:t>
              </a:r>
            </a:p>
          </p:txBody>
        </p:sp>
        <p:sp>
          <p:nvSpPr>
            <p:cNvPr id="91" name="tx91"/>
            <p:cNvSpPr/>
            <p:nvPr/>
          </p:nvSpPr>
          <p:spPr>
            <a:xfrm>
              <a:off x="6571187" y="26469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107.9</a:t>
              </a:r>
            </a:p>
          </p:txBody>
        </p:sp>
        <p:sp>
          <p:nvSpPr>
            <p:cNvPr id="92" name="tx92"/>
            <p:cNvSpPr/>
            <p:nvPr/>
          </p:nvSpPr>
          <p:spPr>
            <a:xfrm>
              <a:off x="6887611" y="270586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103</a:t>
              </a:r>
            </a:p>
          </p:txBody>
        </p:sp>
        <p:sp>
          <p:nvSpPr>
            <p:cNvPr id="93" name="tx93"/>
            <p:cNvSpPr/>
            <p:nvPr/>
          </p:nvSpPr>
          <p:spPr>
            <a:xfrm>
              <a:off x="7151808" y="27746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97.4</a:t>
              </a:r>
            </a:p>
          </p:txBody>
        </p:sp>
        <p:sp>
          <p:nvSpPr>
            <p:cNvPr id="94" name="tx94"/>
            <p:cNvSpPr/>
            <p:nvPr/>
          </p:nvSpPr>
          <p:spPr>
            <a:xfrm>
              <a:off x="7429055" y="27991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95.4</a:t>
              </a:r>
            </a:p>
          </p:txBody>
        </p:sp>
        <p:sp>
          <p:nvSpPr>
            <p:cNvPr id="95" name="tx95"/>
            <p:cNvSpPr/>
            <p:nvPr/>
          </p:nvSpPr>
          <p:spPr>
            <a:xfrm>
              <a:off x="7706303" y="27971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95.6</a:t>
              </a:r>
            </a:p>
          </p:txBody>
        </p:sp>
        <p:sp>
          <p:nvSpPr>
            <p:cNvPr id="96" name="tx96"/>
            <p:cNvSpPr/>
            <p:nvPr/>
          </p:nvSpPr>
          <p:spPr>
            <a:xfrm>
              <a:off x="7983551" y="28130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94.3</a:t>
              </a:r>
            </a:p>
          </p:txBody>
        </p:sp>
        <p:sp>
          <p:nvSpPr>
            <p:cNvPr id="97" name="pl97"/>
            <p:cNvSpPr/>
            <p:nvPr/>
          </p:nvSpPr>
          <p:spPr>
            <a:xfrm>
              <a:off x="1421035"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03481" y="32511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133.4</a:t>
              </a:r>
            </a:p>
          </p:txBody>
        </p:sp>
        <p:sp>
          <p:nvSpPr>
            <p:cNvPr id="108" name="tx108"/>
            <p:cNvSpPr/>
            <p:nvPr/>
          </p:nvSpPr>
          <p:spPr>
            <a:xfrm>
              <a:off x="1355732" y="23826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09" name="tx109"/>
            <p:cNvSpPr/>
            <p:nvPr/>
          </p:nvSpPr>
          <p:spPr>
            <a:xfrm>
              <a:off x="2689720" y="33541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116.6</a:t>
              </a:r>
            </a:p>
          </p:txBody>
        </p:sp>
        <p:sp>
          <p:nvSpPr>
            <p:cNvPr id="110" name="tx110"/>
            <p:cNvSpPr/>
            <p:nvPr/>
          </p:nvSpPr>
          <p:spPr>
            <a:xfrm>
              <a:off x="2741971" y="262732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1" name="tx111"/>
            <p:cNvSpPr/>
            <p:nvPr/>
          </p:nvSpPr>
          <p:spPr>
            <a:xfrm>
              <a:off x="4075958" y="329024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127.2</a:t>
              </a:r>
            </a:p>
          </p:txBody>
        </p:sp>
        <p:sp>
          <p:nvSpPr>
            <p:cNvPr id="112" name="tx112"/>
            <p:cNvSpPr/>
            <p:nvPr/>
          </p:nvSpPr>
          <p:spPr>
            <a:xfrm>
              <a:off x="4128209" y="250266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3" name="tx113"/>
            <p:cNvSpPr/>
            <p:nvPr/>
          </p:nvSpPr>
          <p:spPr>
            <a:xfrm>
              <a:off x="5462196" y="33239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121.6</a:t>
              </a:r>
            </a:p>
          </p:txBody>
        </p:sp>
        <p:sp>
          <p:nvSpPr>
            <p:cNvPr id="114" name="tx114"/>
            <p:cNvSpPr/>
            <p:nvPr/>
          </p:nvSpPr>
          <p:spPr>
            <a:xfrm>
              <a:off x="5514447" y="257391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5" name="tx115"/>
            <p:cNvSpPr/>
            <p:nvPr/>
          </p:nvSpPr>
          <p:spPr>
            <a:xfrm>
              <a:off x="6571187" y="34143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106.8</a:t>
              </a:r>
            </a:p>
          </p:txBody>
        </p:sp>
        <p:sp>
          <p:nvSpPr>
            <p:cNvPr id="116" name="tx116"/>
            <p:cNvSpPr/>
            <p:nvPr/>
          </p:nvSpPr>
          <p:spPr>
            <a:xfrm>
              <a:off x="6623438" y="275556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7" name="tx117"/>
            <p:cNvSpPr/>
            <p:nvPr/>
          </p:nvSpPr>
          <p:spPr>
            <a:xfrm>
              <a:off x="6887611" y="344982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18" name="tx118"/>
            <p:cNvSpPr/>
            <p:nvPr/>
          </p:nvSpPr>
          <p:spPr>
            <a:xfrm>
              <a:off x="6900686" y="282054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9" name="tx119"/>
            <p:cNvSpPr/>
            <p:nvPr/>
          </p:nvSpPr>
          <p:spPr>
            <a:xfrm>
              <a:off x="7151808" y="34776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96.4</a:t>
              </a:r>
            </a:p>
          </p:txBody>
        </p:sp>
        <p:sp>
          <p:nvSpPr>
            <p:cNvPr id="120" name="tx120"/>
            <p:cNvSpPr/>
            <p:nvPr/>
          </p:nvSpPr>
          <p:spPr>
            <a:xfrm>
              <a:off x="7189677" y="288276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429055" y="34896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94.5</a:t>
              </a:r>
            </a:p>
          </p:txBody>
        </p:sp>
        <p:sp>
          <p:nvSpPr>
            <p:cNvPr id="122" name="tx122"/>
            <p:cNvSpPr/>
            <p:nvPr/>
          </p:nvSpPr>
          <p:spPr>
            <a:xfrm>
              <a:off x="7466925" y="290699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706303" y="34887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94.6</a:t>
              </a:r>
            </a:p>
          </p:txBody>
        </p:sp>
        <p:sp>
          <p:nvSpPr>
            <p:cNvPr id="124" name="tx124"/>
            <p:cNvSpPr/>
            <p:nvPr/>
          </p:nvSpPr>
          <p:spPr>
            <a:xfrm>
              <a:off x="7744173" y="290509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983551" y="34965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93.3</a:t>
              </a:r>
            </a:p>
          </p:txBody>
        </p:sp>
        <p:sp>
          <p:nvSpPr>
            <p:cNvPr id="126" name="tx126"/>
            <p:cNvSpPr/>
            <p:nvPr/>
          </p:nvSpPr>
          <p:spPr>
            <a:xfrm>
              <a:off x="8021420" y="292088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733081" y="34387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9" name="tx129"/>
            <p:cNvSpPr/>
            <p:nvPr/>
          </p:nvSpPr>
          <p:spPr>
            <a:xfrm>
              <a:off x="655386" y="28269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a:off x="655386" y="221509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1" name="tx131"/>
            <p:cNvSpPr/>
            <p:nvPr/>
          </p:nvSpPr>
          <p:spPr>
            <a:xfrm>
              <a:off x="655386" y="160326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2" name="tx132"/>
            <p:cNvSpPr/>
            <p:nvPr/>
          </p:nvSpPr>
          <p:spPr>
            <a:xfrm>
              <a:off x="655386" y="99143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45028" y="2517221"/>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9" name="tx149"/>
            <p:cNvSpPr/>
            <p:nvPr/>
          </p:nvSpPr>
          <p:spPr>
            <a:xfrm rot="5400000">
              <a:off x="8531731" y="251722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0" name="pl150"/>
            <p:cNvSpPr/>
            <p:nvPr/>
          </p:nvSpPr>
          <p:spPr>
            <a:xfrm>
              <a:off x="2846108"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13207" y="5057376"/>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52" name="rc152"/>
            <p:cNvSpPr/>
            <p:nvPr/>
          </p:nvSpPr>
          <p:spPr>
            <a:xfrm>
              <a:off x="4417686" y="5010059"/>
              <a:ext cx="201456" cy="201456"/>
            </a:xfrm>
            <a:prstGeom prst="rect">
              <a:avLst/>
            </a:prstGeom>
            <a:solidFill>
              <a:srgbClr val="E2231A">
                <a:alpha val="100000"/>
              </a:srgbClr>
            </a:solidFill>
          </p:spPr>
          <p:txBody>
            <a:bodyPr/>
            <a:lstStyle/>
            <a:p/>
          </p:txBody>
        </p:sp>
        <p:sp>
          <p:nvSpPr>
            <p:cNvPr id="153" name="rc153"/>
            <p:cNvSpPr/>
            <p:nvPr/>
          </p:nvSpPr>
          <p:spPr>
            <a:xfrm>
              <a:off x="5692760" y="5010059"/>
              <a:ext cx="201456" cy="201456"/>
            </a:xfrm>
            <a:prstGeom prst="rect">
              <a:avLst/>
            </a:prstGeom>
            <a:solidFill>
              <a:srgbClr val="80BD41">
                <a:alpha val="100000"/>
              </a:srgbClr>
            </a:solidFill>
          </p:spPr>
          <p:txBody>
            <a:bodyPr/>
            <a:lstStyle/>
            <a:p/>
          </p:txBody>
        </p:sp>
        <p:sp>
          <p:nvSpPr>
            <p:cNvPr id="154" name="tx154"/>
            <p:cNvSpPr/>
            <p:nvPr/>
          </p:nvSpPr>
          <p:spPr>
            <a:xfrm>
              <a:off x="4697731" y="5059150"/>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5" name="tx155"/>
            <p:cNvSpPr/>
            <p:nvPr/>
          </p:nvSpPr>
          <p:spPr>
            <a:xfrm>
              <a:off x="5972805" y="5059150"/>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6" name="tx156"/>
            <p:cNvSpPr/>
            <p:nvPr/>
          </p:nvSpPr>
          <p:spPr>
            <a:xfrm>
              <a:off x="951100" y="467611"/>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57" name="tx157"/>
            <p:cNvSpPr/>
            <p:nvPr/>
          </p:nvSpPr>
          <p:spPr>
            <a:xfrm>
              <a:off x="951100" y="660204"/>
              <a:ext cx="12956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Cuba, 2000-2024</a:t>
              </a:r>
            </a:p>
          </p:txBody>
        </p:sp>
        <p:sp>
          <p:nvSpPr>
            <p:cNvPr id="158" name="pl158"/>
            <p:cNvSpPr/>
            <p:nvPr/>
          </p:nvSpPr>
          <p:spPr>
            <a:xfrm>
              <a:off x="221061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03930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86798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69666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1249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95364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78232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89059"/>
              <a:ext cx="6508897" cy="167191"/>
            </a:xfrm>
            <a:prstGeom prst="rect">
              <a:avLst/>
            </a:prstGeom>
            <a:solidFill>
              <a:srgbClr val="80BD41">
                <a:alpha val="100000"/>
              </a:srgbClr>
            </a:solidFill>
          </p:spPr>
          <p:txBody>
            <a:bodyPr/>
            <a:lstStyle/>
            <a:p/>
          </p:txBody>
        </p:sp>
        <p:sp>
          <p:nvSpPr>
            <p:cNvPr id="170" name="rc170"/>
            <p:cNvSpPr/>
            <p:nvPr/>
          </p:nvSpPr>
          <p:spPr>
            <a:xfrm>
              <a:off x="7805171" y="5889059"/>
              <a:ext cx="65832" cy="167191"/>
            </a:xfrm>
            <a:prstGeom prst="rect">
              <a:avLst/>
            </a:prstGeom>
            <a:solidFill>
              <a:srgbClr val="E2231A">
                <a:alpha val="100000"/>
              </a:srgbClr>
            </a:solidFill>
          </p:spPr>
          <p:txBody>
            <a:bodyPr/>
            <a:lstStyle/>
            <a:p/>
          </p:txBody>
        </p:sp>
        <p:sp>
          <p:nvSpPr>
            <p:cNvPr id="171" name="rc171"/>
            <p:cNvSpPr/>
            <p:nvPr/>
          </p:nvSpPr>
          <p:spPr>
            <a:xfrm>
              <a:off x="1296273" y="5680069"/>
              <a:ext cx="5767670" cy="167191"/>
            </a:xfrm>
            <a:prstGeom prst="rect">
              <a:avLst/>
            </a:prstGeom>
            <a:solidFill>
              <a:srgbClr val="80BD41">
                <a:alpha val="100000"/>
              </a:srgbClr>
            </a:solidFill>
          </p:spPr>
          <p:txBody>
            <a:bodyPr/>
            <a:lstStyle/>
            <a:p/>
          </p:txBody>
        </p:sp>
        <p:sp>
          <p:nvSpPr>
            <p:cNvPr id="172" name="rc172"/>
            <p:cNvSpPr/>
            <p:nvPr/>
          </p:nvSpPr>
          <p:spPr>
            <a:xfrm>
              <a:off x="7063944" y="5680069"/>
              <a:ext cx="58517" cy="167191"/>
            </a:xfrm>
            <a:prstGeom prst="rect">
              <a:avLst/>
            </a:prstGeom>
            <a:solidFill>
              <a:srgbClr val="E2231A">
                <a:alpha val="100000"/>
              </a:srgbClr>
            </a:solidFill>
          </p:spPr>
          <p:txBody>
            <a:bodyPr/>
            <a:lstStyle/>
            <a:p/>
          </p:txBody>
        </p:sp>
        <p:sp>
          <p:nvSpPr>
            <p:cNvPr id="173" name="rc173"/>
            <p:cNvSpPr/>
            <p:nvPr/>
          </p:nvSpPr>
          <p:spPr>
            <a:xfrm>
              <a:off x="1296273" y="5471080"/>
              <a:ext cx="5689646" cy="167191"/>
            </a:xfrm>
            <a:prstGeom prst="rect">
              <a:avLst/>
            </a:prstGeom>
            <a:solidFill>
              <a:srgbClr val="80BD41">
                <a:alpha val="100000"/>
              </a:srgbClr>
            </a:solidFill>
          </p:spPr>
          <p:txBody>
            <a:bodyPr/>
            <a:lstStyle/>
            <a:p/>
          </p:txBody>
        </p:sp>
        <p:sp>
          <p:nvSpPr>
            <p:cNvPr id="174" name="rc174"/>
            <p:cNvSpPr/>
            <p:nvPr/>
          </p:nvSpPr>
          <p:spPr>
            <a:xfrm>
              <a:off x="6985920" y="5471080"/>
              <a:ext cx="57298" cy="167191"/>
            </a:xfrm>
            <a:prstGeom prst="rect">
              <a:avLst/>
            </a:prstGeom>
            <a:solidFill>
              <a:srgbClr val="E2231A">
                <a:alpha val="100000"/>
              </a:srgbClr>
            </a:solidFill>
          </p:spPr>
          <p:txBody>
            <a:bodyPr/>
            <a:lstStyle/>
            <a:p/>
          </p:txBody>
        </p:sp>
        <p:sp>
          <p:nvSpPr>
            <p:cNvPr id="175" name="tx175"/>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107.9</a:t>
              </a:r>
            </a:p>
          </p:txBody>
        </p:sp>
        <p:sp>
          <p:nvSpPr>
            <p:cNvPr id="176" name="tx176"/>
            <p:cNvSpPr/>
            <p:nvPr/>
          </p:nvSpPr>
          <p:spPr>
            <a:xfrm>
              <a:off x="7301245"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95.6</a:t>
              </a:r>
            </a:p>
          </p:txBody>
        </p:sp>
        <p:sp>
          <p:nvSpPr>
            <p:cNvPr id="177" name="tx177"/>
            <p:cNvSpPr/>
            <p:nvPr/>
          </p:nvSpPr>
          <p:spPr>
            <a:xfrm>
              <a:off x="7218040"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94.3</a:t>
              </a:r>
            </a:p>
          </p:txBody>
        </p:sp>
        <p:sp>
          <p:nvSpPr>
            <p:cNvPr id="178" name="tx178"/>
            <p:cNvSpPr/>
            <p:nvPr/>
          </p:nvSpPr>
          <p:spPr>
            <a:xfrm>
              <a:off x="4415084"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106.8</a:t>
              </a:r>
            </a:p>
          </p:txBody>
        </p:sp>
        <p:sp>
          <p:nvSpPr>
            <p:cNvPr id="179" name="tx179"/>
            <p:cNvSpPr/>
            <p:nvPr/>
          </p:nvSpPr>
          <p:spPr>
            <a:xfrm>
              <a:off x="7762738"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0" name="tx180"/>
            <p:cNvSpPr/>
            <p:nvPr/>
          </p:nvSpPr>
          <p:spPr>
            <a:xfrm>
              <a:off x="4074615"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94.6</a:t>
              </a:r>
            </a:p>
          </p:txBody>
        </p:sp>
        <p:sp>
          <p:nvSpPr>
            <p:cNvPr id="181" name="tx181"/>
            <p:cNvSpPr/>
            <p:nvPr/>
          </p:nvSpPr>
          <p:spPr>
            <a:xfrm>
              <a:off x="7031405"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4035603"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93.3</a:t>
              </a:r>
            </a:p>
          </p:txBody>
        </p:sp>
        <p:sp>
          <p:nvSpPr>
            <p:cNvPr id="183" name="tx183"/>
            <p:cNvSpPr/>
            <p:nvPr/>
          </p:nvSpPr>
          <p:spPr>
            <a:xfrm>
              <a:off x="6952771"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047263"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9" name="tx189"/>
            <p:cNvSpPr/>
            <p:nvPr/>
          </p:nvSpPr>
          <p:spPr>
            <a:xfrm>
              <a:off x="487594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0" name="tx190"/>
            <p:cNvSpPr/>
            <p:nvPr/>
          </p:nvSpPr>
          <p:spPr>
            <a:xfrm>
              <a:off x="670463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91" name="tx191"/>
            <p:cNvSpPr/>
            <p:nvPr/>
          </p:nvSpPr>
          <p:spPr>
            <a:xfrm>
              <a:off x="4255032" y="6293768"/>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2" name="tx192"/>
            <p:cNvSpPr/>
            <p:nvPr/>
          </p:nvSpPr>
          <p:spPr>
            <a:xfrm>
              <a:off x="3948074" y="65066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MCV1 en 2024 (99%) fue la misma que en 2019 (99%).
El número de niños vacunados con MCV1 disminuyó un 13% en comparación con 2019.
El número de lactantes supervivientes disminuyó aproximadamente un 13% en comparación con 2019.
En 2024, se vacunó a menos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41364" y="4721422"/>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5" name="pl5"/>
            <p:cNvSpPr/>
            <p:nvPr/>
          </p:nvSpPr>
          <p:spPr>
            <a:xfrm>
              <a:off x="641364" y="3408919"/>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6" name="pl6"/>
            <p:cNvSpPr/>
            <p:nvPr/>
          </p:nvSpPr>
          <p:spPr>
            <a:xfrm>
              <a:off x="641364" y="2096416"/>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7" name="pl7"/>
            <p:cNvSpPr/>
            <p:nvPr/>
          </p:nvSpPr>
          <p:spPr>
            <a:xfrm>
              <a:off x="641364" y="783914"/>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8" name="pl8"/>
            <p:cNvSpPr/>
            <p:nvPr/>
          </p:nvSpPr>
          <p:spPr>
            <a:xfrm>
              <a:off x="641364" y="5377673"/>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9" name="pl9"/>
            <p:cNvSpPr/>
            <p:nvPr/>
          </p:nvSpPr>
          <p:spPr>
            <a:xfrm>
              <a:off x="641364" y="4065170"/>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0" name="pl10"/>
            <p:cNvSpPr/>
            <p:nvPr/>
          </p:nvSpPr>
          <p:spPr>
            <a:xfrm>
              <a:off x="641364" y="2752668"/>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1" name="pl11"/>
            <p:cNvSpPr/>
            <p:nvPr/>
          </p:nvSpPr>
          <p:spPr>
            <a:xfrm>
              <a:off x="641364" y="1440165"/>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2" name="pl12"/>
            <p:cNvSpPr/>
            <p:nvPr/>
          </p:nvSpPr>
          <p:spPr>
            <a:xfrm>
              <a:off x="1031332"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81277"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31222"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81168"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31113"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281058"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3100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0949"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3089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80840"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3078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738856" y="5377673"/>
              <a:ext cx="584950" cy="0"/>
            </a:xfrm>
            <a:prstGeom prst="rect">
              <a:avLst/>
            </a:prstGeom>
            <a:solidFill>
              <a:srgbClr val="1CABE2">
                <a:alpha val="100000"/>
              </a:srgbClr>
            </a:solidFill>
          </p:spPr>
          <p:txBody>
            <a:bodyPr/>
            <a:lstStyle/>
            <a:p/>
          </p:txBody>
        </p:sp>
        <p:sp>
          <p:nvSpPr>
            <p:cNvPr id="24" name="rc24"/>
            <p:cNvSpPr/>
            <p:nvPr/>
          </p:nvSpPr>
          <p:spPr>
            <a:xfrm>
              <a:off x="1388802" y="5377673"/>
              <a:ext cx="584950" cy="0"/>
            </a:xfrm>
            <a:prstGeom prst="rect">
              <a:avLst/>
            </a:prstGeom>
            <a:solidFill>
              <a:srgbClr val="1CABE2">
                <a:alpha val="100000"/>
              </a:srgbClr>
            </a:solidFill>
          </p:spPr>
          <p:txBody>
            <a:bodyPr/>
            <a:lstStyle/>
            <a:p/>
          </p:txBody>
        </p:sp>
        <p:sp>
          <p:nvSpPr>
            <p:cNvPr id="25" name="rc25"/>
            <p:cNvSpPr/>
            <p:nvPr/>
          </p:nvSpPr>
          <p:spPr>
            <a:xfrm>
              <a:off x="2038747" y="5377673"/>
              <a:ext cx="584950" cy="0"/>
            </a:xfrm>
            <a:prstGeom prst="rect">
              <a:avLst/>
            </a:prstGeom>
            <a:solidFill>
              <a:srgbClr val="1CABE2">
                <a:alpha val="100000"/>
              </a:srgbClr>
            </a:solidFill>
          </p:spPr>
          <p:txBody>
            <a:bodyPr/>
            <a:lstStyle/>
            <a:p/>
          </p:txBody>
        </p:sp>
        <p:sp>
          <p:nvSpPr>
            <p:cNvPr id="26" name="rc26"/>
            <p:cNvSpPr/>
            <p:nvPr/>
          </p:nvSpPr>
          <p:spPr>
            <a:xfrm>
              <a:off x="2688692" y="5377673"/>
              <a:ext cx="584950" cy="0"/>
            </a:xfrm>
            <a:prstGeom prst="rect">
              <a:avLst/>
            </a:prstGeom>
            <a:solidFill>
              <a:srgbClr val="1CABE2">
                <a:alpha val="100000"/>
              </a:srgbClr>
            </a:solidFill>
          </p:spPr>
          <p:txBody>
            <a:bodyPr/>
            <a:lstStyle/>
            <a:p/>
          </p:txBody>
        </p:sp>
        <p:sp>
          <p:nvSpPr>
            <p:cNvPr id="27" name="rc27"/>
            <p:cNvSpPr/>
            <p:nvPr/>
          </p:nvSpPr>
          <p:spPr>
            <a:xfrm>
              <a:off x="3338638" y="5377673"/>
              <a:ext cx="584950" cy="0"/>
            </a:xfrm>
            <a:prstGeom prst="rect">
              <a:avLst/>
            </a:prstGeom>
            <a:solidFill>
              <a:srgbClr val="1CABE2">
                <a:alpha val="100000"/>
              </a:srgbClr>
            </a:solidFill>
          </p:spPr>
          <p:txBody>
            <a:bodyPr/>
            <a:lstStyle/>
            <a:p/>
          </p:txBody>
        </p:sp>
        <p:sp>
          <p:nvSpPr>
            <p:cNvPr id="28" name="rc28"/>
            <p:cNvSpPr/>
            <p:nvPr/>
          </p:nvSpPr>
          <p:spPr>
            <a:xfrm>
              <a:off x="3988583" y="4065170"/>
              <a:ext cx="584950" cy="1312502"/>
            </a:xfrm>
            <a:prstGeom prst="rect">
              <a:avLst/>
            </a:prstGeom>
            <a:solidFill>
              <a:srgbClr val="1CABE2">
                <a:alpha val="100000"/>
              </a:srgbClr>
            </a:solidFill>
          </p:spPr>
          <p:txBody>
            <a:bodyPr/>
            <a:lstStyle/>
            <a:p/>
          </p:txBody>
        </p:sp>
        <p:sp>
          <p:nvSpPr>
            <p:cNvPr id="29" name="rc29"/>
            <p:cNvSpPr/>
            <p:nvPr/>
          </p:nvSpPr>
          <p:spPr>
            <a:xfrm>
              <a:off x="4638528" y="5377673"/>
              <a:ext cx="584950" cy="0"/>
            </a:xfrm>
            <a:prstGeom prst="rect">
              <a:avLst/>
            </a:prstGeom>
            <a:solidFill>
              <a:srgbClr val="1CABE2">
                <a:alpha val="100000"/>
              </a:srgbClr>
            </a:solidFill>
          </p:spPr>
          <p:txBody>
            <a:bodyPr/>
            <a:lstStyle/>
            <a:p/>
          </p:txBody>
        </p:sp>
        <p:sp>
          <p:nvSpPr>
            <p:cNvPr id="30" name="rc30"/>
            <p:cNvSpPr/>
            <p:nvPr/>
          </p:nvSpPr>
          <p:spPr>
            <a:xfrm>
              <a:off x="5288473" y="5377673"/>
              <a:ext cx="584950" cy="0"/>
            </a:xfrm>
            <a:prstGeom prst="rect">
              <a:avLst/>
            </a:prstGeom>
            <a:solidFill>
              <a:srgbClr val="1CABE2">
                <a:alpha val="100000"/>
              </a:srgbClr>
            </a:solidFill>
          </p:spPr>
          <p:txBody>
            <a:bodyPr/>
            <a:lstStyle/>
            <a:p/>
          </p:txBody>
        </p:sp>
        <p:sp>
          <p:nvSpPr>
            <p:cNvPr id="31" name="rc31"/>
            <p:cNvSpPr/>
            <p:nvPr/>
          </p:nvSpPr>
          <p:spPr>
            <a:xfrm>
              <a:off x="5938419" y="5377673"/>
              <a:ext cx="584950" cy="0"/>
            </a:xfrm>
            <a:prstGeom prst="rect">
              <a:avLst/>
            </a:prstGeom>
            <a:solidFill>
              <a:srgbClr val="1CABE2">
                <a:alpha val="100000"/>
              </a:srgbClr>
            </a:solidFill>
          </p:spPr>
          <p:txBody>
            <a:bodyPr/>
            <a:lstStyle/>
            <a:p/>
          </p:txBody>
        </p:sp>
        <p:sp>
          <p:nvSpPr>
            <p:cNvPr id="32" name="rc32"/>
            <p:cNvSpPr/>
            <p:nvPr/>
          </p:nvSpPr>
          <p:spPr>
            <a:xfrm>
              <a:off x="6588364" y="5377673"/>
              <a:ext cx="584950" cy="0"/>
            </a:xfrm>
            <a:prstGeom prst="rect">
              <a:avLst/>
            </a:prstGeom>
            <a:solidFill>
              <a:srgbClr val="1CABE2">
                <a:alpha val="100000"/>
              </a:srgbClr>
            </a:solidFill>
          </p:spPr>
          <p:txBody>
            <a:bodyPr/>
            <a:lstStyle/>
            <a:p/>
          </p:txBody>
        </p:sp>
        <p:sp>
          <p:nvSpPr>
            <p:cNvPr id="33" name="rc33"/>
            <p:cNvSpPr/>
            <p:nvPr/>
          </p:nvSpPr>
          <p:spPr>
            <a:xfrm>
              <a:off x="7238309" y="5377673"/>
              <a:ext cx="584950" cy="0"/>
            </a:xfrm>
            <a:prstGeom prst="rect">
              <a:avLst/>
            </a:prstGeom>
            <a:solidFill>
              <a:srgbClr val="1CABE2">
                <a:alpha val="100000"/>
              </a:srgbClr>
            </a:solidFill>
          </p:spPr>
          <p:txBody>
            <a:bodyPr/>
            <a:lstStyle/>
            <a:p/>
          </p:txBody>
        </p:sp>
        <p:sp>
          <p:nvSpPr>
            <p:cNvPr id="34" name="pl34"/>
            <p:cNvSpPr/>
            <p:nvPr/>
          </p:nvSpPr>
          <p:spPr>
            <a:xfrm>
              <a:off x="1031332" y="1046414"/>
              <a:ext cx="6499453" cy="43750"/>
            </a:xfrm>
            <a:custGeom>
              <a:avLst/>
              <a:pathLst>
                <a:path w="6499453" h="43750">
                  <a:moveTo>
                    <a:pt x="0" y="0"/>
                  </a:moveTo>
                  <a:lnTo>
                    <a:pt x="649945" y="0"/>
                  </a:lnTo>
                  <a:lnTo>
                    <a:pt x="1299890" y="0"/>
                  </a:lnTo>
                  <a:lnTo>
                    <a:pt x="1949835" y="0"/>
                  </a:lnTo>
                  <a:lnTo>
                    <a:pt x="2599781" y="0"/>
                  </a:lnTo>
                  <a:lnTo>
                    <a:pt x="3249726" y="0"/>
                  </a:lnTo>
                  <a:lnTo>
                    <a:pt x="3899671" y="43750"/>
                  </a:lnTo>
                  <a:lnTo>
                    <a:pt x="4549617" y="0"/>
                  </a:lnTo>
                  <a:lnTo>
                    <a:pt x="5199562" y="0"/>
                  </a:lnTo>
                  <a:lnTo>
                    <a:pt x="5849507" y="0"/>
                  </a:lnTo>
                  <a:lnTo>
                    <a:pt x="6499453" y="0"/>
                  </a:lnTo>
                </a:path>
              </a:pathLst>
            </a:custGeom>
            <a:ln w="27101" cap="flat">
              <a:solidFill>
                <a:srgbClr val="00833D">
                  <a:alpha val="100000"/>
                </a:srgbClr>
              </a:solidFill>
              <a:prstDash val="solid"/>
              <a:round/>
            </a:ln>
          </p:spPr>
          <p:txBody>
            <a:bodyPr/>
            <a:lstStyle/>
            <a:p/>
          </p:txBody>
        </p:sp>
        <p:sp>
          <p:nvSpPr>
            <p:cNvPr id="35" name="pl35"/>
            <p:cNvSpPr/>
            <p:nvPr/>
          </p:nvSpPr>
          <p:spPr>
            <a:xfrm>
              <a:off x="1031332" y="1046414"/>
              <a:ext cx="6499453" cy="43750"/>
            </a:xfrm>
            <a:custGeom>
              <a:avLst/>
              <a:pathLst>
                <a:path w="6499453" h="43750">
                  <a:moveTo>
                    <a:pt x="0" y="43750"/>
                  </a:moveTo>
                  <a:lnTo>
                    <a:pt x="649945" y="0"/>
                  </a:lnTo>
                  <a:lnTo>
                    <a:pt x="1299890" y="0"/>
                  </a:lnTo>
                  <a:lnTo>
                    <a:pt x="1949835" y="0"/>
                  </a:lnTo>
                  <a:lnTo>
                    <a:pt x="2599781" y="0"/>
                  </a:lnTo>
                  <a:lnTo>
                    <a:pt x="3249726" y="0"/>
                  </a:lnTo>
                  <a:lnTo>
                    <a:pt x="3899671" y="0"/>
                  </a:lnTo>
                  <a:lnTo>
                    <a:pt x="4549617" y="0"/>
                  </a:lnTo>
                  <a:lnTo>
                    <a:pt x="5199562" y="0"/>
                  </a:lnTo>
                  <a:lnTo>
                    <a:pt x="5849507" y="0"/>
                  </a:lnTo>
                  <a:lnTo>
                    <a:pt x="6499453" y="0"/>
                  </a:lnTo>
                </a:path>
              </a:pathLst>
            </a:custGeom>
            <a:ln w="27101" cap="flat">
              <a:solidFill>
                <a:srgbClr val="002759">
                  <a:alpha val="100000"/>
                </a:srgbClr>
              </a:solidFill>
              <a:prstDash val="solid"/>
              <a:round/>
            </a:ln>
          </p:spPr>
          <p:txBody>
            <a:bodyPr/>
            <a:lstStyle/>
            <a:p/>
          </p:txBody>
        </p:sp>
        <p:sp>
          <p:nvSpPr>
            <p:cNvPr id="36" name="pt36"/>
            <p:cNvSpPr/>
            <p:nvPr/>
          </p:nvSpPr>
          <p:spPr>
            <a:xfrm>
              <a:off x="999730"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1649676"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2299621"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2949566"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3599512"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4249457"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4899402" y="10585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5549348"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6199293"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6849238"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7499184"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999730" y="10585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1649676"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2299621"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2949566"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3599512"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4249457"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4899402"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5549348"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6199293"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6849238"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7499184"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tx58"/>
            <p:cNvSpPr/>
            <p:nvPr/>
          </p:nvSpPr>
          <p:spPr>
            <a:xfrm>
              <a:off x="998172"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9" name="tx59"/>
            <p:cNvSpPr/>
            <p:nvPr/>
          </p:nvSpPr>
          <p:spPr>
            <a:xfrm>
              <a:off x="1648118"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0" name="tx60"/>
            <p:cNvSpPr/>
            <p:nvPr/>
          </p:nvSpPr>
          <p:spPr>
            <a:xfrm>
              <a:off x="2298063"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2948008"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3597954"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3" name="tx63"/>
            <p:cNvSpPr/>
            <p:nvPr/>
          </p:nvSpPr>
          <p:spPr>
            <a:xfrm>
              <a:off x="4247899" y="3936783"/>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4" name="tx64"/>
            <p:cNvSpPr/>
            <p:nvPr/>
          </p:nvSpPr>
          <p:spPr>
            <a:xfrm>
              <a:off x="4897844"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tx65"/>
            <p:cNvSpPr/>
            <p:nvPr/>
          </p:nvSpPr>
          <p:spPr>
            <a:xfrm>
              <a:off x="5547790"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6197735"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7" name="tx67"/>
            <p:cNvSpPr/>
            <p:nvPr/>
          </p:nvSpPr>
          <p:spPr>
            <a:xfrm>
              <a:off x="6847680"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8" name="tx68"/>
            <p:cNvSpPr/>
            <p:nvPr/>
          </p:nvSpPr>
          <p:spPr>
            <a:xfrm>
              <a:off x="7497626"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pl69"/>
            <p:cNvSpPr/>
            <p:nvPr/>
          </p:nvSpPr>
          <p:spPr>
            <a:xfrm>
              <a:off x="7533818" y="1057543"/>
              <a:ext cx="688350" cy="2525471"/>
            </a:xfrm>
            <a:custGeom>
              <a:avLst/>
              <a:pathLst>
                <a:path w="688350" h="2525471">
                  <a:moveTo>
                    <a:pt x="688350" y="2525471"/>
                  </a:moveTo>
                  <a:lnTo>
                    <a:pt x="0" y="0"/>
                  </a:lnTo>
                </a:path>
              </a:pathLst>
            </a:custGeom>
          </p:spPr>
          <p:txBody>
            <a:bodyPr/>
            <a:lstStyle/>
            <a:p/>
          </p:txBody>
        </p:sp>
        <p:sp>
          <p:nvSpPr>
            <p:cNvPr id="70" name="pl70"/>
            <p:cNvSpPr/>
            <p:nvPr/>
          </p:nvSpPr>
          <p:spPr>
            <a:xfrm>
              <a:off x="7532908" y="1057624"/>
              <a:ext cx="691302" cy="3650394"/>
            </a:xfrm>
            <a:custGeom>
              <a:avLst/>
              <a:pathLst>
                <a:path w="691302" h="3650394">
                  <a:moveTo>
                    <a:pt x="691302" y="3650394"/>
                  </a:moveTo>
                  <a:lnTo>
                    <a:pt x="0" y="0"/>
                  </a:lnTo>
                </a:path>
              </a:pathLst>
            </a:custGeom>
          </p:spPr>
          <p:txBody>
            <a:bodyPr/>
            <a:lstStyle/>
            <a:p/>
          </p:txBody>
        </p:sp>
        <p:sp>
          <p:nvSpPr>
            <p:cNvPr id="71" name="pg71"/>
            <p:cNvSpPr/>
            <p:nvPr/>
          </p:nvSpPr>
          <p:spPr>
            <a:xfrm>
              <a:off x="7793724" y="358301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2" name="tx72"/>
            <p:cNvSpPr/>
            <p:nvPr/>
          </p:nvSpPr>
          <p:spPr>
            <a:xfrm>
              <a:off x="7816584" y="362413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99%</a:t>
              </a:r>
            </a:p>
          </p:txBody>
        </p:sp>
        <p:sp>
          <p:nvSpPr>
            <p:cNvPr id="73" name="pg73"/>
            <p:cNvSpPr/>
            <p:nvPr/>
          </p:nvSpPr>
          <p:spPr>
            <a:xfrm>
              <a:off x="7793724" y="470801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4" name="tx74"/>
            <p:cNvSpPr/>
            <p:nvPr/>
          </p:nvSpPr>
          <p:spPr>
            <a:xfrm>
              <a:off x="7816584" y="474913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99%</a:t>
              </a:r>
            </a:p>
          </p:txBody>
        </p:sp>
        <p:sp>
          <p:nvSpPr>
            <p:cNvPr id="75" name="rc75"/>
            <p:cNvSpPr/>
            <p:nvPr/>
          </p:nvSpPr>
          <p:spPr>
            <a:xfrm>
              <a:off x="641364" y="646101"/>
              <a:ext cx="7994327" cy="4956884"/>
            </a:xfrm>
            <a:prstGeom prst="rect">
              <a:avLst/>
            </a:prstGeom>
            <a:ln w="13550" cap="rnd">
              <a:solidFill>
                <a:srgbClr val="BEBEBE">
                  <a:alpha val="100000"/>
                </a:srgbClr>
              </a:solidFill>
              <a:prstDash val="solid"/>
              <a:round/>
            </a:ln>
          </p:spPr>
          <p:txBody>
            <a:bodyPr/>
            <a:lstStyle/>
            <a:p/>
          </p:txBody>
        </p:sp>
        <p:sp>
          <p:nvSpPr>
            <p:cNvPr id="76" name="tx76"/>
            <p:cNvSpPr/>
            <p:nvPr/>
          </p:nvSpPr>
          <p:spPr>
            <a:xfrm>
              <a:off x="508103"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7" name="tx77"/>
            <p:cNvSpPr/>
            <p:nvPr/>
          </p:nvSpPr>
          <p:spPr>
            <a:xfrm>
              <a:off x="508103" y="4019344"/>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a:t>
              </a:r>
            </a:p>
          </p:txBody>
        </p:sp>
        <p:sp>
          <p:nvSpPr>
            <p:cNvPr id="78" name="tx78"/>
            <p:cNvSpPr/>
            <p:nvPr/>
          </p:nvSpPr>
          <p:spPr>
            <a:xfrm>
              <a:off x="508103" y="2706841"/>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a:t>
              </a:r>
            </a:p>
          </p:txBody>
        </p:sp>
        <p:sp>
          <p:nvSpPr>
            <p:cNvPr id="79" name="tx79"/>
            <p:cNvSpPr/>
            <p:nvPr/>
          </p:nvSpPr>
          <p:spPr>
            <a:xfrm>
              <a:off x="508103" y="1392726"/>
              <a:ext cx="70631"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a:t>
              </a:r>
            </a:p>
          </p:txBody>
        </p:sp>
        <p:sp>
          <p:nvSpPr>
            <p:cNvPr id="80" name="tx80"/>
            <p:cNvSpPr/>
            <p:nvPr/>
          </p:nvSpPr>
          <p:spPr>
            <a:xfrm>
              <a:off x="8698322"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1" name="tx81"/>
            <p:cNvSpPr/>
            <p:nvPr/>
          </p:nvSpPr>
          <p:spPr>
            <a:xfrm>
              <a:off x="8698322" y="48927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2" name="tx82"/>
            <p:cNvSpPr/>
            <p:nvPr/>
          </p:nvSpPr>
          <p:spPr>
            <a:xfrm>
              <a:off x="8698322" y="44552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3" name="tx83"/>
            <p:cNvSpPr/>
            <p:nvPr/>
          </p:nvSpPr>
          <p:spPr>
            <a:xfrm>
              <a:off x="8698322" y="4017731"/>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4" name="tx84"/>
            <p:cNvSpPr/>
            <p:nvPr/>
          </p:nvSpPr>
          <p:spPr>
            <a:xfrm>
              <a:off x="8698322" y="358029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5" name="tx85"/>
            <p:cNvSpPr/>
            <p:nvPr/>
          </p:nvSpPr>
          <p:spPr>
            <a:xfrm>
              <a:off x="8698322" y="314279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6" name="tx86"/>
            <p:cNvSpPr/>
            <p:nvPr/>
          </p:nvSpPr>
          <p:spPr>
            <a:xfrm>
              <a:off x="8698322" y="27052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7" name="tx87"/>
            <p:cNvSpPr/>
            <p:nvPr/>
          </p:nvSpPr>
          <p:spPr>
            <a:xfrm>
              <a:off x="8698322" y="22677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8" name="tx88"/>
            <p:cNvSpPr/>
            <p:nvPr/>
          </p:nvSpPr>
          <p:spPr>
            <a:xfrm>
              <a:off x="8698322" y="18302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9" name="tx89"/>
            <p:cNvSpPr/>
            <p:nvPr/>
          </p:nvSpPr>
          <p:spPr>
            <a:xfrm>
              <a:off x="8698322" y="139278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0" name="tx90"/>
            <p:cNvSpPr/>
            <p:nvPr/>
          </p:nvSpPr>
          <p:spPr>
            <a:xfrm>
              <a:off x="8698322" y="95528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1" name="tx91"/>
            <p:cNvSpPr/>
            <p:nvPr/>
          </p:nvSpPr>
          <p:spPr>
            <a:xfrm rot="-5400000">
              <a:off x="889108"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2" name="tx92"/>
            <p:cNvSpPr/>
            <p:nvPr/>
          </p:nvSpPr>
          <p:spPr>
            <a:xfrm rot="-5400000">
              <a:off x="1539053"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3" name="tx93"/>
            <p:cNvSpPr/>
            <p:nvPr/>
          </p:nvSpPr>
          <p:spPr>
            <a:xfrm rot="-5400000">
              <a:off x="2188998"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4" name="tx94"/>
            <p:cNvSpPr/>
            <p:nvPr/>
          </p:nvSpPr>
          <p:spPr>
            <a:xfrm rot="-5400000">
              <a:off x="2838944"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5" name="tx95"/>
            <p:cNvSpPr/>
            <p:nvPr/>
          </p:nvSpPr>
          <p:spPr>
            <a:xfrm rot="-5400000">
              <a:off x="3488889"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6" name="tx96"/>
            <p:cNvSpPr/>
            <p:nvPr/>
          </p:nvSpPr>
          <p:spPr>
            <a:xfrm rot="-5400000">
              <a:off x="4138834"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7" name="tx97"/>
            <p:cNvSpPr/>
            <p:nvPr/>
          </p:nvSpPr>
          <p:spPr>
            <a:xfrm rot="-5400000">
              <a:off x="4763479"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8" name="tx98"/>
            <p:cNvSpPr/>
            <p:nvPr/>
          </p:nvSpPr>
          <p:spPr>
            <a:xfrm rot="-5400000">
              <a:off x="5438725"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9" name="tx99"/>
            <p:cNvSpPr/>
            <p:nvPr/>
          </p:nvSpPr>
          <p:spPr>
            <a:xfrm rot="-5400000">
              <a:off x="6088670"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0" name="tx100"/>
            <p:cNvSpPr/>
            <p:nvPr/>
          </p:nvSpPr>
          <p:spPr>
            <a:xfrm rot="-5400000">
              <a:off x="6713284" y="5784555"/>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1" name="tx101"/>
            <p:cNvSpPr/>
            <p:nvPr/>
          </p:nvSpPr>
          <p:spPr>
            <a:xfrm rot="-5400000">
              <a:off x="7388561"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2" name="tx102"/>
            <p:cNvSpPr/>
            <p:nvPr/>
          </p:nvSpPr>
          <p:spPr>
            <a:xfrm rot="-5400000">
              <a:off x="-610286" y="3060389"/>
              <a:ext cx="1980083"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Número de casos de sarampión</a:t>
              </a:r>
            </a:p>
          </p:txBody>
        </p:sp>
        <p:sp>
          <p:nvSpPr>
            <p:cNvPr id="103" name="tx103"/>
            <p:cNvSpPr/>
            <p:nvPr/>
          </p:nvSpPr>
          <p:spPr>
            <a:xfrm rot="5400000">
              <a:off x="8131435" y="3058991"/>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sp>
          <p:nvSpPr>
            <p:cNvPr id="104" name="tx104"/>
            <p:cNvSpPr/>
            <p:nvPr/>
          </p:nvSpPr>
          <p:spPr>
            <a:xfrm>
              <a:off x="1639567" y="401416"/>
              <a:ext cx="599792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Tendencias en el número de casos de sarampión y cobertura de MCV, Cuba, 2014-2024</a:t>
              </a:r>
            </a:p>
          </p:txBody>
        </p:sp>
        <p:sp>
          <p:nvSpPr>
            <p:cNvPr id="105" name="tx105"/>
            <p:cNvSpPr/>
            <p:nvPr/>
          </p:nvSpPr>
          <p:spPr>
            <a:xfrm>
              <a:off x="4007802" y="6214104"/>
              <a:ext cx="462788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06" name="tx106"/>
            <p:cNvSpPr/>
            <p:nvPr/>
          </p:nvSpPr>
          <p:spPr>
            <a:xfrm>
              <a:off x="2535222" y="6327110"/>
              <a:ext cx="610046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Casos de sarampión y rubéola notificados y tasas de incidencia por los Estados Miembros de la OMS, a 8 de julio de 2025.</a:t>
              </a:r>
            </a:p>
          </p:txBody>
        </p:sp>
        <p:sp>
          <p:nvSpPr>
            <p:cNvPr id="107" name="tx107"/>
            <p:cNvSpPr/>
            <p:nvPr/>
          </p:nvSpPr>
          <p:spPr>
            <a:xfrm>
              <a:off x="3485619" y="6447811"/>
              <a:ext cx="515007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Datos provisionales basados en datos mensuales comunicados a la OMS (Ginebra) hasta julio de 2025.</a:t>
              </a:r>
            </a:p>
          </p:txBody>
        </p:sp>
        <p:sp>
          <p:nvSpPr>
            <p:cNvPr id="108" name="tx108"/>
            <p:cNvSpPr/>
            <p:nvPr/>
          </p:nvSpPr>
          <p:spPr>
            <a:xfrm>
              <a:off x="-1443389" y="6568567"/>
              <a:ext cx="100790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asteriscos (*) indican años con desabastecimiento de vacunas contra el sarampión y las cruces (^) indican años con campañas de vacunación contra el sarampión (nacionales o subnacionales).</a:t>
              </a:r>
            </a:p>
          </p:txBody>
        </p:sp>
      </p:grpSp>
      <p:sp>
        <p:nvSpPr>
          <p:cNvPr id="10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hubo un total de 0 casos confirmados de sarampión en Cuba. Ese mismo año, la cobertura de MCV1 era del 99% y la de MCV2, del 99%.
El número de casos en 2024 fue el mismo que en 2023 (n=0).
El mayor número de casos de sarampión se notificó en 2019 (n=1). En este año, la cobertura MCV1 fue del 99%.
Cuba no ha notificado ningún caso de sarampión en los últimos 5 años (2020-2024).
Cuba notificó desabastecimiento de vacunas contra el sarampión en 2020 y 2023.</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43984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33943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23903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113863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499004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388964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278923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168883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79796" y="1688833"/>
              <a:ext cx="3485499" cy="2200807"/>
            </a:xfrm>
            <a:custGeom>
              <a:avLst/>
              <a:pathLst>
                <a:path w="3485499" h="2200807">
                  <a:moveTo>
                    <a:pt x="0" y="1870686"/>
                  </a:moveTo>
                  <a:lnTo>
                    <a:pt x="145229" y="2090766"/>
                  </a:lnTo>
                  <a:lnTo>
                    <a:pt x="290458" y="2200807"/>
                  </a:lnTo>
                  <a:lnTo>
                    <a:pt x="435687" y="0"/>
                  </a:lnTo>
                  <a:lnTo>
                    <a:pt x="580916" y="2090766"/>
                  </a:lnTo>
                  <a:lnTo>
                    <a:pt x="726145" y="1100403"/>
                  </a:lnTo>
                  <a:lnTo>
                    <a:pt x="871374" y="1210443"/>
                  </a:lnTo>
                  <a:lnTo>
                    <a:pt x="1016603" y="1760645"/>
                  </a:lnTo>
                  <a:lnTo>
                    <a:pt x="1161833" y="2090766"/>
                  </a:lnTo>
                  <a:lnTo>
                    <a:pt x="1307062" y="1980726"/>
                  </a:lnTo>
                  <a:lnTo>
                    <a:pt x="1452291" y="2200807"/>
                  </a:lnTo>
                  <a:lnTo>
                    <a:pt x="1597520" y="1980726"/>
                  </a:lnTo>
                  <a:lnTo>
                    <a:pt x="1742749" y="2200807"/>
                  </a:lnTo>
                  <a:lnTo>
                    <a:pt x="1887978" y="2200807"/>
                  </a:lnTo>
                  <a:lnTo>
                    <a:pt x="2033207" y="2200807"/>
                  </a:lnTo>
                  <a:lnTo>
                    <a:pt x="2178437" y="2200807"/>
                  </a:lnTo>
                  <a:lnTo>
                    <a:pt x="2323666" y="2200807"/>
                  </a:lnTo>
                  <a:lnTo>
                    <a:pt x="2468895" y="2200807"/>
                  </a:lnTo>
                  <a:lnTo>
                    <a:pt x="2614124" y="2200807"/>
                  </a:lnTo>
                  <a:lnTo>
                    <a:pt x="2759353" y="2200807"/>
                  </a:lnTo>
                  <a:lnTo>
                    <a:pt x="2904582" y="2200807"/>
                  </a:lnTo>
                  <a:lnTo>
                    <a:pt x="3049811" y="2200807"/>
                  </a:lnTo>
                  <a:lnTo>
                    <a:pt x="3195040" y="2200807"/>
                  </a:lnTo>
                  <a:lnTo>
                    <a:pt x="3340270" y="2200807"/>
                  </a:lnTo>
                  <a:lnTo>
                    <a:pt x="3485499" y="2200807"/>
                  </a:lnTo>
                </a:path>
              </a:pathLst>
            </a:custGeom>
            <a:ln w="27101" cap="flat">
              <a:solidFill>
                <a:srgbClr val="0058AB">
                  <a:alpha val="80000"/>
                </a:srgbClr>
              </a:solidFill>
              <a:prstDash val="solid"/>
              <a:round/>
            </a:ln>
          </p:spPr>
          <p:txBody>
            <a:bodyPr/>
            <a:lstStyle/>
            <a:p/>
          </p:txBody>
        </p:sp>
        <p:sp>
          <p:nvSpPr>
            <p:cNvPr id="21" name="pl21"/>
            <p:cNvSpPr/>
            <p:nvPr/>
          </p:nvSpPr>
          <p:spPr>
            <a:xfrm>
              <a:off x="979796" y="2459116"/>
              <a:ext cx="3485499" cy="880322"/>
            </a:xfrm>
            <a:custGeom>
              <a:avLst/>
              <a:pathLst>
                <a:path w="3485499" h="880322">
                  <a:moveTo>
                    <a:pt x="0" y="0"/>
                  </a:moveTo>
                  <a:lnTo>
                    <a:pt x="145229" y="110040"/>
                  </a:lnTo>
                  <a:lnTo>
                    <a:pt x="290458" y="0"/>
                  </a:lnTo>
                  <a:lnTo>
                    <a:pt x="435687" y="220080"/>
                  </a:lnTo>
                  <a:lnTo>
                    <a:pt x="580916" y="330121"/>
                  </a:lnTo>
                  <a:lnTo>
                    <a:pt x="726145" y="220080"/>
                  </a:lnTo>
                  <a:lnTo>
                    <a:pt x="871374" y="330121"/>
                  </a:lnTo>
                  <a:lnTo>
                    <a:pt x="1016603" y="330121"/>
                  </a:lnTo>
                  <a:lnTo>
                    <a:pt x="1161833" y="550201"/>
                  </a:lnTo>
                  <a:lnTo>
                    <a:pt x="1307062" y="660242"/>
                  </a:lnTo>
                  <a:lnTo>
                    <a:pt x="1452291" y="770282"/>
                  </a:lnTo>
                  <a:lnTo>
                    <a:pt x="1597520" y="770282"/>
                  </a:lnTo>
                  <a:lnTo>
                    <a:pt x="1742749" y="770282"/>
                  </a:lnTo>
                  <a:lnTo>
                    <a:pt x="1887978" y="770282"/>
                  </a:lnTo>
                  <a:lnTo>
                    <a:pt x="2033207" y="880322"/>
                  </a:lnTo>
                  <a:lnTo>
                    <a:pt x="2178437" y="880322"/>
                  </a:lnTo>
                  <a:lnTo>
                    <a:pt x="2323666" y="880322"/>
                  </a:lnTo>
                  <a:lnTo>
                    <a:pt x="2468895" y="880322"/>
                  </a:lnTo>
                  <a:lnTo>
                    <a:pt x="2614124" y="880322"/>
                  </a:lnTo>
                  <a:lnTo>
                    <a:pt x="2759353" y="880322"/>
                  </a:lnTo>
                  <a:lnTo>
                    <a:pt x="2904582" y="880322"/>
                  </a:lnTo>
                  <a:lnTo>
                    <a:pt x="3049811" y="770282"/>
                  </a:lnTo>
                  <a:lnTo>
                    <a:pt x="3195040" y="880322"/>
                  </a:lnTo>
                  <a:lnTo>
                    <a:pt x="3340270" y="880322"/>
                  </a:lnTo>
                  <a:lnTo>
                    <a:pt x="3485499" y="880322"/>
                  </a:lnTo>
                </a:path>
              </a:pathLst>
            </a:custGeom>
            <a:ln w="27101" cap="flat">
              <a:solidFill>
                <a:srgbClr val="1CABE2">
                  <a:alpha val="80000"/>
                </a:srgbClr>
              </a:solidFill>
              <a:prstDash val="solid"/>
              <a:round/>
            </a:ln>
          </p:spPr>
          <p:txBody>
            <a:bodyPr/>
            <a:lstStyle/>
            <a:p/>
          </p:txBody>
        </p:sp>
        <p:sp>
          <p:nvSpPr>
            <p:cNvPr id="22" name="pl22"/>
            <p:cNvSpPr/>
            <p:nvPr/>
          </p:nvSpPr>
          <p:spPr>
            <a:xfrm>
              <a:off x="979796" y="2789237"/>
              <a:ext cx="3485499" cy="880322"/>
            </a:xfrm>
            <a:custGeom>
              <a:avLst/>
              <a:pathLst>
                <a:path w="3485499" h="880322">
                  <a:moveTo>
                    <a:pt x="0" y="440161"/>
                  </a:moveTo>
                  <a:lnTo>
                    <a:pt x="145229" y="550201"/>
                  </a:lnTo>
                  <a:lnTo>
                    <a:pt x="290458" y="550201"/>
                  </a:lnTo>
                  <a:lnTo>
                    <a:pt x="435687" y="660242"/>
                  </a:lnTo>
                  <a:lnTo>
                    <a:pt x="580916" y="770282"/>
                  </a:lnTo>
                  <a:lnTo>
                    <a:pt x="726145" y="660242"/>
                  </a:lnTo>
                  <a:lnTo>
                    <a:pt x="871374" y="770282"/>
                  </a:lnTo>
                  <a:lnTo>
                    <a:pt x="1016603" y="880322"/>
                  </a:lnTo>
                  <a:lnTo>
                    <a:pt x="1161833" y="550201"/>
                  </a:lnTo>
                  <a:lnTo>
                    <a:pt x="1307062" y="770282"/>
                  </a:lnTo>
                  <a:lnTo>
                    <a:pt x="1452291" y="770282"/>
                  </a:lnTo>
                  <a:lnTo>
                    <a:pt x="1597520" y="660242"/>
                  </a:lnTo>
                  <a:lnTo>
                    <a:pt x="1742749" y="770282"/>
                  </a:lnTo>
                  <a:lnTo>
                    <a:pt x="1887978" y="660242"/>
                  </a:lnTo>
                  <a:lnTo>
                    <a:pt x="2033207" y="330121"/>
                  </a:lnTo>
                  <a:lnTo>
                    <a:pt x="2178437" y="330121"/>
                  </a:lnTo>
                  <a:lnTo>
                    <a:pt x="2323666" y="440161"/>
                  </a:lnTo>
                  <a:lnTo>
                    <a:pt x="2468895" y="110040"/>
                  </a:lnTo>
                  <a:lnTo>
                    <a:pt x="2614124" y="550201"/>
                  </a:lnTo>
                  <a:lnTo>
                    <a:pt x="2759353" y="330121"/>
                  </a:lnTo>
                  <a:lnTo>
                    <a:pt x="2904582" y="0"/>
                  </a:lnTo>
                  <a:lnTo>
                    <a:pt x="3049811" y="110040"/>
                  </a:lnTo>
                  <a:lnTo>
                    <a:pt x="3195040" y="110040"/>
                  </a:lnTo>
                  <a:lnTo>
                    <a:pt x="3340270" y="550201"/>
                  </a:lnTo>
                  <a:lnTo>
                    <a:pt x="3485499" y="660242"/>
                  </a:lnTo>
                </a:path>
              </a:pathLst>
            </a:custGeom>
            <a:ln w="27101" cap="flat">
              <a:solidFill>
                <a:srgbClr val="00833D">
                  <a:alpha val="80000"/>
                </a:srgbClr>
              </a:solidFill>
              <a:prstDash val="solid"/>
              <a:round/>
            </a:ln>
          </p:spPr>
          <p:txBody>
            <a:bodyPr/>
            <a:lstStyle/>
            <a:p/>
          </p:txBody>
        </p:sp>
        <p:sp>
          <p:nvSpPr>
            <p:cNvPr id="23" name="pl23"/>
            <p:cNvSpPr/>
            <p:nvPr/>
          </p:nvSpPr>
          <p:spPr>
            <a:xfrm>
              <a:off x="979796" y="1688833"/>
              <a:ext cx="3485499" cy="2200807"/>
            </a:xfrm>
            <a:custGeom>
              <a:avLst/>
              <a:pathLst>
                <a:path w="3485499" h="2200807">
                  <a:moveTo>
                    <a:pt x="0" y="1870686"/>
                  </a:moveTo>
                  <a:lnTo>
                    <a:pt x="145229" y="2090766"/>
                  </a:lnTo>
                  <a:lnTo>
                    <a:pt x="290458" y="2200807"/>
                  </a:lnTo>
                  <a:lnTo>
                    <a:pt x="435687" y="0"/>
                  </a:lnTo>
                  <a:lnTo>
                    <a:pt x="580916" y="2090766"/>
                  </a:lnTo>
                  <a:lnTo>
                    <a:pt x="726145" y="1100403"/>
                  </a:lnTo>
                  <a:lnTo>
                    <a:pt x="871374" y="1210443"/>
                  </a:lnTo>
                  <a:lnTo>
                    <a:pt x="1016603" y="1760645"/>
                  </a:lnTo>
                  <a:lnTo>
                    <a:pt x="1161833" y="2090766"/>
                  </a:lnTo>
                  <a:lnTo>
                    <a:pt x="1307062" y="1980726"/>
                  </a:lnTo>
                  <a:lnTo>
                    <a:pt x="1452291" y="2200807"/>
                  </a:lnTo>
                  <a:lnTo>
                    <a:pt x="1597520" y="1980726"/>
                  </a:lnTo>
                  <a:lnTo>
                    <a:pt x="1742749" y="2200807"/>
                  </a:lnTo>
                  <a:lnTo>
                    <a:pt x="1887978" y="2200807"/>
                  </a:lnTo>
                  <a:lnTo>
                    <a:pt x="2033207" y="2200807"/>
                  </a:lnTo>
                  <a:lnTo>
                    <a:pt x="2178437" y="2200807"/>
                  </a:lnTo>
                  <a:lnTo>
                    <a:pt x="2323666" y="2200807"/>
                  </a:lnTo>
                  <a:lnTo>
                    <a:pt x="2468895" y="2200807"/>
                  </a:lnTo>
                  <a:lnTo>
                    <a:pt x="2614124" y="2200807"/>
                  </a:lnTo>
                  <a:lnTo>
                    <a:pt x="2759353" y="2200807"/>
                  </a:lnTo>
                  <a:lnTo>
                    <a:pt x="2904582" y="2200807"/>
                  </a:lnTo>
                  <a:lnTo>
                    <a:pt x="3049811" y="2200807"/>
                  </a:lnTo>
                  <a:lnTo>
                    <a:pt x="3195040" y="2200807"/>
                  </a:lnTo>
                  <a:lnTo>
                    <a:pt x="3340270" y="2200807"/>
                  </a:lnTo>
                  <a:lnTo>
                    <a:pt x="3485499" y="2200807"/>
                  </a:lnTo>
                </a:path>
              </a:pathLst>
            </a:custGeom>
            <a:ln w="43362" cap="flat">
              <a:solidFill>
                <a:srgbClr val="000000">
                  <a:alpha val="100000"/>
                </a:srgbClr>
              </a:solidFill>
              <a:prstDash val="solid"/>
              <a:round/>
            </a:ln>
          </p:spPr>
          <p:txBody>
            <a:bodyPr/>
            <a:lstStyle/>
            <a:p/>
          </p:txBody>
        </p:sp>
        <p:sp>
          <p:nvSpPr>
            <p:cNvPr id="24" name="pl24"/>
            <p:cNvSpPr/>
            <p:nvPr/>
          </p:nvSpPr>
          <p:spPr>
            <a:xfrm>
              <a:off x="979796" y="1688833"/>
              <a:ext cx="3485499" cy="2200807"/>
            </a:xfrm>
            <a:custGeom>
              <a:avLst/>
              <a:pathLst>
                <a:path w="3485499" h="2200807">
                  <a:moveTo>
                    <a:pt x="0" y="1870686"/>
                  </a:moveTo>
                  <a:lnTo>
                    <a:pt x="145229" y="2090766"/>
                  </a:lnTo>
                  <a:lnTo>
                    <a:pt x="290458" y="2200807"/>
                  </a:lnTo>
                  <a:lnTo>
                    <a:pt x="435687" y="0"/>
                  </a:lnTo>
                  <a:lnTo>
                    <a:pt x="580916" y="2090766"/>
                  </a:lnTo>
                  <a:lnTo>
                    <a:pt x="726145" y="1100403"/>
                  </a:lnTo>
                  <a:lnTo>
                    <a:pt x="871374" y="1210443"/>
                  </a:lnTo>
                  <a:lnTo>
                    <a:pt x="1016603" y="1760645"/>
                  </a:lnTo>
                  <a:lnTo>
                    <a:pt x="1161833" y="2090766"/>
                  </a:lnTo>
                  <a:lnTo>
                    <a:pt x="1307062" y="1980726"/>
                  </a:lnTo>
                  <a:lnTo>
                    <a:pt x="1452291" y="2200807"/>
                  </a:lnTo>
                  <a:lnTo>
                    <a:pt x="1597520" y="1980726"/>
                  </a:lnTo>
                  <a:lnTo>
                    <a:pt x="1742749" y="2200807"/>
                  </a:lnTo>
                  <a:lnTo>
                    <a:pt x="1887978" y="2200807"/>
                  </a:lnTo>
                  <a:lnTo>
                    <a:pt x="2033207" y="2200807"/>
                  </a:lnTo>
                  <a:lnTo>
                    <a:pt x="2178437" y="2200807"/>
                  </a:lnTo>
                  <a:lnTo>
                    <a:pt x="2323666" y="2200807"/>
                  </a:lnTo>
                  <a:lnTo>
                    <a:pt x="2468895" y="2200807"/>
                  </a:lnTo>
                  <a:lnTo>
                    <a:pt x="2614124" y="2200807"/>
                  </a:lnTo>
                  <a:lnTo>
                    <a:pt x="2759353" y="2200807"/>
                  </a:lnTo>
                  <a:lnTo>
                    <a:pt x="2904582" y="2200807"/>
                  </a:lnTo>
                  <a:lnTo>
                    <a:pt x="3049811" y="2200807"/>
                  </a:lnTo>
                  <a:lnTo>
                    <a:pt x="3195040" y="2200807"/>
                  </a:lnTo>
                  <a:lnTo>
                    <a:pt x="3340270" y="2200807"/>
                  </a:lnTo>
                  <a:lnTo>
                    <a:pt x="3485499" y="2200807"/>
                  </a:lnTo>
                </a:path>
              </a:pathLst>
            </a:custGeom>
            <a:ln w="27101" cap="flat">
              <a:solidFill>
                <a:srgbClr val="0058AB">
                  <a:alpha val="100000"/>
                </a:srgbClr>
              </a:solidFill>
              <a:prstDash val="solid"/>
              <a:round/>
            </a:ln>
          </p:spPr>
          <p:txBody>
            <a:bodyPr/>
            <a:lstStyle/>
            <a:p/>
          </p:txBody>
        </p:sp>
        <p:sp>
          <p:nvSpPr>
            <p:cNvPr id="25" name="pl25"/>
            <p:cNvSpPr/>
            <p:nvPr/>
          </p:nvSpPr>
          <p:spPr>
            <a:xfrm>
              <a:off x="805521" y="3889641"/>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6" name="pl26"/>
            <p:cNvSpPr/>
            <p:nvPr/>
          </p:nvSpPr>
          <p:spPr>
            <a:xfrm>
              <a:off x="979796" y="3229398"/>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705942" y="2459116"/>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32088" y="3559519"/>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58233" y="3559519"/>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9150" y="3559519"/>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0066" y="3559519"/>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5295" y="3559519"/>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921308" y="316283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51661" y="319160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5" name="pg35"/>
            <p:cNvSpPr/>
            <p:nvPr/>
          </p:nvSpPr>
          <p:spPr>
            <a:xfrm>
              <a:off x="1619318" y="239255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9672" y="242137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7" name="pg37"/>
            <p:cNvSpPr/>
            <p:nvPr/>
          </p:nvSpPr>
          <p:spPr>
            <a:xfrm>
              <a:off x="2373599" y="34929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403952" y="35217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099745" y="34929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30098" y="35217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680661" y="34929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11015" y="35217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61578" y="34929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1931" y="35217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6807" y="34929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7160" y="35217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5585" y="330037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5585" y="341068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9" name="tx49"/>
            <p:cNvSpPr/>
            <p:nvPr/>
          </p:nvSpPr>
          <p:spPr>
            <a:xfrm>
              <a:off x="577692" y="4947405"/>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679323" y="384700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15755" y="27465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615755" y="164619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3" name="tx53"/>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262662" y="3053805"/>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61" name="pl61"/>
            <p:cNvSpPr/>
            <p:nvPr/>
          </p:nvSpPr>
          <p:spPr>
            <a:xfrm>
              <a:off x="168611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8611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7872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4117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953216" y="6100844"/>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Cuba</a:t>
              </a:r>
            </a:p>
          </p:txBody>
        </p:sp>
        <p:sp>
          <p:nvSpPr>
            <p:cNvPr id="66" name="tx66"/>
            <p:cNvSpPr/>
            <p:nvPr/>
          </p:nvSpPr>
          <p:spPr>
            <a:xfrm>
              <a:off x="264582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08274"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8" name="tx68"/>
            <p:cNvSpPr/>
            <p:nvPr/>
          </p:nvSpPr>
          <p:spPr>
            <a:xfrm>
              <a:off x="2252547" y="697288"/>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69" name="pl69"/>
            <p:cNvSpPr/>
            <p:nvPr/>
          </p:nvSpPr>
          <p:spPr>
            <a:xfrm>
              <a:off x="5170772" y="443984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333943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223903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2" name="pl72"/>
            <p:cNvSpPr/>
            <p:nvPr/>
          </p:nvSpPr>
          <p:spPr>
            <a:xfrm>
              <a:off x="5170772" y="113863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499004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388964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170772" y="278923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6" name="pl76"/>
            <p:cNvSpPr/>
            <p:nvPr/>
          </p:nvSpPr>
          <p:spPr>
            <a:xfrm>
              <a:off x="5170772" y="168883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7" name="pl77"/>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45047" y="3449479"/>
              <a:ext cx="3485499" cy="1650605"/>
            </a:xfrm>
            <a:custGeom>
              <a:avLst/>
              <a:pathLst>
                <a:path w="3485499" h="1650605">
                  <a:moveTo>
                    <a:pt x="0" y="0"/>
                  </a:moveTo>
                  <a:lnTo>
                    <a:pt x="145229" y="110040"/>
                  </a:lnTo>
                  <a:lnTo>
                    <a:pt x="290458" y="330121"/>
                  </a:lnTo>
                  <a:lnTo>
                    <a:pt x="435687" y="1540564"/>
                  </a:lnTo>
                  <a:lnTo>
                    <a:pt x="580916" y="1650605"/>
                  </a:lnTo>
                  <a:lnTo>
                    <a:pt x="726145" y="330121"/>
                  </a:lnTo>
                  <a:lnTo>
                    <a:pt x="871374" y="220080"/>
                  </a:lnTo>
                  <a:lnTo>
                    <a:pt x="1016603" y="440161"/>
                  </a:lnTo>
                  <a:lnTo>
                    <a:pt x="1161833" y="660242"/>
                  </a:lnTo>
                  <a:lnTo>
                    <a:pt x="1307062" y="550201"/>
                  </a:lnTo>
                  <a:lnTo>
                    <a:pt x="1452291" y="770282"/>
                  </a:lnTo>
                  <a:lnTo>
                    <a:pt x="1597520" y="440161"/>
                  </a:lnTo>
                  <a:lnTo>
                    <a:pt x="1742749" y="440161"/>
                  </a:lnTo>
                  <a:lnTo>
                    <a:pt x="1887978" y="440161"/>
                  </a:lnTo>
                  <a:lnTo>
                    <a:pt x="2033207" y="440161"/>
                  </a:lnTo>
                  <a:lnTo>
                    <a:pt x="2178437" y="440161"/>
                  </a:lnTo>
                  <a:lnTo>
                    <a:pt x="2323666" y="440161"/>
                  </a:lnTo>
                  <a:lnTo>
                    <a:pt x="2468895" y="440161"/>
                  </a:lnTo>
                  <a:lnTo>
                    <a:pt x="2614124" y="440161"/>
                  </a:lnTo>
                  <a:lnTo>
                    <a:pt x="2759353" y="440161"/>
                  </a:lnTo>
                  <a:lnTo>
                    <a:pt x="2904582" y="330121"/>
                  </a:lnTo>
                  <a:lnTo>
                    <a:pt x="3049811" y="440161"/>
                  </a:lnTo>
                  <a:lnTo>
                    <a:pt x="3195040" y="440161"/>
                  </a:lnTo>
                  <a:lnTo>
                    <a:pt x="3340270" y="440161"/>
                  </a:lnTo>
                  <a:lnTo>
                    <a:pt x="3485499" y="440161"/>
                  </a:lnTo>
                </a:path>
              </a:pathLst>
            </a:custGeom>
            <a:ln w="27101" cap="flat">
              <a:solidFill>
                <a:srgbClr val="0058AB">
                  <a:alpha val="80000"/>
                </a:srgbClr>
              </a:solidFill>
              <a:prstDash val="solid"/>
              <a:round/>
            </a:ln>
          </p:spPr>
          <p:txBody>
            <a:bodyPr/>
            <a:lstStyle/>
            <a:p/>
          </p:txBody>
        </p:sp>
        <p:sp>
          <p:nvSpPr>
            <p:cNvPr id="85" name="pl85"/>
            <p:cNvSpPr/>
            <p:nvPr/>
          </p:nvSpPr>
          <p:spPr>
            <a:xfrm>
              <a:off x="5345047" y="2349076"/>
              <a:ext cx="3485499" cy="990363"/>
            </a:xfrm>
            <a:custGeom>
              <a:avLst/>
              <a:pathLst>
                <a:path w="3485499" h="990363">
                  <a:moveTo>
                    <a:pt x="0" y="0"/>
                  </a:moveTo>
                  <a:lnTo>
                    <a:pt x="145229" y="110040"/>
                  </a:lnTo>
                  <a:lnTo>
                    <a:pt x="290458" y="110040"/>
                  </a:lnTo>
                  <a:lnTo>
                    <a:pt x="435687" y="220080"/>
                  </a:lnTo>
                  <a:lnTo>
                    <a:pt x="580916" y="330121"/>
                  </a:lnTo>
                  <a:lnTo>
                    <a:pt x="726145" y="330121"/>
                  </a:lnTo>
                  <a:lnTo>
                    <a:pt x="871374" y="440161"/>
                  </a:lnTo>
                  <a:lnTo>
                    <a:pt x="1016603" y="550201"/>
                  </a:lnTo>
                  <a:lnTo>
                    <a:pt x="1161833" y="660242"/>
                  </a:lnTo>
                  <a:lnTo>
                    <a:pt x="1307062" y="770282"/>
                  </a:lnTo>
                  <a:lnTo>
                    <a:pt x="1452291" y="880322"/>
                  </a:lnTo>
                  <a:lnTo>
                    <a:pt x="1597520" y="880322"/>
                  </a:lnTo>
                  <a:lnTo>
                    <a:pt x="1742749" y="880322"/>
                  </a:lnTo>
                  <a:lnTo>
                    <a:pt x="1887978" y="990363"/>
                  </a:lnTo>
                  <a:lnTo>
                    <a:pt x="2033207" y="880322"/>
                  </a:lnTo>
                  <a:lnTo>
                    <a:pt x="2178437" y="990363"/>
                  </a:lnTo>
                  <a:lnTo>
                    <a:pt x="2323666" y="880322"/>
                  </a:lnTo>
                  <a:lnTo>
                    <a:pt x="2468895" y="880322"/>
                  </a:lnTo>
                  <a:lnTo>
                    <a:pt x="2614124" y="990363"/>
                  </a:lnTo>
                  <a:lnTo>
                    <a:pt x="2759353" y="990363"/>
                  </a:lnTo>
                  <a:lnTo>
                    <a:pt x="2904582" y="990363"/>
                  </a:lnTo>
                  <a:lnTo>
                    <a:pt x="3049811" y="880322"/>
                  </a:lnTo>
                  <a:lnTo>
                    <a:pt x="3195040" y="770282"/>
                  </a:lnTo>
                  <a:lnTo>
                    <a:pt x="3340270" y="770282"/>
                  </a:lnTo>
                  <a:lnTo>
                    <a:pt x="3485499" y="880322"/>
                  </a:lnTo>
                </a:path>
              </a:pathLst>
            </a:custGeom>
            <a:ln w="27101" cap="flat">
              <a:solidFill>
                <a:srgbClr val="1CABE2">
                  <a:alpha val="80000"/>
                </a:srgbClr>
              </a:solidFill>
              <a:prstDash val="solid"/>
              <a:round/>
            </a:ln>
          </p:spPr>
          <p:txBody>
            <a:bodyPr/>
            <a:lstStyle/>
            <a:p/>
          </p:txBody>
        </p:sp>
        <p:sp>
          <p:nvSpPr>
            <p:cNvPr id="86" name="pl86"/>
            <p:cNvSpPr/>
            <p:nvPr/>
          </p:nvSpPr>
          <p:spPr>
            <a:xfrm>
              <a:off x="5345047" y="3009318"/>
              <a:ext cx="3485499" cy="990363"/>
            </a:xfrm>
            <a:custGeom>
              <a:avLst/>
              <a:pathLst>
                <a:path w="3485499" h="990363">
                  <a:moveTo>
                    <a:pt x="0" y="550201"/>
                  </a:moveTo>
                  <a:lnTo>
                    <a:pt x="145229" y="880322"/>
                  </a:lnTo>
                  <a:lnTo>
                    <a:pt x="290458" y="550201"/>
                  </a:lnTo>
                  <a:lnTo>
                    <a:pt x="435687" y="550201"/>
                  </a:lnTo>
                  <a:lnTo>
                    <a:pt x="580916" y="550201"/>
                  </a:lnTo>
                  <a:lnTo>
                    <a:pt x="726145" y="330121"/>
                  </a:lnTo>
                  <a:lnTo>
                    <a:pt x="871374" y="660242"/>
                  </a:lnTo>
                  <a:lnTo>
                    <a:pt x="1016603" y="770282"/>
                  </a:lnTo>
                  <a:lnTo>
                    <a:pt x="1161833" y="660242"/>
                  </a:lnTo>
                  <a:lnTo>
                    <a:pt x="1307062" y="660242"/>
                  </a:lnTo>
                  <a:lnTo>
                    <a:pt x="1452291" y="550201"/>
                  </a:lnTo>
                  <a:lnTo>
                    <a:pt x="1597520" y="660242"/>
                  </a:lnTo>
                  <a:lnTo>
                    <a:pt x="1742749" y="770282"/>
                  </a:lnTo>
                  <a:lnTo>
                    <a:pt x="1887978" y="660242"/>
                  </a:lnTo>
                  <a:lnTo>
                    <a:pt x="2033207" y="660242"/>
                  </a:lnTo>
                  <a:lnTo>
                    <a:pt x="2178437" y="550201"/>
                  </a:lnTo>
                  <a:lnTo>
                    <a:pt x="2323666" y="660242"/>
                  </a:lnTo>
                  <a:lnTo>
                    <a:pt x="2468895" y="0"/>
                  </a:lnTo>
                  <a:lnTo>
                    <a:pt x="2614124" y="990363"/>
                  </a:lnTo>
                  <a:lnTo>
                    <a:pt x="2759353" y="880322"/>
                  </a:lnTo>
                  <a:lnTo>
                    <a:pt x="2904582" y="660242"/>
                  </a:lnTo>
                  <a:lnTo>
                    <a:pt x="3049811" y="880322"/>
                  </a:lnTo>
                  <a:lnTo>
                    <a:pt x="3195040" y="110040"/>
                  </a:lnTo>
                  <a:lnTo>
                    <a:pt x="3340270" y="330121"/>
                  </a:lnTo>
                  <a:lnTo>
                    <a:pt x="3485499" y="990363"/>
                  </a:lnTo>
                </a:path>
              </a:pathLst>
            </a:custGeom>
            <a:ln w="27101" cap="flat">
              <a:solidFill>
                <a:srgbClr val="00833D">
                  <a:alpha val="80000"/>
                </a:srgbClr>
              </a:solidFill>
              <a:prstDash val="solid"/>
              <a:round/>
            </a:ln>
          </p:spPr>
          <p:txBody>
            <a:bodyPr/>
            <a:lstStyle/>
            <a:p/>
          </p:txBody>
        </p:sp>
        <p:sp>
          <p:nvSpPr>
            <p:cNvPr id="87" name="pl87"/>
            <p:cNvSpPr/>
            <p:nvPr/>
          </p:nvSpPr>
          <p:spPr>
            <a:xfrm>
              <a:off x="5345047" y="3449479"/>
              <a:ext cx="3485499" cy="1650605"/>
            </a:xfrm>
            <a:custGeom>
              <a:avLst/>
              <a:pathLst>
                <a:path w="3485499" h="1650605">
                  <a:moveTo>
                    <a:pt x="0" y="0"/>
                  </a:moveTo>
                  <a:lnTo>
                    <a:pt x="145229" y="110040"/>
                  </a:lnTo>
                  <a:lnTo>
                    <a:pt x="290458" y="330121"/>
                  </a:lnTo>
                  <a:lnTo>
                    <a:pt x="435687" y="1540564"/>
                  </a:lnTo>
                  <a:lnTo>
                    <a:pt x="580916" y="1650605"/>
                  </a:lnTo>
                  <a:lnTo>
                    <a:pt x="726145" y="330121"/>
                  </a:lnTo>
                  <a:lnTo>
                    <a:pt x="871374" y="220080"/>
                  </a:lnTo>
                  <a:lnTo>
                    <a:pt x="1016603" y="440161"/>
                  </a:lnTo>
                  <a:lnTo>
                    <a:pt x="1161833" y="660242"/>
                  </a:lnTo>
                  <a:lnTo>
                    <a:pt x="1307062" y="550201"/>
                  </a:lnTo>
                  <a:lnTo>
                    <a:pt x="1452291" y="770282"/>
                  </a:lnTo>
                  <a:lnTo>
                    <a:pt x="1597520" y="440161"/>
                  </a:lnTo>
                  <a:lnTo>
                    <a:pt x="1742749" y="440161"/>
                  </a:lnTo>
                  <a:lnTo>
                    <a:pt x="1887978" y="440161"/>
                  </a:lnTo>
                  <a:lnTo>
                    <a:pt x="2033207" y="440161"/>
                  </a:lnTo>
                  <a:lnTo>
                    <a:pt x="2178437" y="440161"/>
                  </a:lnTo>
                  <a:lnTo>
                    <a:pt x="2323666" y="440161"/>
                  </a:lnTo>
                  <a:lnTo>
                    <a:pt x="2468895" y="440161"/>
                  </a:lnTo>
                  <a:lnTo>
                    <a:pt x="2614124" y="440161"/>
                  </a:lnTo>
                  <a:lnTo>
                    <a:pt x="2759353" y="440161"/>
                  </a:lnTo>
                  <a:lnTo>
                    <a:pt x="2904582" y="330121"/>
                  </a:lnTo>
                  <a:lnTo>
                    <a:pt x="3049811" y="440161"/>
                  </a:lnTo>
                  <a:lnTo>
                    <a:pt x="3195040" y="440161"/>
                  </a:lnTo>
                  <a:lnTo>
                    <a:pt x="3340270" y="440161"/>
                  </a:lnTo>
                  <a:lnTo>
                    <a:pt x="3485499" y="440161"/>
                  </a:lnTo>
                </a:path>
              </a:pathLst>
            </a:custGeom>
            <a:ln w="43362" cap="flat">
              <a:solidFill>
                <a:srgbClr val="000000">
                  <a:alpha val="100000"/>
                </a:srgbClr>
              </a:solidFill>
              <a:prstDash val="solid"/>
              <a:round/>
            </a:ln>
          </p:spPr>
          <p:txBody>
            <a:bodyPr/>
            <a:lstStyle/>
            <a:p/>
          </p:txBody>
        </p:sp>
        <p:sp>
          <p:nvSpPr>
            <p:cNvPr id="88" name="pl88"/>
            <p:cNvSpPr/>
            <p:nvPr/>
          </p:nvSpPr>
          <p:spPr>
            <a:xfrm>
              <a:off x="5345047" y="3449479"/>
              <a:ext cx="3485499" cy="1650605"/>
            </a:xfrm>
            <a:custGeom>
              <a:avLst/>
              <a:pathLst>
                <a:path w="3485499" h="1650605">
                  <a:moveTo>
                    <a:pt x="0" y="0"/>
                  </a:moveTo>
                  <a:lnTo>
                    <a:pt x="145229" y="110040"/>
                  </a:lnTo>
                  <a:lnTo>
                    <a:pt x="290458" y="330121"/>
                  </a:lnTo>
                  <a:lnTo>
                    <a:pt x="435687" y="1540564"/>
                  </a:lnTo>
                  <a:lnTo>
                    <a:pt x="580916" y="1650605"/>
                  </a:lnTo>
                  <a:lnTo>
                    <a:pt x="726145" y="330121"/>
                  </a:lnTo>
                  <a:lnTo>
                    <a:pt x="871374" y="220080"/>
                  </a:lnTo>
                  <a:lnTo>
                    <a:pt x="1016603" y="440161"/>
                  </a:lnTo>
                  <a:lnTo>
                    <a:pt x="1161833" y="660242"/>
                  </a:lnTo>
                  <a:lnTo>
                    <a:pt x="1307062" y="550201"/>
                  </a:lnTo>
                  <a:lnTo>
                    <a:pt x="1452291" y="770282"/>
                  </a:lnTo>
                  <a:lnTo>
                    <a:pt x="1597520" y="440161"/>
                  </a:lnTo>
                  <a:lnTo>
                    <a:pt x="1742749" y="440161"/>
                  </a:lnTo>
                  <a:lnTo>
                    <a:pt x="1887978" y="440161"/>
                  </a:lnTo>
                  <a:lnTo>
                    <a:pt x="2033207" y="440161"/>
                  </a:lnTo>
                  <a:lnTo>
                    <a:pt x="2178437" y="440161"/>
                  </a:lnTo>
                  <a:lnTo>
                    <a:pt x="2323666" y="440161"/>
                  </a:lnTo>
                  <a:lnTo>
                    <a:pt x="2468895" y="440161"/>
                  </a:lnTo>
                  <a:lnTo>
                    <a:pt x="2614124" y="440161"/>
                  </a:lnTo>
                  <a:lnTo>
                    <a:pt x="2759353" y="440161"/>
                  </a:lnTo>
                  <a:lnTo>
                    <a:pt x="2904582" y="330121"/>
                  </a:lnTo>
                  <a:lnTo>
                    <a:pt x="3049811" y="440161"/>
                  </a:lnTo>
                  <a:lnTo>
                    <a:pt x="3195040" y="440161"/>
                  </a:lnTo>
                  <a:lnTo>
                    <a:pt x="3340270" y="440161"/>
                  </a:lnTo>
                  <a:lnTo>
                    <a:pt x="3485499" y="440161"/>
                  </a:lnTo>
                </a:path>
              </a:pathLst>
            </a:custGeom>
            <a:ln w="27101" cap="flat">
              <a:solidFill>
                <a:srgbClr val="0058AB">
                  <a:alpha val="100000"/>
                </a:srgbClr>
              </a:solidFill>
              <a:prstDash val="solid"/>
              <a:round/>
            </a:ln>
          </p:spPr>
          <p:txBody>
            <a:bodyPr/>
            <a:lstStyle/>
            <a:p/>
          </p:txBody>
        </p:sp>
        <p:sp>
          <p:nvSpPr>
            <p:cNvPr id="89" name="pl89"/>
            <p:cNvSpPr/>
            <p:nvPr/>
          </p:nvSpPr>
          <p:spPr>
            <a:xfrm>
              <a:off x="5170772" y="3889641"/>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0" name="pl90"/>
            <p:cNvSpPr/>
            <p:nvPr/>
          </p:nvSpPr>
          <p:spPr>
            <a:xfrm>
              <a:off x="5345047" y="3119358"/>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71193" y="3449479"/>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97339" y="3889641"/>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23484" y="3559519"/>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104401" y="3559519"/>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5317" y="3559519"/>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30546" y="3559519"/>
              <a:ext cx="0" cy="330121"/>
            </a:xfrm>
            <a:custGeom>
              <a:avLst/>
              <a:pathLst>
                <a:path w="0" h="330121">
                  <a:moveTo>
                    <a:pt x="0" y="330121"/>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86559"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316912" y="308314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99" name="pg99"/>
            <p:cNvSpPr/>
            <p:nvPr/>
          </p:nvSpPr>
          <p:spPr>
            <a:xfrm>
              <a:off x="6012704" y="33829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43058" y="341297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6722003" y="3823074"/>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52357" y="3851847"/>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3" name="pg103"/>
            <p:cNvSpPr/>
            <p:nvPr/>
          </p:nvSpPr>
          <p:spPr>
            <a:xfrm>
              <a:off x="7464996" y="34929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95349" y="35217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8045912" y="34929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76266" y="35217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626829" y="34929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7182" y="35217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pg109"/>
            <p:cNvSpPr/>
            <p:nvPr/>
          </p:nvSpPr>
          <p:spPr>
            <a:xfrm>
              <a:off x="8772058" y="34929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2411" y="35217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1" name="tx111"/>
            <p:cNvSpPr/>
            <p:nvPr/>
          </p:nvSpPr>
          <p:spPr>
            <a:xfrm>
              <a:off x="8890836" y="31889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26936" y="396056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3" name="tx113"/>
            <p:cNvSpPr/>
            <p:nvPr/>
          </p:nvSpPr>
          <p:spPr>
            <a:xfrm>
              <a:off x="4942943" y="4947405"/>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5044574" y="384700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5" name="tx115"/>
            <p:cNvSpPr/>
            <p:nvPr/>
          </p:nvSpPr>
          <p:spPr>
            <a:xfrm>
              <a:off x="4981006" y="27465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81006" y="164619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7" name="tx117"/>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102588" y="3053805"/>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25" name="pl125"/>
            <p:cNvSpPr/>
            <p:nvPr/>
          </p:nvSpPr>
          <p:spPr>
            <a:xfrm>
              <a:off x="605136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605136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4397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0642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318466" y="6100844"/>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Cuba</a:t>
              </a:r>
            </a:p>
          </p:txBody>
        </p:sp>
        <p:sp>
          <p:nvSpPr>
            <p:cNvPr id="130" name="tx130"/>
            <p:cNvSpPr/>
            <p:nvPr/>
          </p:nvSpPr>
          <p:spPr>
            <a:xfrm>
              <a:off x="701107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73525"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2" name="tx132"/>
            <p:cNvSpPr/>
            <p:nvPr/>
          </p:nvSpPr>
          <p:spPr>
            <a:xfrm>
              <a:off x="6600868" y="695874"/>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33" name="tx133"/>
            <p:cNvSpPr/>
            <p:nvPr/>
          </p:nvSpPr>
          <p:spPr>
            <a:xfrm>
              <a:off x="4407982"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4" name="tx134"/>
            <p:cNvSpPr/>
            <p:nvPr/>
          </p:nvSpPr>
          <p:spPr>
            <a:xfrm>
              <a:off x="5472758" y="6498977"/>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35" name="tx135"/>
            <p:cNvSpPr/>
            <p:nvPr/>
          </p:nvSpPr>
          <p:spPr>
            <a:xfrm>
              <a:off x="2980167" y="409564"/>
              <a:ext cx="345798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Cuba, 2000-2024</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2024, el 0% de los niños que recibieron DTP1 no recibieron DTP3 (izquierda), y el 0% de los niños que recibieron DTP1 no recibieron MCV1 (derecha).
Las bajas tasas de abandono de la DTP implican una buena capacidad para proporcionar una serie completa de vacunas en los primeros años de vida. Las bajas tasas de abandono de DTP-MCV implican una buena retención en los programas de inmunización y la capacidad de proporcionar una serie completa de vacunas en la infancia (hasta un año).
En 2024, las tasas de abandono de la DTP en Cuba fueron inferiores y las de abandono de la DTP-MCV fueron inferiores a las tasas de abandono mundiales, respectivamente.</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0"/>
            </a:xfrm>
            <a:custGeom>
              <a:avLst/>
              <a:pathLst>
                <a:path w="2123063" h="0">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477581" y="2861125"/>
              <a:ext cx="707687" cy="0"/>
            </a:xfrm>
            <a:custGeom>
              <a:avLst/>
              <a:pathLst>
                <a:path w="707687" h="0">
                  <a:moveTo>
                    <a:pt x="0" y="0"/>
                  </a:moveTo>
                  <a:lnTo>
                    <a:pt x="88460" y="0"/>
                  </a:lnTo>
                  <a:lnTo>
                    <a:pt x="176921" y="0"/>
                  </a:lnTo>
                  <a:lnTo>
                    <a:pt x="265382" y="0"/>
                  </a:lnTo>
                  <a:lnTo>
                    <a:pt x="353843" y="0"/>
                  </a:lnTo>
                  <a:lnTo>
                    <a:pt x="442304" y="0"/>
                  </a:lnTo>
                  <a:lnTo>
                    <a:pt x="530765" y="0"/>
                  </a:lnTo>
                  <a:lnTo>
                    <a:pt x="619226" y="0"/>
                  </a:lnTo>
                  <a:lnTo>
                    <a:pt x="707687" y="0"/>
                  </a:lnTo>
                </a:path>
              </a:pathLst>
            </a:custGeom>
            <a:ln w="27101" cap="flat">
              <a:solidFill>
                <a:srgbClr val="1CABE2">
                  <a:alpha val="100000"/>
                </a:srgbClr>
              </a:solidFill>
              <a:prstDash val="solid"/>
              <a:round/>
            </a:ln>
          </p:spPr>
          <p:txBody>
            <a:bodyPr/>
            <a:lstStyle/>
            <a:p/>
          </p:txBody>
        </p:sp>
        <p:sp>
          <p:nvSpPr>
            <p:cNvPr id="48" name="tx48"/>
            <p:cNvSpPr/>
            <p:nvPr/>
          </p:nvSpPr>
          <p:spPr>
            <a:xfrm>
              <a:off x="2325651"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tx49"/>
            <p:cNvSpPr/>
            <p:nvPr/>
          </p:nvSpPr>
          <p:spPr>
            <a:xfrm>
              <a:off x="3217825"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42979"/>
              <a:ext cx="2123063" cy="12375"/>
            </a:xfrm>
            <a:custGeom>
              <a:avLst/>
              <a:pathLst>
                <a:path w="2123063" h="12375">
                  <a:moveTo>
                    <a:pt x="0" y="12375"/>
                  </a:moveTo>
                  <a:lnTo>
                    <a:pt x="88460" y="0"/>
                  </a:lnTo>
                  <a:lnTo>
                    <a:pt x="176921" y="12375"/>
                  </a:lnTo>
                  <a:lnTo>
                    <a:pt x="265382" y="12375"/>
                  </a:lnTo>
                  <a:lnTo>
                    <a:pt x="353843" y="12375"/>
                  </a:lnTo>
                  <a:lnTo>
                    <a:pt x="442304" y="0"/>
                  </a:lnTo>
                  <a:lnTo>
                    <a:pt x="530765" y="0"/>
                  </a:lnTo>
                  <a:lnTo>
                    <a:pt x="619226" y="0"/>
                  </a:lnTo>
                  <a:lnTo>
                    <a:pt x="707687" y="0"/>
                  </a:lnTo>
                  <a:lnTo>
                    <a:pt x="796148" y="0"/>
                  </a:lnTo>
                  <a:lnTo>
                    <a:pt x="884609" y="0"/>
                  </a:lnTo>
                  <a:lnTo>
                    <a:pt x="973070" y="0"/>
                  </a:lnTo>
                  <a:lnTo>
                    <a:pt x="1061531" y="12375"/>
                  </a:lnTo>
                  <a:lnTo>
                    <a:pt x="1149992" y="0"/>
                  </a:lnTo>
                  <a:lnTo>
                    <a:pt x="1238453" y="0"/>
                  </a:lnTo>
                  <a:lnTo>
                    <a:pt x="1326914" y="0"/>
                  </a:lnTo>
                  <a:lnTo>
                    <a:pt x="1415375" y="12375"/>
                  </a:lnTo>
                  <a:lnTo>
                    <a:pt x="1503836" y="12375"/>
                  </a:lnTo>
                  <a:lnTo>
                    <a:pt x="1592297" y="0"/>
                  </a:lnTo>
                  <a:lnTo>
                    <a:pt x="1680758" y="0"/>
                  </a:lnTo>
                  <a:lnTo>
                    <a:pt x="1769219" y="12375"/>
                  </a:lnTo>
                  <a:lnTo>
                    <a:pt x="1857680" y="12375"/>
                  </a:lnTo>
                  <a:lnTo>
                    <a:pt x="1946141" y="12375"/>
                  </a:lnTo>
                  <a:lnTo>
                    <a:pt x="2034602" y="0"/>
                  </a:lnTo>
                  <a:lnTo>
                    <a:pt x="2123063" y="0"/>
                  </a:lnTo>
                </a:path>
              </a:pathLst>
            </a:custGeom>
            <a:ln w="27101" cap="flat">
              <a:solidFill>
                <a:srgbClr val="1CABE2">
                  <a:alpha val="100000"/>
                </a:srgbClr>
              </a:solidFill>
              <a:prstDash val="solid"/>
              <a:round/>
            </a:ln>
          </p:spPr>
          <p:txBody>
            <a:bodyPr/>
            <a:lstStyle/>
            <a:p/>
          </p:txBody>
        </p:sp>
        <p:sp>
          <p:nvSpPr>
            <p:cNvPr id="72" name="tx72"/>
            <p:cNvSpPr/>
            <p:nvPr/>
          </p:nvSpPr>
          <p:spPr>
            <a:xfrm>
              <a:off x="910275"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3" name="tx73"/>
            <p:cNvSpPr/>
            <p:nvPr/>
          </p:nvSpPr>
          <p:spPr>
            <a:xfrm>
              <a:off x="3217825"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4" name="tx74"/>
            <p:cNvSpPr/>
            <p:nvPr/>
          </p:nvSpPr>
          <p:spPr>
            <a:xfrm>
              <a:off x="2688703"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5" name="tx75"/>
            <p:cNvSpPr/>
            <p:nvPr/>
          </p:nvSpPr>
          <p:spPr>
            <a:xfrm>
              <a:off x="3042547"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23752"/>
            </a:xfrm>
            <a:custGeom>
              <a:avLst/>
              <a:pathLst>
                <a:path w="2123063" h="123752">
                  <a:moveTo>
                    <a:pt x="0" y="12375"/>
                  </a:moveTo>
                  <a:lnTo>
                    <a:pt x="88460" y="0"/>
                  </a:lnTo>
                  <a:lnTo>
                    <a:pt x="176921" y="0"/>
                  </a:lnTo>
                  <a:lnTo>
                    <a:pt x="265382" y="111377"/>
                  </a:lnTo>
                  <a:lnTo>
                    <a:pt x="353843" y="123752"/>
                  </a:lnTo>
                  <a:lnTo>
                    <a:pt x="442304" y="0"/>
                  </a:lnTo>
                  <a:lnTo>
                    <a:pt x="530765" y="12375"/>
                  </a:lnTo>
                  <a:lnTo>
                    <a:pt x="619226" y="24750"/>
                  </a:lnTo>
                  <a:lnTo>
                    <a:pt x="707687" y="37125"/>
                  </a:lnTo>
                  <a:lnTo>
                    <a:pt x="796148" y="12375"/>
                  </a:lnTo>
                  <a:lnTo>
                    <a:pt x="884609" y="37125"/>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7" name="tx97"/>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61876"/>
            </a:xfrm>
            <a:custGeom>
              <a:avLst/>
              <a:pathLst>
                <a:path w="2123063" h="61876">
                  <a:moveTo>
                    <a:pt x="0" y="61876"/>
                  </a:moveTo>
                  <a:lnTo>
                    <a:pt x="88460" y="37125"/>
                  </a:lnTo>
                  <a:lnTo>
                    <a:pt x="176921" y="12375"/>
                  </a:lnTo>
                  <a:lnTo>
                    <a:pt x="265382" y="0"/>
                  </a:lnTo>
                  <a:lnTo>
                    <a:pt x="353843" y="0"/>
                  </a:lnTo>
                  <a:lnTo>
                    <a:pt x="442304" y="12375"/>
                  </a:lnTo>
                  <a:lnTo>
                    <a:pt x="530765" y="37125"/>
                  </a:lnTo>
                  <a:lnTo>
                    <a:pt x="619226" y="24750"/>
                  </a:lnTo>
                  <a:lnTo>
                    <a:pt x="707687" y="12375"/>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12375"/>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1" name="tx121"/>
            <p:cNvSpPr/>
            <p:nvPr/>
          </p:nvSpPr>
          <p:spPr>
            <a:xfrm>
              <a:off x="601201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2" name="tx122"/>
            <p:cNvSpPr/>
            <p:nvPr/>
          </p:nvSpPr>
          <p:spPr>
            <a:xfrm>
              <a:off x="5482890"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3" name="tx123"/>
            <p:cNvSpPr/>
            <p:nvPr/>
          </p:nvSpPr>
          <p:spPr>
            <a:xfrm>
              <a:off x="5836734"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650580" y="1079271"/>
              <a:ext cx="2123063" cy="334131"/>
            </a:xfrm>
            <a:custGeom>
              <a:avLst/>
              <a:pathLst>
                <a:path w="2123063" h="334131">
                  <a:moveTo>
                    <a:pt x="0" y="49500"/>
                  </a:moveTo>
                  <a:lnTo>
                    <a:pt x="88460" y="12375"/>
                  </a:lnTo>
                  <a:lnTo>
                    <a:pt x="176921" y="0"/>
                  </a:lnTo>
                  <a:lnTo>
                    <a:pt x="265382" y="334131"/>
                  </a:lnTo>
                  <a:lnTo>
                    <a:pt x="353843" y="136127"/>
                  </a:lnTo>
                  <a:lnTo>
                    <a:pt x="442304" y="123752"/>
                  </a:lnTo>
                  <a:lnTo>
                    <a:pt x="530765" y="123752"/>
                  </a:lnTo>
                  <a:lnTo>
                    <a:pt x="619226" y="74251"/>
                  </a:lnTo>
                  <a:lnTo>
                    <a:pt x="707687" y="49500"/>
                  </a:lnTo>
                  <a:lnTo>
                    <a:pt x="796148" y="37125"/>
                  </a:lnTo>
                  <a:lnTo>
                    <a:pt x="884609" y="37125"/>
                  </a:lnTo>
                  <a:lnTo>
                    <a:pt x="973070" y="2475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44" name="tx144"/>
            <p:cNvSpPr/>
            <p:nvPr/>
          </p:nvSpPr>
          <p:spPr>
            <a:xfrm>
              <a:off x="6498650"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5" name="tx145"/>
            <p:cNvSpPr/>
            <p:nvPr/>
          </p:nvSpPr>
          <p:spPr>
            <a:xfrm>
              <a:off x="880620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6" name="tx146"/>
            <p:cNvSpPr/>
            <p:nvPr/>
          </p:nvSpPr>
          <p:spPr>
            <a:xfrm>
              <a:off x="827707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7" name="tx147"/>
            <p:cNvSpPr/>
            <p:nvPr/>
          </p:nvSpPr>
          <p:spPr>
            <a:xfrm>
              <a:off x="8630921"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092884" y="2861125"/>
              <a:ext cx="1680758" cy="569260"/>
            </a:xfrm>
            <a:custGeom>
              <a:avLst/>
              <a:pathLst>
                <a:path w="1680758" h="569260">
                  <a:moveTo>
                    <a:pt x="0" y="569260"/>
                  </a:moveTo>
                  <a:lnTo>
                    <a:pt x="88460" y="24750"/>
                  </a:lnTo>
                  <a:lnTo>
                    <a:pt x="176921" y="0"/>
                  </a:lnTo>
                  <a:lnTo>
                    <a:pt x="265382" y="12375"/>
                  </a:lnTo>
                  <a:lnTo>
                    <a:pt x="353843" y="49500"/>
                  </a:lnTo>
                  <a:lnTo>
                    <a:pt x="442304" y="12375"/>
                  </a:lnTo>
                  <a:lnTo>
                    <a:pt x="530765" y="49500"/>
                  </a:lnTo>
                  <a:lnTo>
                    <a:pt x="619226" y="37125"/>
                  </a:lnTo>
                  <a:lnTo>
                    <a:pt x="707687" y="24750"/>
                  </a:lnTo>
                  <a:lnTo>
                    <a:pt x="796148" y="12375"/>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path>
              </a:pathLst>
            </a:custGeom>
            <a:ln w="27101" cap="flat">
              <a:solidFill>
                <a:srgbClr val="1CABE2">
                  <a:alpha val="100000"/>
                </a:srgbClr>
              </a:solidFill>
              <a:prstDash val="solid"/>
              <a:round/>
            </a:ln>
          </p:spPr>
          <p:txBody>
            <a:bodyPr/>
            <a:lstStyle/>
            <a:p/>
          </p:txBody>
        </p:sp>
        <p:sp>
          <p:nvSpPr>
            <p:cNvPr id="168" name="tx168"/>
            <p:cNvSpPr/>
            <p:nvPr/>
          </p:nvSpPr>
          <p:spPr>
            <a:xfrm>
              <a:off x="6940954" y="333807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169" name="tx169"/>
            <p:cNvSpPr/>
            <p:nvPr/>
          </p:nvSpPr>
          <p:spPr>
            <a:xfrm>
              <a:off x="880620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0" name="tx170"/>
            <p:cNvSpPr/>
            <p:nvPr/>
          </p:nvSpPr>
          <p:spPr>
            <a:xfrm>
              <a:off x="827707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1" name="tx171"/>
            <p:cNvSpPr/>
            <p:nvPr/>
          </p:nvSpPr>
          <p:spPr>
            <a:xfrm>
              <a:off x="8630921"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2" name="tx172"/>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3" name="tx17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4" name="tx17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5" name="tx17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6" name="tx17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77" name="tx17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8" name="tx17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9" name="tx17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0" name="tx18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1" name="tx18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2" name="tx18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3" name="tx18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4" name="tx18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5" name="tx18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6" name="tx186"/>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7" name="tx187"/>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8" name="tx188"/>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9" name="tx189"/>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0" name="tx190"/>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1" name="tx191"/>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2" name="tx192"/>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3" name="tx193"/>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4" name="tx194"/>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5" name="tx195"/>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6" name="tx196"/>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7" name="tx197"/>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8" name="tx198"/>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9" name="tx199"/>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0" name="tx20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1" name="tx20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2" name="tx20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3" name="tx20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4" name="tx20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5" name="tx20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6" name="tx20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7" name="tx20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8" name="tx20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9" name="tx20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0" name="tx21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1" name="tx21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2" name="tx21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3" name="tx21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4" name="tx21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5" name="tx21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6" name="tx21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7" name="tx21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8" name="tx218"/>
            <p:cNvSpPr/>
            <p:nvPr/>
          </p:nvSpPr>
          <p:spPr>
            <a:xfrm rot="-5400000">
              <a:off x="-60286" y="334008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219" name="tx219"/>
            <p:cNvSpPr/>
            <p:nvPr/>
          </p:nvSpPr>
          <p:spPr>
            <a:xfrm>
              <a:off x="2336489" y="409564"/>
              <a:ext cx="516286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Cuba, 2000-2024</a:t>
              </a:r>
            </a:p>
          </p:txBody>
        </p:sp>
        <p:sp>
          <p:nvSpPr>
            <p:cNvPr id="220" name="tx220"/>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221" name="tx221"/>
            <p:cNvSpPr/>
            <p:nvPr/>
          </p:nvSpPr>
          <p:spPr>
            <a:xfrm>
              <a:off x="4327994" y="6568567"/>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2024.</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2024, todas las vacunas tenían la misma cobertura (99%).
En comparación con 2019, la cobertura de 7 vacunas se mantuvo constante (BCG, DTP1, DTP3, IPV1, MCV1, MCV2 y POL3).
En comparación con 2023, la cobertura de 7 vacunas se mantuvo constante (BCG, DTP1, DTP3, IPV1, MCV1, MCV2 y POL3).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1281139"/>
            </a:xfrm>
            <a:custGeom>
              <a:avLst/>
              <a:pathLst>
                <a:path w="6480943" h="1281139">
                  <a:moveTo>
                    <a:pt x="0" y="189798"/>
                  </a:moveTo>
                  <a:lnTo>
                    <a:pt x="270039" y="47449"/>
                  </a:lnTo>
                  <a:lnTo>
                    <a:pt x="540078" y="0"/>
                  </a:lnTo>
                  <a:lnTo>
                    <a:pt x="810117" y="1281139"/>
                  </a:lnTo>
                  <a:lnTo>
                    <a:pt x="1080157" y="521945"/>
                  </a:lnTo>
                  <a:lnTo>
                    <a:pt x="1350196" y="474496"/>
                  </a:lnTo>
                  <a:lnTo>
                    <a:pt x="1620235" y="474496"/>
                  </a:lnTo>
                  <a:lnTo>
                    <a:pt x="1890275" y="284697"/>
                  </a:lnTo>
                  <a:lnTo>
                    <a:pt x="2160314" y="189798"/>
                  </a:lnTo>
                  <a:lnTo>
                    <a:pt x="2430353" y="142348"/>
                  </a:lnTo>
                  <a:lnTo>
                    <a:pt x="2700393" y="142348"/>
                  </a:lnTo>
                  <a:lnTo>
                    <a:pt x="2970432" y="94899"/>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474496"/>
            </a:xfrm>
            <a:custGeom>
              <a:avLst/>
              <a:pathLst>
                <a:path w="6480943" h="474496">
                  <a:moveTo>
                    <a:pt x="0" y="47449"/>
                  </a:moveTo>
                  <a:lnTo>
                    <a:pt x="270039" y="47449"/>
                  </a:lnTo>
                  <a:lnTo>
                    <a:pt x="540078" y="47449"/>
                  </a:lnTo>
                  <a:lnTo>
                    <a:pt x="810117" y="0"/>
                  </a:lnTo>
                  <a:lnTo>
                    <a:pt x="1080157" y="0"/>
                  </a:lnTo>
                  <a:lnTo>
                    <a:pt x="1350196" y="189798"/>
                  </a:lnTo>
                  <a:lnTo>
                    <a:pt x="1620235" y="474496"/>
                  </a:lnTo>
                  <a:lnTo>
                    <a:pt x="1890275" y="284697"/>
                  </a:lnTo>
                  <a:lnTo>
                    <a:pt x="2160314" y="189798"/>
                  </a:lnTo>
                  <a:lnTo>
                    <a:pt x="2430353" y="142348"/>
                  </a:lnTo>
                  <a:lnTo>
                    <a:pt x="2700393" y="142348"/>
                  </a:lnTo>
                  <a:lnTo>
                    <a:pt x="2970432" y="142348"/>
                  </a:lnTo>
                  <a:lnTo>
                    <a:pt x="3240471" y="142348"/>
                  </a:lnTo>
                  <a:lnTo>
                    <a:pt x="3510510" y="142348"/>
                  </a:lnTo>
                  <a:lnTo>
                    <a:pt x="3780550" y="94899"/>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80BD41">
                  <a:alpha val="100000"/>
                </a:srgbClr>
              </a:solidFill>
              <a:prstDash val="solid"/>
              <a:round/>
            </a:ln>
          </p:spPr>
          <p:txBody>
            <a:bodyPr/>
            <a:lstStyle/>
            <a:p/>
          </p:txBody>
        </p:sp>
        <p:sp>
          <p:nvSpPr>
            <p:cNvPr id="39" name="pl39"/>
            <p:cNvSpPr/>
            <p:nvPr/>
          </p:nvSpPr>
          <p:spPr>
            <a:xfrm>
              <a:off x="1135255" y="930799"/>
              <a:ext cx="6480943" cy="237248"/>
            </a:xfrm>
            <a:custGeom>
              <a:avLst/>
              <a:pathLst>
                <a:path w="6480943" h="237248">
                  <a:moveTo>
                    <a:pt x="0" y="0"/>
                  </a:moveTo>
                  <a:lnTo>
                    <a:pt x="270039" y="0"/>
                  </a:lnTo>
                  <a:lnTo>
                    <a:pt x="540078" y="0"/>
                  </a:lnTo>
                  <a:lnTo>
                    <a:pt x="810117" y="0"/>
                  </a:lnTo>
                  <a:lnTo>
                    <a:pt x="1080157" y="0"/>
                  </a:lnTo>
                  <a:lnTo>
                    <a:pt x="1350196" y="237248"/>
                  </a:lnTo>
                  <a:lnTo>
                    <a:pt x="1620235" y="94899"/>
                  </a:lnTo>
                  <a:lnTo>
                    <a:pt x="1890275" y="94899"/>
                  </a:lnTo>
                  <a:lnTo>
                    <a:pt x="2160314" y="94899"/>
                  </a:lnTo>
                  <a:lnTo>
                    <a:pt x="2430353" y="142348"/>
                  </a:lnTo>
                  <a:lnTo>
                    <a:pt x="2700393" y="142348"/>
                  </a:lnTo>
                  <a:lnTo>
                    <a:pt x="2970432" y="142348"/>
                  </a:lnTo>
                  <a:lnTo>
                    <a:pt x="3240471" y="142348"/>
                  </a:lnTo>
                  <a:lnTo>
                    <a:pt x="3510510" y="142348"/>
                  </a:lnTo>
                  <a:lnTo>
                    <a:pt x="3780550" y="94899"/>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EE00EE">
                  <a:alpha val="100000"/>
                </a:srgbClr>
              </a:solidFill>
              <a:prstDash val="solid"/>
              <a:round/>
            </a:ln>
          </p:spPr>
          <p:txBody>
            <a:bodyPr/>
            <a:lstStyle/>
            <a:p/>
          </p:txBody>
        </p:sp>
        <p:sp>
          <p:nvSpPr>
            <p:cNvPr id="40" name="pl40"/>
            <p:cNvSpPr/>
            <p:nvPr/>
          </p:nvSpPr>
          <p:spPr>
            <a:xfrm>
              <a:off x="5455884" y="930799"/>
              <a:ext cx="2160314" cy="0"/>
            </a:xfrm>
            <a:custGeom>
              <a:avLst/>
              <a:pathLst>
                <a:path w="2160314" h="0">
                  <a:moveTo>
                    <a:pt x="0" y="0"/>
                  </a:moveTo>
                  <a:lnTo>
                    <a:pt x="270039" y="0"/>
                  </a:lnTo>
                  <a:lnTo>
                    <a:pt x="540078" y="0"/>
                  </a:lnTo>
                  <a:lnTo>
                    <a:pt x="810117" y="0"/>
                  </a:lnTo>
                  <a:lnTo>
                    <a:pt x="1080157" y="0"/>
                  </a:lnTo>
                  <a:lnTo>
                    <a:pt x="1350196" y="0"/>
                  </a:lnTo>
                  <a:lnTo>
                    <a:pt x="1620235" y="0"/>
                  </a:lnTo>
                  <a:lnTo>
                    <a:pt x="1890275" y="0"/>
                  </a:lnTo>
                  <a:lnTo>
                    <a:pt x="2160314" y="0"/>
                  </a:lnTo>
                </a:path>
              </a:pathLst>
            </a:custGeom>
            <a:ln w="27101" cap="flat">
              <a:solidFill>
                <a:srgbClr val="6A3D9A">
                  <a:alpha val="100000"/>
                </a:srgbClr>
              </a:solidFill>
              <a:prstDash val="solid"/>
              <a:round/>
            </a:ln>
          </p:spPr>
          <p:txBody>
            <a:bodyPr/>
            <a:lstStyle/>
            <a:p/>
          </p:txBody>
        </p:sp>
        <p:sp>
          <p:nvSpPr>
            <p:cNvPr id="41" name="pl41"/>
            <p:cNvSpPr/>
            <p:nvPr/>
          </p:nvSpPr>
          <p:spPr>
            <a:xfrm>
              <a:off x="1135255" y="930799"/>
              <a:ext cx="6480943" cy="237248"/>
            </a:xfrm>
            <a:custGeom>
              <a:avLst/>
              <a:pathLst>
                <a:path w="6480943" h="237248">
                  <a:moveTo>
                    <a:pt x="0" y="237248"/>
                  </a:moveTo>
                  <a:lnTo>
                    <a:pt x="270039" y="142348"/>
                  </a:lnTo>
                  <a:lnTo>
                    <a:pt x="540078" y="47449"/>
                  </a:lnTo>
                  <a:lnTo>
                    <a:pt x="810117" y="0"/>
                  </a:lnTo>
                  <a:lnTo>
                    <a:pt x="1080157" y="0"/>
                  </a:lnTo>
                  <a:lnTo>
                    <a:pt x="1350196" y="47449"/>
                  </a:lnTo>
                  <a:lnTo>
                    <a:pt x="1620235" y="142348"/>
                  </a:lnTo>
                  <a:lnTo>
                    <a:pt x="1890275" y="94899"/>
                  </a:lnTo>
                  <a:lnTo>
                    <a:pt x="2160314" y="47449"/>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47449"/>
                  </a:lnTo>
                  <a:lnTo>
                    <a:pt x="5670825" y="0"/>
                  </a:lnTo>
                  <a:lnTo>
                    <a:pt x="5940864" y="0"/>
                  </a:lnTo>
                  <a:lnTo>
                    <a:pt x="6210904" y="0"/>
                  </a:lnTo>
                  <a:lnTo>
                    <a:pt x="6480943" y="0"/>
                  </a:lnTo>
                </a:path>
              </a:pathLst>
            </a:custGeom>
            <a:ln w="27101" cap="flat">
              <a:solidFill>
                <a:srgbClr val="E31A1C">
                  <a:alpha val="100000"/>
                </a:srgbClr>
              </a:solidFill>
              <a:prstDash val="solid"/>
              <a:round/>
            </a:ln>
          </p:spPr>
          <p:txBody>
            <a:bodyPr/>
            <a:lstStyle/>
            <a:p/>
          </p:txBody>
        </p:sp>
        <p:sp>
          <p:nvSpPr>
            <p:cNvPr id="42" name="pl42"/>
            <p:cNvSpPr/>
            <p:nvPr/>
          </p:nvSpPr>
          <p:spPr>
            <a:xfrm>
              <a:off x="2485451" y="930799"/>
              <a:ext cx="5130746" cy="2182682"/>
            </a:xfrm>
            <a:custGeom>
              <a:avLst/>
              <a:pathLst>
                <a:path w="5130746" h="2182682">
                  <a:moveTo>
                    <a:pt x="0" y="2182682"/>
                  </a:moveTo>
                  <a:lnTo>
                    <a:pt x="270039" y="94899"/>
                  </a:lnTo>
                  <a:lnTo>
                    <a:pt x="540078" y="0"/>
                  </a:lnTo>
                  <a:lnTo>
                    <a:pt x="810117" y="47449"/>
                  </a:lnTo>
                  <a:lnTo>
                    <a:pt x="1080157" y="189798"/>
                  </a:lnTo>
                  <a:lnTo>
                    <a:pt x="1350196" y="47449"/>
                  </a:lnTo>
                  <a:lnTo>
                    <a:pt x="1620235" y="189798"/>
                  </a:lnTo>
                  <a:lnTo>
                    <a:pt x="1890275" y="142348"/>
                  </a:lnTo>
                  <a:lnTo>
                    <a:pt x="2160314" y="94899"/>
                  </a:lnTo>
                  <a:lnTo>
                    <a:pt x="2430353" y="47449"/>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480943" cy="47449"/>
            </a:xfrm>
            <a:custGeom>
              <a:avLst/>
              <a:pathLst>
                <a:path w="6480943" h="47449">
                  <a:moveTo>
                    <a:pt x="0" y="47449"/>
                  </a:moveTo>
                  <a:lnTo>
                    <a:pt x="270039" y="0"/>
                  </a:lnTo>
                  <a:lnTo>
                    <a:pt x="540078" y="47449"/>
                  </a:lnTo>
                  <a:lnTo>
                    <a:pt x="810117" y="47449"/>
                  </a:lnTo>
                  <a:lnTo>
                    <a:pt x="1080157" y="47449"/>
                  </a:lnTo>
                  <a:lnTo>
                    <a:pt x="1350196" y="0"/>
                  </a:lnTo>
                  <a:lnTo>
                    <a:pt x="1620235" y="0"/>
                  </a:lnTo>
                  <a:lnTo>
                    <a:pt x="1890275" y="0"/>
                  </a:lnTo>
                  <a:lnTo>
                    <a:pt x="2160314" y="0"/>
                  </a:lnTo>
                  <a:lnTo>
                    <a:pt x="2430353" y="0"/>
                  </a:lnTo>
                  <a:lnTo>
                    <a:pt x="2700393" y="0"/>
                  </a:lnTo>
                  <a:lnTo>
                    <a:pt x="2970432" y="0"/>
                  </a:lnTo>
                  <a:lnTo>
                    <a:pt x="3240471" y="47449"/>
                  </a:lnTo>
                  <a:lnTo>
                    <a:pt x="3510510" y="0"/>
                  </a:lnTo>
                  <a:lnTo>
                    <a:pt x="3780550" y="0"/>
                  </a:lnTo>
                  <a:lnTo>
                    <a:pt x="4050589" y="0"/>
                  </a:lnTo>
                  <a:lnTo>
                    <a:pt x="4320628" y="47449"/>
                  </a:lnTo>
                  <a:lnTo>
                    <a:pt x="4590668" y="47449"/>
                  </a:lnTo>
                  <a:lnTo>
                    <a:pt x="4860707" y="0"/>
                  </a:lnTo>
                  <a:lnTo>
                    <a:pt x="5130746" y="0"/>
                  </a:lnTo>
                  <a:lnTo>
                    <a:pt x="5400786" y="47449"/>
                  </a:lnTo>
                  <a:lnTo>
                    <a:pt x="5670825" y="47449"/>
                  </a:lnTo>
                  <a:lnTo>
                    <a:pt x="5940864" y="47449"/>
                  </a:lnTo>
                  <a:lnTo>
                    <a:pt x="6210904" y="0"/>
                  </a:lnTo>
                  <a:lnTo>
                    <a:pt x="6480943" y="0"/>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480943" cy="237248"/>
            </a:xfrm>
            <a:custGeom>
              <a:avLst/>
              <a:pathLst>
                <a:path w="6480943" h="237248">
                  <a:moveTo>
                    <a:pt x="0" y="237248"/>
                  </a:moveTo>
                  <a:lnTo>
                    <a:pt x="270039" y="142348"/>
                  </a:lnTo>
                  <a:lnTo>
                    <a:pt x="540078" y="47449"/>
                  </a:lnTo>
                  <a:lnTo>
                    <a:pt x="810117" y="0"/>
                  </a:lnTo>
                  <a:lnTo>
                    <a:pt x="1080157" y="0"/>
                  </a:lnTo>
                  <a:lnTo>
                    <a:pt x="1350196" y="47449"/>
                  </a:lnTo>
                  <a:lnTo>
                    <a:pt x="1620235" y="142348"/>
                  </a:lnTo>
                  <a:lnTo>
                    <a:pt x="1890275" y="94899"/>
                  </a:lnTo>
                  <a:lnTo>
                    <a:pt x="2160314" y="47449"/>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47449"/>
                  </a:lnTo>
                  <a:lnTo>
                    <a:pt x="5670825" y="0"/>
                  </a:lnTo>
                  <a:lnTo>
                    <a:pt x="5940864" y="0"/>
                  </a:lnTo>
                  <a:lnTo>
                    <a:pt x="6210904" y="0"/>
                  </a:lnTo>
                  <a:lnTo>
                    <a:pt x="6480943" y="0"/>
                  </a:lnTo>
                </a:path>
              </a:pathLst>
            </a:custGeom>
            <a:ln w="27101" cap="flat">
              <a:solidFill>
                <a:srgbClr val="008B00">
                  <a:alpha val="100000"/>
                </a:srgbClr>
              </a:solidFill>
              <a:prstDash val="solid"/>
              <a:round/>
            </a:ln>
          </p:spPr>
          <p:txBody>
            <a:bodyPr/>
            <a:lstStyle/>
            <a:p/>
          </p:txBody>
        </p:sp>
        <p:sp>
          <p:nvSpPr>
            <p:cNvPr id="45" name="pl45"/>
            <p:cNvSpPr/>
            <p:nvPr/>
          </p:nvSpPr>
          <p:spPr>
            <a:xfrm>
              <a:off x="7633508" y="779912"/>
              <a:ext cx="749437" cy="147480"/>
            </a:xfrm>
            <a:custGeom>
              <a:avLst/>
              <a:pathLst>
                <a:path w="749437" h="147480">
                  <a:moveTo>
                    <a:pt x="749437" y="0"/>
                  </a:moveTo>
                  <a:lnTo>
                    <a:pt x="0" y="147480"/>
                  </a:lnTo>
                </a:path>
              </a:pathLst>
            </a:custGeom>
          </p:spPr>
          <p:txBody>
            <a:bodyPr/>
            <a:lstStyle/>
            <a:p/>
          </p:txBody>
        </p:sp>
        <p:sp>
          <p:nvSpPr>
            <p:cNvPr id="46" name="pl46"/>
            <p:cNvSpPr/>
            <p:nvPr/>
          </p:nvSpPr>
          <p:spPr>
            <a:xfrm>
              <a:off x="7622809" y="941400"/>
              <a:ext cx="705775" cy="1131815"/>
            </a:xfrm>
            <a:custGeom>
              <a:avLst/>
              <a:pathLst>
                <a:path w="705775" h="1131815">
                  <a:moveTo>
                    <a:pt x="705775" y="1131815"/>
                  </a:moveTo>
                  <a:lnTo>
                    <a:pt x="0" y="0"/>
                  </a:lnTo>
                </a:path>
              </a:pathLst>
            </a:custGeom>
          </p:spPr>
          <p:txBody>
            <a:bodyPr/>
            <a:lstStyle/>
            <a:p/>
          </p:txBody>
        </p:sp>
        <p:sp>
          <p:nvSpPr>
            <p:cNvPr id="47" name="pl47"/>
            <p:cNvSpPr/>
            <p:nvPr/>
          </p:nvSpPr>
          <p:spPr>
            <a:xfrm>
              <a:off x="7623475" y="941227"/>
              <a:ext cx="1098075" cy="1573717"/>
            </a:xfrm>
            <a:custGeom>
              <a:avLst/>
              <a:pathLst>
                <a:path w="1098075" h="1573717">
                  <a:moveTo>
                    <a:pt x="1098075" y="1573717"/>
                  </a:moveTo>
                  <a:lnTo>
                    <a:pt x="0" y="0"/>
                  </a:lnTo>
                </a:path>
              </a:pathLst>
            </a:custGeom>
          </p:spPr>
          <p:txBody>
            <a:bodyPr/>
            <a:lstStyle/>
            <a:p/>
          </p:txBody>
        </p:sp>
        <p:sp>
          <p:nvSpPr>
            <p:cNvPr id="48" name="pl48"/>
            <p:cNvSpPr/>
            <p:nvPr/>
          </p:nvSpPr>
          <p:spPr>
            <a:xfrm>
              <a:off x="7624543" y="940907"/>
              <a:ext cx="1086564" cy="1316125"/>
            </a:xfrm>
            <a:custGeom>
              <a:avLst/>
              <a:pathLst>
                <a:path w="1086564" h="1316125">
                  <a:moveTo>
                    <a:pt x="1086564" y="1316125"/>
                  </a:moveTo>
                  <a:lnTo>
                    <a:pt x="0" y="0"/>
                  </a:lnTo>
                </a:path>
              </a:pathLst>
            </a:custGeom>
          </p:spPr>
          <p:txBody>
            <a:bodyPr/>
            <a:lstStyle/>
            <a:p/>
          </p:txBody>
        </p:sp>
        <p:sp>
          <p:nvSpPr>
            <p:cNvPr id="49" name="pl49"/>
            <p:cNvSpPr/>
            <p:nvPr/>
          </p:nvSpPr>
          <p:spPr>
            <a:xfrm>
              <a:off x="7633923" y="933220"/>
              <a:ext cx="724937" cy="99046"/>
            </a:xfrm>
            <a:custGeom>
              <a:avLst/>
              <a:pathLst>
                <a:path w="724937" h="99046">
                  <a:moveTo>
                    <a:pt x="724937" y="99046"/>
                  </a:moveTo>
                  <a:lnTo>
                    <a:pt x="0" y="0"/>
                  </a:lnTo>
                </a:path>
              </a:pathLst>
            </a:custGeom>
          </p:spPr>
          <p:txBody>
            <a:bodyPr/>
            <a:lstStyle/>
            <a:p/>
          </p:txBody>
        </p:sp>
        <p:sp>
          <p:nvSpPr>
            <p:cNvPr id="50" name="pl50"/>
            <p:cNvSpPr/>
            <p:nvPr/>
          </p:nvSpPr>
          <p:spPr>
            <a:xfrm>
              <a:off x="7630622" y="937703"/>
              <a:ext cx="728239" cy="348563"/>
            </a:xfrm>
            <a:custGeom>
              <a:avLst/>
              <a:pathLst>
                <a:path w="728239" h="348563">
                  <a:moveTo>
                    <a:pt x="728239" y="348563"/>
                  </a:moveTo>
                  <a:lnTo>
                    <a:pt x="0" y="0"/>
                  </a:lnTo>
                </a:path>
              </a:pathLst>
            </a:custGeom>
          </p:spPr>
          <p:txBody>
            <a:bodyPr/>
            <a:lstStyle/>
            <a:p/>
          </p:txBody>
        </p:sp>
        <p:sp>
          <p:nvSpPr>
            <p:cNvPr id="51" name="pl51"/>
            <p:cNvSpPr/>
            <p:nvPr/>
          </p:nvSpPr>
          <p:spPr>
            <a:xfrm>
              <a:off x="7624659" y="940869"/>
              <a:ext cx="734043" cy="873718"/>
            </a:xfrm>
            <a:custGeom>
              <a:avLst/>
              <a:pathLst>
                <a:path w="734043" h="873718">
                  <a:moveTo>
                    <a:pt x="734043" y="873718"/>
                  </a:moveTo>
                  <a:lnTo>
                    <a:pt x="0" y="0"/>
                  </a:lnTo>
                </a:path>
              </a:pathLst>
            </a:custGeom>
          </p:spPr>
          <p:txBody>
            <a:bodyPr/>
            <a:lstStyle/>
            <a:p/>
          </p:txBody>
        </p:sp>
        <p:sp>
          <p:nvSpPr>
            <p:cNvPr id="52" name="pl52"/>
            <p:cNvSpPr/>
            <p:nvPr/>
          </p:nvSpPr>
          <p:spPr>
            <a:xfrm>
              <a:off x="7626491" y="940173"/>
              <a:ext cx="665940" cy="606485"/>
            </a:xfrm>
            <a:custGeom>
              <a:avLst/>
              <a:pathLst>
                <a:path w="665940" h="606485">
                  <a:moveTo>
                    <a:pt x="665940" y="606485"/>
                  </a:moveTo>
                  <a:lnTo>
                    <a:pt x="0" y="0"/>
                  </a:lnTo>
                </a:path>
              </a:pathLst>
            </a:custGeom>
          </p:spPr>
          <p:txBody>
            <a:bodyPr/>
            <a:lstStyle/>
            <a:p/>
          </p:txBody>
        </p:sp>
        <p:sp>
          <p:nvSpPr>
            <p:cNvPr id="53" name="pg53"/>
            <p:cNvSpPr/>
            <p:nvPr/>
          </p:nvSpPr>
          <p:spPr>
            <a:xfrm>
              <a:off x="8314365" y="69220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4" name="tx54"/>
            <p:cNvSpPr/>
            <p:nvPr/>
          </p:nvSpPr>
          <p:spPr>
            <a:xfrm>
              <a:off x="8337225" y="73374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55" name="pg55"/>
            <p:cNvSpPr/>
            <p:nvPr/>
          </p:nvSpPr>
          <p:spPr>
            <a:xfrm>
              <a:off x="8260004" y="199407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6" name="tx56"/>
            <p:cNvSpPr/>
            <p:nvPr/>
          </p:nvSpPr>
          <p:spPr>
            <a:xfrm>
              <a:off x="8282864" y="201692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57" name="pg57"/>
            <p:cNvSpPr/>
            <p:nvPr/>
          </p:nvSpPr>
          <p:spPr>
            <a:xfrm>
              <a:off x="8368515" y="251494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8" name="tx58"/>
            <p:cNvSpPr/>
            <p:nvPr/>
          </p:nvSpPr>
          <p:spPr>
            <a:xfrm>
              <a:off x="8391375" y="255648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59" name="pg59"/>
            <p:cNvSpPr/>
            <p:nvPr/>
          </p:nvSpPr>
          <p:spPr>
            <a:xfrm>
              <a:off x="8356446" y="225703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0" name="tx60"/>
            <p:cNvSpPr/>
            <p:nvPr/>
          </p:nvSpPr>
          <p:spPr>
            <a:xfrm>
              <a:off x="8379306" y="229857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99%</a:t>
              </a:r>
            </a:p>
          </p:txBody>
        </p:sp>
        <p:sp>
          <p:nvSpPr>
            <p:cNvPr id="61" name="pg61"/>
            <p:cNvSpPr/>
            <p:nvPr/>
          </p:nvSpPr>
          <p:spPr>
            <a:xfrm>
              <a:off x="8290281" y="94968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13141" y="99122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99%</a:t>
              </a:r>
            </a:p>
          </p:txBody>
        </p:sp>
        <p:sp>
          <p:nvSpPr>
            <p:cNvPr id="63" name="pg63"/>
            <p:cNvSpPr/>
            <p:nvPr/>
          </p:nvSpPr>
          <p:spPr>
            <a:xfrm>
              <a:off x="8290281" y="120858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125012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99%</a:t>
              </a:r>
            </a:p>
          </p:txBody>
        </p:sp>
        <p:sp>
          <p:nvSpPr>
            <p:cNvPr id="65" name="pg65"/>
            <p:cNvSpPr/>
            <p:nvPr/>
          </p:nvSpPr>
          <p:spPr>
            <a:xfrm>
              <a:off x="8290122" y="1736298"/>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6" name="tx66"/>
            <p:cNvSpPr/>
            <p:nvPr/>
          </p:nvSpPr>
          <p:spPr>
            <a:xfrm>
              <a:off x="8312982" y="1777836"/>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Polio3: 99%</a:t>
              </a:r>
            </a:p>
          </p:txBody>
        </p:sp>
        <p:sp>
          <p:nvSpPr>
            <p:cNvPr id="67" name="pg67"/>
            <p:cNvSpPr/>
            <p:nvPr/>
          </p:nvSpPr>
          <p:spPr>
            <a:xfrm>
              <a:off x="8223851" y="1469784"/>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8" name="tx68"/>
            <p:cNvSpPr/>
            <p:nvPr/>
          </p:nvSpPr>
          <p:spPr>
            <a:xfrm>
              <a:off x="8246711" y="151132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Rubella: 99%</a:t>
              </a:r>
            </a:p>
          </p:txBody>
        </p:sp>
        <p:sp>
          <p:nvSpPr>
            <p:cNvPr id="69" name="pl69"/>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0" name="rc70"/>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1" name="tx71"/>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2" name="tx72"/>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 name="tx73"/>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4" name="tx74"/>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 name="tx75"/>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6" name="tx76"/>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 name="tx77"/>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8" name="tx78"/>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 name="tx79"/>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0" name="tx80"/>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1" name="tx81"/>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2" name="tx82"/>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3" name="tx83"/>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4" name="tx84"/>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5" name="tx85"/>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6" name="tx86"/>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7" name="tx87"/>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8" name="tx88"/>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9" name="tx89"/>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0" name="tx90"/>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1" name="tx91"/>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2" name="tx92"/>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93" name="tx93"/>
            <p:cNvSpPr/>
            <p:nvPr/>
          </p:nvSpPr>
          <p:spPr>
            <a:xfrm>
              <a:off x="3522216" y="401416"/>
              <a:ext cx="278717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Cuba, 2000-2024</a:t>
              </a:r>
            </a:p>
          </p:txBody>
        </p:sp>
        <p:sp>
          <p:nvSpPr>
            <p:cNvPr id="94" name="tx94"/>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95" name="tx95"/>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7 vacunas (serie completa).
En 2024, todas las vacunas infantiles del calendario habrán alcanzado una cobertura del 99%.
La cobertura de 8 vacunas era la misma (DTP3, HepB3, Hib3, IPV1, MCV1, MCV2, Polio3 y Rubéola) que en 2019.
La cobertura de 8 vacunas era la misma (DTP3, HepB3, Hib3, IPV1, MCV1, MCV2, Polio3 y Rubéola) que en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641112" y="90793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1" name="pl21"/>
            <p:cNvSpPr/>
            <p:nvPr/>
          </p:nvSpPr>
          <p:spPr>
            <a:xfrm>
              <a:off x="8641112" y="132078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8641112" y="173364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8641112" y="214649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8641112" y="255935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8641112" y="297220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6" name="pl26"/>
            <p:cNvSpPr/>
            <p:nvPr/>
          </p:nvSpPr>
          <p:spPr>
            <a:xfrm>
              <a:off x="8641112" y="3385062"/>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7" name="pl27"/>
            <p:cNvSpPr/>
            <p:nvPr/>
          </p:nvSpPr>
          <p:spPr>
            <a:xfrm>
              <a:off x="8568896" y="3797917"/>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8" name="pl28"/>
            <p:cNvSpPr/>
            <p:nvPr/>
          </p:nvSpPr>
          <p:spPr>
            <a:xfrm>
              <a:off x="8641112" y="4210772"/>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9" name="pl29"/>
            <p:cNvSpPr/>
            <p:nvPr/>
          </p:nvSpPr>
          <p:spPr>
            <a:xfrm>
              <a:off x="8568896" y="4623627"/>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0" name="pl30"/>
            <p:cNvSpPr/>
            <p:nvPr/>
          </p:nvSpPr>
          <p:spPr>
            <a:xfrm>
              <a:off x="8568896" y="5036482"/>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1" name="pt31"/>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7834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57834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578344"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578344"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578344"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8578344"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578344"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578344"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8578344"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578344"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578344"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578344"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578344"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857834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57834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857834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578344"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578344"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578344"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8578344"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578344"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578344"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578344"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578344"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578344"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578344"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578344"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578344"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578344"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578344"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32" name="tx132"/>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34" name="tx134"/>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35" name="tx135"/>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36" name="tx136"/>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065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Cuba, 2019-2024</a:t>
              </a:r>
            </a:p>
          </p:txBody>
        </p:sp>
        <p:sp>
          <p:nvSpPr>
            <p:cNvPr id="154" name="tx154"/>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55" name="tx155"/>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2019-2024 y los puntos representan la cobertura en años específicos.</a:t>
              </a:r>
            </a:p>
          </p:txBody>
        </p:sp>
        <p:sp>
          <p:nvSpPr>
            <p:cNvPr id="156" name="tx156"/>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2019-2024.</a:t>
              </a:r>
            </a:p>
          </p:txBody>
        </p:sp>
        <p:sp>
          <p:nvSpPr>
            <p:cNvPr id="157" name="tx157"/>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el rango de cobertura en todos los años desde 2019 hasta 2024 (barras grises) y la cobertura en años específicos (puntos), por vacuna. El gráfico se puede utilizar para evaluar la recuperación hasta los niveles previos a la pandemia.
En 2023, 0 vacunas tenían menor cobertura que en 2019.
En 2024, 0 vacunas tuvieron una cobertura inferior a la de 2019.
En 2024, 0 vacunas tuvieron una cobertura menor que en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1051791"/>
            </a:xfrm>
            <a:custGeom>
              <a:avLst/>
              <a:pathLst>
                <a:path w="6444618" h="1051791">
                  <a:moveTo>
                    <a:pt x="0" y="155820"/>
                  </a:moveTo>
                  <a:lnTo>
                    <a:pt x="268525" y="38955"/>
                  </a:lnTo>
                  <a:lnTo>
                    <a:pt x="537051" y="0"/>
                  </a:lnTo>
                  <a:lnTo>
                    <a:pt x="805577" y="1051791"/>
                  </a:lnTo>
                  <a:lnTo>
                    <a:pt x="1074103" y="428507"/>
                  </a:lnTo>
                  <a:lnTo>
                    <a:pt x="1342628" y="389552"/>
                  </a:lnTo>
                  <a:lnTo>
                    <a:pt x="1611154" y="389552"/>
                  </a:lnTo>
                  <a:lnTo>
                    <a:pt x="1879680" y="233731"/>
                  </a:lnTo>
                  <a:lnTo>
                    <a:pt x="2148206" y="155820"/>
                  </a:lnTo>
                  <a:lnTo>
                    <a:pt x="2416732" y="116865"/>
                  </a:lnTo>
                  <a:lnTo>
                    <a:pt x="2685257" y="116865"/>
                  </a:lnTo>
                  <a:lnTo>
                    <a:pt x="2953783" y="7791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2790907" y="1075000"/>
              <a:ext cx="5101989" cy="1791940"/>
            </a:xfrm>
            <a:custGeom>
              <a:avLst/>
              <a:pathLst>
                <a:path w="5101989" h="1791940">
                  <a:moveTo>
                    <a:pt x="0" y="1791940"/>
                  </a:moveTo>
                  <a:lnTo>
                    <a:pt x="268525" y="77910"/>
                  </a:lnTo>
                  <a:lnTo>
                    <a:pt x="537051" y="0"/>
                  </a:lnTo>
                  <a:lnTo>
                    <a:pt x="805577" y="38955"/>
                  </a:lnTo>
                  <a:lnTo>
                    <a:pt x="1074103" y="155820"/>
                  </a:lnTo>
                  <a:lnTo>
                    <a:pt x="1342628" y="38955"/>
                  </a:lnTo>
                  <a:lnTo>
                    <a:pt x="1611154" y="155820"/>
                  </a:lnTo>
                  <a:lnTo>
                    <a:pt x="1879680" y="116865"/>
                  </a:lnTo>
                  <a:lnTo>
                    <a:pt x="2148206" y="77910"/>
                  </a:lnTo>
                  <a:lnTo>
                    <a:pt x="2416732" y="38955"/>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path>
              </a:pathLst>
            </a:custGeom>
            <a:ln w="27101" cap="flat">
              <a:solidFill>
                <a:srgbClr val="00BFC4">
                  <a:alpha val="100000"/>
                </a:srgbClr>
              </a:solidFill>
              <a:prstDash val="solid"/>
              <a:round/>
            </a:ln>
          </p:spPr>
          <p:txBody>
            <a:bodyPr/>
            <a:lstStyle/>
            <a:p/>
          </p:txBody>
        </p:sp>
        <p:sp>
          <p:nvSpPr>
            <p:cNvPr id="28" name="pl28"/>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29" name="pt29"/>
            <p:cNvSpPr/>
            <p:nvPr/>
          </p:nvSpPr>
          <p:spPr>
            <a:xfrm>
              <a:off x="7854520" y="10366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0" name="pt30"/>
            <p:cNvSpPr/>
            <p:nvPr/>
          </p:nvSpPr>
          <p:spPr>
            <a:xfrm>
              <a:off x="7854520" y="103662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1" name="pt31"/>
            <p:cNvSpPr/>
            <p:nvPr/>
          </p:nvSpPr>
          <p:spPr>
            <a:xfrm>
              <a:off x="1409902" y="11924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2752531" y="282856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l33"/>
            <p:cNvSpPr/>
            <p:nvPr/>
          </p:nvSpPr>
          <p:spPr>
            <a:xfrm>
              <a:off x="7905661" y="1082235"/>
              <a:ext cx="255761" cy="144970"/>
            </a:xfrm>
            <a:custGeom>
              <a:avLst/>
              <a:pathLst>
                <a:path w="255761" h="144970">
                  <a:moveTo>
                    <a:pt x="255761" y="144970"/>
                  </a:moveTo>
                  <a:lnTo>
                    <a:pt x="0" y="0"/>
                  </a:lnTo>
                </a:path>
              </a:pathLst>
            </a:custGeom>
          </p:spPr>
          <p:txBody>
            <a:bodyPr/>
            <a:lstStyle/>
            <a:p/>
          </p:txBody>
        </p:sp>
        <p:sp>
          <p:nvSpPr>
            <p:cNvPr id="34" name="pl34"/>
            <p:cNvSpPr/>
            <p:nvPr/>
          </p:nvSpPr>
          <p:spPr>
            <a:xfrm>
              <a:off x="7909315" y="995346"/>
              <a:ext cx="252107" cy="74783"/>
            </a:xfrm>
            <a:custGeom>
              <a:avLst/>
              <a:pathLst>
                <a:path w="252107" h="74783">
                  <a:moveTo>
                    <a:pt x="252107" y="0"/>
                  </a:moveTo>
                  <a:lnTo>
                    <a:pt x="0" y="74783"/>
                  </a:lnTo>
                </a:path>
              </a:pathLst>
            </a:custGeom>
          </p:spPr>
          <p:txBody>
            <a:bodyPr/>
            <a:lstStyle/>
            <a:p/>
          </p:txBody>
        </p:sp>
        <p:sp>
          <p:nvSpPr>
            <p:cNvPr id="35" name="pg35"/>
            <p:cNvSpPr/>
            <p:nvPr/>
          </p:nvSpPr>
          <p:spPr>
            <a:xfrm>
              <a:off x="8092843" y="116110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6" name="tx36"/>
            <p:cNvSpPr/>
            <p:nvPr/>
          </p:nvSpPr>
          <p:spPr>
            <a:xfrm>
              <a:off x="8115703" y="120194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37" name="pg37"/>
            <p:cNvSpPr/>
            <p:nvPr/>
          </p:nvSpPr>
          <p:spPr>
            <a:xfrm>
              <a:off x="8092843" y="88840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8" name="tx38"/>
            <p:cNvSpPr/>
            <p:nvPr/>
          </p:nvSpPr>
          <p:spPr>
            <a:xfrm>
              <a:off x="8115703" y="92924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MCV2 : 99%</a:t>
              </a:r>
            </a:p>
          </p:txBody>
        </p:sp>
        <p:sp>
          <p:nvSpPr>
            <p:cNvPr id="39" name="pg39"/>
            <p:cNvSpPr/>
            <p:nvPr/>
          </p:nvSpPr>
          <p:spPr>
            <a:xfrm>
              <a:off x="1153049" y="123264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0" name="tx40"/>
            <p:cNvSpPr/>
            <p:nvPr/>
          </p:nvSpPr>
          <p:spPr>
            <a:xfrm>
              <a:off x="1198769" y="12764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95</a:t>
              </a:r>
            </a:p>
          </p:txBody>
        </p:sp>
        <p:sp>
          <p:nvSpPr>
            <p:cNvPr id="41" name="pg41"/>
            <p:cNvSpPr/>
            <p:nvPr/>
          </p:nvSpPr>
          <p:spPr>
            <a:xfrm>
              <a:off x="2855391" y="268301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2" name="tx42"/>
            <p:cNvSpPr/>
            <p:nvPr/>
          </p:nvSpPr>
          <p:spPr>
            <a:xfrm>
              <a:off x="2901111" y="272675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53</a:t>
              </a:r>
            </a:p>
          </p:txBody>
        </p:sp>
        <p:sp>
          <p:nvSpPr>
            <p:cNvPr id="43" name="tx43"/>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 name="tx44"/>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5" name="tx45"/>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6" name="tx46"/>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7" name="tx47"/>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8" name="tx48"/>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9" name="tx49"/>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0" name="tx50"/>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6" name="tx56"/>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7" name="tx57"/>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8" name="tx58"/>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60286" y="291825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61" name="pl61"/>
            <p:cNvSpPr/>
            <p:nvPr/>
          </p:nvSpPr>
          <p:spPr>
            <a:xfrm>
              <a:off x="4264607"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2" name="pl62"/>
            <p:cNvSpPr/>
            <p:nvPr/>
          </p:nvSpPr>
          <p:spPr>
            <a:xfrm>
              <a:off x="4980335" y="5982442"/>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3" name="tx63"/>
            <p:cNvSpPr/>
            <p:nvPr/>
          </p:nvSpPr>
          <p:spPr>
            <a:xfrm>
              <a:off x="4531706"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4" name="tx64"/>
            <p:cNvSpPr/>
            <p:nvPr/>
          </p:nvSpPr>
          <p:spPr>
            <a:xfrm>
              <a:off x="5247435"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5" name="tx65"/>
            <p:cNvSpPr/>
            <p:nvPr/>
          </p:nvSpPr>
          <p:spPr>
            <a:xfrm>
              <a:off x="1663544" y="397941"/>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66" name="tx66"/>
            <p:cNvSpPr/>
            <p:nvPr/>
          </p:nvSpPr>
          <p:spPr>
            <a:xfrm>
              <a:off x="3322141" y="579074"/>
              <a:ext cx="323394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Cuba, 2000-2024</a:t>
              </a:r>
            </a:p>
          </p:txBody>
        </p:sp>
        <p:sp>
          <p:nvSpPr>
            <p:cNvPr id="67" name="tx67"/>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68" name="tx68"/>
            <p:cNvSpPr/>
            <p:nvPr/>
          </p:nvSpPr>
          <p:spPr>
            <a:xfrm>
              <a:off x="2178851" y="6327110"/>
              <a:ext cx="689555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PCV3 y HPVc. </a:t>
              </a:r>
            </a:p>
          </p:txBody>
        </p:sp>
        <p:sp>
          <p:nvSpPr>
            <p:cNvPr id="69" name="tx69"/>
            <p:cNvSpPr/>
            <p:nvPr/>
          </p:nvSpPr>
          <p:spPr>
            <a:xfrm>
              <a:off x="2283626" y="6447866"/>
              <a:ext cx="679078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 </a:t>
              </a:r>
            </a:p>
          </p:txBody>
        </p:sp>
        <p:sp>
          <p:nvSpPr>
            <p:cNvPr id="70" name="tx70"/>
            <p:cNvSpPr/>
            <p:nvPr/>
          </p:nvSpPr>
          <p:spPr>
            <a:xfrm>
              <a:off x="2551075" y="6568567"/>
              <a:ext cx="652333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Faltan datos sobre las vacunas que no se han introducido en el país o cuando no se han realizado estimaciones (PCV3 and HPVc).</a:t>
              </a:r>
            </a:p>
          </p:txBody>
        </p:sp>
      </p:grpSp>
      <p:sp>
        <p:nvSpPr>
          <p:cNvPr id="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Cuba cuenta con 2 de las 4 vacunas de los ODS.
En 2024, Cuba habrá alcanzado al menos el 90% de cobertura de 2 de las 4 vacunas.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de DTP1 se mantuvo constante en el 99% entre 2023 y 2024.
- La cobertura de DTP3 se mantuvo constante en el 99% entre 2023 y 2024.
- Hubo aproximadamente el mismo número de niños sin dosis en 2024. Esto deja a &amp;lt;1.000 niños sin vacunar, vulnerables a enfermedades prevenibles mediante vacunación, y a otros &amp;lt;100 con protección incompleta.
- Cuba representó el 0,1% de los niños con dosis cero en América Latina y el Caribe (LACR) y &amp;lt;0,1% de los niños con dosis cero a nivel mundial.
- La cobertura de MCV1 se mantuvo constante en 99% entre 2023 y 2024. Hubo &amp;lt;1.000 niños que no recibieron la primera vacuna contra el sarampión.
- La cobertura de la MCV2 se mantuvo constante en el 99% entre 2023 y 2024.
- No se introdujo la vacuna contra el virus del papiloma humano (VPH).</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IPV_FRAC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&lt;1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calendario nacional de inmunización 2024 para los servicios rutinarios en Cuba,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año en que se introdujo cada vacuna en Cuba.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Agotamiento de las existencias de vacunas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Measles-Mumps-Rubella (MMR)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presenta los desabastecimientos de vacunas infantiles relevantes para la WUENIC a nivel nacional y subnacional durante los últimos cinco años. Cuando se dispone de ella, se indica en meses la duración de los desabastecimientos a nivel nacional. Solo se muestran las vacunas que han sufrido desabastecimiento durante el período especificado.
Un desabastecimiento se refiere a un período en el que los puntos de almacenamiento y distribución de vacunas (por ejemplo, almacenes nacionales o distritales) se agotan por completo, incluidas las reservas de seguridad, y no pueden suministrar vacunas a los almacenes o centros de nivel inferior. Es importante señalar que los desabastecimientos a nivel de los centros pueden seguir produciéndose incluso cuando los almacenes de nivel superior tienen existencias. Los desabastecimientos, especialmente los prolongados, pueden afectar negativamente a la cobertura de inmunización.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DAPMHHIV-502652578-1607627</_dlc_DocId>
    <_dlc_DocIdUrl xmlns="9e17fbd9-fb4c-4d20-9ec4-18aa77a91b0d">
      <Url>https://unicef.sharepoint.com/teams/DAPM-Health-HIV/_layouts/15/DocIdRedir.aspx?ID=DAPMHHIV-502652578-1607627</Url>
      <Description>DAPMHHIV-502652578-1607627</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2025-07-14T20:34:11Z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21b9e9dd-7021-4ece-b3c0-248decb8f1e2</vt:lpwstr>
  </property>
  <property fmtid="{D5CDD505-2E9C-101B-9397-08002B2CF9AE}" pid="4" name="MediaServiceImageTags">
    <vt:lpwstr/>
  </property>
</Properties>
</file>