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d01ec87aeee767c4acec9e8bff0ae854f1615c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7"/>
            </a:xfrm>
            <a:custGeom>
              <a:avLst/>
              <a:pathLst>
                <a:path w="6444618" h="399027">
                  <a:moveTo>
                    <a:pt x="0" y="39902"/>
                  </a:moveTo>
                  <a:lnTo>
                    <a:pt x="268525" y="0"/>
                  </a:lnTo>
                  <a:lnTo>
                    <a:pt x="537051" y="0"/>
                  </a:lnTo>
                  <a:lnTo>
                    <a:pt x="805577" y="359124"/>
                  </a:lnTo>
                  <a:lnTo>
                    <a:pt x="1074103" y="399027"/>
                  </a:lnTo>
                  <a:lnTo>
                    <a:pt x="1342628" y="0"/>
                  </a:lnTo>
                  <a:lnTo>
                    <a:pt x="1611154" y="39902"/>
                  </a:lnTo>
                  <a:lnTo>
                    <a:pt x="1879680" y="79805"/>
                  </a:lnTo>
                  <a:lnTo>
                    <a:pt x="2148206" y="119708"/>
                  </a:lnTo>
                  <a:lnTo>
                    <a:pt x="2416732" y="39902"/>
                  </a:lnTo>
                  <a:lnTo>
                    <a:pt x="2685257" y="119708"/>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077373"/>
            </a:xfrm>
            <a:custGeom>
              <a:avLst/>
              <a:pathLst>
                <a:path w="6444618" h="1077373">
                  <a:moveTo>
                    <a:pt x="0" y="159610"/>
                  </a:moveTo>
                  <a:lnTo>
                    <a:pt x="268525" y="39902"/>
                  </a:lnTo>
                  <a:lnTo>
                    <a:pt x="537051" y="0"/>
                  </a:lnTo>
                  <a:lnTo>
                    <a:pt x="805577" y="1077373"/>
                  </a:lnTo>
                  <a:lnTo>
                    <a:pt x="1074103" y="438929"/>
                  </a:lnTo>
                  <a:lnTo>
                    <a:pt x="1342628" y="399027"/>
                  </a:lnTo>
                  <a:lnTo>
                    <a:pt x="1611154" y="399027"/>
                  </a:lnTo>
                  <a:lnTo>
                    <a:pt x="1879680" y="239416"/>
                  </a:lnTo>
                  <a:lnTo>
                    <a:pt x="2148206" y="159610"/>
                  </a:lnTo>
                  <a:lnTo>
                    <a:pt x="2416732" y="119708"/>
                  </a:lnTo>
                  <a:lnTo>
                    <a:pt x="2685257" y="119708"/>
                  </a:lnTo>
                  <a:lnTo>
                    <a:pt x="2953783" y="79805"/>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99513"/>
            </a:xfrm>
            <a:custGeom>
              <a:avLst/>
              <a:pathLst>
                <a:path w="6444618" h="199513">
                  <a:moveTo>
                    <a:pt x="0" y="199513"/>
                  </a:moveTo>
                  <a:lnTo>
                    <a:pt x="268525" y="119708"/>
                  </a:lnTo>
                  <a:lnTo>
                    <a:pt x="537051" y="39902"/>
                  </a:lnTo>
                  <a:lnTo>
                    <a:pt x="805577" y="0"/>
                  </a:lnTo>
                  <a:lnTo>
                    <a:pt x="1074103" y="0"/>
                  </a:lnTo>
                  <a:lnTo>
                    <a:pt x="1342628" y="39902"/>
                  </a:lnTo>
                  <a:lnTo>
                    <a:pt x="1611154" y="119708"/>
                  </a:lnTo>
                  <a:lnTo>
                    <a:pt x="1879680" y="79805"/>
                  </a:lnTo>
                  <a:lnTo>
                    <a:pt x="2148206" y="39902"/>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39902"/>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2790907" y="1318612"/>
              <a:ext cx="5101989" cy="1835525"/>
            </a:xfrm>
            <a:custGeom>
              <a:avLst/>
              <a:pathLst>
                <a:path w="5101989" h="1835525">
                  <a:moveTo>
                    <a:pt x="0" y="1835525"/>
                  </a:moveTo>
                  <a:lnTo>
                    <a:pt x="268525" y="79805"/>
                  </a:lnTo>
                  <a:lnTo>
                    <a:pt x="537051" y="0"/>
                  </a:lnTo>
                  <a:lnTo>
                    <a:pt x="805577" y="39902"/>
                  </a:lnTo>
                  <a:lnTo>
                    <a:pt x="1074103" y="159610"/>
                  </a:lnTo>
                  <a:lnTo>
                    <a:pt x="1342628" y="39902"/>
                  </a:lnTo>
                  <a:lnTo>
                    <a:pt x="1611154" y="159610"/>
                  </a:lnTo>
                  <a:lnTo>
                    <a:pt x="1879680" y="119708"/>
                  </a:lnTo>
                  <a:lnTo>
                    <a:pt x="2148206" y="79805"/>
                  </a:lnTo>
                  <a:lnTo>
                    <a:pt x="2416732" y="39902"/>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3115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8788" y="1328843"/>
              <a:ext cx="262634" cy="456084"/>
            </a:xfrm>
            <a:custGeom>
              <a:avLst/>
              <a:pathLst>
                <a:path w="262634" h="456084">
                  <a:moveTo>
                    <a:pt x="262634" y="456084"/>
                  </a:moveTo>
                  <a:lnTo>
                    <a:pt x="0" y="0"/>
                  </a:lnTo>
                </a:path>
              </a:pathLst>
            </a:custGeom>
          </p:spPr>
          <p:txBody>
            <a:bodyPr/>
            <a:lstStyle/>
            <a:p/>
          </p:txBody>
        </p:sp>
        <p:sp>
          <p:nvSpPr>
            <p:cNvPr id="41" name="pl41"/>
            <p:cNvSpPr/>
            <p:nvPr/>
          </p:nvSpPr>
          <p:spPr>
            <a:xfrm>
              <a:off x="7901025" y="998372"/>
              <a:ext cx="260397" cy="310546"/>
            </a:xfrm>
            <a:custGeom>
              <a:avLst/>
              <a:pathLst>
                <a:path w="260397" h="310546">
                  <a:moveTo>
                    <a:pt x="260397" y="0"/>
                  </a:moveTo>
                  <a:lnTo>
                    <a:pt x="0" y="310546"/>
                  </a:lnTo>
                </a:path>
              </a:pathLst>
            </a:custGeom>
          </p:spPr>
          <p:txBody>
            <a:bodyPr/>
            <a:lstStyle/>
            <a:p/>
          </p:txBody>
        </p:sp>
        <p:sp>
          <p:nvSpPr>
            <p:cNvPr id="42" name="pl42"/>
            <p:cNvSpPr/>
            <p:nvPr/>
          </p:nvSpPr>
          <p:spPr>
            <a:xfrm>
              <a:off x="7910139" y="1257958"/>
              <a:ext cx="251283" cy="56759"/>
            </a:xfrm>
            <a:custGeom>
              <a:avLst/>
              <a:pathLst>
                <a:path w="251283" h="56759">
                  <a:moveTo>
                    <a:pt x="251283" y="0"/>
                  </a:moveTo>
                  <a:lnTo>
                    <a:pt x="0" y="56759"/>
                  </a:lnTo>
                </a:path>
              </a:pathLst>
            </a:custGeom>
          </p:spPr>
          <p:txBody>
            <a:bodyPr/>
            <a:lstStyle/>
            <a:p/>
          </p:txBody>
        </p:sp>
        <p:sp>
          <p:nvSpPr>
            <p:cNvPr id="43" name="pl43"/>
            <p:cNvSpPr/>
            <p:nvPr/>
          </p:nvSpPr>
          <p:spPr>
            <a:xfrm>
              <a:off x="7904906" y="1326818"/>
              <a:ext cx="256517" cy="175293"/>
            </a:xfrm>
            <a:custGeom>
              <a:avLst/>
              <a:pathLst>
                <a:path w="256517" h="175293">
                  <a:moveTo>
                    <a:pt x="256517" y="175293"/>
                  </a:moveTo>
                  <a:lnTo>
                    <a:pt x="0" y="0"/>
                  </a:lnTo>
                </a:path>
              </a:pathLst>
            </a:custGeom>
          </p:spPr>
          <p:txBody>
            <a:bodyPr/>
            <a:lstStyle/>
            <a:p/>
          </p:txBody>
        </p:sp>
        <p:sp>
          <p:nvSpPr>
            <p:cNvPr id="44" name="pg44"/>
            <p:cNvSpPr/>
            <p:nvPr/>
          </p:nvSpPr>
          <p:spPr>
            <a:xfrm>
              <a:off x="8092843" y="170931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7501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8879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9287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16184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20269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43377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4746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79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Cuba,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1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162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114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687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638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589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45190"/>
              <a:ext cx="249522" cy="128449"/>
            </a:xfrm>
            <a:prstGeom prst="rect">
              <a:avLst/>
            </a:prstGeom>
            <a:solidFill>
              <a:srgbClr val="1CABE2">
                <a:alpha val="100000"/>
              </a:srgbClr>
            </a:solidFill>
          </p:spPr>
          <p:txBody>
            <a:bodyPr/>
            <a:lstStyle/>
            <a:p/>
          </p:txBody>
        </p:sp>
        <p:sp>
          <p:nvSpPr>
            <p:cNvPr id="23" name="rc23"/>
            <p:cNvSpPr/>
            <p:nvPr/>
          </p:nvSpPr>
          <p:spPr>
            <a:xfrm>
              <a:off x="1573521" y="3811383"/>
              <a:ext cx="249522" cy="62256"/>
            </a:xfrm>
            <a:prstGeom prst="rect">
              <a:avLst/>
            </a:prstGeom>
            <a:solidFill>
              <a:srgbClr val="1CABE2">
                <a:alpha val="100000"/>
              </a:srgbClr>
            </a:solidFill>
          </p:spPr>
          <p:txBody>
            <a:bodyPr/>
            <a:lstStyle/>
            <a:p/>
          </p:txBody>
        </p:sp>
        <p:sp>
          <p:nvSpPr>
            <p:cNvPr id="24" name="rc24"/>
            <p:cNvSpPr/>
            <p:nvPr/>
          </p:nvSpPr>
          <p:spPr>
            <a:xfrm>
              <a:off x="1850769" y="3810614"/>
              <a:ext cx="249522" cy="63025"/>
            </a:xfrm>
            <a:prstGeom prst="rect">
              <a:avLst/>
            </a:prstGeom>
            <a:solidFill>
              <a:srgbClr val="1CABE2">
                <a:alpha val="100000"/>
              </a:srgbClr>
            </a:solidFill>
          </p:spPr>
          <p:txBody>
            <a:bodyPr/>
            <a:lstStyle/>
            <a:p/>
          </p:txBody>
        </p:sp>
        <p:sp>
          <p:nvSpPr>
            <p:cNvPr id="25" name="rc25"/>
            <p:cNvSpPr/>
            <p:nvPr/>
          </p:nvSpPr>
          <p:spPr>
            <a:xfrm>
              <a:off x="2128016" y="3262609"/>
              <a:ext cx="249522" cy="611030"/>
            </a:xfrm>
            <a:prstGeom prst="rect">
              <a:avLst/>
            </a:prstGeom>
            <a:solidFill>
              <a:srgbClr val="1CABE2">
                <a:alpha val="100000"/>
              </a:srgbClr>
            </a:solidFill>
          </p:spPr>
          <p:txBody>
            <a:bodyPr/>
            <a:lstStyle/>
            <a:p/>
          </p:txBody>
        </p:sp>
        <p:sp>
          <p:nvSpPr>
            <p:cNvPr id="26" name="rc26"/>
            <p:cNvSpPr/>
            <p:nvPr/>
          </p:nvSpPr>
          <p:spPr>
            <a:xfrm>
              <a:off x="2405264" y="3247000"/>
              <a:ext cx="249522" cy="626639"/>
            </a:xfrm>
            <a:prstGeom prst="rect">
              <a:avLst/>
            </a:prstGeom>
            <a:solidFill>
              <a:srgbClr val="1CABE2">
                <a:alpha val="100000"/>
              </a:srgbClr>
            </a:solidFill>
          </p:spPr>
          <p:txBody>
            <a:bodyPr/>
            <a:lstStyle/>
            <a:p/>
          </p:txBody>
        </p:sp>
        <p:sp>
          <p:nvSpPr>
            <p:cNvPr id="27" name="rc27"/>
            <p:cNvSpPr/>
            <p:nvPr/>
          </p:nvSpPr>
          <p:spPr>
            <a:xfrm>
              <a:off x="2682512" y="3819798"/>
              <a:ext cx="249522" cy="53841"/>
            </a:xfrm>
            <a:prstGeom prst="rect">
              <a:avLst/>
            </a:prstGeom>
            <a:solidFill>
              <a:srgbClr val="1CABE2">
                <a:alpha val="100000"/>
              </a:srgbClr>
            </a:solidFill>
          </p:spPr>
          <p:txBody>
            <a:bodyPr/>
            <a:lstStyle/>
            <a:p/>
          </p:txBody>
        </p:sp>
        <p:sp>
          <p:nvSpPr>
            <p:cNvPr id="28" name="rc28"/>
            <p:cNvSpPr/>
            <p:nvPr/>
          </p:nvSpPr>
          <p:spPr>
            <a:xfrm>
              <a:off x="2959759" y="3773377"/>
              <a:ext cx="249522" cy="100262"/>
            </a:xfrm>
            <a:prstGeom prst="rect">
              <a:avLst/>
            </a:prstGeom>
            <a:solidFill>
              <a:srgbClr val="1CABE2">
                <a:alpha val="100000"/>
              </a:srgbClr>
            </a:solidFill>
          </p:spPr>
          <p:txBody>
            <a:bodyPr/>
            <a:lstStyle/>
            <a:p/>
          </p:txBody>
        </p:sp>
        <p:sp>
          <p:nvSpPr>
            <p:cNvPr id="29" name="rc29"/>
            <p:cNvSpPr/>
            <p:nvPr/>
          </p:nvSpPr>
          <p:spPr>
            <a:xfrm>
              <a:off x="3237007" y="3720848"/>
              <a:ext cx="249522" cy="152791"/>
            </a:xfrm>
            <a:prstGeom prst="rect">
              <a:avLst/>
            </a:prstGeom>
            <a:solidFill>
              <a:srgbClr val="1CABE2">
                <a:alpha val="100000"/>
              </a:srgbClr>
            </a:solidFill>
          </p:spPr>
          <p:txBody>
            <a:bodyPr/>
            <a:lstStyle/>
            <a:p/>
          </p:txBody>
        </p:sp>
        <p:sp>
          <p:nvSpPr>
            <p:cNvPr id="30" name="rc30"/>
            <p:cNvSpPr/>
            <p:nvPr/>
          </p:nvSpPr>
          <p:spPr>
            <a:xfrm>
              <a:off x="3514255" y="3651714"/>
              <a:ext cx="249522" cy="221925"/>
            </a:xfrm>
            <a:prstGeom prst="rect">
              <a:avLst/>
            </a:prstGeom>
            <a:solidFill>
              <a:srgbClr val="1CABE2">
                <a:alpha val="100000"/>
              </a:srgbClr>
            </a:solidFill>
          </p:spPr>
          <p:txBody>
            <a:bodyPr/>
            <a:lstStyle/>
            <a:p/>
          </p:txBody>
        </p:sp>
        <p:sp>
          <p:nvSpPr>
            <p:cNvPr id="31" name="rc31"/>
            <p:cNvSpPr/>
            <p:nvPr/>
          </p:nvSpPr>
          <p:spPr>
            <a:xfrm>
              <a:off x="3791502" y="3756275"/>
              <a:ext cx="249522" cy="117364"/>
            </a:xfrm>
            <a:prstGeom prst="rect">
              <a:avLst/>
            </a:prstGeom>
            <a:solidFill>
              <a:srgbClr val="1CABE2">
                <a:alpha val="100000"/>
              </a:srgbClr>
            </a:solidFill>
          </p:spPr>
          <p:txBody>
            <a:bodyPr/>
            <a:lstStyle/>
            <a:p/>
          </p:txBody>
        </p:sp>
        <p:sp>
          <p:nvSpPr>
            <p:cNvPr id="32" name="rc32"/>
            <p:cNvSpPr/>
            <p:nvPr/>
          </p:nvSpPr>
          <p:spPr>
            <a:xfrm>
              <a:off x="4068750" y="3641036"/>
              <a:ext cx="249522" cy="232603"/>
            </a:xfrm>
            <a:prstGeom prst="rect">
              <a:avLst/>
            </a:prstGeom>
            <a:solidFill>
              <a:srgbClr val="1CABE2">
                <a:alpha val="100000"/>
              </a:srgbClr>
            </a:solidFill>
          </p:spPr>
          <p:txBody>
            <a:bodyPr/>
            <a:lstStyle/>
            <a:p/>
          </p:txBody>
        </p:sp>
        <p:sp>
          <p:nvSpPr>
            <p:cNvPr id="33" name="rc33"/>
            <p:cNvSpPr/>
            <p:nvPr/>
          </p:nvSpPr>
          <p:spPr>
            <a:xfrm>
              <a:off x="4345998" y="3813736"/>
              <a:ext cx="249522" cy="59904"/>
            </a:xfrm>
            <a:prstGeom prst="rect">
              <a:avLst/>
            </a:prstGeom>
            <a:solidFill>
              <a:srgbClr val="1CABE2">
                <a:alpha val="100000"/>
              </a:srgbClr>
            </a:solidFill>
          </p:spPr>
          <p:txBody>
            <a:bodyPr/>
            <a:lstStyle/>
            <a:p/>
          </p:txBody>
        </p:sp>
        <p:sp>
          <p:nvSpPr>
            <p:cNvPr id="34" name="rc34"/>
            <p:cNvSpPr/>
            <p:nvPr/>
          </p:nvSpPr>
          <p:spPr>
            <a:xfrm>
              <a:off x="4623245" y="3816405"/>
              <a:ext cx="249522" cy="57234"/>
            </a:xfrm>
            <a:prstGeom prst="rect">
              <a:avLst/>
            </a:prstGeom>
            <a:solidFill>
              <a:srgbClr val="1CABE2">
                <a:alpha val="100000"/>
              </a:srgbClr>
            </a:solidFill>
          </p:spPr>
          <p:txBody>
            <a:bodyPr/>
            <a:lstStyle/>
            <a:p/>
          </p:txBody>
        </p:sp>
        <p:sp>
          <p:nvSpPr>
            <p:cNvPr id="35" name="rc35"/>
            <p:cNvSpPr/>
            <p:nvPr/>
          </p:nvSpPr>
          <p:spPr>
            <a:xfrm>
              <a:off x="4900493" y="3816857"/>
              <a:ext cx="249522" cy="56782"/>
            </a:xfrm>
            <a:prstGeom prst="rect">
              <a:avLst/>
            </a:prstGeom>
            <a:solidFill>
              <a:srgbClr val="1CABE2">
                <a:alpha val="100000"/>
              </a:srgbClr>
            </a:solidFill>
          </p:spPr>
          <p:txBody>
            <a:bodyPr/>
            <a:lstStyle/>
            <a:p/>
          </p:txBody>
        </p:sp>
        <p:sp>
          <p:nvSpPr>
            <p:cNvPr id="36" name="rc36"/>
            <p:cNvSpPr/>
            <p:nvPr/>
          </p:nvSpPr>
          <p:spPr>
            <a:xfrm>
              <a:off x="5177741" y="3818351"/>
              <a:ext cx="249522" cy="55289"/>
            </a:xfrm>
            <a:prstGeom prst="rect">
              <a:avLst/>
            </a:prstGeom>
            <a:solidFill>
              <a:srgbClr val="1CABE2">
                <a:alpha val="100000"/>
              </a:srgbClr>
            </a:solidFill>
          </p:spPr>
          <p:txBody>
            <a:bodyPr/>
            <a:lstStyle/>
            <a:p/>
          </p:txBody>
        </p:sp>
        <p:sp>
          <p:nvSpPr>
            <p:cNvPr id="37" name="rc37"/>
            <p:cNvSpPr/>
            <p:nvPr/>
          </p:nvSpPr>
          <p:spPr>
            <a:xfrm>
              <a:off x="5454988" y="3818079"/>
              <a:ext cx="249522" cy="55560"/>
            </a:xfrm>
            <a:prstGeom prst="rect">
              <a:avLst/>
            </a:prstGeom>
            <a:solidFill>
              <a:srgbClr val="1CABE2">
                <a:alpha val="100000"/>
              </a:srgbClr>
            </a:solidFill>
          </p:spPr>
          <p:txBody>
            <a:bodyPr/>
            <a:lstStyle/>
            <a:p/>
          </p:txBody>
        </p:sp>
        <p:sp>
          <p:nvSpPr>
            <p:cNvPr id="38" name="rc38"/>
            <p:cNvSpPr/>
            <p:nvPr/>
          </p:nvSpPr>
          <p:spPr>
            <a:xfrm>
              <a:off x="5732236" y="3821382"/>
              <a:ext cx="249522" cy="52257"/>
            </a:xfrm>
            <a:prstGeom prst="rect">
              <a:avLst/>
            </a:prstGeom>
            <a:solidFill>
              <a:srgbClr val="1CABE2">
                <a:alpha val="100000"/>
              </a:srgbClr>
            </a:solidFill>
          </p:spPr>
          <p:txBody>
            <a:bodyPr/>
            <a:lstStyle/>
            <a:p/>
          </p:txBody>
        </p:sp>
        <p:sp>
          <p:nvSpPr>
            <p:cNvPr id="39" name="rc39"/>
            <p:cNvSpPr/>
            <p:nvPr/>
          </p:nvSpPr>
          <p:spPr>
            <a:xfrm>
              <a:off x="6009484" y="3822423"/>
              <a:ext cx="249522" cy="51217"/>
            </a:xfrm>
            <a:prstGeom prst="rect">
              <a:avLst/>
            </a:prstGeom>
            <a:solidFill>
              <a:srgbClr val="1CABE2">
                <a:alpha val="100000"/>
              </a:srgbClr>
            </a:solidFill>
          </p:spPr>
          <p:txBody>
            <a:bodyPr/>
            <a:lstStyle/>
            <a:p/>
          </p:txBody>
        </p:sp>
        <p:sp>
          <p:nvSpPr>
            <p:cNvPr id="40" name="rc40"/>
            <p:cNvSpPr/>
            <p:nvPr/>
          </p:nvSpPr>
          <p:spPr>
            <a:xfrm>
              <a:off x="6286731" y="3822196"/>
              <a:ext cx="249522" cy="51443"/>
            </a:xfrm>
            <a:prstGeom prst="rect">
              <a:avLst/>
            </a:prstGeom>
            <a:solidFill>
              <a:srgbClr val="1CABE2">
                <a:alpha val="100000"/>
              </a:srgbClr>
            </a:solidFill>
          </p:spPr>
          <p:txBody>
            <a:bodyPr/>
            <a:lstStyle/>
            <a:p/>
          </p:txBody>
        </p:sp>
        <p:sp>
          <p:nvSpPr>
            <p:cNvPr id="41" name="rc41"/>
            <p:cNvSpPr/>
            <p:nvPr/>
          </p:nvSpPr>
          <p:spPr>
            <a:xfrm>
              <a:off x="6563979" y="3824821"/>
              <a:ext cx="249522" cy="48819"/>
            </a:xfrm>
            <a:prstGeom prst="rect">
              <a:avLst/>
            </a:prstGeom>
            <a:solidFill>
              <a:srgbClr val="1CABE2">
                <a:alpha val="100000"/>
              </a:srgbClr>
            </a:solidFill>
          </p:spPr>
          <p:txBody>
            <a:bodyPr/>
            <a:lstStyle/>
            <a:p/>
          </p:txBody>
        </p:sp>
        <p:sp>
          <p:nvSpPr>
            <p:cNvPr id="42" name="rc42"/>
            <p:cNvSpPr/>
            <p:nvPr/>
          </p:nvSpPr>
          <p:spPr>
            <a:xfrm>
              <a:off x="6841227" y="3827038"/>
              <a:ext cx="249522" cy="46602"/>
            </a:xfrm>
            <a:prstGeom prst="rect">
              <a:avLst/>
            </a:prstGeom>
            <a:solidFill>
              <a:srgbClr val="1CABE2">
                <a:alpha val="100000"/>
              </a:srgbClr>
            </a:solidFill>
          </p:spPr>
          <p:txBody>
            <a:bodyPr/>
            <a:lstStyle/>
            <a:p/>
          </p:txBody>
        </p:sp>
        <p:sp>
          <p:nvSpPr>
            <p:cNvPr id="43" name="rc43"/>
            <p:cNvSpPr/>
            <p:nvPr/>
          </p:nvSpPr>
          <p:spPr>
            <a:xfrm>
              <a:off x="7118474" y="3829571"/>
              <a:ext cx="249522" cy="44068"/>
            </a:xfrm>
            <a:prstGeom prst="rect">
              <a:avLst/>
            </a:prstGeom>
            <a:solidFill>
              <a:srgbClr val="1CABE2">
                <a:alpha val="100000"/>
              </a:srgbClr>
            </a:solidFill>
          </p:spPr>
          <p:txBody>
            <a:bodyPr/>
            <a:lstStyle/>
            <a:p/>
          </p:txBody>
        </p:sp>
        <p:sp>
          <p:nvSpPr>
            <p:cNvPr id="44" name="rc44"/>
            <p:cNvSpPr/>
            <p:nvPr/>
          </p:nvSpPr>
          <p:spPr>
            <a:xfrm>
              <a:off x="7395722" y="3830476"/>
              <a:ext cx="249522" cy="43163"/>
            </a:xfrm>
            <a:prstGeom prst="rect">
              <a:avLst/>
            </a:prstGeom>
            <a:solidFill>
              <a:srgbClr val="1CABE2">
                <a:alpha val="100000"/>
              </a:srgbClr>
            </a:solidFill>
          </p:spPr>
          <p:txBody>
            <a:bodyPr/>
            <a:lstStyle/>
            <a:p/>
          </p:txBody>
        </p:sp>
        <p:sp>
          <p:nvSpPr>
            <p:cNvPr id="45" name="rc45"/>
            <p:cNvSpPr/>
            <p:nvPr/>
          </p:nvSpPr>
          <p:spPr>
            <a:xfrm>
              <a:off x="7672970" y="3830386"/>
              <a:ext cx="249522" cy="43253"/>
            </a:xfrm>
            <a:prstGeom prst="rect">
              <a:avLst/>
            </a:prstGeom>
            <a:solidFill>
              <a:srgbClr val="1CABE2">
                <a:alpha val="100000"/>
              </a:srgbClr>
            </a:solidFill>
          </p:spPr>
          <p:txBody>
            <a:bodyPr/>
            <a:lstStyle/>
            <a:p/>
          </p:txBody>
        </p:sp>
        <p:sp>
          <p:nvSpPr>
            <p:cNvPr id="46" name="rc46"/>
            <p:cNvSpPr/>
            <p:nvPr/>
          </p:nvSpPr>
          <p:spPr>
            <a:xfrm>
              <a:off x="7950217" y="3830974"/>
              <a:ext cx="249522" cy="42665"/>
            </a:xfrm>
            <a:prstGeom prst="rect">
              <a:avLst/>
            </a:prstGeom>
            <a:solidFill>
              <a:srgbClr val="1CABE2">
                <a:alpha val="100000"/>
              </a:srgbClr>
            </a:solidFill>
          </p:spPr>
          <p:txBody>
            <a:bodyPr/>
            <a:lstStyle/>
            <a:p/>
          </p:txBody>
        </p:sp>
        <p:sp>
          <p:nvSpPr>
            <p:cNvPr id="47" name="rc47"/>
            <p:cNvSpPr/>
            <p:nvPr/>
          </p:nvSpPr>
          <p:spPr>
            <a:xfrm>
              <a:off x="1296273" y="3552492"/>
              <a:ext cx="249522" cy="192697"/>
            </a:xfrm>
            <a:prstGeom prst="rect">
              <a:avLst/>
            </a:prstGeom>
            <a:solidFill>
              <a:srgbClr val="B3B3B3">
                <a:alpha val="100000"/>
              </a:srgbClr>
            </a:solidFill>
          </p:spPr>
          <p:txBody>
            <a:bodyPr/>
            <a:lstStyle/>
            <a:p/>
          </p:txBody>
        </p:sp>
        <p:sp>
          <p:nvSpPr>
            <p:cNvPr id="48" name="rc48"/>
            <p:cNvSpPr/>
            <p:nvPr/>
          </p:nvSpPr>
          <p:spPr>
            <a:xfrm>
              <a:off x="1573521" y="3749081"/>
              <a:ext cx="249522" cy="62301"/>
            </a:xfrm>
            <a:prstGeom prst="rect">
              <a:avLst/>
            </a:prstGeom>
            <a:solidFill>
              <a:srgbClr val="B3B3B3">
                <a:alpha val="100000"/>
              </a:srgbClr>
            </a:solidFill>
          </p:spPr>
          <p:txBody>
            <a:bodyPr/>
            <a:lstStyle/>
            <a:p/>
          </p:txBody>
        </p:sp>
        <p:sp>
          <p:nvSpPr>
            <p:cNvPr id="49" name="rc49"/>
            <p:cNvSpPr/>
            <p:nvPr/>
          </p:nvSpPr>
          <p:spPr>
            <a:xfrm>
              <a:off x="1850769" y="3810614"/>
              <a:ext cx="249522" cy="0"/>
            </a:xfrm>
            <a:prstGeom prst="rect">
              <a:avLst/>
            </a:prstGeom>
            <a:solidFill>
              <a:srgbClr val="B3B3B3">
                <a:alpha val="100000"/>
              </a:srgbClr>
            </a:solidFill>
          </p:spPr>
          <p:txBody>
            <a:bodyPr/>
            <a:lstStyle/>
            <a:p/>
          </p:txBody>
        </p:sp>
        <p:sp>
          <p:nvSpPr>
            <p:cNvPr id="50" name="rc50"/>
            <p:cNvSpPr/>
            <p:nvPr/>
          </p:nvSpPr>
          <p:spPr>
            <a:xfrm>
              <a:off x="2128016" y="2162710"/>
              <a:ext cx="249522" cy="1099899"/>
            </a:xfrm>
            <a:prstGeom prst="rect">
              <a:avLst/>
            </a:prstGeom>
            <a:solidFill>
              <a:srgbClr val="B3B3B3">
                <a:alpha val="100000"/>
              </a:srgbClr>
            </a:solidFill>
          </p:spPr>
          <p:txBody>
            <a:bodyPr/>
            <a:lstStyle/>
            <a:p/>
          </p:txBody>
        </p:sp>
        <p:sp>
          <p:nvSpPr>
            <p:cNvPr id="51" name="rc51"/>
            <p:cNvSpPr/>
            <p:nvPr/>
          </p:nvSpPr>
          <p:spPr>
            <a:xfrm>
              <a:off x="2405264" y="3190037"/>
              <a:ext cx="249522" cy="56963"/>
            </a:xfrm>
            <a:prstGeom prst="rect">
              <a:avLst/>
            </a:prstGeom>
            <a:solidFill>
              <a:srgbClr val="B3B3B3">
                <a:alpha val="100000"/>
              </a:srgbClr>
            </a:solidFill>
          </p:spPr>
          <p:txBody>
            <a:bodyPr/>
            <a:lstStyle/>
            <a:p/>
          </p:txBody>
        </p:sp>
        <p:sp>
          <p:nvSpPr>
            <p:cNvPr id="52" name="rc52"/>
            <p:cNvSpPr/>
            <p:nvPr/>
          </p:nvSpPr>
          <p:spPr>
            <a:xfrm>
              <a:off x="2682512" y="3281431"/>
              <a:ext cx="249522" cy="538367"/>
            </a:xfrm>
            <a:prstGeom prst="rect">
              <a:avLst/>
            </a:prstGeom>
            <a:solidFill>
              <a:srgbClr val="B3B3B3">
                <a:alpha val="100000"/>
              </a:srgbClr>
            </a:solidFill>
          </p:spPr>
          <p:txBody>
            <a:bodyPr/>
            <a:lstStyle/>
            <a:p/>
          </p:txBody>
        </p:sp>
        <p:sp>
          <p:nvSpPr>
            <p:cNvPr id="53" name="rc53"/>
            <p:cNvSpPr/>
            <p:nvPr/>
          </p:nvSpPr>
          <p:spPr>
            <a:xfrm>
              <a:off x="2959759" y="3322106"/>
              <a:ext cx="249522" cy="451270"/>
            </a:xfrm>
            <a:prstGeom prst="rect">
              <a:avLst/>
            </a:prstGeom>
            <a:solidFill>
              <a:srgbClr val="B3B3B3">
                <a:alpha val="100000"/>
              </a:srgbClr>
            </a:solidFill>
          </p:spPr>
          <p:txBody>
            <a:bodyPr/>
            <a:lstStyle/>
            <a:p/>
          </p:txBody>
        </p:sp>
        <p:sp>
          <p:nvSpPr>
            <p:cNvPr id="54" name="rc54"/>
            <p:cNvSpPr/>
            <p:nvPr/>
          </p:nvSpPr>
          <p:spPr>
            <a:xfrm>
              <a:off x="3237007" y="3517111"/>
              <a:ext cx="249522" cy="203737"/>
            </a:xfrm>
            <a:prstGeom prst="rect">
              <a:avLst/>
            </a:prstGeom>
            <a:solidFill>
              <a:srgbClr val="B3B3B3">
                <a:alpha val="100000"/>
              </a:srgbClr>
            </a:solidFill>
          </p:spPr>
          <p:txBody>
            <a:bodyPr/>
            <a:lstStyle/>
            <a:p/>
          </p:txBody>
        </p:sp>
        <p:sp>
          <p:nvSpPr>
            <p:cNvPr id="55" name="rc55"/>
            <p:cNvSpPr/>
            <p:nvPr/>
          </p:nvSpPr>
          <p:spPr>
            <a:xfrm>
              <a:off x="3514255" y="3596244"/>
              <a:ext cx="249522" cy="55470"/>
            </a:xfrm>
            <a:prstGeom prst="rect">
              <a:avLst/>
            </a:prstGeom>
            <a:solidFill>
              <a:srgbClr val="B3B3B3">
                <a:alpha val="100000"/>
              </a:srgbClr>
            </a:solidFill>
          </p:spPr>
          <p:txBody>
            <a:bodyPr/>
            <a:lstStyle/>
            <a:p/>
          </p:txBody>
        </p:sp>
        <p:sp>
          <p:nvSpPr>
            <p:cNvPr id="56" name="rc56"/>
            <p:cNvSpPr/>
            <p:nvPr/>
          </p:nvSpPr>
          <p:spPr>
            <a:xfrm>
              <a:off x="3791502" y="3638910"/>
              <a:ext cx="249522" cy="117364"/>
            </a:xfrm>
            <a:prstGeom prst="rect">
              <a:avLst/>
            </a:prstGeom>
            <a:solidFill>
              <a:srgbClr val="B3B3B3">
                <a:alpha val="100000"/>
              </a:srgbClr>
            </a:solidFill>
          </p:spPr>
          <p:txBody>
            <a:bodyPr/>
            <a:lstStyle/>
            <a:p/>
          </p:txBody>
        </p:sp>
        <p:sp>
          <p:nvSpPr>
            <p:cNvPr id="57" name="rc57"/>
            <p:cNvSpPr/>
            <p:nvPr/>
          </p:nvSpPr>
          <p:spPr>
            <a:xfrm>
              <a:off x="4068750" y="3641036"/>
              <a:ext cx="249522" cy="0"/>
            </a:xfrm>
            <a:prstGeom prst="rect">
              <a:avLst/>
            </a:prstGeom>
            <a:solidFill>
              <a:srgbClr val="B3B3B3">
                <a:alpha val="100000"/>
              </a:srgbClr>
            </a:solidFill>
          </p:spPr>
          <p:txBody>
            <a:bodyPr/>
            <a:lstStyle/>
            <a:p/>
          </p:txBody>
        </p:sp>
        <p:sp>
          <p:nvSpPr>
            <p:cNvPr id="58" name="rc58"/>
            <p:cNvSpPr/>
            <p:nvPr/>
          </p:nvSpPr>
          <p:spPr>
            <a:xfrm>
              <a:off x="4345998" y="3693882"/>
              <a:ext cx="249522" cy="119853"/>
            </a:xfrm>
            <a:prstGeom prst="rect">
              <a:avLst/>
            </a:prstGeom>
            <a:solidFill>
              <a:srgbClr val="B3B3B3">
                <a:alpha val="100000"/>
              </a:srgbClr>
            </a:solidFill>
          </p:spPr>
          <p:txBody>
            <a:bodyPr/>
            <a:lstStyle/>
            <a:p/>
          </p:txBody>
        </p:sp>
        <p:sp>
          <p:nvSpPr>
            <p:cNvPr id="59" name="rc59"/>
            <p:cNvSpPr/>
            <p:nvPr/>
          </p:nvSpPr>
          <p:spPr>
            <a:xfrm>
              <a:off x="4623245" y="3816405"/>
              <a:ext cx="249522" cy="0"/>
            </a:xfrm>
            <a:prstGeom prst="rect">
              <a:avLst/>
            </a:prstGeom>
            <a:solidFill>
              <a:srgbClr val="B3B3B3">
                <a:alpha val="100000"/>
              </a:srgbClr>
            </a:solidFill>
          </p:spPr>
          <p:txBody>
            <a:bodyPr/>
            <a:lstStyle/>
            <a:p/>
          </p:txBody>
        </p:sp>
        <p:sp>
          <p:nvSpPr>
            <p:cNvPr id="60" name="rc60"/>
            <p:cNvSpPr/>
            <p:nvPr/>
          </p:nvSpPr>
          <p:spPr>
            <a:xfrm>
              <a:off x="4900493" y="3816857"/>
              <a:ext cx="249522" cy="0"/>
            </a:xfrm>
            <a:prstGeom prst="rect">
              <a:avLst/>
            </a:prstGeom>
            <a:solidFill>
              <a:srgbClr val="B3B3B3">
                <a:alpha val="100000"/>
              </a:srgbClr>
            </a:solidFill>
          </p:spPr>
          <p:txBody>
            <a:bodyPr/>
            <a:lstStyle/>
            <a:p/>
          </p:txBody>
        </p:sp>
        <p:sp>
          <p:nvSpPr>
            <p:cNvPr id="61" name="rc61"/>
            <p:cNvSpPr/>
            <p:nvPr/>
          </p:nvSpPr>
          <p:spPr>
            <a:xfrm>
              <a:off x="5177741" y="3818351"/>
              <a:ext cx="249522" cy="0"/>
            </a:xfrm>
            <a:prstGeom prst="rect">
              <a:avLst/>
            </a:prstGeom>
            <a:solidFill>
              <a:srgbClr val="B3B3B3">
                <a:alpha val="100000"/>
              </a:srgbClr>
            </a:solidFill>
          </p:spPr>
          <p:txBody>
            <a:bodyPr/>
            <a:lstStyle/>
            <a:p/>
          </p:txBody>
        </p:sp>
        <p:sp>
          <p:nvSpPr>
            <p:cNvPr id="62" name="rc62"/>
            <p:cNvSpPr/>
            <p:nvPr/>
          </p:nvSpPr>
          <p:spPr>
            <a:xfrm>
              <a:off x="5454988" y="3818079"/>
              <a:ext cx="249522" cy="0"/>
            </a:xfrm>
            <a:prstGeom prst="rect">
              <a:avLst/>
            </a:prstGeom>
            <a:solidFill>
              <a:srgbClr val="B3B3B3">
                <a:alpha val="100000"/>
              </a:srgbClr>
            </a:solidFill>
          </p:spPr>
          <p:txBody>
            <a:bodyPr/>
            <a:lstStyle/>
            <a:p/>
          </p:txBody>
        </p:sp>
        <p:sp>
          <p:nvSpPr>
            <p:cNvPr id="63" name="rc63"/>
            <p:cNvSpPr/>
            <p:nvPr/>
          </p:nvSpPr>
          <p:spPr>
            <a:xfrm>
              <a:off x="5732236" y="3821382"/>
              <a:ext cx="249522" cy="0"/>
            </a:xfrm>
            <a:prstGeom prst="rect">
              <a:avLst/>
            </a:prstGeom>
            <a:solidFill>
              <a:srgbClr val="B3B3B3">
                <a:alpha val="100000"/>
              </a:srgbClr>
            </a:solidFill>
          </p:spPr>
          <p:txBody>
            <a:bodyPr/>
            <a:lstStyle/>
            <a:p/>
          </p:txBody>
        </p:sp>
        <p:sp>
          <p:nvSpPr>
            <p:cNvPr id="64" name="rc64"/>
            <p:cNvSpPr/>
            <p:nvPr/>
          </p:nvSpPr>
          <p:spPr>
            <a:xfrm>
              <a:off x="6009484" y="3822423"/>
              <a:ext cx="249522" cy="0"/>
            </a:xfrm>
            <a:prstGeom prst="rect">
              <a:avLst/>
            </a:prstGeom>
            <a:solidFill>
              <a:srgbClr val="B3B3B3">
                <a:alpha val="100000"/>
              </a:srgbClr>
            </a:solidFill>
          </p:spPr>
          <p:txBody>
            <a:bodyPr/>
            <a:lstStyle/>
            <a:p/>
          </p:txBody>
        </p:sp>
        <p:sp>
          <p:nvSpPr>
            <p:cNvPr id="65" name="rc65"/>
            <p:cNvSpPr/>
            <p:nvPr/>
          </p:nvSpPr>
          <p:spPr>
            <a:xfrm>
              <a:off x="6286731" y="3822196"/>
              <a:ext cx="249522" cy="0"/>
            </a:xfrm>
            <a:prstGeom prst="rect">
              <a:avLst/>
            </a:prstGeom>
            <a:solidFill>
              <a:srgbClr val="B3B3B3">
                <a:alpha val="100000"/>
              </a:srgbClr>
            </a:solidFill>
          </p:spPr>
          <p:txBody>
            <a:bodyPr/>
            <a:lstStyle/>
            <a:p/>
          </p:txBody>
        </p:sp>
        <p:sp>
          <p:nvSpPr>
            <p:cNvPr id="66" name="rc66"/>
            <p:cNvSpPr/>
            <p:nvPr/>
          </p:nvSpPr>
          <p:spPr>
            <a:xfrm>
              <a:off x="6563979" y="3824821"/>
              <a:ext cx="249522" cy="0"/>
            </a:xfrm>
            <a:prstGeom prst="rect">
              <a:avLst/>
            </a:prstGeom>
            <a:solidFill>
              <a:srgbClr val="B3B3B3">
                <a:alpha val="100000"/>
              </a:srgbClr>
            </a:solidFill>
          </p:spPr>
          <p:txBody>
            <a:bodyPr/>
            <a:lstStyle/>
            <a:p/>
          </p:txBody>
        </p:sp>
        <p:sp>
          <p:nvSpPr>
            <p:cNvPr id="67" name="rc67"/>
            <p:cNvSpPr/>
            <p:nvPr/>
          </p:nvSpPr>
          <p:spPr>
            <a:xfrm>
              <a:off x="6841227" y="3827038"/>
              <a:ext cx="249522" cy="0"/>
            </a:xfrm>
            <a:prstGeom prst="rect">
              <a:avLst/>
            </a:prstGeom>
            <a:solidFill>
              <a:srgbClr val="B3B3B3">
                <a:alpha val="100000"/>
              </a:srgbClr>
            </a:solidFill>
          </p:spPr>
          <p:txBody>
            <a:bodyPr/>
            <a:lstStyle/>
            <a:p/>
          </p:txBody>
        </p:sp>
        <p:sp>
          <p:nvSpPr>
            <p:cNvPr id="68" name="rc68"/>
            <p:cNvSpPr/>
            <p:nvPr/>
          </p:nvSpPr>
          <p:spPr>
            <a:xfrm>
              <a:off x="7118474" y="3829571"/>
              <a:ext cx="249522" cy="0"/>
            </a:xfrm>
            <a:prstGeom prst="rect">
              <a:avLst/>
            </a:prstGeom>
            <a:solidFill>
              <a:srgbClr val="B3B3B3">
                <a:alpha val="100000"/>
              </a:srgbClr>
            </a:solidFill>
          </p:spPr>
          <p:txBody>
            <a:bodyPr/>
            <a:lstStyle/>
            <a:p/>
          </p:txBody>
        </p:sp>
        <p:sp>
          <p:nvSpPr>
            <p:cNvPr id="69" name="rc69"/>
            <p:cNvSpPr/>
            <p:nvPr/>
          </p:nvSpPr>
          <p:spPr>
            <a:xfrm>
              <a:off x="7395722" y="3830476"/>
              <a:ext cx="249522" cy="0"/>
            </a:xfrm>
            <a:prstGeom prst="rect">
              <a:avLst/>
            </a:prstGeom>
            <a:solidFill>
              <a:srgbClr val="B3B3B3">
                <a:alpha val="100000"/>
              </a:srgbClr>
            </a:solidFill>
          </p:spPr>
          <p:txBody>
            <a:bodyPr/>
            <a:lstStyle/>
            <a:p/>
          </p:txBody>
        </p:sp>
        <p:sp>
          <p:nvSpPr>
            <p:cNvPr id="70" name="rc70"/>
            <p:cNvSpPr/>
            <p:nvPr/>
          </p:nvSpPr>
          <p:spPr>
            <a:xfrm>
              <a:off x="7672970" y="3830386"/>
              <a:ext cx="249522" cy="0"/>
            </a:xfrm>
            <a:prstGeom prst="rect">
              <a:avLst/>
            </a:prstGeom>
            <a:solidFill>
              <a:srgbClr val="B3B3B3">
                <a:alpha val="100000"/>
              </a:srgbClr>
            </a:solidFill>
          </p:spPr>
          <p:txBody>
            <a:bodyPr/>
            <a:lstStyle/>
            <a:p/>
          </p:txBody>
        </p:sp>
        <p:sp>
          <p:nvSpPr>
            <p:cNvPr id="71" name="rc71"/>
            <p:cNvSpPr/>
            <p:nvPr/>
          </p:nvSpPr>
          <p:spPr>
            <a:xfrm>
              <a:off x="7950217" y="3830974"/>
              <a:ext cx="249522" cy="0"/>
            </a:xfrm>
            <a:prstGeom prst="rect">
              <a:avLst/>
            </a:prstGeom>
            <a:solidFill>
              <a:srgbClr val="B3B3B3">
                <a:alpha val="100000"/>
              </a:srgbClr>
            </a:solidFill>
          </p:spPr>
          <p:txBody>
            <a:bodyPr/>
            <a:lstStyle/>
            <a:p/>
          </p:txBody>
        </p:sp>
        <p:sp>
          <p:nvSpPr>
            <p:cNvPr id="72" name="pl72"/>
            <p:cNvSpPr/>
            <p:nvPr/>
          </p:nvSpPr>
          <p:spPr>
            <a:xfrm>
              <a:off x="1421035" y="1050606"/>
              <a:ext cx="6653943" cy="285154"/>
            </a:xfrm>
            <a:custGeom>
              <a:avLst/>
              <a:pathLst>
                <a:path w="6653943" h="285154">
                  <a:moveTo>
                    <a:pt x="0" y="28515"/>
                  </a:moveTo>
                  <a:lnTo>
                    <a:pt x="277247" y="0"/>
                  </a:lnTo>
                  <a:lnTo>
                    <a:pt x="554495" y="0"/>
                  </a:lnTo>
                  <a:lnTo>
                    <a:pt x="831742" y="256639"/>
                  </a:lnTo>
                  <a:lnTo>
                    <a:pt x="1108990" y="285154"/>
                  </a:lnTo>
                  <a:lnTo>
                    <a:pt x="1386238" y="0"/>
                  </a:lnTo>
                  <a:lnTo>
                    <a:pt x="1663485" y="28515"/>
                  </a:lnTo>
                  <a:lnTo>
                    <a:pt x="1940733" y="57030"/>
                  </a:lnTo>
                  <a:lnTo>
                    <a:pt x="2217981" y="85546"/>
                  </a:lnTo>
                  <a:lnTo>
                    <a:pt x="2495228" y="28515"/>
                  </a:lnTo>
                  <a:lnTo>
                    <a:pt x="2772476" y="85546"/>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3" name="pl73"/>
            <p:cNvSpPr/>
            <p:nvPr/>
          </p:nvSpPr>
          <p:spPr>
            <a:xfrm>
              <a:off x="1421035" y="1050606"/>
              <a:ext cx="6653943" cy="769918"/>
            </a:xfrm>
            <a:custGeom>
              <a:avLst/>
              <a:pathLst>
                <a:path w="6653943" h="769918">
                  <a:moveTo>
                    <a:pt x="0" y="114061"/>
                  </a:moveTo>
                  <a:lnTo>
                    <a:pt x="277247" y="28515"/>
                  </a:lnTo>
                  <a:lnTo>
                    <a:pt x="554495" y="0"/>
                  </a:lnTo>
                  <a:lnTo>
                    <a:pt x="831742" y="769918"/>
                  </a:lnTo>
                  <a:lnTo>
                    <a:pt x="1108990" y="313670"/>
                  </a:lnTo>
                  <a:lnTo>
                    <a:pt x="1386238" y="285154"/>
                  </a:lnTo>
                  <a:lnTo>
                    <a:pt x="1663485" y="285154"/>
                  </a:lnTo>
                  <a:lnTo>
                    <a:pt x="1940733" y="171092"/>
                  </a:lnTo>
                  <a:lnTo>
                    <a:pt x="2217981" y="114061"/>
                  </a:lnTo>
                  <a:lnTo>
                    <a:pt x="2495228" y="85546"/>
                  </a:lnTo>
                  <a:lnTo>
                    <a:pt x="2772476" y="85546"/>
                  </a:lnTo>
                  <a:lnTo>
                    <a:pt x="3049724" y="5703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50196"/>
                </a:srgbClr>
              </a:solidFill>
              <a:prstDash val="solid"/>
              <a:round/>
            </a:ln>
          </p:spPr>
          <p:txBody>
            <a:bodyPr/>
            <a:lstStyle/>
            <a:p/>
          </p:txBody>
        </p:sp>
        <p:sp>
          <p:nvSpPr>
            <p:cNvPr id="74" name="tx74"/>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1345686" y="37689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7" name="tx87"/>
            <p:cNvSpPr/>
            <p:nvPr/>
          </p:nvSpPr>
          <p:spPr>
            <a:xfrm>
              <a:off x="2731924" y="38076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4118163" y="37168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9" name="tx89"/>
            <p:cNvSpPr/>
            <p:nvPr/>
          </p:nvSpPr>
          <p:spPr>
            <a:xfrm>
              <a:off x="5504401" y="38067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6613391" y="38101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1" name="tx91"/>
            <p:cNvSpPr/>
            <p:nvPr/>
          </p:nvSpPr>
          <p:spPr>
            <a:xfrm>
              <a:off x="6935843" y="38112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2" name="tx92"/>
            <p:cNvSpPr/>
            <p:nvPr/>
          </p:nvSpPr>
          <p:spPr>
            <a:xfrm>
              <a:off x="1345686" y="36083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3" name="tx93"/>
            <p:cNvSpPr/>
            <p:nvPr/>
          </p:nvSpPr>
          <p:spPr>
            <a:xfrm>
              <a:off x="2701779" y="35101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94" name="tx94"/>
            <p:cNvSpPr/>
            <p:nvPr/>
          </p:nvSpPr>
          <p:spPr>
            <a:xfrm>
              <a:off x="1345686" y="34357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5" name="tx95"/>
            <p:cNvSpPr/>
            <p:nvPr/>
          </p:nvSpPr>
          <p:spPr>
            <a:xfrm>
              <a:off x="2701779" y="31633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96" name="tx96"/>
            <p:cNvSpPr/>
            <p:nvPr/>
          </p:nvSpPr>
          <p:spPr>
            <a:xfrm>
              <a:off x="4118163" y="35229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97" name="tx97"/>
            <p:cNvSpPr/>
            <p:nvPr/>
          </p:nvSpPr>
          <p:spPr>
            <a:xfrm>
              <a:off x="5504401" y="37013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8" name="tx98"/>
            <p:cNvSpPr/>
            <p:nvPr/>
          </p:nvSpPr>
          <p:spPr>
            <a:xfrm>
              <a:off x="6613391" y="37081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9" name="tx99"/>
            <p:cNvSpPr/>
            <p:nvPr/>
          </p:nvSpPr>
          <p:spPr>
            <a:xfrm>
              <a:off x="6935843" y="37103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0" name="tx100"/>
            <p:cNvSpPr/>
            <p:nvPr/>
          </p:nvSpPr>
          <p:spPr>
            <a:xfrm>
              <a:off x="7181437" y="371285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7458685" y="371376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7735933" y="371367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3" name="tx103"/>
            <p:cNvSpPr/>
            <p:nvPr/>
          </p:nvSpPr>
          <p:spPr>
            <a:xfrm>
              <a:off x="8013180" y="371425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4" name="tx104"/>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639902" y="291663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6" name="tx106"/>
            <p:cNvSpPr/>
            <p:nvPr/>
          </p:nvSpPr>
          <p:spPr>
            <a:xfrm>
              <a:off x="639902" y="20117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07" name="tx107"/>
            <p:cNvSpPr/>
            <p:nvPr/>
          </p:nvSpPr>
          <p:spPr>
            <a:xfrm>
              <a:off x="639902" y="110684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08" name="tx10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5" name="pl12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6" name="pl12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7" name="tx12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8" name="tx12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9" name="rc129"/>
            <p:cNvSpPr/>
            <p:nvPr/>
          </p:nvSpPr>
          <p:spPr>
            <a:xfrm>
              <a:off x="4663170" y="4778716"/>
              <a:ext cx="201456" cy="201456"/>
            </a:xfrm>
            <a:prstGeom prst="rect">
              <a:avLst/>
            </a:prstGeom>
            <a:solidFill>
              <a:srgbClr val="B3B3B3">
                <a:alpha val="100000"/>
              </a:srgbClr>
            </a:solidFill>
          </p:spPr>
          <p:txBody>
            <a:bodyPr/>
            <a:lstStyle/>
            <a:p/>
          </p:txBody>
        </p:sp>
        <p:sp>
          <p:nvSpPr>
            <p:cNvPr id="130" name="rc130"/>
            <p:cNvSpPr/>
            <p:nvPr/>
          </p:nvSpPr>
          <p:spPr>
            <a:xfrm>
              <a:off x="5565324" y="4778716"/>
              <a:ext cx="201456" cy="201456"/>
            </a:xfrm>
            <a:prstGeom prst="rect">
              <a:avLst/>
            </a:prstGeom>
            <a:solidFill>
              <a:srgbClr val="1CABE2">
                <a:alpha val="100000"/>
              </a:srgbClr>
            </a:solidFill>
          </p:spPr>
          <p:txBody>
            <a:bodyPr/>
            <a:lstStyle/>
            <a:p/>
          </p:txBody>
        </p:sp>
        <p:sp>
          <p:nvSpPr>
            <p:cNvPr id="131" name="tx13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2" name="tx13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3" name="tx133"/>
            <p:cNvSpPr/>
            <p:nvPr/>
          </p:nvSpPr>
          <p:spPr>
            <a:xfrm>
              <a:off x="951100" y="467611"/>
              <a:ext cx="72034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Cuba, 2000-2024</a:t>
              </a:r>
            </a:p>
          </p:txBody>
        </p:sp>
        <p:sp>
          <p:nvSpPr>
            <p:cNvPr id="134" name="pl134"/>
            <p:cNvSpPr/>
            <p:nvPr/>
          </p:nvSpPr>
          <p:spPr>
            <a:xfrm>
              <a:off x="225597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17538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09479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01419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21568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13508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05449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650800"/>
              <a:ext cx="6903466" cy="164676"/>
            </a:xfrm>
            <a:prstGeom prst="rect">
              <a:avLst/>
            </a:prstGeom>
            <a:solidFill>
              <a:srgbClr val="1CABE2">
                <a:alpha val="100000"/>
              </a:srgbClr>
            </a:solidFill>
          </p:spPr>
          <p:txBody>
            <a:bodyPr/>
            <a:lstStyle/>
            <a:p/>
          </p:txBody>
        </p:sp>
        <p:sp>
          <p:nvSpPr>
            <p:cNvPr id="146" name="rc146"/>
            <p:cNvSpPr/>
            <p:nvPr/>
          </p:nvSpPr>
          <p:spPr>
            <a:xfrm>
              <a:off x="1296273" y="5444954"/>
              <a:ext cx="6116509" cy="164676"/>
            </a:xfrm>
            <a:prstGeom prst="rect">
              <a:avLst/>
            </a:prstGeom>
            <a:solidFill>
              <a:srgbClr val="1CABE2">
                <a:alpha val="100000"/>
              </a:srgbClr>
            </a:solidFill>
          </p:spPr>
          <p:txBody>
            <a:bodyPr/>
            <a:lstStyle/>
            <a:p/>
          </p:txBody>
        </p:sp>
        <p:sp>
          <p:nvSpPr>
            <p:cNvPr id="147" name="rc147"/>
            <p:cNvSpPr/>
            <p:nvPr/>
          </p:nvSpPr>
          <p:spPr>
            <a:xfrm>
              <a:off x="1296273" y="5239108"/>
              <a:ext cx="6033335" cy="164676"/>
            </a:xfrm>
            <a:prstGeom prst="rect">
              <a:avLst/>
            </a:prstGeom>
            <a:solidFill>
              <a:srgbClr val="1CABE2">
                <a:alpha val="100000"/>
              </a:srgbClr>
            </a:solidFill>
          </p:spPr>
          <p:txBody>
            <a:bodyPr/>
            <a:lstStyle/>
            <a:p/>
          </p:txBody>
        </p:sp>
        <p:sp>
          <p:nvSpPr>
            <p:cNvPr id="148" name="rc148"/>
            <p:cNvSpPr/>
            <p:nvPr/>
          </p:nvSpPr>
          <p:spPr>
            <a:xfrm>
              <a:off x="8199740" y="5650800"/>
              <a:ext cx="0" cy="164676"/>
            </a:xfrm>
            <a:prstGeom prst="rect">
              <a:avLst/>
            </a:prstGeom>
            <a:solidFill>
              <a:srgbClr val="B3B3B3">
                <a:alpha val="100000"/>
              </a:srgbClr>
            </a:solidFill>
          </p:spPr>
          <p:txBody>
            <a:bodyPr/>
            <a:lstStyle/>
            <a:p/>
          </p:txBody>
        </p:sp>
        <p:sp>
          <p:nvSpPr>
            <p:cNvPr id="149" name="rc149"/>
            <p:cNvSpPr/>
            <p:nvPr/>
          </p:nvSpPr>
          <p:spPr>
            <a:xfrm>
              <a:off x="7412783" y="5444954"/>
              <a:ext cx="0" cy="164676"/>
            </a:xfrm>
            <a:prstGeom prst="rect">
              <a:avLst/>
            </a:prstGeom>
            <a:solidFill>
              <a:srgbClr val="B3B3B3">
                <a:alpha val="100000"/>
              </a:srgbClr>
            </a:solidFill>
          </p:spPr>
          <p:txBody>
            <a:bodyPr/>
            <a:lstStyle/>
            <a:p/>
          </p:txBody>
        </p:sp>
        <p:sp>
          <p:nvSpPr>
            <p:cNvPr id="150" name="rc150"/>
            <p:cNvSpPr/>
            <p:nvPr/>
          </p:nvSpPr>
          <p:spPr>
            <a:xfrm>
              <a:off x="7329609" y="5239108"/>
              <a:ext cx="0" cy="164676"/>
            </a:xfrm>
            <a:prstGeom prst="rect">
              <a:avLst/>
            </a:prstGeom>
            <a:solidFill>
              <a:srgbClr val="B3B3B3">
                <a:alpha val="100000"/>
              </a:srgbClr>
            </a:solidFill>
          </p:spPr>
          <p:txBody>
            <a:bodyPr/>
            <a:lstStyle/>
            <a:p/>
          </p:txBody>
        </p:sp>
        <p:sp>
          <p:nvSpPr>
            <p:cNvPr id="151" name="tx151"/>
            <p:cNvSpPr/>
            <p:nvPr/>
          </p:nvSpPr>
          <p:spPr>
            <a:xfrm>
              <a:off x="8280112"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52" name="tx152"/>
            <p:cNvSpPr/>
            <p:nvPr/>
          </p:nvSpPr>
          <p:spPr>
            <a:xfrm>
              <a:off x="7478701"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3" name="tx153"/>
            <p:cNvSpPr/>
            <p:nvPr/>
          </p:nvSpPr>
          <p:spPr>
            <a:xfrm>
              <a:off x="7395527"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4" name="tx154"/>
            <p:cNvSpPr/>
            <p:nvPr/>
          </p:nvSpPr>
          <p:spPr>
            <a:xfrm>
              <a:off x="4667635"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55" name="tx155"/>
            <p:cNvSpPr/>
            <p:nvPr/>
          </p:nvSpPr>
          <p:spPr>
            <a:xfrm>
              <a:off x="4288610"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6" name="tx156"/>
            <p:cNvSpPr/>
            <p:nvPr/>
          </p:nvSpPr>
          <p:spPr>
            <a:xfrm>
              <a:off x="4247023"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7" name="tx157"/>
            <p:cNvSpPr/>
            <p:nvPr/>
          </p:nvSpPr>
          <p:spPr>
            <a:xfrm>
              <a:off x="8085604"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7298648"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7215473"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4" name="tx164"/>
            <p:cNvSpPr/>
            <p:nvPr/>
          </p:nvSpPr>
          <p:spPr>
            <a:xfrm>
              <a:off x="3071990" y="5917094"/>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65" name="tx165"/>
            <p:cNvSpPr/>
            <p:nvPr/>
          </p:nvSpPr>
          <p:spPr>
            <a:xfrm>
              <a:off x="499139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66" name="tx166"/>
            <p:cNvSpPr/>
            <p:nvPr/>
          </p:nvSpPr>
          <p:spPr>
            <a:xfrm>
              <a:off x="6910804"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67" name="tx167"/>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0" name="tx17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Cuba.
In 2024, DTP1 coverage in Cuba remained constant 99%. There were &lt;1,000 children who missed out on any DTP vaccination (zero-dose children).
DTP3 coverage remained constant at 99% in 2024, leaving &lt;1,000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28570"/>
                  </a:moveTo>
                  <a:lnTo>
                    <a:pt x="141553" y="0"/>
                  </a:lnTo>
                  <a:lnTo>
                    <a:pt x="283107" y="0"/>
                  </a:lnTo>
                  <a:lnTo>
                    <a:pt x="424661" y="257132"/>
                  </a:lnTo>
                  <a:lnTo>
                    <a:pt x="566215" y="285702"/>
                  </a:lnTo>
                  <a:lnTo>
                    <a:pt x="707769" y="0"/>
                  </a:lnTo>
                  <a:lnTo>
                    <a:pt x="849323" y="28570"/>
                  </a:lnTo>
                  <a:lnTo>
                    <a:pt x="990877" y="57140"/>
                  </a:lnTo>
                  <a:lnTo>
                    <a:pt x="1132431" y="85710"/>
                  </a:lnTo>
                  <a:lnTo>
                    <a:pt x="1273984" y="28570"/>
                  </a:lnTo>
                  <a:lnTo>
                    <a:pt x="1415538" y="8571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28570"/>
                  </a:moveTo>
                  <a:lnTo>
                    <a:pt x="141553" y="0"/>
                  </a:lnTo>
                  <a:lnTo>
                    <a:pt x="283107" y="0"/>
                  </a:lnTo>
                  <a:lnTo>
                    <a:pt x="424661" y="257132"/>
                  </a:lnTo>
                  <a:lnTo>
                    <a:pt x="566215" y="285702"/>
                  </a:lnTo>
                  <a:lnTo>
                    <a:pt x="707769" y="0"/>
                  </a:lnTo>
                  <a:lnTo>
                    <a:pt x="849323" y="28570"/>
                  </a:lnTo>
                  <a:lnTo>
                    <a:pt x="990877" y="57140"/>
                  </a:lnTo>
                  <a:lnTo>
                    <a:pt x="1132431" y="85710"/>
                  </a:lnTo>
                  <a:lnTo>
                    <a:pt x="1273984" y="28570"/>
                  </a:lnTo>
                  <a:lnTo>
                    <a:pt x="1415538" y="8571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28570"/>
                  </a:moveTo>
                  <a:lnTo>
                    <a:pt x="141553" y="0"/>
                  </a:lnTo>
                  <a:lnTo>
                    <a:pt x="283107" y="0"/>
                  </a:lnTo>
                  <a:lnTo>
                    <a:pt x="424661" y="257132"/>
                  </a:lnTo>
                  <a:lnTo>
                    <a:pt x="566215" y="285702"/>
                  </a:lnTo>
                  <a:lnTo>
                    <a:pt x="707769" y="0"/>
                  </a:lnTo>
                  <a:lnTo>
                    <a:pt x="849323" y="28570"/>
                  </a:lnTo>
                  <a:lnTo>
                    <a:pt x="990877" y="57140"/>
                  </a:lnTo>
                  <a:lnTo>
                    <a:pt x="1132431" y="85710"/>
                  </a:lnTo>
                  <a:lnTo>
                    <a:pt x="1273984" y="28570"/>
                  </a:lnTo>
                  <a:lnTo>
                    <a:pt x="1415538" y="8571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31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8938" y="471005"/>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Cuba, 2000-2024</a:t>
              </a:r>
            </a:p>
          </p:txBody>
        </p:sp>
        <p:sp>
          <p:nvSpPr>
            <p:cNvPr id="63" name="pl63"/>
            <p:cNvSpPr/>
            <p:nvPr/>
          </p:nvSpPr>
          <p:spPr>
            <a:xfrm>
              <a:off x="5267799" y="33817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14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6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97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01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624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97858"/>
              <a:ext cx="3397293" cy="967702"/>
            </a:xfrm>
            <a:custGeom>
              <a:avLst/>
              <a:pathLst>
                <a:path w="3397293" h="967702">
                  <a:moveTo>
                    <a:pt x="0" y="96770"/>
                  </a:moveTo>
                  <a:lnTo>
                    <a:pt x="141553" y="0"/>
                  </a:lnTo>
                  <a:lnTo>
                    <a:pt x="283107" y="0"/>
                  </a:lnTo>
                  <a:lnTo>
                    <a:pt x="424661" y="870931"/>
                  </a:lnTo>
                  <a:lnTo>
                    <a:pt x="566215" y="967702"/>
                  </a:lnTo>
                  <a:lnTo>
                    <a:pt x="707769" y="0"/>
                  </a:lnTo>
                  <a:lnTo>
                    <a:pt x="849323" y="96770"/>
                  </a:lnTo>
                  <a:lnTo>
                    <a:pt x="990877" y="193540"/>
                  </a:lnTo>
                  <a:lnTo>
                    <a:pt x="1132431" y="290310"/>
                  </a:lnTo>
                  <a:lnTo>
                    <a:pt x="1273984" y="96770"/>
                  </a:lnTo>
                  <a:lnTo>
                    <a:pt x="1415538" y="29031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97858"/>
              <a:ext cx="3397293" cy="774161"/>
            </a:xfrm>
            <a:custGeom>
              <a:avLst/>
              <a:pathLst>
                <a:path w="3397293" h="774161">
                  <a:moveTo>
                    <a:pt x="0" y="774161"/>
                  </a:moveTo>
                  <a:lnTo>
                    <a:pt x="141553" y="677391"/>
                  </a:lnTo>
                  <a:lnTo>
                    <a:pt x="283107" y="677391"/>
                  </a:lnTo>
                  <a:lnTo>
                    <a:pt x="424661" y="580621"/>
                  </a:lnTo>
                  <a:lnTo>
                    <a:pt x="566215" y="483851"/>
                  </a:lnTo>
                  <a:lnTo>
                    <a:pt x="707769" y="387080"/>
                  </a:lnTo>
                  <a:lnTo>
                    <a:pt x="849323" y="290310"/>
                  </a:lnTo>
                  <a:lnTo>
                    <a:pt x="990877" y="290310"/>
                  </a:lnTo>
                  <a:lnTo>
                    <a:pt x="1132431" y="193540"/>
                  </a:lnTo>
                  <a:lnTo>
                    <a:pt x="1273984" y="96770"/>
                  </a:lnTo>
                  <a:lnTo>
                    <a:pt x="1415538" y="96770"/>
                  </a:lnTo>
                  <a:lnTo>
                    <a:pt x="1557092" y="96770"/>
                  </a:lnTo>
                  <a:lnTo>
                    <a:pt x="1698646" y="96770"/>
                  </a:lnTo>
                  <a:lnTo>
                    <a:pt x="1840200" y="96770"/>
                  </a:lnTo>
                  <a:lnTo>
                    <a:pt x="1981754" y="96770"/>
                  </a:lnTo>
                  <a:lnTo>
                    <a:pt x="2123308" y="96770"/>
                  </a:lnTo>
                  <a:lnTo>
                    <a:pt x="2264862" y="0"/>
                  </a:lnTo>
                  <a:lnTo>
                    <a:pt x="2406416" y="0"/>
                  </a:lnTo>
                  <a:lnTo>
                    <a:pt x="2547969" y="0"/>
                  </a:lnTo>
                  <a:lnTo>
                    <a:pt x="2689523" y="0"/>
                  </a:lnTo>
                  <a:lnTo>
                    <a:pt x="2831077" y="193540"/>
                  </a:lnTo>
                  <a:lnTo>
                    <a:pt x="2972631" y="290310"/>
                  </a:lnTo>
                  <a:lnTo>
                    <a:pt x="3114185" y="96770"/>
                  </a:lnTo>
                  <a:lnTo>
                    <a:pt x="3255739" y="96770"/>
                  </a:lnTo>
                  <a:lnTo>
                    <a:pt x="3397293" y="9677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33386"/>
              <a:ext cx="3397293" cy="1354782"/>
            </a:xfrm>
            <a:custGeom>
              <a:avLst/>
              <a:pathLst>
                <a:path w="3397293" h="1354782">
                  <a:moveTo>
                    <a:pt x="0" y="96770"/>
                  </a:moveTo>
                  <a:lnTo>
                    <a:pt x="141553" y="193540"/>
                  </a:lnTo>
                  <a:lnTo>
                    <a:pt x="283107" y="96770"/>
                  </a:lnTo>
                  <a:lnTo>
                    <a:pt x="424661" y="96770"/>
                  </a:lnTo>
                  <a:lnTo>
                    <a:pt x="566215" y="96770"/>
                  </a:lnTo>
                  <a:lnTo>
                    <a:pt x="707769" y="0"/>
                  </a:lnTo>
                  <a:lnTo>
                    <a:pt x="849323" y="96770"/>
                  </a:lnTo>
                  <a:lnTo>
                    <a:pt x="990877" y="193540"/>
                  </a:lnTo>
                  <a:lnTo>
                    <a:pt x="1132431" y="0"/>
                  </a:lnTo>
                  <a:lnTo>
                    <a:pt x="1273984" y="96770"/>
                  </a:lnTo>
                  <a:lnTo>
                    <a:pt x="1415538" y="96770"/>
                  </a:lnTo>
                  <a:lnTo>
                    <a:pt x="1557092" y="96770"/>
                  </a:lnTo>
                  <a:lnTo>
                    <a:pt x="1698646" y="96770"/>
                  </a:lnTo>
                  <a:lnTo>
                    <a:pt x="1840200" y="290310"/>
                  </a:lnTo>
                  <a:lnTo>
                    <a:pt x="1981754" y="193540"/>
                  </a:lnTo>
                  <a:lnTo>
                    <a:pt x="2123308" y="96770"/>
                  </a:lnTo>
                  <a:lnTo>
                    <a:pt x="2264862" y="193540"/>
                  </a:lnTo>
                  <a:lnTo>
                    <a:pt x="2406416" y="387080"/>
                  </a:lnTo>
                  <a:lnTo>
                    <a:pt x="2547969" y="677391"/>
                  </a:lnTo>
                  <a:lnTo>
                    <a:pt x="2689523" y="1064472"/>
                  </a:lnTo>
                  <a:lnTo>
                    <a:pt x="2831077" y="1161242"/>
                  </a:lnTo>
                  <a:lnTo>
                    <a:pt x="2972631" y="1354782"/>
                  </a:lnTo>
                  <a:lnTo>
                    <a:pt x="3114185" y="967702"/>
                  </a:lnTo>
                  <a:lnTo>
                    <a:pt x="3255739" y="967702"/>
                  </a:lnTo>
                  <a:lnTo>
                    <a:pt x="3397293" y="116124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9785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97858"/>
              <a:ext cx="3397293" cy="967702"/>
            </a:xfrm>
            <a:custGeom>
              <a:avLst/>
              <a:pathLst>
                <a:path w="3397293" h="967702">
                  <a:moveTo>
                    <a:pt x="0" y="96770"/>
                  </a:moveTo>
                  <a:lnTo>
                    <a:pt x="141553" y="0"/>
                  </a:lnTo>
                  <a:lnTo>
                    <a:pt x="283107" y="0"/>
                  </a:lnTo>
                  <a:lnTo>
                    <a:pt x="424661" y="870931"/>
                  </a:lnTo>
                  <a:lnTo>
                    <a:pt x="566215" y="967702"/>
                  </a:lnTo>
                  <a:lnTo>
                    <a:pt x="707769" y="0"/>
                  </a:lnTo>
                  <a:lnTo>
                    <a:pt x="849323" y="96770"/>
                  </a:lnTo>
                  <a:lnTo>
                    <a:pt x="990877" y="193540"/>
                  </a:lnTo>
                  <a:lnTo>
                    <a:pt x="1132431" y="290310"/>
                  </a:lnTo>
                  <a:lnTo>
                    <a:pt x="1273984" y="96770"/>
                  </a:lnTo>
                  <a:lnTo>
                    <a:pt x="1415538" y="29031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72094"/>
              <a:ext cx="0" cy="1122534"/>
            </a:xfrm>
            <a:custGeom>
              <a:avLst/>
              <a:pathLst>
                <a:path w="0" h="1122534">
                  <a:moveTo>
                    <a:pt x="0" y="112253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72094"/>
              <a:ext cx="0" cy="1025764"/>
            </a:xfrm>
            <a:custGeom>
              <a:avLst/>
              <a:pathLst>
                <a:path w="0" h="1025764">
                  <a:moveTo>
                    <a:pt x="0" y="102576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72094"/>
              <a:ext cx="0" cy="1316074"/>
            </a:xfrm>
            <a:custGeom>
              <a:avLst/>
              <a:pathLst>
                <a:path w="0" h="1316074">
                  <a:moveTo>
                    <a:pt x="0" y="131607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72094"/>
              <a:ext cx="0" cy="1025764"/>
            </a:xfrm>
            <a:custGeom>
              <a:avLst/>
              <a:pathLst>
                <a:path w="0" h="1025764">
                  <a:moveTo>
                    <a:pt x="0" y="102576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72094"/>
              <a:ext cx="0" cy="1025764"/>
            </a:xfrm>
            <a:custGeom>
              <a:avLst/>
              <a:pathLst>
                <a:path w="0" h="1025764">
                  <a:moveTo>
                    <a:pt x="0" y="10257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72094"/>
              <a:ext cx="0" cy="1025764"/>
            </a:xfrm>
            <a:custGeom>
              <a:avLst/>
              <a:pathLst>
                <a:path w="0" h="1025764">
                  <a:moveTo>
                    <a:pt x="0" y="10257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72094"/>
              <a:ext cx="0" cy="1025764"/>
            </a:xfrm>
            <a:custGeom>
              <a:avLst/>
              <a:pathLst>
                <a:path w="0" h="1025764">
                  <a:moveTo>
                    <a:pt x="0" y="10257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97858"/>
              <a:ext cx="3397293" cy="967702"/>
            </a:xfrm>
            <a:custGeom>
              <a:avLst/>
              <a:pathLst>
                <a:path w="3397293" h="967702">
                  <a:moveTo>
                    <a:pt x="0" y="96770"/>
                  </a:moveTo>
                  <a:lnTo>
                    <a:pt x="141553" y="0"/>
                  </a:lnTo>
                  <a:lnTo>
                    <a:pt x="283107" y="0"/>
                  </a:lnTo>
                  <a:lnTo>
                    <a:pt x="424661" y="870931"/>
                  </a:lnTo>
                  <a:lnTo>
                    <a:pt x="566215" y="967702"/>
                  </a:lnTo>
                  <a:lnTo>
                    <a:pt x="707769" y="0"/>
                  </a:lnTo>
                  <a:lnTo>
                    <a:pt x="849323" y="96770"/>
                  </a:lnTo>
                  <a:lnTo>
                    <a:pt x="990877" y="193540"/>
                  </a:lnTo>
                  <a:lnTo>
                    <a:pt x="1132431" y="290310"/>
                  </a:lnTo>
                  <a:lnTo>
                    <a:pt x="1273984" y="96770"/>
                  </a:lnTo>
                  <a:lnTo>
                    <a:pt x="1415538" y="29031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942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115288" y="17929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805008" y="179289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7929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7929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7929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7929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9555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9555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457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780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103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998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998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924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549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66980"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16" name="tx116"/>
            <p:cNvSpPr/>
            <p:nvPr/>
          </p:nvSpPr>
          <p:spPr>
            <a:xfrm>
              <a:off x="70595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2203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350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3706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4063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4419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5283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3884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241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6486947" cy="149993"/>
            </a:xfrm>
            <a:prstGeom prst="rect">
              <a:avLst/>
            </a:prstGeom>
            <a:solidFill>
              <a:srgbClr val="1CABE2">
                <a:alpha val="80000"/>
              </a:srgbClr>
            </a:solidFill>
          </p:spPr>
          <p:txBody>
            <a:bodyPr/>
            <a:lstStyle/>
            <a:p/>
          </p:txBody>
        </p:sp>
        <p:sp>
          <p:nvSpPr>
            <p:cNvPr id="132" name="rc132"/>
            <p:cNvSpPr/>
            <p:nvPr/>
          </p:nvSpPr>
          <p:spPr>
            <a:xfrm>
              <a:off x="1317178" y="5450161"/>
              <a:ext cx="6398735"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119748"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515540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9" name="tx139"/>
            <p:cNvSpPr/>
            <p:nvPr/>
          </p:nvSpPr>
          <p:spPr>
            <a:xfrm>
              <a:off x="719105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Cuba (99%) was 10 percentage points higher than the global average (89%) and 14 percentage points higher than the average across all LACR countries (85%).
National DTP1 coverage was the same as in 2019 (99%).
This equates to &lt;1,000 zero-dose children in 2024 - the same number of zero-dose children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Cuba ranked number 26 out of 32 countries for lowest DTP1 coverage (based on tied ranks).
Cuba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F26A21">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Cuba ranked number 21 out of 32 countries with &lt;1,000 zero-dose children.
In 2024, Cuba ranked number 20 out of 32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032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75882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51434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3810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13658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89210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2947259"/>
              <a:ext cx="203168" cy="1678276"/>
            </a:xfrm>
            <a:prstGeom prst="rect">
              <a:avLst/>
            </a:prstGeom>
            <a:solidFill>
              <a:srgbClr val="80BD41">
                <a:alpha val="100000"/>
              </a:srgbClr>
            </a:solidFill>
          </p:spPr>
          <p:txBody>
            <a:bodyPr/>
            <a:lstStyle/>
            <a:p/>
          </p:txBody>
        </p:sp>
        <p:sp>
          <p:nvSpPr>
            <p:cNvPr id="25" name="rc25"/>
            <p:cNvSpPr/>
            <p:nvPr/>
          </p:nvSpPr>
          <p:spPr>
            <a:xfrm>
              <a:off x="1332670" y="2858926"/>
              <a:ext cx="203168" cy="35330"/>
            </a:xfrm>
            <a:prstGeom prst="rect">
              <a:avLst/>
            </a:prstGeom>
            <a:solidFill>
              <a:srgbClr val="0058AB">
                <a:alpha val="100000"/>
              </a:srgbClr>
            </a:solidFill>
          </p:spPr>
          <p:txBody>
            <a:bodyPr/>
            <a:lstStyle/>
            <a:p/>
          </p:txBody>
        </p:sp>
        <p:sp>
          <p:nvSpPr>
            <p:cNvPr id="26" name="rc26"/>
            <p:cNvSpPr/>
            <p:nvPr/>
          </p:nvSpPr>
          <p:spPr>
            <a:xfrm>
              <a:off x="1332670" y="2894256"/>
              <a:ext cx="203168" cy="53002"/>
            </a:xfrm>
            <a:prstGeom prst="rect">
              <a:avLst/>
            </a:prstGeom>
            <a:solidFill>
              <a:srgbClr val="1CABE2">
                <a:alpha val="100000"/>
              </a:srgbClr>
            </a:solidFill>
          </p:spPr>
          <p:txBody>
            <a:bodyPr/>
            <a:lstStyle/>
            <a:p/>
          </p:txBody>
        </p:sp>
        <p:sp>
          <p:nvSpPr>
            <p:cNvPr id="27" name="rc27"/>
            <p:cNvSpPr/>
            <p:nvPr/>
          </p:nvSpPr>
          <p:spPr>
            <a:xfrm>
              <a:off x="1558413" y="2946910"/>
              <a:ext cx="203168" cy="1678624"/>
            </a:xfrm>
            <a:prstGeom prst="rect">
              <a:avLst/>
            </a:prstGeom>
            <a:solidFill>
              <a:srgbClr val="80BD41">
                <a:alpha val="100000"/>
              </a:srgbClr>
            </a:solidFill>
          </p:spPr>
          <p:txBody>
            <a:bodyPr/>
            <a:lstStyle/>
            <a:p/>
          </p:txBody>
        </p:sp>
        <p:sp>
          <p:nvSpPr>
            <p:cNvPr id="28" name="rc28"/>
            <p:cNvSpPr/>
            <p:nvPr/>
          </p:nvSpPr>
          <p:spPr>
            <a:xfrm>
              <a:off x="1558413" y="2912650"/>
              <a:ext cx="203168" cy="17124"/>
            </a:xfrm>
            <a:prstGeom prst="rect">
              <a:avLst/>
            </a:prstGeom>
            <a:solidFill>
              <a:srgbClr val="0058AB">
                <a:alpha val="100000"/>
              </a:srgbClr>
            </a:solidFill>
          </p:spPr>
          <p:txBody>
            <a:bodyPr/>
            <a:lstStyle/>
            <a:p/>
          </p:txBody>
        </p:sp>
        <p:sp>
          <p:nvSpPr>
            <p:cNvPr id="29" name="rc29"/>
            <p:cNvSpPr/>
            <p:nvPr/>
          </p:nvSpPr>
          <p:spPr>
            <a:xfrm>
              <a:off x="1558413" y="2929774"/>
              <a:ext cx="203168" cy="17136"/>
            </a:xfrm>
            <a:prstGeom prst="rect">
              <a:avLst/>
            </a:prstGeom>
            <a:solidFill>
              <a:srgbClr val="1CABE2">
                <a:alpha val="100000"/>
              </a:srgbClr>
            </a:solidFill>
          </p:spPr>
          <p:txBody>
            <a:bodyPr/>
            <a:lstStyle/>
            <a:p/>
          </p:txBody>
        </p:sp>
        <p:sp>
          <p:nvSpPr>
            <p:cNvPr id="30" name="rc30"/>
            <p:cNvSpPr/>
            <p:nvPr/>
          </p:nvSpPr>
          <p:spPr>
            <a:xfrm>
              <a:off x="1784155" y="2909314"/>
              <a:ext cx="203168" cy="1716220"/>
            </a:xfrm>
            <a:prstGeom prst="rect">
              <a:avLst/>
            </a:prstGeom>
            <a:solidFill>
              <a:srgbClr val="80BD41">
                <a:alpha val="100000"/>
              </a:srgbClr>
            </a:solidFill>
          </p:spPr>
          <p:txBody>
            <a:bodyPr/>
            <a:lstStyle/>
            <a:p/>
          </p:txBody>
        </p:sp>
        <p:sp>
          <p:nvSpPr>
            <p:cNvPr id="31" name="rc31"/>
            <p:cNvSpPr/>
            <p:nvPr/>
          </p:nvSpPr>
          <p:spPr>
            <a:xfrm>
              <a:off x="1784155" y="2891979"/>
              <a:ext cx="203168" cy="17335"/>
            </a:xfrm>
            <a:prstGeom prst="rect">
              <a:avLst/>
            </a:prstGeom>
            <a:solidFill>
              <a:srgbClr val="0058AB">
                <a:alpha val="100000"/>
              </a:srgbClr>
            </a:solidFill>
          </p:spPr>
          <p:txBody>
            <a:bodyPr/>
            <a:lstStyle/>
            <a:p/>
          </p:txBody>
        </p:sp>
        <p:sp>
          <p:nvSpPr>
            <p:cNvPr id="32" name="rc32"/>
            <p:cNvSpPr/>
            <p:nvPr/>
          </p:nvSpPr>
          <p:spPr>
            <a:xfrm>
              <a:off x="1784155" y="2909314"/>
              <a:ext cx="203168" cy="0"/>
            </a:xfrm>
            <a:prstGeom prst="rect">
              <a:avLst/>
            </a:prstGeom>
            <a:solidFill>
              <a:srgbClr val="1CABE2">
                <a:alpha val="100000"/>
              </a:srgbClr>
            </a:solidFill>
          </p:spPr>
          <p:txBody>
            <a:bodyPr/>
            <a:lstStyle/>
            <a:p/>
          </p:txBody>
        </p:sp>
        <p:sp>
          <p:nvSpPr>
            <p:cNvPr id="33" name="rc33"/>
            <p:cNvSpPr/>
            <p:nvPr/>
          </p:nvSpPr>
          <p:spPr>
            <a:xfrm>
              <a:off x="2009898" y="3415431"/>
              <a:ext cx="203168" cy="1210104"/>
            </a:xfrm>
            <a:prstGeom prst="rect">
              <a:avLst/>
            </a:prstGeom>
            <a:solidFill>
              <a:srgbClr val="80BD41">
                <a:alpha val="100000"/>
              </a:srgbClr>
            </a:solidFill>
          </p:spPr>
          <p:txBody>
            <a:bodyPr/>
            <a:lstStyle/>
            <a:p/>
          </p:txBody>
        </p:sp>
        <p:sp>
          <p:nvSpPr>
            <p:cNvPr id="34" name="rc34"/>
            <p:cNvSpPr/>
            <p:nvPr/>
          </p:nvSpPr>
          <p:spPr>
            <a:xfrm>
              <a:off x="2009898" y="2944832"/>
              <a:ext cx="203168" cy="168066"/>
            </a:xfrm>
            <a:prstGeom prst="rect">
              <a:avLst/>
            </a:prstGeom>
            <a:solidFill>
              <a:srgbClr val="0058AB">
                <a:alpha val="100000"/>
              </a:srgbClr>
            </a:solidFill>
          </p:spPr>
          <p:txBody>
            <a:bodyPr/>
            <a:lstStyle/>
            <a:p/>
          </p:txBody>
        </p:sp>
        <p:sp>
          <p:nvSpPr>
            <p:cNvPr id="35" name="rc35"/>
            <p:cNvSpPr/>
            <p:nvPr/>
          </p:nvSpPr>
          <p:spPr>
            <a:xfrm>
              <a:off x="2009898" y="3112898"/>
              <a:ext cx="203168" cy="302532"/>
            </a:xfrm>
            <a:prstGeom prst="rect">
              <a:avLst/>
            </a:prstGeom>
            <a:solidFill>
              <a:srgbClr val="1CABE2">
                <a:alpha val="100000"/>
              </a:srgbClr>
            </a:solidFill>
          </p:spPr>
          <p:txBody>
            <a:bodyPr/>
            <a:lstStyle/>
            <a:p/>
          </p:txBody>
        </p:sp>
        <p:sp>
          <p:nvSpPr>
            <p:cNvPr id="36" name="rc36"/>
            <p:cNvSpPr/>
            <p:nvPr/>
          </p:nvSpPr>
          <p:spPr>
            <a:xfrm>
              <a:off x="2235640" y="3246667"/>
              <a:ext cx="203168" cy="1378867"/>
            </a:xfrm>
            <a:prstGeom prst="rect">
              <a:avLst/>
            </a:prstGeom>
            <a:solidFill>
              <a:srgbClr val="80BD41">
                <a:alpha val="100000"/>
              </a:srgbClr>
            </a:solidFill>
          </p:spPr>
          <p:txBody>
            <a:bodyPr/>
            <a:lstStyle/>
            <a:p/>
          </p:txBody>
        </p:sp>
        <p:sp>
          <p:nvSpPr>
            <p:cNvPr id="37" name="rc37"/>
            <p:cNvSpPr/>
            <p:nvPr/>
          </p:nvSpPr>
          <p:spPr>
            <a:xfrm>
              <a:off x="2235640" y="3058639"/>
              <a:ext cx="203168" cy="172360"/>
            </a:xfrm>
            <a:prstGeom prst="rect">
              <a:avLst/>
            </a:prstGeom>
            <a:solidFill>
              <a:srgbClr val="0058AB">
                <a:alpha val="100000"/>
              </a:srgbClr>
            </a:solidFill>
          </p:spPr>
          <p:txBody>
            <a:bodyPr/>
            <a:lstStyle/>
            <a:p/>
          </p:txBody>
        </p:sp>
        <p:sp>
          <p:nvSpPr>
            <p:cNvPr id="38" name="rc38"/>
            <p:cNvSpPr/>
            <p:nvPr/>
          </p:nvSpPr>
          <p:spPr>
            <a:xfrm>
              <a:off x="2235640" y="3230999"/>
              <a:ext cx="203168" cy="15667"/>
            </a:xfrm>
            <a:prstGeom prst="rect">
              <a:avLst/>
            </a:prstGeom>
            <a:solidFill>
              <a:srgbClr val="1CABE2">
                <a:alpha val="100000"/>
              </a:srgbClr>
            </a:solidFill>
          </p:spPr>
          <p:txBody>
            <a:bodyPr/>
            <a:lstStyle/>
            <a:p/>
          </p:txBody>
        </p:sp>
        <p:sp>
          <p:nvSpPr>
            <p:cNvPr id="39" name="rc39"/>
            <p:cNvSpPr/>
            <p:nvPr/>
          </p:nvSpPr>
          <p:spPr>
            <a:xfrm>
              <a:off x="2461382" y="3307559"/>
              <a:ext cx="203168" cy="1317975"/>
            </a:xfrm>
            <a:prstGeom prst="rect">
              <a:avLst/>
            </a:prstGeom>
            <a:solidFill>
              <a:srgbClr val="80BD41">
                <a:alpha val="100000"/>
              </a:srgbClr>
            </a:solidFill>
          </p:spPr>
          <p:txBody>
            <a:bodyPr/>
            <a:lstStyle/>
            <a:p/>
          </p:txBody>
        </p:sp>
        <p:sp>
          <p:nvSpPr>
            <p:cNvPr id="40" name="rc40"/>
            <p:cNvSpPr/>
            <p:nvPr/>
          </p:nvSpPr>
          <p:spPr>
            <a:xfrm>
              <a:off x="2461382" y="3144670"/>
              <a:ext cx="203168" cy="14809"/>
            </a:xfrm>
            <a:prstGeom prst="rect">
              <a:avLst/>
            </a:prstGeom>
            <a:solidFill>
              <a:srgbClr val="0058AB">
                <a:alpha val="100000"/>
              </a:srgbClr>
            </a:solidFill>
          </p:spPr>
          <p:txBody>
            <a:bodyPr/>
            <a:lstStyle/>
            <a:p/>
          </p:txBody>
        </p:sp>
        <p:sp>
          <p:nvSpPr>
            <p:cNvPr id="41" name="rc41"/>
            <p:cNvSpPr/>
            <p:nvPr/>
          </p:nvSpPr>
          <p:spPr>
            <a:xfrm>
              <a:off x="2461382" y="3159479"/>
              <a:ext cx="203168" cy="148080"/>
            </a:xfrm>
            <a:prstGeom prst="rect">
              <a:avLst/>
            </a:prstGeom>
            <a:solidFill>
              <a:srgbClr val="1CABE2">
                <a:alpha val="100000"/>
              </a:srgbClr>
            </a:solidFill>
          </p:spPr>
          <p:txBody>
            <a:bodyPr/>
            <a:lstStyle/>
            <a:p/>
          </p:txBody>
        </p:sp>
        <p:sp>
          <p:nvSpPr>
            <p:cNvPr id="42" name="rc42"/>
            <p:cNvSpPr/>
            <p:nvPr/>
          </p:nvSpPr>
          <p:spPr>
            <a:xfrm>
              <a:off x="2687125" y="3398083"/>
              <a:ext cx="203168" cy="1227452"/>
            </a:xfrm>
            <a:prstGeom prst="rect">
              <a:avLst/>
            </a:prstGeom>
            <a:solidFill>
              <a:srgbClr val="80BD41">
                <a:alpha val="100000"/>
              </a:srgbClr>
            </a:solidFill>
          </p:spPr>
          <p:txBody>
            <a:bodyPr/>
            <a:lstStyle/>
            <a:p/>
          </p:txBody>
        </p:sp>
        <p:sp>
          <p:nvSpPr>
            <p:cNvPr id="43" name="rc43"/>
            <p:cNvSpPr/>
            <p:nvPr/>
          </p:nvSpPr>
          <p:spPr>
            <a:xfrm>
              <a:off x="2687125" y="3246381"/>
              <a:ext cx="203168" cy="27577"/>
            </a:xfrm>
            <a:prstGeom prst="rect">
              <a:avLst/>
            </a:prstGeom>
            <a:solidFill>
              <a:srgbClr val="0058AB">
                <a:alpha val="100000"/>
              </a:srgbClr>
            </a:solidFill>
          </p:spPr>
          <p:txBody>
            <a:bodyPr/>
            <a:lstStyle/>
            <a:p/>
          </p:txBody>
        </p:sp>
        <p:sp>
          <p:nvSpPr>
            <p:cNvPr id="44" name="rc44"/>
            <p:cNvSpPr/>
            <p:nvPr/>
          </p:nvSpPr>
          <p:spPr>
            <a:xfrm>
              <a:off x="2687125" y="3273959"/>
              <a:ext cx="203168" cy="124124"/>
            </a:xfrm>
            <a:prstGeom prst="rect">
              <a:avLst/>
            </a:prstGeom>
            <a:solidFill>
              <a:srgbClr val="1CABE2">
                <a:alpha val="100000"/>
              </a:srgbClr>
            </a:solidFill>
          </p:spPr>
          <p:txBody>
            <a:bodyPr/>
            <a:lstStyle/>
            <a:p/>
          </p:txBody>
        </p:sp>
        <p:sp>
          <p:nvSpPr>
            <p:cNvPr id="45" name="rc45"/>
            <p:cNvSpPr/>
            <p:nvPr/>
          </p:nvSpPr>
          <p:spPr>
            <a:xfrm>
              <a:off x="2912867" y="3322680"/>
              <a:ext cx="203168" cy="1302855"/>
            </a:xfrm>
            <a:prstGeom prst="rect">
              <a:avLst/>
            </a:prstGeom>
            <a:solidFill>
              <a:srgbClr val="80BD41">
                <a:alpha val="100000"/>
              </a:srgbClr>
            </a:solidFill>
          </p:spPr>
          <p:txBody>
            <a:bodyPr/>
            <a:lstStyle/>
            <a:p/>
          </p:txBody>
        </p:sp>
        <p:sp>
          <p:nvSpPr>
            <p:cNvPr id="46" name="rc46"/>
            <p:cNvSpPr/>
            <p:nvPr/>
          </p:nvSpPr>
          <p:spPr>
            <a:xfrm>
              <a:off x="2912867" y="3224615"/>
              <a:ext cx="203168" cy="42025"/>
            </a:xfrm>
            <a:prstGeom prst="rect">
              <a:avLst/>
            </a:prstGeom>
            <a:solidFill>
              <a:srgbClr val="0058AB">
                <a:alpha val="100000"/>
              </a:srgbClr>
            </a:solidFill>
          </p:spPr>
          <p:txBody>
            <a:bodyPr/>
            <a:lstStyle/>
            <a:p/>
          </p:txBody>
        </p:sp>
        <p:sp>
          <p:nvSpPr>
            <p:cNvPr id="47" name="rc47"/>
            <p:cNvSpPr/>
            <p:nvPr/>
          </p:nvSpPr>
          <p:spPr>
            <a:xfrm>
              <a:off x="2912867" y="3266641"/>
              <a:ext cx="203168" cy="56038"/>
            </a:xfrm>
            <a:prstGeom prst="rect">
              <a:avLst/>
            </a:prstGeom>
            <a:solidFill>
              <a:srgbClr val="1CABE2">
                <a:alpha val="100000"/>
              </a:srgbClr>
            </a:solidFill>
          </p:spPr>
          <p:txBody>
            <a:bodyPr/>
            <a:lstStyle/>
            <a:p/>
          </p:txBody>
        </p:sp>
        <p:sp>
          <p:nvSpPr>
            <p:cNvPr id="48" name="rc48"/>
            <p:cNvSpPr/>
            <p:nvPr/>
          </p:nvSpPr>
          <p:spPr>
            <a:xfrm>
              <a:off x="3138609" y="3175744"/>
              <a:ext cx="203168" cy="1449790"/>
            </a:xfrm>
            <a:prstGeom prst="rect">
              <a:avLst/>
            </a:prstGeom>
            <a:solidFill>
              <a:srgbClr val="80BD41">
                <a:alpha val="100000"/>
              </a:srgbClr>
            </a:solidFill>
          </p:spPr>
          <p:txBody>
            <a:bodyPr/>
            <a:lstStyle/>
            <a:p/>
          </p:txBody>
        </p:sp>
        <p:sp>
          <p:nvSpPr>
            <p:cNvPr id="49" name="rc49"/>
            <p:cNvSpPr/>
            <p:nvPr/>
          </p:nvSpPr>
          <p:spPr>
            <a:xfrm>
              <a:off x="3138609" y="3099446"/>
              <a:ext cx="203168" cy="61041"/>
            </a:xfrm>
            <a:prstGeom prst="rect">
              <a:avLst/>
            </a:prstGeom>
            <a:solidFill>
              <a:srgbClr val="0058AB">
                <a:alpha val="100000"/>
              </a:srgbClr>
            </a:solidFill>
          </p:spPr>
          <p:txBody>
            <a:bodyPr/>
            <a:lstStyle/>
            <a:p/>
          </p:txBody>
        </p:sp>
        <p:sp>
          <p:nvSpPr>
            <p:cNvPr id="50" name="rc50"/>
            <p:cNvSpPr/>
            <p:nvPr/>
          </p:nvSpPr>
          <p:spPr>
            <a:xfrm>
              <a:off x="3138609" y="3160487"/>
              <a:ext cx="203168" cy="15257"/>
            </a:xfrm>
            <a:prstGeom prst="rect">
              <a:avLst/>
            </a:prstGeom>
            <a:solidFill>
              <a:srgbClr val="1CABE2">
                <a:alpha val="100000"/>
              </a:srgbClr>
            </a:solidFill>
          </p:spPr>
          <p:txBody>
            <a:bodyPr/>
            <a:lstStyle/>
            <a:p/>
          </p:txBody>
        </p:sp>
        <p:sp>
          <p:nvSpPr>
            <p:cNvPr id="51" name="rc51"/>
            <p:cNvSpPr/>
            <p:nvPr/>
          </p:nvSpPr>
          <p:spPr>
            <a:xfrm>
              <a:off x="3364352" y="3075888"/>
              <a:ext cx="203168" cy="1549647"/>
            </a:xfrm>
            <a:prstGeom prst="rect">
              <a:avLst/>
            </a:prstGeom>
            <a:solidFill>
              <a:srgbClr val="80BD41">
                <a:alpha val="100000"/>
              </a:srgbClr>
            </a:solidFill>
          </p:spPr>
          <p:txBody>
            <a:bodyPr/>
            <a:lstStyle/>
            <a:p/>
          </p:txBody>
        </p:sp>
        <p:sp>
          <p:nvSpPr>
            <p:cNvPr id="52" name="rc52"/>
            <p:cNvSpPr/>
            <p:nvPr/>
          </p:nvSpPr>
          <p:spPr>
            <a:xfrm>
              <a:off x="3364352" y="3011324"/>
              <a:ext cx="203168" cy="32281"/>
            </a:xfrm>
            <a:prstGeom prst="rect">
              <a:avLst/>
            </a:prstGeom>
            <a:solidFill>
              <a:srgbClr val="0058AB">
                <a:alpha val="100000"/>
              </a:srgbClr>
            </a:solidFill>
          </p:spPr>
          <p:txBody>
            <a:bodyPr/>
            <a:lstStyle/>
            <a:p/>
          </p:txBody>
        </p:sp>
        <p:sp>
          <p:nvSpPr>
            <p:cNvPr id="53" name="rc53"/>
            <p:cNvSpPr/>
            <p:nvPr/>
          </p:nvSpPr>
          <p:spPr>
            <a:xfrm>
              <a:off x="3364352" y="3043606"/>
              <a:ext cx="203168" cy="32281"/>
            </a:xfrm>
            <a:prstGeom prst="rect">
              <a:avLst/>
            </a:prstGeom>
            <a:solidFill>
              <a:srgbClr val="1CABE2">
                <a:alpha val="100000"/>
              </a:srgbClr>
            </a:solidFill>
          </p:spPr>
          <p:txBody>
            <a:bodyPr/>
            <a:lstStyle/>
            <a:p/>
          </p:txBody>
        </p:sp>
        <p:sp>
          <p:nvSpPr>
            <p:cNvPr id="54" name="rc54"/>
            <p:cNvSpPr/>
            <p:nvPr/>
          </p:nvSpPr>
          <p:spPr>
            <a:xfrm>
              <a:off x="3590094" y="3089988"/>
              <a:ext cx="203168" cy="1535547"/>
            </a:xfrm>
            <a:prstGeom prst="rect">
              <a:avLst/>
            </a:prstGeom>
            <a:solidFill>
              <a:srgbClr val="80BD41">
                <a:alpha val="100000"/>
              </a:srgbClr>
            </a:solidFill>
          </p:spPr>
          <p:txBody>
            <a:bodyPr/>
            <a:lstStyle/>
            <a:p/>
          </p:txBody>
        </p:sp>
        <p:sp>
          <p:nvSpPr>
            <p:cNvPr id="55" name="rc55"/>
            <p:cNvSpPr/>
            <p:nvPr/>
          </p:nvSpPr>
          <p:spPr>
            <a:xfrm>
              <a:off x="3590094" y="3026009"/>
              <a:ext cx="203168" cy="63978"/>
            </a:xfrm>
            <a:prstGeom prst="rect">
              <a:avLst/>
            </a:prstGeom>
            <a:solidFill>
              <a:srgbClr val="0058AB">
                <a:alpha val="100000"/>
              </a:srgbClr>
            </a:solidFill>
          </p:spPr>
          <p:txBody>
            <a:bodyPr/>
            <a:lstStyle/>
            <a:p/>
          </p:txBody>
        </p:sp>
        <p:sp>
          <p:nvSpPr>
            <p:cNvPr id="56" name="rc56"/>
            <p:cNvSpPr/>
            <p:nvPr/>
          </p:nvSpPr>
          <p:spPr>
            <a:xfrm>
              <a:off x="3590094" y="3089988"/>
              <a:ext cx="203168" cy="0"/>
            </a:xfrm>
            <a:prstGeom prst="rect">
              <a:avLst/>
            </a:prstGeom>
            <a:solidFill>
              <a:srgbClr val="1CABE2">
                <a:alpha val="100000"/>
              </a:srgbClr>
            </a:solidFill>
          </p:spPr>
          <p:txBody>
            <a:bodyPr/>
            <a:lstStyle/>
            <a:p/>
          </p:txBody>
        </p:sp>
        <p:sp>
          <p:nvSpPr>
            <p:cNvPr id="57" name="rc57"/>
            <p:cNvSpPr/>
            <p:nvPr/>
          </p:nvSpPr>
          <p:spPr>
            <a:xfrm>
              <a:off x="3815836" y="3026743"/>
              <a:ext cx="203168" cy="1598791"/>
            </a:xfrm>
            <a:prstGeom prst="rect">
              <a:avLst/>
            </a:prstGeom>
            <a:solidFill>
              <a:srgbClr val="80BD41">
                <a:alpha val="100000"/>
              </a:srgbClr>
            </a:solidFill>
          </p:spPr>
          <p:txBody>
            <a:bodyPr/>
            <a:lstStyle/>
            <a:p/>
          </p:txBody>
        </p:sp>
        <p:sp>
          <p:nvSpPr>
            <p:cNvPr id="58" name="rc58"/>
            <p:cNvSpPr/>
            <p:nvPr/>
          </p:nvSpPr>
          <p:spPr>
            <a:xfrm>
              <a:off x="3815836" y="2977300"/>
              <a:ext cx="203168" cy="16476"/>
            </a:xfrm>
            <a:prstGeom prst="rect">
              <a:avLst/>
            </a:prstGeom>
            <a:solidFill>
              <a:srgbClr val="0058AB">
                <a:alpha val="100000"/>
              </a:srgbClr>
            </a:solidFill>
          </p:spPr>
          <p:txBody>
            <a:bodyPr/>
            <a:lstStyle/>
            <a:p/>
          </p:txBody>
        </p:sp>
        <p:sp>
          <p:nvSpPr>
            <p:cNvPr id="59" name="rc59"/>
            <p:cNvSpPr/>
            <p:nvPr/>
          </p:nvSpPr>
          <p:spPr>
            <a:xfrm>
              <a:off x="3815836" y="2993777"/>
              <a:ext cx="203168" cy="32966"/>
            </a:xfrm>
            <a:prstGeom prst="rect">
              <a:avLst/>
            </a:prstGeom>
            <a:solidFill>
              <a:srgbClr val="1CABE2">
                <a:alpha val="100000"/>
              </a:srgbClr>
            </a:solidFill>
          </p:spPr>
          <p:txBody>
            <a:bodyPr/>
            <a:lstStyle/>
            <a:p/>
          </p:txBody>
        </p:sp>
        <p:sp>
          <p:nvSpPr>
            <p:cNvPr id="60" name="rc60"/>
            <p:cNvSpPr/>
            <p:nvPr/>
          </p:nvSpPr>
          <p:spPr>
            <a:xfrm>
              <a:off x="4041579" y="3067002"/>
              <a:ext cx="203168" cy="1558532"/>
            </a:xfrm>
            <a:prstGeom prst="rect">
              <a:avLst/>
            </a:prstGeom>
            <a:solidFill>
              <a:srgbClr val="80BD41">
                <a:alpha val="100000"/>
              </a:srgbClr>
            </a:solidFill>
          </p:spPr>
          <p:txBody>
            <a:bodyPr/>
            <a:lstStyle/>
            <a:p/>
          </p:txBody>
        </p:sp>
        <p:sp>
          <p:nvSpPr>
            <p:cNvPr id="61" name="rc61"/>
            <p:cNvSpPr/>
            <p:nvPr/>
          </p:nvSpPr>
          <p:spPr>
            <a:xfrm>
              <a:off x="4041579" y="3051259"/>
              <a:ext cx="203168" cy="15742"/>
            </a:xfrm>
            <a:prstGeom prst="rect">
              <a:avLst/>
            </a:prstGeom>
            <a:solidFill>
              <a:srgbClr val="0058AB">
                <a:alpha val="100000"/>
              </a:srgbClr>
            </a:solidFill>
          </p:spPr>
          <p:txBody>
            <a:bodyPr/>
            <a:lstStyle/>
            <a:p/>
          </p:txBody>
        </p:sp>
        <p:sp>
          <p:nvSpPr>
            <p:cNvPr id="62" name="rc62"/>
            <p:cNvSpPr/>
            <p:nvPr/>
          </p:nvSpPr>
          <p:spPr>
            <a:xfrm>
              <a:off x="4041579" y="3067002"/>
              <a:ext cx="203168" cy="0"/>
            </a:xfrm>
            <a:prstGeom prst="rect">
              <a:avLst/>
            </a:prstGeom>
            <a:solidFill>
              <a:srgbClr val="1CABE2">
                <a:alpha val="100000"/>
              </a:srgbClr>
            </a:solidFill>
          </p:spPr>
          <p:txBody>
            <a:bodyPr/>
            <a:lstStyle/>
            <a:p/>
          </p:txBody>
        </p:sp>
        <p:sp>
          <p:nvSpPr>
            <p:cNvPr id="63" name="rc63"/>
            <p:cNvSpPr/>
            <p:nvPr/>
          </p:nvSpPr>
          <p:spPr>
            <a:xfrm>
              <a:off x="4267321" y="3079360"/>
              <a:ext cx="203168" cy="1546175"/>
            </a:xfrm>
            <a:prstGeom prst="rect">
              <a:avLst/>
            </a:prstGeom>
            <a:solidFill>
              <a:srgbClr val="80BD41">
                <a:alpha val="100000"/>
              </a:srgbClr>
            </a:solidFill>
          </p:spPr>
          <p:txBody>
            <a:bodyPr/>
            <a:lstStyle/>
            <a:p/>
          </p:txBody>
        </p:sp>
        <p:sp>
          <p:nvSpPr>
            <p:cNvPr id="64" name="rc64"/>
            <p:cNvSpPr/>
            <p:nvPr/>
          </p:nvSpPr>
          <p:spPr>
            <a:xfrm>
              <a:off x="4267321" y="3063742"/>
              <a:ext cx="203168" cy="15618"/>
            </a:xfrm>
            <a:prstGeom prst="rect">
              <a:avLst/>
            </a:prstGeom>
            <a:solidFill>
              <a:srgbClr val="0058AB">
                <a:alpha val="100000"/>
              </a:srgbClr>
            </a:solidFill>
          </p:spPr>
          <p:txBody>
            <a:bodyPr/>
            <a:lstStyle/>
            <a:p/>
          </p:txBody>
        </p:sp>
        <p:sp>
          <p:nvSpPr>
            <p:cNvPr id="65" name="rc65"/>
            <p:cNvSpPr/>
            <p:nvPr/>
          </p:nvSpPr>
          <p:spPr>
            <a:xfrm>
              <a:off x="4267321" y="3079360"/>
              <a:ext cx="203168" cy="0"/>
            </a:xfrm>
            <a:prstGeom prst="rect">
              <a:avLst/>
            </a:prstGeom>
            <a:solidFill>
              <a:srgbClr val="1CABE2">
                <a:alpha val="100000"/>
              </a:srgbClr>
            </a:solidFill>
          </p:spPr>
          <p:txBody>
            <a:bodyPr/>
            <a:lstStyle/>
            <a:p/>
          </p:txBody>
        </p:sp>
        <p:sp>
          <p:nvSpPr>
            <p:cNvPr id="66" name="rc66"/>
            <p:cNvSpPr/>
            <p:nvPr/>
          </p:nvSpPr>
          <p:spPr>
            <a:xfrm>
              <a:off x="4493063" y="3120378"/>
              <a:ext cx="203168" cy="1505157"/>
            </a:xfrm>
            <a:prstGeom prst="rect">
              <a:avLst/>
            </a:prstGeom>
            <a:solidFill>
              <a:srgbClr val="80BD41">
                <a:alpha val="100000"/>
              </a:srgbClr>
            </a:solidFill>
          </p:spPr>
          <p:txBody>
            <a:bodyPr/>
            <a:lstStyle/>
            <a:p/>
          </p:txBody>
        </p:sp>
        <p:sp>
          <p:nvSpPr>
            <p:cNvPr id="67" name="rc67"/>
            <p:cNvSpPr/>
            <p:nvPr/>
          </p:nvSpPr>
          <p:spPr>
            <a:xfrm>
              <a:off x="4493063" y="3105170"/>
              <a:ext cx="203168" cy="15207"/>
            </a:xfrm>
            <a:prstGeom prst="rect">
              <a:avLst/>
            </a:prstGeom>
            <a:solidFill>
              <a:srgbClr val="0058AB">
                <a:alpha val="100000"/>
              </a:srgbClr>
            </a:solidFill>
          </p:spPr>
          <p:txBody>
            <a:bodyPr/>
            <a:lstStyle/>
            <a:p/>
          </p:txBody>
        </p:sp>
        <p:sp>
          <p:nvSpPr>
            <p:cNvPr id="68" name="rc68"/>
            <p:cNvSpPr/>
            <p:nvPr/>
          </p:nvSpPr>
          <p:spPr>
            <a:xfrm>
              <a:off x="4493063" y="3120378"/>
              <a:ext cx="203168" cy="0"/>
            </a:xfrm>
            <a:prstGeom prst="rect">
              <a:avLst/>
            </a:prstGeom>
            <a:solidFill>
              <a:srgbClr val="1CABE2">
                <a:alpha val="100000"/>
              </a:srgbClr>
            </a:solidFill>
          </p:spPr>
          <p:txBody>
            <a:bodyPr/>
            <a:lstStyle/>
            <a:p/>
          </p:txBody>
        </p:sp>
        <p:sp>
          <p:nvSpPr>
            <p:cNvPr id="69" name="rc69"/>
            <p:cNvSpPr/>
            <p:nvPr/>
          </p:nvSpPr>
          <p:spPr>
            <a:xfrm>
              <a:off x="4718806" y="3112874"/>
              <a:ext cx="203168" cy="1512661"/>
            </a:xfrm>
            <a:prstGeom prst="rect">
              <a:avLst/>
            </a:prstGeom>
            <a:solidFill>
              <a:srgbClr val="80BD41">
                <a:alpha val="100000"/>
              </a:srgbClr>
            </a:solidFill>
          </p:spPr>
          <p:txBody>
            <a:bodyPr/>
            <a:lstStyle/>
            <a:p/>
          </p:txBody>
        </p:sp>
        <p:sp>
          <p:nvSpPr>
            <p:cNvPr id="70" name="rc70"/>
            <p:cNvSpPr/>
            <p:nvPr/>
          </p:nvSpPr>
          <p:spPr>
            <a:xfrm>
              <a:off x="4718806" y="3097591"/>
              <a:ext cx="203168" cy="15282"/>
            </a:xfrm>
            <a:prstGeom prst="rect">
              <a:avLst/>
            </a:prstGeom>
            <a:solidFill>
              <a:srgbClr val="0058AB">
                <a:alpha val="100000"/>
              </a:srgbClr>
            </a:solidFill>
          </p:spPr>
          <p:txBody>
            <a:bodyPr/>
            <a:lstStyle/>
            <a:p/>
          </p:txBody>
        </p:sp>
        <p:sp>
          <p:nvSpPr>
            <p:cNvPr id="71" name="rc71"/>
            <p:cNvSpPr/>
            <p:nvPr/>
          </p:nvSpPr>
          <p:spPr>
            <a:xfrm>
              <a:off x="4718806" y="3112874"/>
              <a:ext cx="203168" cy="0"/>
            </a:xfrm>
            <a:prstGeom prst="rect">
              <a:avLst/>
            </a:prstGeom>
            <a:solidFill>
              <a:srgbClr val="1CABE2">
                <a:alpha val="100000"/>
              </a:srgbClr>
            </a:solidFill>
          </p:spPr>
          <p:txBody>
            <a:bodyPr/>
            <a:lstStyle/>
            <a:p/>
          </p:txBody>
        </p:sp>
        <p:sp>
          <p:nvSpPr>
            <p:cNvPr id="72" name="rc72"/>
            <p:cNvSpPr/>
            <p:nvPr/>
          </p:nvSpPr>
          <p:spPr>
            <a:xfrm>
              <a:off x="4944548" y="3202526"/>
              <a:ext cx="203168" cy="1423009"/>
            </a:xfrm>
            <a:prstGeom prst="rect">
              <a:avLst/>
            </a:prstGeom>
            <a:solidFill>
              <a:srgbClr val="80BD41">
                <a:alpha val="100000"/>
              </a:srgbClr>
            </a:solidFill>
          </p:spPr>
          <p:txBody>
            <a:bodyPr/>
            <a:lstStyle/>
            <a:p/>
          </p:txBody>
        </p:sp>
        <p:sp>
          <p:nvSpPr>
            <p:cNvPr id="73" name="rc73"/>
            <p:cNvSpPr/>
            <p:nvPr/>
          </p:nvSpPr>
          <p:spPr>
            <a:xfrm>
              <a:off x="4944548" y="3188152"/>
              <a:ext cx="203168" cy="14373"/>
            </a:xfrm>
            <a:prstGeom prst="rect">
              <a:avLst/>
            </a:prstGeom>
            <a:solidFill>
              <a:srgbClr val="0058AB">
                <a:alpha val="100000"/>
              </a:srgbClr>
            </a:solidFill>
          </p:spPr>
          <p:txBody>
            <a:bodyPr/>
            <a:lstStyle/>
            <a:p/>
          </p:txBody>
        </p:sp>
        <p:sp>
          <p:nvSpPr>
            <p:cNvPr id="74" name="rc74"/>
            <p:cNvSpPr/>
            <p:nvPr/>
          </p:nvSpPr>
          <p:spPr>
            <a:xfrm>
              <a:off x="4944548" y="3202526"/>
              <a:ext cx="203168" cy="0"/>
            </a:xfrm>
            <a:prstGeom prst="rect">
              <a:avLst/>
            </a:prstGeom>
            <a:solidFill>
              <a:srgbClr val="1CABE2">
                <a:alpha val="100000"/>
              </a:srgbClr>
            </a:solidFill>
          </p:spPr>
          <p:txBody>
            <a:bodyPr/>
            <a:lstStyle/>
            <a:p/>
          </p:txBody>
        </p:sp>
        <p:sp>
          <p:nvSpPr>
            <p:cNvPr id="75" name="rc75"/>
            <p:cNvSpPr/>
            <p:nvPr/>
          </p:nvSpPr>
          <p:spPr>
            <a:xfrm>
              <a:off x="5170291" y="3230327"/>
              <a:ext cx="203168" cy="1395207"/>
            </a:xfrm>
            <a:prstGeom prst="rect">
              <a:avLst/>
            </a:prstGeom>
            <a:solidFill>
              <a:srgbClr val="80BD41">
                <a:alpha val="100000"/>
              </a:srgbClr>
            </a:solidFill>
          </p:spPr>
          <p:txBody>
            <a:bodyPr/>
            <a:lstStyle/>
            <a:p/>
          </p:txBody>
        </p:sp>
        <p:sp>
          <p:nvSpPr>
            <p:cNvPr id="76" name="rc76"/>
            <p:cNvSpPr/>
            <p:nvPr/>
          </p:nvSpPr>
          <p:spPr>
            <a:xfrm>
              <a:off x="5170291" y="3216240"/>
              <a:ext cx="203168" cy="14087"/>
            </a:xfrm>
            <a:prstGeom prst="rect">
              <a:avLst/>
            </a:prstGeom>
            <a:solidFill>
              <a:srgbClr val="0058AB">
                <a:alpha val="100000"/>
              </a:srgbClr>
            </a:solidFill>
          </p:spPr>
          <p:txBody>
            <a:bodyPr/>
            <a:lstStyle/>
            <a:p/>
          </p:txBody>
        </p:sp>
        <p:sp>
          <p:nvSpPr>
            <p:cNvPr id="77" name="rc77"/>
            <p:cNvSpPr/>
            <p:nvPr/>
          </p:nvSpPr>
          <p:spPr>
            <a:xfrm>
              <a:off x="5170291" y="3230327"/>
              <a:ext cx="203168" cy="0"/>
            </a:xfrm>
            <a:prstGeom prst="rect">
              <a:avLst/>
            </a:prstGeom>
            <a:solidFill>
              <a:srgbClr val="1CABE2">
                <a:alpha val="100000"/>
              </a:srgbClr>
            </a:solidFill>
          </p:spPr>
          <p:txBody>
            <a:bodyPr/>
            <a:lstStyle/>
            <a:p/>
          </p:txBody>
        </p:sp>
        <p:sp>
          <p:nvSpPr>
            <p:cNvPr id="78" name="rc78"/>
            <p:cNvSpPr/>
            <p:nvPr/>
          </p:nvSpPr>
          <p:spPr>
            <a:xfrm>
              <a:off x="5396033" y="3225312"/>
              <a:ext cx="203168" cy="1400223"/>
            </a:xfrm>
            <a:prstGeom prst="rect">
              <a:avLst/>
            </a:prstGeom>
            <a:solidFill>
              <a:srgbClr val="80BD41">
                <a:alpha val="100000"/>
              </a:srgbClr>
            </a:solidFill>
          </p:spPr>
          <p:txBody>
            <a:bodyPr/>
            <a:lstStyle/>
            <a:p/>
          </p:txBody>
        </p:sp>
        <p:sp>
          <p:nvSpPr>
            <p:cNvPr id="79" name="rc79"/>
            <p:cNvSpPr/>
            <p:nvPr/>
          </p:nvSpPr>
          <p:spPr>
            <a:xfrm>
              <a:off x="5396033" y="3211162"/>
              <a:ext cx="203168" cy="14149"/>
            </a:xfrm>
            <a:prstGeom prst="rect">
              <a:avLst/>
            </a:prstGeom>
            <a:solidFill>
              <a:srgbClr val="0058AB">
                <a:alpha val="100000"/>
              </a:srgbClr>
            </a:solidFill>
          </p:spPr>
          <p:txBody>
            <a:bodyPr/>
            <a:lstStyle/>
            <a:p/>
          </p:txBody>
        </p:sp>
        <p:sp>
          <p:nvSpPr>
            <p:cNvPr id="80" name="rc80"/>
            <p:cNvSpPr/>
            <p:nvPr/>
          </p:nvSpPr>
          <p:spPr>
            <a:xfrm>
              <a:off x="5396033" y="3225312"/>
              <a:ext cx="203168" cy="0"/>
            </a:xfrm>
            <a:prstGeom prst="rect">
              <a:avLst/>
            </a:prstGeom>
            <a:solidFill>
              <a:srgbClr val="1CABE2">
                <a:alpha val="100000"/>
              </a:srgbClr>
            </a:solidFill>
          </p:spPr>
          <p:txBody>
            <a:bodyPr/>
            <a:lstStyle/>
            <a:p/>
          </p:txBody>
        </p:sp>
        <p:sp>
          <p:nvSpPr>
            <p:cNvPr id="81" name="rc81"/>
            <p:cNvSpPr/>
            <p:nvPr/>
          </p:nvSpPr>
          <p:spPr>
            <a:xfrm>
              <a:off x="5621775" y="3296720"/>
              <a:ext cx="203168" cy="1328814"/>
            </a:xfrm>
            <a:prstGeom prst="rect">
              <a:avLst/>
            </a:prstGeom>
            <a:solidFill>
              <a:srgbClr val="80BD41">
                <a:alpha val="100000"/>
              </a:srgbClr>
            </a:solidFill>
          </p:spPr>
          <p:txBody>
            <a:bodyPr/>
            <a:lstStyle/>
            <a:p/>
          </p:txBody>
        </p:sp>
        <p:sp>
          <p:nvSpPr>
            <p:cNvPr id="82" name="rc82"/>
            <p:cNvSpPr/>
            <p:nvPr/>
          </p:nvSpPr>
          <p:spPr>
            <a:xfrm>
              <a:off x="5621775" y="3283292"/>
              <a:ext cx="203168" cy="13427"/>
            </a:xfrm>
            <a:prstGeom prst="rect">
              <a:avLst/>
            </a:prstGeom>
            <a:solidFill>
              <a:srgbClr val="0058AB">
                <a:alpha val="100000"/>
              </a:srgbClr>
            </a:solidFill>
          </p:spPr>
          <p:txBody>
            <a:bodyPr/>
            <a:lstStyle/>
            <a:p/>
          </p:txBody>
        </p:sp>
        <p:sp>
          <p:nvSpPr>
            <p:cNvPr id="83" name="rc83"/>
            <p:cNvSpPr/>
            <p:nvPr/>
          </p:nvSpPr>
          <p:spPr>
            <a:xfrm>
              <a:off x="5621775" y="3296720"/>
              <a:ext cx="203168" cy="0"/>
            </a:xfrm>
            <a:prstGeom prst="rect">
              <a:avLst/>
            </a:prstGeom>
            <a:solidFill>
              <a:srgbClr val="1CABE2">
                <a:alpha val="100000"/>
              </a:srgbClr>
            </a:solidFill>
          </p:spPr>
          <p:txBody>
            <a:bodyPr/>
            <a:lstStyle/>
            <a:p/>
          </p:txBody>
        </p:sp>
        <p:sp>
          <p:nvSpPr>
            <p:cNvPr id="84" name="rc84"/>
            <p:cNvSpPr/>
            <p:nvPr/>
          </p:nvSpPr>
          <p:spPr>
            <a:xfrm>
              <a:off x="5847518" y="3356057"/>
              <a:ext cx="203168" cy="1269478"/>
            </a:xfrm>
            <a:prstGeom prst="rect">
              <a:avLst/>
            </a:prstGeom>
            <a:solidFill>
              <a:srgbClr val="80BD41">
                <a:alpha val="100000"/>
              </a:srgbClr>
            </a:solidFill>
          </p:spPr>
          <p:txBody>
            <a:bodyPr/>
            <a:lstStyle/>
            <a:p/>
          </p:txBody>
        </p:sp>
        <p:sp>
          <p:nvSpPr>
            <p:cNvPr id="85" name="rc85"/>
            <p:cNvSpPr/>
            <p:nvPr/>
          </p:nvSpPr>
          <p:spPr>
            <a:xfrm>
              <a:off x="5847518" y="3343239"/>
              <a:ext cx="203168" cy="12818"/>
            </a:xfrm>
            <a:prstGeom prst="rect">
              <a:avLst/>
            </a:prstGeom>
            <a:solidFill>
              <a:srgbClr val="0058AB">
                <a:alpha val="100000"/>
              </a:srgbClr>
            </a:solidFill>
          </p:spPr>
          <p:txBody>
            <a:bodyPr/>
            <a:lstStyle/>
            <a:p/>
          </p:txBody>
        </p:sp>
        <p:sp>
          <p:nvSpPr>
            <p:cNvPr id="86" name="rc86"/>
            <p:cNvSpPr/>
            <p:nvPr/>
          </p:nvSpPr>
          <p:spPr>
            <a:xfrm>
              <a:off x="5847518" y="3356057"/>
              <a:ext cx="203168" cy="0"/>
            </a:xfrm>
            <a:prstGeom prst="rect">
              <a:avLst/>
            </a:prstGeom>
            <a:solidFill>
              <a:srgbClr val="1CABE2">
                <a:alpha val="100000"/>
              </a:srgbClr>
            </a:solidFill>
          </p:spPr>
          <p:txBody>
            <a:bodyPr/>
            <a:lstStyle/>
            <a:p/>
          </p:txBody>
        </p:sp>
        <p:sp>
          <p:nvSpPr>
            <p:cNvPr id="87" name="rc87"/>
            <p:cNvSpPr/>
            <p:nvPr/>
          </p:nvSpPr>
          <p:spPr>
            <a:xfrm>
              <a:off x="6073260" y="3425324"/>
              <a:ext cx="203168" cy="1200210"/>
            </a:xfrm>
            <a:prstGeom prst="rect">
              <a:avLst/>
            </a:prstGeom>
            <a:solidFill>
              <a:srgbClr val="80BD41">
                <a:alpha val="100000"/>
              </a:srgbClr>
            </a:solidFill>
          </p:spPr>
          <p:txBody>
            <a:bodyPr/>
            <a:lstStyle/>
            <a:p/>
          </p:txBody>
        </p:sp>
        <p:sp>
          <p:nvSpPr>
            <p:cNvPr id="88" name="rc88"/>
            <p:cNvSpPr/>
            <p:nvPr/>
          </p:nvSpPr>
          <p:spPr>
            <a:xfrm>
              <a:off x="6073260" y="3413203"/>
              <a:ext cx="203168" cy="12121"/>
            </a:xfrm>
            <a:prstGeom prst="rect">
              <a:avLst/>
            </a:prstGeom>
            <a:solidFill>
              <a:srgbClr val="0058AB">
                <a:alpha val="100000"/>
              </a:srgbClr>
            </a:solidFill>
          </p:spPr>
          <p:txBody>
            <a:bodyPr/>
            <a:lstStyle/>
            <a:p/>
          </p:txBody>
        </p:sp>
        <p:sp>
          <p:nvSpPr>
            <p:cNvPr id="89" name="rc89"/>
            <p:cNvSpPr/>
            <p:nvPr/>
          </p:nvSpPr>
          <p:spPr>
            <a:xfrm>
              <a:off x="6073260" y="3425324"/>
              <a:ext cx="203168" cy="0"/>
            </a:xfrm>
            <a:prstGeom prst="rect">
              <a:avLst/>
            </a:prstGeom>
            <a:solidFill>
              <a:srgbClr val="1CABE2">
                <a:alpha val="100000"/>
              </a:srgbClr>
            </a:solidFill>
          </p:spPr>
          <p:txBody>
            <a:bodyPr/>
            <a:lstStyle/>
            <a:p/>
          </p:txBody>
        </p:sp>
        <p:sp>
          <p:nvSpPr>
            <p:cNvPr id="90" name="rc90"/>
            <p:cNvSpPr/>
            <p:nvPr/>
          </p:nvSpPr>
          <p:spPr>
            <a:xfrm>
              <a:off x="6299002" y="3449865"/>
              <a:ext cx="203168" cy="1175669"/>
            </a:xfrm>
            <a:prstGeom prst="rect">
              <a:avLst/>
            </a:prstGeom>
            <a:solidFill>
              <a:srgbClr val="80BD41">
                <a:alpha val="100000"/>
              </a:srgbClr>
            </a:solidFill>
          </p:spPr>
          <p:txBody>
            <a:bodyPr/>
            <a:lstStyle/>
            <a:p/>
          </p:txBody>
        </p:sp>
        <p:sp>
          <p:nvSpPr>
            <p:cNvPr id="91" name="rc91"/>
            <p:cNvSpPr/>
            <p:nvPr/>
          </p:nvSpPr>
          <p:spPr>
            <a:xfrm>
              <a:off x="6299002" y="3437993"/>
              <a:ext cx="203168" cy="11872"/>
            </a:xfrm>
            <a:prstGeom prst="rect">
              <a:avLst/>
            </a:prstGeom>
            <a:solidFill>
              <a:srgbClr val="0058AB">
                <a:alpha val="100000"/>
              </a:srgbClr>
            </a:solidFill>
          </p:spPr>
          <p:txBody>
            <a:bodyPr/>
            <a:lstStyle/>
            <a:p/>
          </p:txBody>
        </p:sp>
        <p:sp>
          <p:nvSpPr>
            <p:cNvPr id="92" name="rc92"/>
            <p:cNvSpPr/>
            <p:nvPr/>
          </p:nvSpPr>
          <p:spPr>
            <a:xfrm>
              <a:off x="6299002" y="3449865"/>
              <a:ext cx="203168" cy="0"/>
            </a:xfrm>
            <a:prstGeom prst="rect">
              <a:avLst/>
            </a:prstGeom>
            <a:solidFill>
              <a:srgbClr val="1CABE2">
                <a:alpha val="100000"/>
              </a:srgbClr>
            </a:solidFill>
          </p:spPr>
          <p:txBody>
            <a:bodyPr/>
            <a:lstStyle/>
            <a:p/>
          </p:txBody>
        </p:sp>
        <p:sp>
          <p:nvSpPr>
            <p:cNvPr id="93" name="rc93"/>
            <p:cNvSpPr/>
            <p:nvPr/>
          </p:nvSpPr>
          <p:spPr>
            <a:xfrm>
              <a:off x="6524745" y="3447986"/>
              <a:ext cx="203168" cy="1177548"/>
            </a:xfrm>
            <a:prstGeom prst="rect">
              <a:avLst/>
            </a:prstGeom>
            <a:solidFill>
              <a:srgbClr val="80BD41">
                <a:alpha val="100000"/>
              </a:srgbClr>
            </a:solidFill>
          </p:spPr>
          <p:txBody>
            <a:bodyPr/>
            <a:lstStyle/>
            <a:p/>
          </p:txBody>
        </p:sp>
        <p:sp>
          <p:nvSpPr>
            <p:cNvPr id="94" name="rc94"/>
            <p:cNvSpPr/>
            <p:nvPr/>
          </p:nvSpPr>
          <p:spPr>
            <a:xfrm>
              <a:off x="6524745" y="3436089"/>
              <a:ext cx="203168" cy="11897"/>
            </a:xfrm>
            <a:prstGeom prst="rect">
              <a:avLst/>
            </a:prstGeom>
            <a:solidFill>
              <a:srgbClr val="0058AB">
                <a:alpha val="100000"/>
              </a:srgbClr>
            </a:solidFill>
          </p:spPr>
          <p:txBody>
            <a:bodyPr/>
            <a:lstStyle/>
            <a:p/>
          </p:txBody>
        </p:sp>
        <p:sp>
          <p:nvSpPr>
            <p:cNvPr id="95" name="rc95"/>
            <p:cNvSpPr/>
            <p:nvPr/>
          </p:nvSpPr>
          <p:spPr>
            <a:xfrm>
              <a:off x="6524745" y="3447986"/>
              <a:ext cx="203168" cy="0"/>
            </a:xfrm>
            <a:prstGeom prst="rect">
              <a:avLst/>
            </a:prstGeom>
            <a:solidFill>
              <a:srgbClr val="1CABE2">
                <a:alpha val="100000"/>
              </a:srgbClr>
            </a:solidFill>
          </p:spPr>
          <p:txBody>
            <a:bodyPr/>
            <a:lstStyle/>
            <a:p/>
          </p:txBody>
        </p:sp>
        <p:sp>
          <p:nvSpPr>
            <p:cNvPr id="96" name="rc96"/>
            <p:cNvSpPr/>
            <p:nvPr/>
          </p:nvSpPr>
          <p:spPr>
            <a:xfrm>
              <a:off x="6750487" y="3463953"/>
              <a:ext cx="203168" cy="1161582"/>
            </a:xfrm>
            <a:prstGeom prst="rect">
              <a:avLst/>
            </a:prstGeom>
            <a:solidFill>
              <a:srgbClr val="80BD41">
                <a:alpha val="100000"/>
              </a:srgbClr>
            </a:solidFill>
          </p:spPr>
          <p:txBody>
            <a:bodyPr/>
            <a:lstStyle/>
            <a:p/>
          </p:txBody>
        </p:sp>
        <p:sp>
          <p:nvSpPr>
            <p:cNvPr id="97" name="rc97"/>
            <p:cNvSpPr/>
            <p:nvPr/>
          </p:nvSpPr>
          <p:spPr>
            <a:xfrm>
              <a:off x="6750487" y="3452217"/>
              <a:ext cx="203168" cy="11735"/>
            </a:xfrm>
            <a:prstGeom prst="rect">
              <a:avLst/>
            </a:prstGeom>
            <a:solidFill>
              <a:srgbClr val="0058AB">
                <a:alpha val="100000"/>
              </a:srgbClr>
            </a:solidFill>
          </p:spPr>
          <p:txBody>
            <a:bodyPr/>
            <a:lstStyle/>
            <a:p/>
          </p:txBody>
        </p:sp>
        <p:sp>
          <p:nvSpPr>
            <p:cNvPr id="98" name="rc98"/>
            <p:cNvSpPr/>
            <p:nvPr/>
          </p:nvSpPr>
          <p:spPr>
            <a:xfrm>
              <a:off x="6750487" y="3463953"/>
              <a:ext cx="203168" cy="0"/>
            </a:xfrm>
            <a:prstGeom prst="rect">
              <a:avLst/>
            </a:prstGeom>
            <a:solidFill>
              <a:srgbClr val="1CABE2">
                <a:alpha val="100000"/>
              </a:srgbClr>
            </a:solidFill>
          </p:spPr>
          <p:txBody>
            <a:bodyPr/>
            <a:lstStyle/>
            <a:p/>
          </p:txBody>
        </p:sp>
        <p:sp>
          <p:nvSpPr>
            <p:cNvPr id="99" name="rc99"/>
            <p:cNvSpPr/>
            <p:nvPr/>
          </p:nvSpPr>
          <p:spPr>
            <a:xfrm>
              <a:off x="6976229" y="3466380"/>
              <a:ext cx="203168" cy="10692"/>
            </a:xfrm>
            <a:prstGeom prst="rect">
              <a:avLst/>
            </a:prstGeom>
            <a:solidFill>
              <a:srgbClr val="F26A21">
                <a:alpha val="100000"/>
              </a:srgbClr>
            </a:solidFill>
          </p:spPr>
          <p:txBody>
            <a:bodyPr/>
            <a:lstStyle/>
            <a:p/>
          </p:txBody>
        </p:sp>
        <p:sp>
          <p:nvSpPr>
            <p:cNvPr id="100" name="rc100"/>
            <p:cNvSpPr/>
            <p:nvPr/>
          </p:nvSpPr>
          <p:spPr>
            <a:xfrm>
              <a:off x="6976229" y="3477072"/>
              <a:ext cx="203168" cy="1148462"/>
            </a:xfrm>
            <a:prstGeom prst="rect">
              <a:avLst/>
            </a:prstGeom>
            <a:solidFill>
              <a:srgbClr val="FFC20E">
                <a:alpha val="100000"/>
              </a:srgbClr>
            </a:solidFill>
          </p:spPr>
          <p:txBody>
            <a:bodyPr/>
            <a:lstStyle/>
            <a:p/>
          </p:txBody>
        </p:sp>
        <p:sp>
          <p:nvSpPr>
            <p:cNvPr id="101" name="rc101"/>
            <p:cNvSpPr/>
            <p:nvPr/>
          </p:nvSpPr>
          <p:spPr>
            <a:xfrm>
              <a:off x="7201972" y="3480977"/>
              <a:ext cx="203168" cy="9742"/>
            </a:xfrm>
            <a:prstGeom prst="rect">
              <a:avLst/>
            </a:prstGeom>
            <a:solidFill>
              <a:srgbClr val="F26A21">
                <a:alpha val="100000"/>
              </a:srgbClr>
            </a:solidFill>
          </p:spPr>
          <p:txBody>
            <a:bodyPr/>
            <a:lstStyle/>
            <a:p/>
          </p:txBody>
        </p:sp>
        <p:sp>
          <p:nvSpPr>
            <p:cNvPr id="102" name="rc102"/>
            <p:cNvSpPr/>
            <p:nvPr/>
          </p:nvSpPr>
          <p:spPr>
            <a:xfrm>
              <a:off x="7201972" y="3490720"/>
              <a:ext cx="203168" cy="1134815"/>
            </a:xfrm>
            <a:prstGeom prst="rect">
              <a:avLst/>
            </a:prstGeom>
            <a:solidFill>
              <a:srgbClr val="FFC20E">
                <a:alpha val="100000"/>
              </a:srgbClr>
            </a:solidFill>
          </p:spPr>
          <p:txBody>
            <a:bodyPr/>
            <a:lstStyle/>
            <a:p/>
          </p:txBody>
        </p:sp>
        <p:sp>
          <p:nvSpPr>
            <p:cNvPr id="103" name="rc103"/>
            <p:cNvSpPr/>
            <p:nvPr/>
          </p:nvSpPr>
          <p:spPr>
            <a:xfrm>
              <a:off x="7427714" y="3494318"/>
              <a:ext cx="203168" cy="8876"/>
            </a:xfrm>
            <a:prstGeom prst="rect">
              <a:avLst/>
            </a:prstGeom>
            <a:solidFill>
              <a:srgbClr val="F26A21">
                <a:alpha val="100000"/>
              </a:srgbClr>
            </a:solidFill>
          </p:spPr>
          <p:txBody>
            <a:bodyPr/>
            <a:lstStyle/>
            <a:p/>
          </p:txBody>
        </p:sp>
        <p:sp>
          <p:nvSpPr>
            <p:cNvPr id="104" name="rc104"/>
            <p:cNvSpPr/>
            <p:nvPr/>
          </p:nvSpPr>
          <p:spPr>
            <a:xfrm>
              <a:off x="7427714" y="3503195"/>
              <a:ext cx="203168" cy="1122340"/>
            </a:xfrm>
            <a:prstGeom prst="rect">
              <a:avLst/>
            </a:prstGeom>
            <a:solidFill>
              <a:srgbClr val="FFC20E">
                <a:alpha val="100000"/>
              </a:srgbClr>
            </a:solidFill>
          </p:spPr>
          <p:txBody>
            <a:bodyPr/>
            <a:lstStyle/>
            <a:p/>
          </p:txBody>
        </p:sp>
        <p:sp>
          <p:nvSpPr>
            <p:cNvPr id="105" name="rc105"/>
            <p:cNvSpPr/>
            <p:nvPr/>
          </p:nvSpPr>
          <p:spPr>
            <a:xfrm>
              <a:off x="7653457" y="3504859"/>
              <a:ext cx="203168" cy="8087"/>
            </a:xfrm>
            <a:prstGeom prst="rect">
              <a:avLst/>
            </a:prstGeom>
            <a:solidFill>
              <a:srgbClr val="F26A21">
                <a:alpha val="100000"/>
              </a:srgbClr>
            </a:solidFill>
          </p:spPr>
          <p:txBody>
            <a:bodyPr/>
            <a:lstStyle/>
            <a:p/>
          </p:txBody>
        </p:sp>
        <p:sp>
          <p:nvSpPr>
            <p:cNvPr id="106" name="rc106"/>
            <p:cNvSpPr/>
            <p:nvPr/>
          </p:nvSpPr>
          <p:spPr>
            <a:xfrm>
              <a:off x="7653457" y="3512946"/>
              <a:ext cx="203168" cy="1112588"/>
            </a:xfrm>
            <a:prstGeom prst="rect">
              <a:avLst/>
            </a:prstGeom>
            <a:solidFill>
              <a:srgbClr val="FFC20E">
                <a:alpha val="100000"/>
              </a:srgbClr>
            </a:solidFill>
          </p:spPr>
          <p:txBody>
            <a:bodyPr/>
            <a:lstStyle/>
            <a:p/>
          </p:txBody>
        </p:sp>
        <p:sp>
          <p:nvSpPr>
            <p:cNvPr id="107" name="rc107"/>
            <p:cNvSpPr/>
            <p:nvPr/>
          </p:nvSpPr>
          <p:spPr>
            <a:xfrm>
              <a:off x="7879199" y="3516096"/>
              <a:ext cx="203168" cy="7368"/>
            </a:xfrm>
            <a:prstGeom prst="rect">
              <a:avLst/>
            </a:prstGeom>
            <a:solidFill>
              <a:srgbClr val="F26A21">
                <a:alpha val="100000"/>
              </a:srgbClr>
            </a:solidFill>
          </p:spPr>
          <p:txBody>
            <a:bodyPr/>
            <a:lstStyle/>
            <a:p/>
          </p:txBody>
        </p:sp>
        <p:sp>
          <p:nvSpPr>
            <p:cNvPr id="108" name="rc108"/>
            <p:cNvSpPr/>
            <p:nvPr/>
          </p:nvSpPr>
          <p:spPr>
            <a:xfrm>
              <a:off x="7879199" y="3523465"/>
              <a:ext cx="203168" cy="1102069"/>
            </a:xfrm>
            <a:prstGeom prst="rect">
              <a:avLst/>
            </a:prstGeom>
            <a:solidFill>
              <a:srgbClr val="FFC20E">
                <a:alpha val="100000"/>
              </a:srgbClr>
            </a:solidFill>
          </p:spPr>
          <p:txBody>
            <a:bodyPr/>
            <a:lstStyle/>
            <a:p/>
          </p:txBody>
        </p:sp>
        <p:sp>
          <p:nvSpPr>
            <p:cNvPr id="109" name="rc109"/>
            <p:cNvSpPr/>
            <p:nvPr/>
          </p:nvSpPr>
          <p:spPr>
            <a:xfrm>
              <a:off x="8104941" y="3526538"/>
              <a:ext cx="203168" cy="6713"/>
            </a:xfrm>
            <a:prstGeom prst="rect">
              <a:avLst/>
            </a:prstGeom>
            <a:solidFill>
              <a:srgbClr val="F26A21">
                <a:alpha val="100000"/>
              </a:srgbClr>
            </a:solidFill>
          </p:spPr>
          <p:txBody>
            <a:bodyPr/>
            <a:lstStyle/>
            <a:p/>
          </p:txBody>
        </p:sp>
        <p:sp>
          <p:nvSpPr>
            <p:cNvPr id="110" name="rc110"/>
            <p:cNvSpPr/>
            <p:nvPr/>
          </p:nvSpPr>
          <p:spPr>
            <a:xfrm>
              <a:off x="8104941" y="3533252"/>
              <a:ext cx="203168" cy="1092283"/>
            </a:xfrm>
            <a:prstGeom prst="rect">
              <a:avLst/>
            </a:prstGeom>
            <a:solidFill>
              <a:srgbClr val="FFC20E">
                <a:alpha val="100000"/>
              </a:srgbClr>
            </a:solidFill>
          </p:spPr>
          <p:txBody>
            <a:bodyPr/>
            <a:lstStyle/>
            <a:p/>
          </p:txBody>
        </p:sp>
        <p:sp>
          <p:nvSpPr>
            <p:cNvPr id="111" name="pl111"/>
            <p:cNvSpPr/>
            <p:nvPr/>
          </p:nvSpPr>
          <p:spPr>
            <a:xfrm>
              <a:off x="1434255" y="1227418"/>
              <a:ext cx="5417816" cy="343244"/>
            </a:xfrm>
            <a:custGeom>
              <a:avLst/>
              <a:pathLst>
                <a:path w="5417816" h="343244">
                  <a:moveTo>
                    <a:pt x="0" y="34324"/>
                  </a:moveTo>
                  <a:lnTo>
                    <a:pt x="225742" y="0"/>
                  </a:lnTo>
                  <a:lnTo>
                    <a:pt x="451484" y="0"/>
                  </a:lnTo>
                  <a:lnTo>
                    <a:pt x="677227" y="308919"/>
                  </a:lnTo>
                  <a:lnTo>
                    <a:pt x="902969" y="343244"/>
                  </a:lnTo>
                  <a:lnTo>
                    <a:pt x="1128711" y="0"/>
                  </a:lnTo>
                  <a:lnTo>
                    <a:pt x="1354454" y="34324"/>
                  </a:lnTo>
                  <a:lnTo>
                    <a:pt x="1580196" y="68648"/>
                  </a:lnTo>
                  <a:lnTo>
                    <a:pt x="1805938" y="102973"/>
                  </a:lnTo>
                  <a:lnTo>
                    <a:pt x="2031681" y="34324"/>
                  </a:lnTo>
                  <a:lnTo>
                    <a:pt x="2257423" y="102973"/>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926759"/>
            </a:xfrm>
            <a:custGeom>
              <a:avLst/>
              <a:pathLst>
                <a:path w="5417816" h="926759">
                  <a:moveTo>
                    <a:pt x="0" y="137297"/>
                  </a:moveTo>
                  <a:lnTo>
                    <a:pt x="225742" y="34324"/>
                  </a:lnTo>
                  <a:lnTo>
                    <a:pt x="451484" y="0"/>
                  </a:lnTo>
                  <a:lnTo>
                    <a:pt x="677227" y="926759"/>
                  </a:lnTo>
                  <a:lnTo>
                    <a:pt x="902969" y="377568"/>
                  </a:lnTo>
                  <a:lnTo>
                    <a:pt x="1128711" y="343244"/>
                  </a:lnTo>
                  <a:lnTo>
                    <a:pt x="1354454" y="343244"/>
                  </a:lnTo>
                  <a:lnTo>
                    <a:pt x="1580196" y="205946"/>
                  </a:lnTo>
                  <a:lnTo>
                    <a:pt x="1805938" y="137297"/>
                  </a:lnTo>
                  <a:lnTo>
                    <a:pt x="2031681" y="102973"/>
                  </a:lnTo>
                  <a:lnTo>
                    <a:pt x="2257423" y="102973"/>
                  </a:lnTo>
                  <a:lnTo>
                    <a:pt x="2483165" y="68648"/>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36592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4" name="tx124"/>
            <p:cNvSpPr/>
            <p:nvPr/>
          </p:nvSpPr>
          <p:spPr>
            <a:xfrm>
              <a:off x="2494638"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5" name="tx125"/>
            <p:cNvSpPr/>
            <p:nvPr/>
          </p:nvSpPr>
          <p:spPr>
            <a:xfrm>
              <a:off x="362335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550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88077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610651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633225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78374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3236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508103" y="207915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8346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79074"/>
              <a:ext cx="40728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Cuba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Cuba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4629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75737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26844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50183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01290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90970" y="4145347"/>
              <a:ext cx="215906" cy="845412"/>
            </a:xfrm>
            <a:prstGeom prst="rect">
              <a:avLst/>
            </a:prstGeom>
            <a:solidFill>
              <a:srgbClr val="0058AB">
                <a:alpha val="100000"/>
              </a:srgbClr>
            </a:solidFill>
          </p:spPr>
          <p:txBody>
            <a:bodyPr/>
            <a:lstStyle/>
            <a:p/>
          </p:txBody>
        </p:sp>
        <p:sp>
          <p:nvSpPr>
            <p:cNvPr id="38" name="rc38"/>
            <p:cNvSpPr/>
            <p:nvPr/>
          </p:nvSpPr>
          <p:spPr>
            <a:xfrm>
              <a:off x="1530867" y="4581007"/>
              <a:ext cx="215906" cy="409752"/>
            </a:xfrm>
            <a:prstGeom prst="rect">
              <a:avLst/>
            </a:prstGeom>
            <a:solidFill>
              <a:srgbClr val="0058AB">
                <a:alpha val="100000"/>
              </a:srgbClr>
            </a:solidFill>
          </p:spPr>
          <p:txBody>
            <a:bodyPr/>
            <a:lstStyle/>
            <a:p/>
          </p:txBody>
        </p:sp>
        <p:sp>
          <p:nvSpPr>
            <p:cNvPr id="39" name="rc39"/>
            <p:cNvSpPr/>
            <p:nvPr/>
          </p:nvSpPr>
          <p:spPr>
            <a:xfrm>
              <a:off x="1770763" y="4575945"/>
              <a:ext cx="215906" cy="414814"/>
            </a:xfrm>
            <a:prstGeom prst="rect">
              <a:avLst/>
            </a:prstGeom>
            <a:solidFill>
              <a:srgbClr val="0058AB">
                <a:alpha val="100000"/>
              </a:srgbClr>
            </a:solidFill>
          </p:spPr>
          <p:txBody>
            <a:bodyPr/>
            <a:lstStyle/>
            <a:p/>
          </p:txBody>
        </p:sp>
        <p:sp>
          <p:nvSpPr>
            <p:cNvPr id="40" name="rc40"/>
            <p:cNvSpPr/>
            <p:nvPr/>
          </p:nvSpPr>
          <p:spPr>
            <a:xfrm>
              <a:off x="2010660" y="969170"/>
              <a:ext cx="215906" cy="4021589"/>
            </a:xfrm>
            <a:prstGeom prst="rect">
              <a:avLst/>
            </a:prstGeom>
            <a:solidFill>
              <a:srgbClr val="0058AB">
                <a:alpha val="100000"/>
              </a:srgbClr>
            </a:solidFill>
          </p:spPr>
          <p:txBody>
            <a:bodyPr/>
            <a:lstStyle/>
            <a:p/>
          </p:txBody>
        </p:sp>
        <p:sp>
          <p:nvSpPr>
            <p:cNvPr id="41" name="rc41"/>
            <p:cNvSpPr/>
            <p:nvPr/>
          </p:nvSpPr>
          <p:spPr>
            <a:xfrm>
              <a:off x="2250556" y="866434"/>
              <a:ext cx="215906" cy="4124325"/>
            </a:xfrm>
            <a:prstGeom prst="rect">
              <a:avLst/>
            </a:prstGeom>
            <a:solidFill>
              <a:srgbClr val="0058AB">
                <a:alpha val="100000"/>
              </a:srgbClr>
            </a:solidFill>
          </p:spPr>
          <p:txBody>
            <a:bodyPr/>
            <a:lstStyle/>
            <a:p/>
          </p:txBody>
        </p:sp>
        <p:sp>
          <p:nvSpPr>
            <p:cNvPr id="42" name="rc42"/>
            <p:cNvSpPr/>
            <p:nvPr/>
          </p:nvSpPr>
          <p:spPr>
            <a:xfrm>
              <a:off x="2490453" y="4636395"/>
              <a:ext cx="215906" cy="354364"/>
            </a:xfrm>
            <a:prstGeom prst="rect">
              <a:avLst/>
            </a:prstGeom>
            <a:solidFill>
              <a:srgbClr val="0058AB">
                <a:alpha val="100000"/>
              </a:srgbClr>
            </a:solidFill>
          </p:spPr>
          <p:txBody>
            <a:bodyPr/>
            <a:lstStyle/>
            <a:p/>
          </p:txBody>
        </p:sp>
        <p:sp>
          <p:nvSpPr>
            <p:cNvPr id="43" name="rc43"/>
            <p:cNvSpPr/>
            <p:nvPr/>
          </p:nvSpPr>
          <p:spPr>
            <a:xfrm>
              <a:off x="2730349" y="4330867"/>
              <a:ext cx="215906" cy="659892"/>
            </a:xfrm>
            <a:prstGeom prst="rect">
              <a:avLst/>
            </a:prstGeom>
            <a:solidFill>
              <a:srgbClr val="0058AB">
                <a:alpha val="100000"/>
              </a:srgbClr>
            </a:solidFill>
          </p:spPr>
          <p:txBody>
            <a:bodyPr/>
            <a:lstStyle/>
            <a:p/>
          </p:txBody>
        </p:sp>
        <p:sp>
          <p:nvSpPr>
            <p:cNvPr id="44" name="rc44"/>
            <p:cNvSpPr/>
            <p:nvPr/>
          </p:nvSpPr>
          <p:spPr>
            <a:xfrm>
              <a:off x="2970245" y="3985139"/>
              <a:ext cx="215906" cy="1005620"/>
            </a:xfrm>
            <a:prstGeom prst="rect">
              <a:avLst/>
            </a:prstGeom>
            <a:solidFill>
              <a:srgbClr val="0058AB">
                <a:alpha val="100000"/>
              </a:srgbClr>
            </a:solidFill>
          </p:spPr>
          <p:txBody>
            <a:bodyPr/>
            <a:lstStyle/>
            <a:p/>
          </p:txBody>
        </p:sp>
        <p:sp>
          <p:nvSpPr>
            <p:cNvPr id="45" name="rc45"/>
            <p:cNvSpPr/>
            <p:nvPr/>
          </p:nvSpPr>
          <p:spPr>
            <a:xfrm>
              <a:off x="3210142" y="3530123"/>
              <a:ext cx="215906" cy="1460636"/>
            </a:xfrm>
            <a:prstGeom prst="rect">
              <a:avLst/>
            </a:prstGeom>
            <a:solidFill>
              <a:srgbClr val="0058AB">
                <a:alpha val="100000"/>
              </a:srgbClr>
            </a:solidFill>
          </p:spPr>
          <p:txBody>
            <a:bodyPr/>
            <a:lstStyle/>
            <a:p/>
          </p:txBody>
        </p:sp>
        <p:sp>
          <p:nvSpPr>
            <p:cNvPr id="46" name="rc46"/>
            <p:cNvSpPr/>
            <p:nvPr/>
          </p:nvSpPr>
          <p:spPr>
            <a:xfrm>
              <a:off x="3450038" y="4218305"/>
              <a:ext cx="215906" cy="772454"/>
            </a:xfrm>
            <a:prstGeom prst="rect">
              <a:avLst/>
            </a:prstGeom>
            <a:solidFill>
              <a:srgbClr val="0058AB">
                <a:alpha val="100000"/>
              </a:srgbClr>
            </a:solidFill>
          </p:spPr>
          <p:txBody>
            <a:bodyPr/>
            <a:lstStyle/>
            <a:p/>
          </p:txBody>
        </p:sp>
        <p:sp>
          <p:nvSpPr>
            <p:cNvPr id="47" name="rc47"/>
            <p:cNvSpPr/>
            <p:nvPr/>
          </p:nvSpPr>
          <p:spPr>
            <a:xfrm>
              <a:off x="3689935" y="3459846"/>
              <a:ext cx="215906" cy="1530914"/>
            </a:xfrm>
            <a:prstGeom prst="rect">
              <a:avLst/>
            </a:prstGeom>
            <a:solidFill>
              <a:srgbClr val="0058AB">
                <a:alpha val="100000"/>
              </a:srgbClr>
            </a:solidFill>
          </p:spPr>
          <p:txBody>
            <a:bodyPr/>
            <a:lstStyle/>
            <a:p/>
          </p:txBody>
        </p:sp>
        <p:sp>
          <p:nvSpPr>
            <p:cNvPr id="48" name="rc48"/>
            <p:cNvSpPr/>
            <p:nvPr/>
          </p:nvSpPr>
          <p:spPr>
            <a:xfrm>
              <a:off x="3929831" y="4596492"/>
              <a:ext cx="215906" cy="394267"/>
            </a:xfrm>
            <a:prstGeom prst="rect">
              <a:avLst/>
            </a:prstGeom>
            <a:solidFill>
              <a:srgbClr val="0058AB">
                <a:alpha val="100000"/>
              </a:srgbClr>
            </a:solidFill>
          </p:spPr>
          <p:txBody>
            <a:bodyPr/>
            <a:lstStyle/>
            <a:p/>
          </p:txBody>
        </p:sp>
        <p:sp>
          <p:nvSpPr>
            <p:cNvPr id="49" name="rc49"/>
            <p:cNvSpPr/>
            <p:nvPr/>
          </p:nvSpPr>
          <p:spPr>
            <a:xfrm>
              <a:off x="4169728" y="4614061"/>
              <a:ext cx="215906" cy="376698"/>
            </a:xfrm>
            <a:prstGeom prst="rect">
              <a:avLst/>
            </a:prstGeom>
            <a:solidFill>
              <a:srgbClr val="0058AB">
                <a:alpha val="100000"/>
              </a:srgbClr>
            </a:solidFill>
          </p:spPr>
          <p:txBody>
            <a:bodyPr/>
            <a:lstStyle/>
            <a:p/>
          </p:txBody>
        </p:sp>
        <p:sp>
          <p:nvSpPr>
            <p:cNvPr id="50" name="rc50"/>
            <p:cNvSpPr/>
            <p:nvPr/>
          </p:nvSpPr>
          <p:spPr>
            <a:xfrm>
              <a:off x="4409624" y="4617039"/>
              <a:ext cx="215906" cy="373720"/>
            </a:xfrm>
            <a:prstGeom prst="rect">
              <a:avLst/>
            </a:prstGeom>
            <a:solidFill>
              <a:srgbClr val="0058AB">
                <a:alpha val="100000"/>
              </a:srgbClr>
            </a:solidFill>
          </p:spPr>
          <p:txBody>
            <a:bodyPr/>
            <a:lstStyle/>
            <a:p/>
          </p:txBody>
        </p:sp>
        <p:sp>
          <p:nvSpPr>
            <p:cNvPr id="51" name="rc51"/>
            <p:cNvSpPr/>
            <p:nvPr/>
          </p:nvSpPr>
          <p:spPr>
            <a:xfrm>
              <a:off x="4649521" y="4626866"/>
              <a:ext cx="215906" cy="363893"/>
            </a:xfrm>
            <a:prstGeom prst="rect">
              <a:avLst/>
            </a:prstGeom>
            <a:solidFill>
              <a:srgbClr val="0058AB">
                <a:alpha val="100000"/>
              </a:srgbClr>
            </a:solidFill>
          </p:spPr>
          <p:txBody>
            <a:bodyPr/>
            <a:lstStyle/>
            <a:p/>
          </p:txBody>
        </p:sp>
        <p:sp>
          <p:nvSpPr>
            <p:cNvPr id="52" name="rc52"/>
            <p:cNvSpPr/>
            <p:nvPr/>
          </p:nvSpPr>
          <p:spPr>
            <a:xfrm>
              <a:off x="4889417" y="4625079"/>
              <a:ext cx="215906" cy="365680"/>
            </a:xfrm>
            <a:prstGeom prst="rect">
              <a:avLst/>
            </a:prstGeom>
            <a:solidFill>
              <a:srgbClr val="0058AB">
                <a:alpha val="100000"/>
              </a:srgbClr>
            </a:solidFill>
          </p:spPr>
          <p:txBody>
            <a:bodyPr/>
            <a:lstStyle/>
            <a:p/>
          </p:txBody>
        </p:sp>
        <p:sp>
          <p:nvSpPr>
            <p:cNvPr id="53" name="rc53"/>
            <p:cNvSpPr/>
            <p:nvPr/>
          </p:nvSpPr>
          <p:spPr>
            <a:xfrm>
              <a:off x="5129313" y="4646818"/>
              <a:ext cx="215906" cy="343941"/>
            </a:xfrm>
            <a:prstGeom prst="rect">
              <a:avLst/>
            </a:prstGeom>
            <a:solidFill>
              <a:srgbClr val="0058AB">
                <a:alpha val="100000"/>
              </a:srgbClr>
            </a:solidFill>
          </p:spPr>
          <p:txBody>
            <a:bodyPr/>
            <a:lstStyle/>
            <a:p/>
          </p:txBody>
        </p:sp>
        <p:sp>
          <p:nvSpPr>
            <p:cNvPr id="54" name="rc54"/>
            <p:cNvSpPr/>
            <p:nvPr/>
          </p:nvSpPr>
          <p:spPr>
            <a:xfrm>
              <a:off x="5369210" y="4653667"/>
              <a:ext cx="215906" cy="337092"/>
            </a:xfrm>
            <a:prstGeom prst="rect">
              <a:avLst/>
            </a:prstGeom>
            <a:solidFill>
              <a:srgbClr val="0058AB">
                <a:alpha val="100000"/>
              </a:srgbClr>
            </a:solidFill>
          </p:spPr>
          <p:txBody>
            <a:bodyPr/>
            <a:lstStyle/>
            <a:p/>
          </p:txBody>
        </p:sp>
        <p:sp>
          <p:nvSpPr>
            <p:cNvPr id="55" name="rc55"/>
            <p:cNvSpPr/>
            <p:nvPr/>
          </p:nvSpPr>
          <p:spPr>
            <a:xfrm>
              <a:off x="5609106" y="4652178"/>
              <a:ext cx="215906" cy="338581"/>
            </a:xfrm>
            <a:prstGeom prst="rect">
              <a:avLst/>
            </a:prstGeom>
            <a:solidFill>
              <a:srgbClr val="0058AB">
                <a:alpha val="100000"/>
              </a:srgbClr>
            </a:solidFill>
          </p:spPr>
          <p:txBody>
            <a:bodyPr/>
            <a:lstStyle/>
            <a:p/>
          </p:txBody>
        </p:sp>
        <p:sp>
          <p:nvSpPr>
            <p:cNvPr id="56" name="rc56"/>
            <p:cNvSpPr/>
            <p:nvPr/>
          </p:nvSpPr>
          <p:spPr>
            <a:xfrm>
              <a:off x="5849003" y="4669449"/>
              <a:ext cx="215906" cy="321310"/>
            </a:xfrm>
            <a:prstGeom prst="rect">
              <a:avLst/>
            </a:prstGeom>
            <a:solidFill>
              <a:srgbClr val="0058AB">
                <a:alpha val="100000"/>
              </a:srgbClr>
            </a:solidFill>
          </p:spPr>
          <p:txBody>
            <a:bodyPr/>
            <a:lstStyle/>
            <a:p/>
          </p:txBody>
        </p:sp>
        <p:sp>
          <p:nvSpPr>
            <p:cNvPr id="57" name="rc57"/>
            <p:cNvSpPr/>
            <p:nvPr/>
          </p:nvSpPr>
          <p:spPr>
            <a:xfrm>
              <a:off x="6088899" y="4684041"/>
              <a:ext cx="215906" cy="306718"/>
            </a:xfrm>
            <a:prstGeom prst="rect">
              <a:avLst/>
            </a:prstGeom>
            <a:solidFill>
              <a:srgbClr val="0058AB">
                <a:alpha val="100000"/>
              </a:srgbClr>
            </a:solidFill>
          </p:spPr>
          <p:txBody>
            <a:bodyPr/>
            <a:lstStyle/>
            <a:p/>
          </p:txBody>
        </p:sp>
        <p:sp>
          <p:nvSpPr>
            <p:cNvPr id="58" name="rc58"/>
            <p:cNvSpPr/>
            <p:nvPr/>
          </p:nvSpPr>
          <p:spPr>
            <a:xfrm>
              <a:off x="6328796" y="4700717"/>
              <a:ext cx="215906" cy="290042"/>
            </a:xfrm>
            <a:prstGeom prst="rect">
              <a:avLst/>
            </a:prstGeom>
            <a:solidFill>
              <a:srgbClr val="0058AB">
                <a:alpha val="100000"/>
              </a:srgbClr>
            </a:solidFill>
          </p:spPr>
          <p:txBody>
            <a:bodyPr/>
            <a:lstStyle/>
            <a:p/>
          </p:txBody>
        </p:sp>
        <p:sp>
          <p:nvSpPr>
            <p:cNvPr id="59" name="rc59"/>
            <p:cNvSpPr/>
            <p:nvPr/>
          </p:nvSpPr>
          <p:spPr>
            <a:xfrm>
              <a:off x="6568692" y="4706672"/>
              <a:ext cx="215906" cy="284087"/>
            </a:xfrm>
            <a:prstGeom prst="rect">
              <a:avLst/>
            </a:prstGeom>
            <a:solidFill>
              <a:srgbClr val="0058AB">
                <a:alpha val="100000"/>
              </a:srgbClr>
            </a:solidFill>
          </p:spPr>
          <p:txBody>
            <a:bodyPr/>
            <a:lstStyle/>
            <a:p/>
          </p:txBody>
        </p:sp>
        <p:sp>
          <p:nvSpPr>
            <p:cNvPr id="60" name="rc60"/>
            <p:cNvSpPr/>
            <p:nvPr/>
          </p:nvSpPr>
          <p:spPr>
            <a:xfrm>
              <a:off x="6808589" y="4706077"/>
              <a:ext cx="215906" cy="284682"/>
            </a:xfrm>
            <a:prstGeom prst="rect">
              <a:avLst/>
            </a:prstGeom>
            <a:solidFill>
              <a:srgbClr val="0058AB">
                <a:alpha val="100000"/>
              </a:srgbClr>
            </a:solidFill>
          </p:spPr>
          <p:txBody>
            <a:bodyPr/>
            <a:lstStyle/>
            <a:p/>
          </p:txBody>
        </p:sp>
        <p:sp>
          <p:nvSpPr>
            <p:cNvPr id="61" name="rc61"/>
            <p:cNvSpPr/>
            <p:nvPr/>
          </p:nvSpPr>
          <p:spPr>
            <a:xfrm>
              <a:off x="7048485" y="4709948"/>
              <a:ext cx="215906" cy="280811"/>
            </a:xfrm>
            <a:prstGeom prst="rect">
              <a:avLst/>
            </a:prstGeom>
            <a:solidFill>
              <a:srgbClr val="0058AB">
                <a:alpha val="100000"/>
              </a:srgbClr>
            </a:solidFill>
          </p:spPr>
          <p:txBody>
            <a:bodyPr/>
            <a:lstStyle/>
            <a:p/>
          </p:txBody>
        </p:sp>
        <p:sp>
          <p:nvSpPr>
            <p:cNvPr id="62" name="rc62"/>
            <p:cNvSpPr/>
            <p:nvPr/>
          </p:nvSpPr>
          <p:spPr>
            <a:xfrm>
              <a:off x="8487864" y="4829956"/>
              <a:ext cx="215906" cy="160804"/>
            </a:xfrm>
            <a:prstGeom prst="rect">
              <a:avLst/>
            </a:prstGeom>
            <a:solidFill>
              <a:srgbClr val="69DBFF">
                <a:alpha val="100000"/>
              </a:srgbClr>
            </a:solidFill>
          </p:spPr>
          <p:txBody>
            <a:bodyPr/>
            <a:lstStyle/>
            <a:p/>
          </p:txBody>
        </p:sp>
        <p:sp>
          <p:nvSpPr>
            <p:cNvPr id="63" name="pl63"/>
            <p:cNvSpPr/>
            <p:nvPr/>
          </p:nvSpPr>
          <p:spPr>
            <a:xfrm>
              <a:off x="6196853" y="4669449"/>
              <a:ext cx="2398964" cy="160655"/>
            </a:xfrm>
            <a:custGeom>
              <a:avLst/>
              <a:pathLst>
                <a:path w="2398964" h="160655">
                  <a:moveTo>
                    <a:pt x="0" y="0"/>
                  </a:moveTo>
                  <a:lnTo>
                    <a:pt x="239896" y="16065"/>
                  </a:lnTo>
                  <a:lnTo>
                    <a:pt x="479792" y="32131"/>
                  </a:lnTo>
                  <a:lnTo>
                    <a:pt x="719689" y="48196"/>
                  </a:lnTo>
                  <a:lnTo>
                    <a:pt x="959585" y="64262"/>
                  </a:lnTo>
                  <a:lnTo>
                    <a:pt x="1199482" y="80327"/>
                  </a:lnTo>
                  <a:lnTo>
                    <a:pt x="1439378" y="96393"/>
                  </a:lnTo>
                  <a:lnTo>
                    <a:pt x="1679275" y="112458"/>
                  </a:lnTo>
                  <a:lnTo>
                    <a:pt x="1919171" y="128524"/>
                  </a:lnTo>
                  <a:lnTo>
                    <a:pt x="2159067" y="144589"/>
                  </a:lnTo>
                  <a:lnTo>
                    <a:pt x="2398964" y="160655"/>
                  </a:lnTo>
                </a:path>
              </a:pathLst>
            </a:custGeom>
            <a:ln w="13550" cap="flat">
              <a:solidFill>
                <a:srgbClr val="000000">
                  <a:alpha val="100000"/>
                </a:srgbClr>
              </a:solidFill>
              <a:prstDash val="solid"/>
              <a:round/>
            </a:ln>
          </p:spPr>
          <p:txBody>
            <a:bodyPr/>
            <a:lstStyle/>
            <a:p/>
          </p:txBody>
        </p:sp>
        <p:sp>
          <p:nvSpPr>
            <p:cNvPr id="64" name="pt64"/>
            <p:cNvSpPr/>
            <p:nvPr/>
          </p:nvSpPr>
          <p:spPr>
            <a:xfrm>
              <a:off x="6172027" y="46446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11923" y="46606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51820" y="46767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91716" y="46928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31612" y="47088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71509" y="47249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11405" y="47410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51302" y="47570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1198" y="47731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1095" y="47892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0991" y="48052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44440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7" name="tx77"/>
            <p:cNvSpPr/>
            <p:nvPr/>
          </p:nvSpPr>
          <p:spPr>
            <a:xfrm>
              <a:off x="508103" y="195547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8" name="tx78"/>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61384" y="5881714"/>
              <a:ext cx="201456" cy="201456"/>
            </a:xfrm>
            <a:prstGeom prst="rect">
              <a:avLst/>
            </a:prstGeom>
            <a:solidFill>
              <a:srgbClr val="0058AB">
                <a:alpha val="100000"/>
              </a:srgbClr>
            </a:solidFill>
          </p:spPr>
          <p:txBody>
            <a:bodyPr/>
            <a:lstStyle/>
            <a:p/>
          </p:txBody>
        </p:sp>
        <p:sp>
          <p:nvSpPr>
            <p:cNvPr id="107" name="rc107"/>
            <p:cNvSpPr/>
            <p:nvPr/>
          </p:nvSpPr>
          <p:spPr>
            <a:xfrm>
              <a:off x="4563470" y="5881714"/>
              <a:ext cx="201456" cy="201456"/>
            </a:xfrm>
            <a:prstGeom prst="rect">
              <a:avLst/>
            </a:prstGeom>
            <a:solidFill>
              <a:srgbClr val="69DBFF">
                <a:alpha val="100000"/>
              </a:srgbClr>
            </a:solidFill>
          </p:spPr>
          <p:txBody>
            <a:bodyPr/>
            <a:lstStyle/>
            <a:p/>
          </p:txBody>
        </p:sp>
        <p:sp>
          <p:nvSpPr>
            <p:cNvPr id="108" name="tx108"/>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2094448" y="398022"/>
              <a:ext cx="58058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Cuba</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6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9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31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12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49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90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90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672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553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43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00344"/>
              <a:ext cx="249522" cy="1702352"/>
            </a:xfrm>
            <a:prstGeom prst="rect">
              <a:avLst/>
            </a:prstGeom>
            <a:solidFill>
              <a:srgbClr val="80BD41">
                <a:alpha val="100000"/>
              </a:srgbClr>
            </a:solidFill>
          </p:spPr>
          <p:txBody>
            <a:bodyPr/>
            <a:lstStyle/>
            <a:p/>
          </p:txBody>
        </p:sp>
        <p:sp>
          <p:nvSpPr>
            <p:cNvPr id="27" name="rc27"/>
            <p:cNvSpPr/>
            <p:nvPr/>
          </p:nvSpPr>
          <p:spPr>
            <a:xfrm>
              <a:off x="1296273" y="2365593"/>
              <a:ext cx="249522" cy="34751"/>
            </a:xfrm>
            <a:prstGeom prst="rect">
              <a:avLst/>
            </a:prstGeom>
            <a:solidFill>
              <a:srgbClr val="1CABE2">
                <a:alpha val="100000"/>
              </a:srgbClr>
            </a:solidFill>
          </p:spPr>
          <p:txBody>
            <a:bodyPr/>
            <a:lstStyle/>
            <a:p/>
          </p:txBody>
        </p:sp>
        <p:sp>
          <p:nvSpPr>
            <p:cNvPr id="28" name="rc28"/>
            <p:cNvSpPr/>
            <p:nvPr/>
          </p:nvSpPr>
          <p:spPr>
            <a:xfrm>
              <a:off x="1573521" y="2435341"/>
              <a:ext cx="249522" cy="1667355"/>
            </a:xfrm>
            <a:prstGeom prst="rect">
              <a:avLst/>
            </a:prstGeom>
            <a:solidFill>
              <a:srgbClr val="80BD41">
                <a:alpha val="100000"/>
              </a:srgbClr>
            </a:solidFill>
          </p:spPr>
          <p:txBody>
            <a:bodyPr/>
            <a:lstStyle/>
            <a:p/>
          </p:txBody>
        </p:sp>
        <p:sp>
          <p:nvSpPr>
            <p:cNvPr id="29" name="rc29"/>
            <p:cNvSpPr/>
            <p:nvPr/>
          </p:nvSpPr>
          <p:spPr>
            <a:xfrm>
              <a:off x="1573521" y="2418455"/>
              <a:ext cx="249522" cy="16886"/>
            </a:xfrm>
            <a:prstGeom prst="rect">
              <a:avLst/>
            </a:prstGeom>
            <a:solidFill>
              <a:srgbClr val="1CABE2">
                <a:alpha val="100000"/>
              </a:srgbClr>
            </a:solidFill>
          </p:spPr>
          <p:txBody>
            <a:bodyPr/>
            <a:lstStyle/>
            <a:p/>
          </p:txBody>
        </p:sp>
        <p:sp>
          <p:nvSpPr>
            <p:cNvPr id="30" name="rc30"/>
            <p:cNvSpPr/>
            <p:nvPr/>
          </p:nvSpPr>
          <p:spPr>
            <a:xfrm>
              <a:off x="1850769" y="2415151"/>
              <a:ext cx="249522" cy="1687546"/>
            </a:xfrm>
            <a:prstGeom prst="rect">
              <a:avLst/>
            </a:prstGeom>
            <a:solidFill>
              <a:srgbClr val="80BD41">
                <a:alpha val="100000"/>
              </a:srgbClr>
            </a:solidFill>
          </p:spPr>
          <p:txBody>
            <a:bodyPr/>
            <a:lstStyle/>
            <a:p/>
          </p:txBody>
        </p:sp>
        <p:sp>
          <p:nvSpPr>
            <p:cNvPr id="31" name="rc31"/>
            <p:cNvSpPr/>
            <p:nvPr/>
          </p:nvSpPr>
          <p:spPr>
            <a:xfrm>
              <a:off x="1850769" y="2398142"/>
              <a:ext cx="249522" cy="17008"/>
            </a:xfrm>
            <a:prstGeom prst="rect">
              <a:avLst/>
            </a:prstGeom>
            <a:solidFill>
              <a:srgbClr val="1CABE2">
                <a:alpha val="100000"/>
              </a:srgbClr>
            </a:solidFill>
          </p:spPr>
          <p:txBody>
            <a:bodyPr/>
            <a:lstStyle/>
            <a:p/>
          </p:txBody>
        </p:sp>
        <p:sp>
          <p:nvSpPr>
            <p:cNvPr id="32" name="rc32"/>
            <p:cNvSpPr/>
            <p:nvPr/>
          </p:nvSpPr>
          <p:spPr>
            <a:xfrm>
              <a:off x="2128016" y="2615341"/>
              <a:ext cx="249522" cy="1487355"/>
            </a:xfrm>
            <a:prstGeom prst="rect">
              <a:avLst/>
            </a:prstGeom>
            <a:solidFill>
              <a:srgbClr val="80BD41">
                <a:alpha val="100000"/>
              </a:srgbClr>
            </a:solidFill>
          </p:spPr>
          <p:txBody>
            <a:bodyPr/>
            <a:lstStyle/>
            <a:p/>
          </p:txBody>
        </p:sp>
        <p:sp>
          <p:nvSpPr>
            <p:cNvPr id="33" name="rc33"/>
            <p:cNvSpPr/>
            <p:nvPr/>
          </p:nvSpPr>
          <p:spPr>
            <a:xfrm>
              <a:off x="2128016" y="2450025"/>
              <a:ext cx="249522" cy="165316"/>
            </a:xfrm>
            <a:prstGeom prst="rect">
              <a:avLst/>
            </a:prstGeom>
            <a:solidFill>
              <a:srgbClr val="1CABE2">
                <a:alpha val="100000"/>
              </a:srgbClr>
            </a:solidFill>
          </p:spPr>
          <p:txBody>
            <a:bodyPr/>
            <a:lstStyle/>
            <a:p/>
          </p:txBody>
        </p:sp>
        <p:sp>
          <p:nvSpPr>
            <p:cNvPr id="34" name="rc34"/>
            <p:cNvSpPr/>
            <p:nvPr/>
          </p:nvSpPr>
          <p:spPr>
            <a:xfrm>
              <a:off x="2405264" y="2731466"/>
              <a:ext cx="249522" cy="1371230"/>
            </a:xfrm>
            <a:prstGeom prst="rect">
              <a:avLst/>
            </a:prstGeom>
            <a:solidFill>
              <a:srgbClr val="80BD41">
                <a:alpha val="100000"/>
              </a:srgbClr>
            </a:solidFill>
          </p:spPr>
          <p:txBody>
            <a:bodyPr/>
            <a:lstStyle/>
            <a:p/>
          </p:txBody>
        </p:sp>
        <p:sp>
          <p:nvSpPr>
            <p:cNvPr id="35" name="rc35"/>
            <p:cNvSpPr/>
            <p:nvPr/>
          </p:nvSpPr>
          <p:spPr>
            <a:xfrm>
              <a:off x="2405264" y="2561990"/>
              <a:ext cx="249522" cy="169476"/>
            </a:xfrm>
            <a:prstGeom prst="rect">
              <a:avLst/>
            </a:prstGeom>
            <a:solidFill>
              <a:srgbClr val="1CABE2">
                <a:alpha val="100000"/>
              </a:srgbClr>
            </a:solidFill>
          </p:spPr>
          <p:txBody>
            <a:bodyPr/>
            <a:lstStyle/>
            <a:p/>
          </p:txBody>
        </p:sp>
        <p:sp>
          <p:nvSpPr>
            <p:cNvPr id="36" name="rc36"/>
            <p:cNvSpPr/>
            <p:nvPr/>
          </p:nvSpPr>
          <p:spPr>
            <a:xfrm>
              <a:off x="2682512" y="2661106"/>
              <a:ext cx="249522" cy="1441590"/>
            </a:xfrm>
            <a:prstGeom prst="rect">
              <a:avLst/>
            </a:prstGeom>
            <a:solidFill>
              <a:srgbClr val="80BD41">
                <a:alpha val="100000"/>
              </a:srgbClr>
            </a:solidFill>
          </p:spPr>
          <p:txBody>
            <a:bodyPr/>
            <a:lstStyle/>
            <a:p/>
          </p:txBody>
        </p:sp>
        <p:sp>
          <p:nvSpPr>
            <p:cNvPr id="37" name="rc37"/>
            <p:cNvSpPr/>
            <p:nvPr/>
          </p:nvSpPr>
          <p:spPr>
            <a:xfrm>
              <a:off x="2682512" y="2646544"/>
              <a:ext cx="249522" cy="14561"/>
            </a:xfrm>
            <a:prstGeom prst="rect">
              <a:avLst/>
            </a:prstGeom>
            <a:solidFill>
              <a:srgbClr val="1CABE2">
                <a:alpha val="100000"/>
              </a:srgbClr>
            </a:solidFill>
          </p:spPr>
          <p:txBody>
            <a:bodyPr/>
            <a:lstStyle/>
            <a:p/>
          </p:txBody>
        </p:sp>
        <p:sp>
          <p:nvSpPr>
            <p:cNvPr id="38" name="rc38"/>
            <p:cNvSpPr/>
            <p:nvPr/>
          </p:nvSpPr>
          <p:spPr>
            <a:xfrm>
              <a:off x="2959759" y="2773682"/>
              <a:ext cx="249522" cy="1329014"/>
            </a:xfrm>
            <a:prstGeom prst="rect">
              <a:avLst/>
            </a:prstGeom>
            <a:solidFill>
              <a:srgbClr val="80BD41">
                <a:alpha val="100000"/>
              </a:srgbClr>
            </a:solidFill>
          </p:spPr>
          <p:txBody>
            <a:bodyPr/>
            <a:lstStyle/>
            <a:p/>
          </p:txBody>
        </p:sp>
        <p:sp>
          <p:nvSpPr>
            <p:cNvPr id="39" name="rc39"/>
            <p:cNvSpPr/>
            <p:nvPr/>
          </p:nvSpPr>
          <p:spPr>
            <a:xfrm>
              <a:off x="2959759" y="2746517"/>
              <a:ext cx="249522" cy="27165"/>
            </a:xfrm>
            <a:prstGeom prst="rect">
              <a:avLst/>
            </a:prstGeom>
            <a:solidFill>
              <a:srgbClr val="1CABE2">
                <a:alpha val="100000"/>
              </a:srgbClr>
            </a:solidFill>
          </p:spPr>
          <p:txBody>
            <a:bodyPr/>
            <a:lstStyle/>
            <a:p/>
          </p:txBody>
        </p:sp>
        <p:sp>
          <p:nvSpPr>
            <p:cNvPr id="40" name="rc40"/>
            <p:cNvSpPr/>
            <p:nvPr/>
          </p:nvSpPr>
          <p:spPr>
            <a:xfrm>
              <a:off x="3237007" y="2766585"/>
              <a:ext cx="249522" cy="1336111"/>
            </a:xfrm>
            <a:prstGeom prst="rect">
              <a:avLst/>
            </a:prstGeom>
            <a:solidFill>
              <a:srgbClr val="80BD41">
                <a:alpha val="100000"/>
              </a:srgbClr>
            </a:solidFill>
          </p:spPr>
          <p:txBody>
            <a:bodyPr/>
            <a:lstStyle/>
            <a:p/>
          </p:txBody>
        </p:sp>
        <p:sp>
          <p:nvSpPr>
            <p:cNvPr id="41" name="rc41"/>
            <p:cNvSpPr/>
            <p:nvPr/>
          </p:nvSpPr>
          <p:spPr>
            <a:xfrm>
              <a:off x="3237007" y="2725225"/>
              <a:ext cx="249522" cy="41359"/>
            </a:xfrm>
            <a:prstGeom prst="rect">
              <a:avLst/>
            </a:prstGeom>
            <a:solidFill>
              <a:srgbClr val="1CABE2">
                <a:alpha val="100000"/>
              </a:srgbClr>
            </a:solidFill>
          </p:spPr>
          <p:txBody>
            <a:bodyPr/>
            <a:lstStyle/>
            <a:p/>
          </p:txBody>
        </p:sp>
        <p:sp>
          <p:nvSpPr>
            <p:cNvPr id="42" name="rc42"/>
            <p:cNvSpPr/>
            <p:nvPr/>
          </p:nvSpPr>
          <p:spPr>
            <a:xfrm>
              <a:off x="3514255" y="2662207"/>
              <a:ext cx="249522" cy="1440489"/>
            </a:xfrm>
            <a:prstGeom prst="rect">
              <a:avLst/>
            </a:prstGeom>
            <a:solidFill>
              <a:srgbClr val="80BD41">
                <a:alpha val="100000"/>
              </a:srgbClr>
            </a:solidFill>
          </p:spPr>
          <p:txBody>
            <a:bodyPr/>
            <a:lstStyle/>
            <a:p/>
          </p:txBody>
        </p:sp>
        <p:sp>
          <p:nvSpPr>
            <p:cNvPr id="43" name="rc43"/>
            <p:cNvSpPr/>
            <p:nvPr/>
          </p:nvSpPr>
          <p:spPr>
            <a:xfrm>
              <a:off x="3514255" y="2602248"/>
              <a:ext cx="249522" cy="59959"/>
            </a:xfrm>
            <a:prstGeom prst="rect">
              <a:avLst/>
            </a:prstGeom>
            <a:solidFill>
              <a:srgbClr val="1CABE2">
                <a:alpha val="100000"/>
              </a:srgbClr>
            </a:solidFill>
          </p:spPr>
          <p:txBody>
            <a:bodyPr/>
            <a:lstStyle/>
            <a:p/>
          </p:txBody>
        </p:sp>
        <p:sp>
          <p:nvSpPr>
            <p:cNvPr id="44" name="rc44"/>
            <p:cNvSpPr/>
            <p:nvPr/>
          </p:nvSpPr>
          <p:spPr>
            <a:xfrm>
              <a:off x="3791502" y="2547183"/>
              <a:ext cx="249522" cy="1555513"/>
            </a:xfrm>
            <a:prstGeom prst="rect">
              <a:avLst/>
            </a:prstGeom>
            <a:solidFill>
              <a:srgbClr val="80BD41">
                <a:alpha val="100000"/>
              </a:srgbClr>
            </a:solidFill>
          </p:spPr>
          <p:txBody>
            <a:bodyPr/>
            <a:lstStyle/>
            <a:p/>
          </p:txBody>
        </p:sp>
        <p:sp>
          <p:nvSpPr>
            <p:cNvPr id="45" name="rc45"/>
            <p:cNvSpPr/>
            <p:nvPr/>
          </p:nvSpPr>
          <p:spPr>
            <a:xfrm>
              <a:off x="3791502" y="2515491"/>
              <a:ext cx="249522" cy="31692"/>
            </a:xfrm>
            <a:prstGeom prst="rect">
              <a:avLst/>
            </a:prstGeom>
            <a:solidFill>
              <a:srgbClr val="1CABE2">
                <a:alpha val="100000"/>
              </a:srgbClr>
            </a:solidFill>
          </p:spPr>
          <p:txBody>
            <a:bodyPr/>
            <a:lstStyle/>
            <a:p/>
          </p:txBody>
        </p:sp>
        <p:sp>
          <p:nvSpPr>
            <p:cNvPr id="46" name="rc46"/>
            <p:cNvSpPr/>
            <p:nvPr/>
          </p:nvSpPr>
          <p:spPr>
            <a:xfrm>
              <a:off x="4068750" y="2592826"/>
              <a:ext cx="249522" cy="1509871"/>
            </a:xfrm>
            <a:prstGeom prst="rect">
              <a:avLst/>
            </a:prstGeom>
            <a:solidFill>
              <a:srgbClr val="80BD41">
                <a:alpha val="100000"/>
              </a:srgbClr>
            </a:solidFill>
          </p:spPr>
          <p:txBody>
            <a:bodyPr/>
            <a:lstStyle/>
            <a:p/>
          </p:txBody>
        </p:sp>
        <p:sp>
          <p:nvSpPr>
            <p:cNvPr id="47" name="rc47"/>
            <p:cNvSpPr/>
            <p:nvPr/>
          </p:nvSpPr>
          <p:spPr>
            <a:xfrm>
              <a:off x="4068750" y="2529930"/>
              <a:ext cx="249522" cy="62895"/>
            </a:xfrm>
            <a:prstGeom prst="rect">
              <a:avLst/>
            </a:prstGeom>
            <a:solidFill>
              <a:srgbClr val="1CABE2">
                <a:alpha val="100000"/>
              </a:srgbClr>
            </a:solidFill>
          </p:spPr>
          <p:txBody>
            <a:bodyPr/>
            <a:lstStyle/>
            <a:p/>
          </p:txBody>
        </p:sp>
        <p:sp>
          <p:nvSpPr>
            <p:cNvPr id="48" name="rc48"/>
            <p:cNvSpPr/>
            <p:nvPr/>
          </p:nvSpPr>
          <p:spPr>
            <a:xfrm>
              <a:off x="4345998" y="2498237"/>
              <a:ext cx="249522" cy="1604459"/>
            </a:xfrm>
            <a:prstGeom prst="rect">
              <a:avLst/>
            </a:prstGeom>
            <a:solidFill>
              <a:srgbClr val="80BD41">
                <a:alpha val="100000"/>
              </a:srgbClr>
            </a:solidFill>
          </p:spPr>
          <p:txBody>
            <a:bodyPr/>
            <a:lstStyle/>
            <a:p/>
          </p:txBody>
        </p:sp>
        <p:sp>
          <p:nvSpPr>
            <p:cNvPr id="49" name="rc49"/>
            <p:cNvSpPr/>
            <p:nvPr/>
          </p:nvSpPr>
          <p:spPr>
            <a:xfrm>
              <a:off x="4345998" y="2482085"/>
              <a:ext cx="249522" cy="16152"/>
            </a:xfrm>
            <a:prstGeom prst="rect">
              <a:avLst/>
            </a:prstGeom>
            <a:solidFill>
              <a:srgbClr val="1CABE2">
                <a:alpha val="100000"/>
              </a:srgbClr>
            </a:solidFill>
          </p:spPr>
          <p:txBody>
            <a:bodyPr/>
            <a:lstStyle/>
            <a:p/>
          </p:txBody>
        </p:sp>
        <p:sp>
          <p:nvSpPr>
            <p:cNvPr id="50" name="rc50"/>
            <p:cNvSpPr/>
            <p:nvPr/>
          </p:nvSpPr>
          <p:spPr>
            <a:xfrm>
              <a:off x="4623245" y="2570188"/>
              <a:ext cx="249522" cy="1532508"/>
            </a:xfrm>
            <a:prstGeom prst="rect">
              <a:avLst/>
            </a:prstGeom>
            <a:solidFill>
              <a:srgbClr val="80BD41">
                <a:alpha val="100000"/>
              </a:srgbClr>
            </a:solidFill>
          </p:spPr>
          <p:txBody>
            <a:bodyPr/>
            <a:lstStyle/>
            <a:p/>
          </p:txBody>
        </p:sp>
        <p:sp>
          <p:nvSpPr>
            <p:cNvPr id="51" name="rc51"/>
            <p:cNvSpPr/>
            <p:nvPr/>
          </p:nvSpPr>
          <p:spPr>
            <a:xfrm>
              <a:off x="4623245" y="2554770"/>
              <a:ext cx="249522" cy="15418"/>
            </a:xfrm>
            <a:prstGeom prst="rect">
              <a:avLst/>
            </a:prstGeom>
            <a:solidFill>
              <a:srgbClr val="1CABE2">
                <a:alpha val="100000"/>
              </a:srgbClr>
            </a:solidFill>
          </p:spPr>
          <p:txBody>
            <a:bodyPr/>
            <a:lstStyle/>
            <a:p/>
          </p:txBody>
        </p:sp>
        <p:sp>
          <p:nvSpPr>
            <p:cNvPr id="52" name="rc52"/>
            <p:cNvSpPr/>
            <p:nvPr/>
          </p:nvSpPr>
          <p:spPr>
            <a:xfrm>
              <a:off x="4900493" y="2582425"/>
              <a:ext cx="249522" cy="1520272"/>
            </a:xfrm>
            <a:prstGeom prst="rect">
              <a:avLst/>
            </a:prstGeom>
            <a:solidFill>
              <a:srgbClr val="80BD41">
                <a:alpha val="100000"/>
              </a:srgbClr>
            </a:solidFill>
          </p:spPr>
          <p:txBody>
            <a:bodyPr/>
            <a:lstStyle/>
            <a:p/>
          </p:txBody>
        </p:sp>
        <p:sp>
          <p:nvSpPr>
            <p:cNvPr id="53" name="rc53"/>
            <p:cNvSpPr/>
            <p:nvPr/>
          </p:nvSpPr>
          <p:spPr>
            <a:xfrm>
              <a:off x="4900493" y="2567129"/>
              <a:ext cx="249522" cy="15295"/>
            </a:xfrm>
            <a:prstGeom prst="rect">
              <a:avLst/>
            </a:prstGeom>
            <a:solidFill>
              <a:srgbClr val="1CABE2">
                <a:alpha val="100000"/>
              </a:srgbClr>
            </a:solidFill>
          </p:spPr>
          <p:txBody>
            <a:bodyPr/>
            <a:lstStyle/>
            <a:p/>
          </p:txBody>
        </p:sp>
        <p:sp>
          <p:nvSpPr>
            <p:cNvPr id="54" name="rc54"/>
            <p:cNvSpPr/>
            <p:nvPr/>
          </p:nvSpPr>
          <p:spPr>
            <a:xfrm>
              <a:off x="5177741" y="2622683"/>
              <a:ext cx="249522" cy="1480013"/>
            </a:xfrm>
            <a:prstGeom prst="rect">
              <a:avLst/>
            </a:prstGeom>
            <a:solidFill>
              <a:srgbClr val="80BD41">
                <a:alpha val="100000"/>
              </a:srgbClr>
            </a:solidFill>
          </p:spPr>
          <p:txBody>
            <a:bodyPr/>
            <a:lstStyle/>
            <a:p/>
          </p:txBody>
        </p:sp>
        <p:sp>
          <p:nvSpPr>
            <p:cNvPr id="55" name="rc55"/>
            <p:cNvSpPr/>
            <p:nvPr/>
          </p:nvSpPr>
          <p:spPr>
            <a:xfrm>
              <a:off x="5177741" y="2607754"/>
              <a:ext cx="249522" cy="14928"/>
            </a:xfrm>
            <a:prstGeom prst="rect">
              <a:avLst/>
            </a:prstGeom>
            <a:solidFill>
              <a:srgbClr val="1CABE2">
                <a:alpha val="100000"/>
              </a:srgbClr>
            </a:solidFill>
          </p:spPr>
          <p:txBody>
            <a:bodyPr/>
            <a:lstStyle/>
            <a:p/>
          </p:txBody>
        </p:sp>
        <p:sp>
          <p:nvSpPr>
            <p:cNvPr id="56" name="rc56"/>
            <p:cNvSpPr/>
            <p:nvPr/>
          </p:nvSpPr>
          <p:spPr>
            <a:xfrm>
              <a:off x="5454988" y="2615341"/>
              <a:ext cx="249522" cy="1487355"/>
            </a:xfrm>
            <a:prstGeom prst="rect">
              <a:avLst/>
            </a:prstGeom>
            <a:solidFill>
              <a:srgbClr val="80BD41">
                <a:alpha val="100000"/>
              </a:srgbClr>
            </a:solidFill>
          </p:spPr>
          <p:txBody>
            <a:bodyPr/>
            <a:lstStyle/>
            <a:p/>
          </p:txBody>
        </p:sp>
        <p:sp>
          <p:nvSpPr>
            <p:cNvPr id="57" name="rc57"/>
            <p:cNvSpPr/>
            <p:nvPr/>
          </p:nvSpPr>
          <p:spPr>
            <a:xfrm>
              <a:off x="5454988" y="2600290"/>
              <a:ext cx="249522" cy="15050"/>
            </a:xfrm>
            <a:prstGeom prst="rect">
              <a:avLst/>
            </a:prstGeom>
            <a:solidFill>
              <a:srgbClr val="1CABE2">
                <a:alpha val="100000"/>
              </a:srgbClr>
            </a:solidFill>
          </p:spPr>
          <p:txBody>
            <a:bodyPr/>
            <a:lstStyle/>
            <a:p/>
          </p:txBody>
        </p:sp>
        <p:sp>
          <p:nvSpPr>
            <p:cNvPr id="58" name="rc58"/>
            <p:cNvSpPr/>
            <p:nvPr/>
          </p:nvSpPr>
          <p:spPr>
            <a:xfrm>
              <a:off x="5732236" y="2703444"/>
              <a:ext cx="249522" cy="1399252"/>
            </a:xfrm>
            <a:prstGeom prst="rect">
              <a:avLst/>
            </a:prstGeom>
            <a:solidFill>
              <a:srgbClr val="80BD41">
                <a:alpha val="100000"/>
              </a:srgbClr>
            </a:solidFill>
          </p:spPr>
          <p:txBody>
            <a:bodyPr/>
            <a:lstStyle/>
            <a:p/>
          </p:txBody>
        </p:sp>
        <p:sp>
          <p:nvSpPr>
            <p:cNvPr id="59" name="rc59"/>
            <p:cNvSpPr/>
            <p:nvPr/>
          </p:nvSpPr>
          <p:spPr>
            <a:xfrm>
              <a:off x="5732236" y="2689250"/>
              <a:ext cx="249522" cy="14194"/>
            </a:xfrm>
            <a:prstGeom prst="rect">
              <a:avLst/>
            </a:prstGeom>
            <a:solidFill>
              <a:srgbClr val="1CABE2">
                <a:alpha val="100000"/>
              </a:srgbClr>
            </a:solidFill>
          </p:spPr>
          <p:txBody>
            <a:bodyPr/>
            <a:lstStyle/>
            <a:p/>
          </p:txBody>
        </p:sp>
        <p:sp>
          <p:nvSpPr>
            <p:cNvPr id="60" name="rc60"/>
            <p:cNvSpPr/>
            <p:nvPr/>
          </p:nvSpPr>
          <p:spPr>
            <a:xfrm>
              <a:off x="6009484" y="2730854"/>
              <a:ext cx="249522" cy="1371842"/>
            </a:xfrm>
            <a:prstGeom prst="rect">
              <a:avLst/>
            </a:prstGeom>
            <a:solidFill>
              <a:srgbClr val="80BD41">
                <a:alpha val="100000"/>
              </a:srgbClr>
            </a:solidFill>
          </p:spPr>
          <p:txBody>
            <a:bodyPr/>
            <a:lstStyle/>
            <a:p/>
          </p:txBody>
        </p:sp>
        <p:sp>
          <p:nvSpPr>
            <p:cNvPr id="61" name="rc61"/>
            <p:cNvSpPr/>
            <p:nvPr/>
          </p:nvSpPr>
          <p:spPr>
            <a:xfrm>
              <a:off x="6009484" y="2717027"/>
              <a:ext cx="249522" cy="13827"/>
            </a:xfrm>
            <a:prstGeom prst="rect">
              <a:avLst/>
            </a:prstGeom>
            <a:solidFill>
              <a:srgbClr val="1CABE2">
                <a:alpha val="100000"/>
              </a:srgbClr>
            </a:solidFill>
          </p:spPr>
          <p:txBody>
            <a:bodyPr/>
            <a:lstStyle/>
            <a:p/>
          </p:txBody>
        </p:sp>
        <p:sp>
          <p:nvSpPr>
            <p:cNvPr id="62" name="rc62"/>
            <p:cNvSpPr/>
            <p:nvPr/>
          </p:nvSpPr>
          <p:spPr>
            <a:xfrm>
              <a:off x="6286731" y="2725837"/>
              <a:ext cx="249522" cy="1376859"/>
            </a:xfrm>
            <a:prstGeom prst="rect">
              <a:avLst/>
            </a:prstGeom>
            <a:solidFill>
              <a:srgbClr val="80BD41">
                <a:alpha val="100000"/>
              </a:srgbClr>
            </a:solidFill>
          </p:spPr>
          <p:txBody>
            <a:bodyPr/>
            <a:lstStyle/>
            <a:p/>
          </p:txBody>
        </p:sp>
        <p:sp>
          <p:nvSpPr>
            <p:cNvPr id="63" name="rc63"/>
            <p:cNvSpPr/>
            <p:nvPr/>
          </p:nvSpPr>
          <p:spPr>
            <a:xfrm>
              <a:off x="6286731" y="2711888"/>
              <a:ext cx="249522" cy="13949"/>
            </a:xfrm>
            <a:prstGeom prst="rect">
              <a:avLst/>
            </a:prstGeom>
            <a:solidFill>
              <a:srgbClr val="1CABE2">
                <a:alpha val="100000"/>
              </a:srgbClr>
            </a:solidFill>
          </p:spPr>
          <p:txBody>
            <a:bodyPr/>
            <a:lstStyle/>
            <a:p/>
          </p:txBody>
        </p:sp>
        <p:sp>
          <p:nvSpPr>
            <p:cNvPr id="64" name="rc64"/>
            <p:cNvSpPr/>
            <p:nvPr/>
          </p:nvSpPr>
          <p:spPr>
            <a:xfrm>
              <a:off x="6563979" y="2796075"/>
              <a:ext cx="249522" cy="1306621"/>
            </a:xfrm>
            <a:prstGeom prst="rect">
              <a:avLst/>
            </a:prstGeom>
            <a:solidFill>
              <a:srgbClr val="80BD41">
                <a:alpha val="100000"/>
              </a:srgbClr>
            </a:solidFill>
          </p:spPr>
          <p:txBody>
            <a:bodyPr/>
            <a:lstStyle/>
            <a:p/>
          </p:txBody>
        </p:sp>
        <p:sp>
          <p:nvSpPr>
            <p:cNvPr id="65" name="rc65"/>
            <p:cNvSpPr/>
            <p:nvPr/>
          </p:nvSpPr>
          <p:spPr>
            <a:xfrm>
              <a:off x="6563979" y="2782860"/>
              <a:ext cx="249522" cy="13215"/>
            </a:xfrm>
            <a:prstGeom prst="rect">
              <a:avLst/>
            </a:prstGeom>
            <a:solidFill>
              <a:srgbClr val="1CABE2">
                <a:alpha val="100000"/>
              </a:srgbClr>
            </a:solidFill>
          </p:spPr>
          <p:txBody>
            <a:bodyPr/>
            <a:lstStyle/>
            <a:p/>
          </p:txBody>
        </p:sp>
        <p:sp>
          <p:nvSpPr>
            <p:cNvPr id="66" name="rc66"/>
            <p:cNvSpPr/>
            <p:nvPr/>
          </p:nvSpPr>
          <p:spPr>
            <a:xfrm>
              <a:off x="6841227" y="2854444"/>
              <a:ext cx="249522" cy="1248253"/>
            </a:xfrm>
            <a:prstGeom prst="rect">
              <a:avLst/>
            </a:prstGeom>
            <a:solidFill>
              <a:srgbClr val="80BD41">
                <a:alpha val="100000"/>
              </a:srgbClr>
            </a:solidFill>
          </p:spPr>
          <p:txBody>
            <a:bodyPr/>
            <a:lstStyle/>
            <a:p/>
          </p:txBody>
        </p:sp>
        <p:sp>
          <p:nvSpPr>
            <p:cNvPr id="67" name="rc67"/>
            <p:cNvSpPr/>
            <p:nvPr/>
          </p:nvSpPr>
          <p:spPr>
            <a:xfrm>
              <a:off x="6841227" y="2841840"/>
              <a:ext cx="249522" cy="12603"/>
            </a:xfrm>
            <a:prstGeom prst="rect">
              <a:avLst/>
            </a:prstGeom>
            <a:solidFill>
              <a:srgbClr val="1CABE2">
                <a:alpha val="100000"/>
              </a:srgbClr>
            </a:solidFill>
          </p:spPr>
          <p:txBody>
            <a:bodyPr/>
            <a:lstStyle/>
            <a:p/>
          </p:txBody>
        </p:sp>
        <p:sp>
          <p:nvSpPr>
            <p:cNvPr id="68" name="rc68"/>
            <p:cNvSpPr/>
            <p:nvPr/>
          </p:nvSpPr>
          <p:spPr>
            <a:xfrm>
              <a:off x="7118474" y="2922601"/>
              <a:ext cx="249522" cy="1180095"/>
            </a:xfrm>
            <a:prstGeom prst="rect">
              <a:avLst/>
            </a:prstGeom>
            <a:solidFill>
              <a:srgbClr val="80BD41">
                <a:alpha val="100000"/>
              </a:srgbClr>
            </a:solidFill>
          </p:spPr>
          <p:txBody>
            <a:bodyPr/>
            <a:lstStyle/>
            <a:p/>
          </p:txBody>
        </p:sp>
        <p:sp>
          <p:nvSpPr>
            <p:cNvPr id="69" name="rc69"/>
            <p:cNvSpPr/>
            <p:nvPr/>
          </p:nvSpPr>
          <p:spPr>
            <a:xfrm>
              <a:off x="7118474" y="2910732"/>
              <a:ext cx="249522" cy="11869"/>
            </a:xfrm>
            <a:prstGeom prst="rect">
              <a:avLst/>
            </a:prstGeom>
            <a:solidFill>
              <a:srgbClr val="1CABE2">
                <a:alpha val="100000"/>
              </a:srgbClr>
            </a:solidFill>
          </p:spPr>
          <p:txBody>
            <a:bodyPr/>
            <a:lstStyle/>
            <a:p/>
          </p:txBody>
        </p:sp>
        <p:sp>
          <p:nvSpPr>
            <p:cNvPr id="70" name="rc70"/>
            <p:cNvSpPr/>
            <p:nvPr/>
          </p:nvSpPr>
          <p:spPr>
            <a:xfrm>
              <a:off x="7395722" y="2946708"/>
              <a:ext cx="249522" cy="1155989"/>
            </a:xfrm>
            <a:prstGeom prst="rect">
              <a:avLst/>
            </a:prstGeom>
            <a:solidFill>
              <a:srgbClr val="80BD41">
                <a:alpha val="100000"/>
              </a:srgbClr>
            </a:solidFill>
          </p:spPr>
          <p:txBody>
            <a:bodyPr/>
            <a:lstStyle/>
            <a:p/>
          </p:txBody>
        </p:sp>
        <p:sp>
          <p:nvSpPr>
            <p:cNvPr id="71" name="rc71"/>
            <p:cNvSpPr/>
            <p:nvPr/>
          </p:nvSpPr>
          <p:spPr>
            <a:xfrm>
              <a:off x="7395722" y="2935083"/>
              <a:ext cx="249522" cy="11624"/>
            </a:xfrm>
            <a:prstGeom prst="rect">
              <a:avLst/>
            </a:prstGeom>
            <a:solidFill>
              <a:srgbClr val="1CABE2">
                <a:alpha val="100000"/>
              </a:srgbClr>
            </a:solidFill>
          </p:spPr>
          <p:txBody>
            <a:bodyPr/>
            <a:lstStyle/>
            <a:p/>
          </p:txBody>
        </p:sp>
        <p:sp>
          <p:nvSpPr>
            <p:cNvPr id="72" name="rc72"/>
            <p:cNvSpPr/>
            <p:nvPr/>
          </p:nvSpPr>
          <p:spPr>
            <a:xfrm>
              <a:off x="7672970" y="2944872"/>
              <a:ext cx="249522" cy="1157824"/>
            </a:xfrm>
            <a:prstGeom prst="rect">
              <a:avLst/>
            </a:prstGeom>
            <a:solidFill>
              <a:srgbClr val="80BD41">
                <a:alpha val="100000"/>
              </a:srgbClr>
            </a:solidFill>
          </p:spPr>
          <p:txBody>
            <a:bodyPr/>
            <a:lstStyle/>
            <a:p/>
          </p:txBody>
        </p:sp>
        <p:sp>
          <p:nvSpPr>
            <p:cNvPr id="73" name="rc73"/>
            <p:cNvSpPr/>
            <p:nvPr/>
          </p:nvSpPr>
          <p:spPr>
            <a:xfrm>
              <a:off x="7672970" y="2933125"/>
              <a:ext cx="249522" cy="11747"/>
            </a:xfrm>
            <a:prstGeom prst="rect">
              <a:avLst/>
            </a:prstGeom>
            <a:solidFill>
              <a:srgbClr val="1CABE2">
                <a:alpha val="100000"/>
              </a:srgbClr>
            </a:solidFill>
          </p:spPr>
          <p:txBody>
            <a:bodyPr/>
            <a:lstStyle/>
            <a:p/>
          </p:txBody>
        </p:sp>
        <p:sp>
          <p:nvSpPr>
            <p:cNvPr id="74" name="rc74"/>
            <p:cNvSpPr/>
            <p:nvPr/>
          </p:nvSpPr>
          <p:spPr>
            <a:xfrm>
              <a:off x="7950217" y="2960535"/>
              <a:ext cx="249522" cy="1142161"/>
            </a:xfrm>
            <a:prstGeom prst="rect">
              <a:avLst/>
            </a:prstGeom>
            <a:solidFill>
              <a:srgbClr val="80BD41">
                <a:alpha val="100000"/>
              </a:srgbClr>
            </a:solidFill>
          </p:spPr>
          <p:txBody>
            <a:bodyPr/>
            <a:lstStyle/>
            <a:p/>
          </p:txBody>
        </p:sp>
        <p:sp>
          <p:nvSpPr>
            <p:cNvPr id="75" name="rc75"/>
            <p:cNvSpPr/>
            <p:nvPr/>
          </p:nvSpPr>
          <p:spPr>
            <a:xfrm>
              <a:off x="7950217" y="2949032"/>
              <a:ext cx="249522" cy="11502"/>
            </a:xfrm>
            <a:prstGeom prst="rect">
              <a:avLst/>
            </a:prstGeom>
            <a:solidFill>
              <a:srgbClr val="1CABE2">
                <a:alpha val="100000"/>
              </a:srgbClr>
            </a:solidFill>
          </p:spPr>
          <p:txBody>
            <a:bodyPr/>
            <a:lstStyle/>
            <a:p/>
          </p:txBody>
        </p:sp>
        <p:sp>
          <p:nvSpPr>
            <p:cNvPr id="76" name="pl76"/>
            <p:cNvSpPr/>
            <p:nvPr/>
          </p:nvSpPr>
          <p:spPr>
            <a:xfrm>
              <a:off x="1421035" y="1236556"/>
              <a:ext cx="6653943" cy="289509"/>
            </a:xfrm>
            <a:custGeom>
              <a:avLst/>
              <a:pathLst>
                <a:path w="6653943" h="289509">
                  <a:moveTo>
                    <a:pt x="0" y="28950"/>
                  </a:moveTo>
                  <a:lnTo>
                    <a:pt x="277247" y="0"/>
                  </a:lnTo>
                  <a:lnTo>
                    <a:pt x="554495" y="0"/>
                  </a:lnTo>
                  <a:lnTo>
                    <a:pt x="831742" y="260558"/>
                  </a:lnTo>
                  <a:lnTo>
                    <a:pt x="1108990" y="289509"/>
                  </a:lnTo>
                  <a:lnTo>
                    <a:pt x="1386238" y="0"/>
                  </a:lnTo>
                  <a:lnTo>
                    <a:pt x="1663485" y="28950"/>
                  </a:lnTo>
                  <a:lnTo>
                    <a:pt x="1940733" y="57901"/>
                  </a:lnTo>
                  <a:lnTo>
                    <a:pt x="2217981" y="86852"/>
                  </a:lnTo>
                  <a:lnTo>
                    <a:pt x="2495228" y="28950"/>
                  </a:lnTo>
                  <a:lnTo>
                    <a:pt x="2772476" y="86852"/>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42658" y="223081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88" name="tx88"/>
            <p:cNvSpPr/>
            <p:nvPr/>
          </p:nvSpPr>
          <p:spPr>
            <a:xfrm>
              <a:off x="2728897" y="25106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9" name="tx89"/>
            <p:cNvSpPr/>
            <p:nvPr/>
          </p:nvSpPr>
          <p:spPr>
            <a:xfrm>
              <a:off x="4075958" y="23940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0" name="tx90"/>
            <p:cNvSpPr/>
            <p:nvPr/>
          </p:nvSpPr>
          <p:spPr>
            <a:xfrm>
              <a:off x="5462196" y="2464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1" name="tx91"/>
            <p:cNvSpPr/>
            <p:nvPr/>
          </p:nvSpPr>
          <p:spPr>
            <a:xfrm>
              <a:off x="6571187" y="2646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2" name="tx92"/>
            <p:cNvSpPr/>
            <p:nvPr/>
          </p:nvSpPr>
          <p:spPr>
            <a:xfrm>
              <a:off x="6887611" y="270586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3" name="tx93"/>
            <p:cNvSpPr/>
            <p:nvPr/>
          </p:nvSpPr>
          <p:spPr>
            <a:xfrm>
              <a:off x="7151808" y="2774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4" name="tx94"/>
            <p:cNvSpPr/>
            <p:nvPr/>
          </p:nvSpPr>
          <p:spPr>
            <a:xfrm>
              <a:off x="7429055" y="2799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5" name="tx95"/>
            <p:cNvSpPr/>
            <p:nvPr/>
          </p:nvSpPr>
          <p:spPr>
            <a:xfrm>
              <a:off x="7706303" y="2797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83551" y="28130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97" name="pl97"/>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2164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139.1</a:t>
              </a:r>
            </a:p>
          </p:txBody>
        </p:sp>
        <p:sp>
          <p:nvSpPr>
            <p:cNvPr id="108" name="tx108"/>
            <p:cNvSpPr/>
            <p:nvPr/>
          </p:nvSpPr>
          <p:spPr>
            <a:xfrm>
              <a:off x="1355732" y="23479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9" name="tx109"/>
            <p:cNvSpPr/>
            <p:nvPr/>
          </p:nvSpPr>
          <p:spPr>
            <a:xfrm>
              <a:off x="2689720" y="33468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10" name="tx110"/>
            <p:cNvSpPr/>
            <p:nvPr/>
          </p:nvSpPr>
          <p:spPr>
            <a:xfrm>
              <a:off x="2741971" y="26199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4075958" y="3312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123.4</a:t>
              </a:r>
            </a:p>
          </p:txBody>
        </p:sp>
        <p:sp>
          <p:nvSpPr>
            <p:cNvPr id="112" name="tx112"/>
            <p:cNvSpPr/>
            <p:nvPr/>
          </p:nvSpPr>
          <p:spPr>
            <a:xfrm>
              <a:off x="4128209" y="25263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3" name="tx113"/>
            <p:cNvSpPr/>
            <p:nvPr/>
          </p:nvSpPr>
          <p:spPr>
            <a:xfrm>
              <a:off x="5462196" y="33239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4" name="tx114"/>
            <p:cNvSpPr/>
            <p:nvPr/>
          </p:nvSpPr>
          <p:spPr>
            <a:xfrm>
              <a:off x="5514447" y="25739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5" name="tx115"/>
            <p:cNvSpPr/>
            <p:nvPr/>
          </p:nvSpPr>
          <p:spPr>
            <a:xfrm>
              <a:off x="6571187" y="34143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16" name="tx116"/>
            <p:cNvSpPr/>
            <p:nvPr/>
          </p:nvSpPr>
          <p:spPr>
            <a:xfrm>
              <a:off x="6623438" y="27555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6887611" y="34435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8" name="tx118"/>
            <p:cNvSpPr/>
            <p:nvPr/>
          </p:nvSpPr>
          <p:spPr>
            <a:xfrm>
              <a:off x="6939862" y="281424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9" name="tx119"/>
            <p:cNvSpPr/>
            <p:nvPr/>
          </p:nvSpPr>
          <p:spPr>
            <a:xfrm>
              <a:off x="7151808" y="3477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0" name="tx120"/>
            <p:cNvSpPr/>
            <p:nvPr/>
          </p:nvSpPr>
          <p:spPr>
            <a:xfrm>
              <a:off x="7189677" y="28827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29055" y="3489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2" name="tx122"/>
            <p:cNvSpPr/>
            <p:nvPr/>
          </p:nvSpPr>
          <p:spPr>
            <a:xfrm>
              <a:off x="7466925" y="29069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06303" y="34887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24" name="tx124"/>
            <p:cNvSpPr/>
            <p:nvPr/>
          </p:nvSpPr>
          <p:spPr>
            <a:xfrm>
              <a:off x="7744173" y="29050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983551" y="34965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26" name="tx126"/>
            <p:cNvSpPr/>
            <p:nvPr/>
          </p:nvSpPr>
          <p:spPr>
            <a:xfrm>
              <a:off x="8021420" y="29208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733081" y="34387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655386" y="2826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655386" y="22150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1" name="tx131"/>
            <p:cNvSpPr/>
            <p:nvPr/>
          </p:nvSpPr>
          <p:spPr>
            <a:xfrm>
              <a:off x="655386" y="16032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9914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2000-2024</a:t>
              </a:r>
            </a:p>
          </p:txBody>
        </p:sp>
        <p:sp>
          <p:nvSpPr>
            <p:cNvPr id="158" name="pl158"/>
            <p:cNvSpPr/>
            <p:nvPr/>
          </p:nvSpPr>
          <p:spPr>
            <a:xfrm>
              <a:off x="22106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0393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8679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966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249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9536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78232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508897" cy="167191"/>
            </a:xfrm>
            <a:prstGeom prst="rect">
              <a:avLst/>
            </a:prstGeom>
            <a:solidFill>
              <a:srgbClr val="80BD41">
                <a:alpha val="100000"/>
              </a:srgbClr>
            </a:solidFill>
          </p:spPr>
          <p:txBody>
            <a:bodyPr/>
            <a:lstStyle/>
            <a:p/>
          </p:txBody>
        </p:sp>
        <p:sp>
          <p:nvSpPr>
            <p:cNvPr id="170" name="rc170"/>
            <p:cNvSpPr/>
            <p:nvPr/>
          </p:nvSpPr>
          <p:spPr>
            <a:xfrm>
              <a:off x="7805171" y="5889059"/>
              <a:ext cx="65832" cy="167191"/>
            </a:xfrm>
            <a:prstGeom prst="rect">
              <a:avLst/>
            </a:prstGeom>
            <a:solidFill>
              <a:srgbClr val="1CABE2">
                <a:alpha val="100000"/>
              </a:srgbClr>
            </a:solidFill>
          </p:spPr>
          <p:txBody>
            <a:bodyPr/>
            <a:lstStyle/>
            <a:p/>
          </p:txBody>
        </p:sp>
        <p:sp>
          <p:nvSpPr>
            <p:cNvPr id="171" name="rc171"/>
            <p:cNvSpPr/>
            <p:nvPr/>
          </p:nvSpPr>
          <p:spPr>
            <a:xfrm>
              <a:off x="1296273" y="5680069"/>
              <a:ext cx="5767670" cy="167191"/>
            </a:xfrm>
            <a:prstGeom prst="rect">
              <a:avLst/>
            </a:prstGeom>
            <a:solidFill>
              <a:srgbClr val="80BD41">
                <a:alpha val="100000"/>
              </a:srgbClr>
            </a:solidFill>
          </p:spPr>
          <p:txBody>
            <a:bodyPr/>
            <a:lstStyle/>
            <a:p/>
          </p:txBody>
        </p:sp>
        <p:sp>
          <p:nvSpPr>
            <p:cNvPr id="172" name="rc172"/>
            <p:cNvSpPr/>
            <p:nvPr/>
          </p:nvSpPr>
          <p:spPr>
            <a:xfrm>
              <a:off x="7063944" y="5680069"/>
              <a:ext cx="58517" cy="167191"/>
            </a:xfrm>
            <a:prstGeom prst="rect">
              <a:avLst/>
            </a:prstGeom>
            <a:solidFill>
              <a:srgbClr val="1CABE2">
                <a:alpha val="100000"/>
              </a:srgbClr>
            </a:solidFill>
          </p:spPr>
          <p:txBody>
            <a:bodyPr/>
            <a:lstStyle/>
            <a:p/>
          </p:txBody>
        </p:sp>
        <p:sp>
          <p:nvSpPr>
            <p:cNvPr id="173" name="rc173"/>
            <p:cNvSpPr/>
            <p:nvPr/>
          </p:nvSpPr>
          <p:spPr>
            <a:xfrm>
              <a:off x="1296273" y="5471080"/>
              <a:ext cx="5689646" cy="167191"/>
            </a:xfrm>
            <a:prstGeom prst="rect">
              <a:avLst/>
            </a:prstGeom>
            <a:solidFill>
              <a:srgbClr val="80BD41">
                <a:alpha val="100000"/>
              </a:srgbClr>
            </a:solidFill>
          </p:spPr>
          <p:txBody>
            <a:bodyPr/>
            <a:lstStyle/>
            <a:p/>
          </p:txBody>
        </p:sp>
        <p:sp>
          <p:nvSpPr>
            <p:cNvPr id="174" name="rc174"/>
            <p:cNvSpPr/>
            <p:nvPr/>
          </p:nvSpPr>
          <p:spPr>
            <a:xfrm>
              <a:off x="6985920" y="5471080"/>
              <a:ext cx="57298" cy="167191"/>
            </a:xfrm>
            <a:prstGeom prst="rect">
              <a:avLst/>
            </a:prstGeom>
            <a:solidFill>
              <a:srgbClr val="1CABE2">
                <a:alpha val="100000"/>
              </a:srgbClr>
            </a:solidFill>
          </p:spPr>
          <p:txBody>
            <a:bodyPr/>
            <a:lstStyle/>
            <a:p/>
          </p:txBody>
        </p:sp>
        <p:sp>
          <p:nvSpPr>
            <p:cNvPr id="175" name="tx175"/>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76" name="tx176"/>
            <p:cNvSpPr/>
            <p:nvPr/>
          </p:nvSpPr>
          <p:spPr>
            <a:xfrm>
              <a:off x="730124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95.6</a:t>
              </a:r>
            </a:p>
          </p:txBody>
        </p:sp>
        <p:sp>
          <p:nvSpPr>
            <p:cNvPr id="177" name="tx177"/>
            <p:cNvSpPr/>
            <p:nvPr/>
          </p:nvSpPr>
          <p:spPr>
            <a:xfrm>
              <a:off x="7218040"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78" name="tx178"/>
            <p:cNvSpPr/>
            <p:nvPr/>
          </p:nvSpPr>
          <p:spPr>
            <a:xfrm>
              <a:off x="441508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79" name="tx179"/>
            <p:cNvSpPr/>
            <p:nvPr/>
          </p:nvSpPr>
          <p:spPr>
            <a:xfrm>
              <a:off x="7762738"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0" name="tx180"/>
            <p:cNvSpPr/>
            <p:nvPr/>
          </p:nvSpPr>
          <p:spPr>
            <a:xfrm>
              <a:off x="407461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94.6</a:t>
              </a:r>
            </a:p>
          </p:txBody>
        </p:sp>
        <p:sp>
          <p:nvSpPr>
            <p:cNvPr id="181" name="tx181"/>
            <p:cNvSpPr/>
            <p:nvPr/>
          </p:nvSpPr>
          <p:spPr>
            <a:xfrm>
              <a:off x="703140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3560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83" name="tx183"/>
            <p:cNvSpPr/>
            <p:nvPr/>
          </p:nvSpPr>
          <p:spPr>
            <a:xfrm>
              <a:off x="695277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04726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48759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0" name="tx190"/>
            <p:cNvSpPr/>
            <p:nvPr/>
          </p:nvSpPr>
          <p:spPr>
            <a:xfrm>
              <a:off x="670463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13% compared to in 2019.
The number of surviving infants decreased approximately 13%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Cuba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71396"/>
            </a:xfrm>
            <a:custGeom>
              <a:avLst/>
              <a:pathLst>
                <a:path w="3397293" h="771396">
                  <a:moveTo>
                    <a:pt x="0" y="114281"/>
                  </a:moveTo>
                  <a:lnTo>
                    <a:pt x="141553" y="28570"/>
                  </a:lnTo>
                  <a:lnTo>
                    <a:pt x="283107" y="0"/>
                  </a:lnTo>
                  <a:lnTo>
                    <a:pt x="424661" y="771396"/>
                  </a:lnTo>
                  <a:lnTo>
                    <a:pt x="566215" y="314272"/>
                  </a:lnTo>
                  <a:lnTo>
                    <a:pt x="707769" y="285702"/>
                  </a:lnTo>
                  <a:lnTo>
                    <a:pt x="849323" y="285702"/>
                  </a:lnTo>
                  <a:lnTo>
                    <a:pt x="990877" y="171421"/>
                  </a:lnTo>
                  <a:lnTo>
                    <a:pt x="1132431" y="114281"/>
                  </a:lnTo>
                  <a:lnTo>
                    <a:pt x="1273984" y="85710"/>
                  </a:lnTo>
                  <a:lnTo>
                    <a:pt x="1415538" y="85710"/>
                  </a:lnTo>
                  <a:lnTo>
                    <a:pt x="1557092" y="5714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71396"/>
            </a:xfrm>
            <a:custGeom>
              <a:avLst/>
              <a:pathLst>
                <a:path w="3397293" h="771396">
                  <a:moveTo>
                    <a:pt x="0" y="114281"/>
                  </a:moveTo>
                  <a:lnTo>
                    <a:pt x="141553" y="28570"/>
                  </a:lnTo>
                  <a:lnTo>
                    <a:pt x="283107" y="0"/>
                  </a:lnTo>
                  <a:lnTo>
                    <a:pt x="424661" y="771396"/>
                  </a:lnTo>
                  <a:lnTo>
                    <a:pt x="566215" y="314272"/>
                  </a:lnTo>
                  <a:lnTo>
                    <a:pt x="707769" y="285702"/>
                  </a:lnTo>
                  <a:lnTo>
                    <a:pt x="849323" y="285702"/>
                  </a:lnTo>
                  <a:lnTo>
                    <a:pt x="990877" y="171421"/>
                  </a:lnTo>
                  <a:lnTo>
                    <a:pt x="1132431" y="114281"/>
                  </a:lnTo>
                  <a:lnTo>
                    <a:pt x="1273984" y="85710"/>
                  </a:lnTo>
                  <a:lnTo>
                    <a:pt x="1415538" y="85710"/>
                  </a:lnTo>
                  <a:lnTo>
                    <a:pt x="1557092" y="5714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71396"/>
            </a:xfrm>
            <a:custGeom>
              <a:avLst/>
              <a:pathLst>
                <a:path w="3397293" h="771396">
                  <a:moveTo>
                    <a:pt x="0" y="114281"/>
                  </a:moveTo>
                  <a:lnTo>
                    <a:pt x="141553" y="28570"/>
                  </a:lnTo>
                  <a:lnTo>
                    <a:pt x="283107" y="0"/>
                  </a:lnTo>
                  <a:lnTo>
                    <a:pt x="424661" y="771396"/>
                  </a:lnTo>
                  <a:lnTo>
                    <a:pt x="566215" y="314272"/>
                  </a:lnTo>
                  <a:lnTo>
                    <a:pt x="707769" y="285702"/>
                  </a:lnTo>
                  <a:lnTo>
                    <a:pt x="849323" y="285702"/>
                  </a:lnTo>
                  <a:lnTo>
                    <a:pt x="990877" y="171421"/>
                  </a:lnTo>
                  <a:lnTo>
                    <a:pt x="1132431" y="114281"/>
                  </a:lnTo>
                  <a:lnTo>
                    <a:pt x="1273984" y="85710"/>
                  </a:lnTo>
                  <a:lnTo>
                    <a:pt x="1415538" y="85710"/>
                  </a:lnTo>
                  <a:lnTo>
                    <a:pt x="1557092" y="5714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31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8938" y="471005"/>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Cuba, 2000-2024</a:t>
              </a:r>
            </a:p>
          </p:txBody>
        </p:sp>
        <p:sp>
          <p:nvSpPr>
            <p:cNvPr id="63" name="pl63"/>
            <p:cNvSpPr/>
            <p:nvPr/>
          </p:nvSpPr>
          <p:spPr>
            <a:xfrm>
              <a:off x="5267799" y="3747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97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71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832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95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68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4538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773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891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009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77390"/>
              <a:ext cx="3397293" cy="1588169"/>
            </a:xfrm>
            <a:custGeom>
              <a:avLst/>
              <a:pathLst>
                <a:path w="3397293" h="1588169">
                  <a:moveTo>
                    <a:pt x="0" y="235284"/>
                  </a:moveTo>
                  <a:lnTo>
                    <a:pt x="141553" y="58821"/>
                  </a:lnTo>
                  <a:lnTo>
                    <a:pt x="283107" y="0"/>
                  </a:lnTo>
                  <a:lnTo>
                    <a:pt x="424661" y="1588169"/>
                  </a:lnTo>
                  <a:lnTo>
                    <a:pt x="566215" y="647032"/>
                  </a:lnTo>
                  <a:lnTo>
                    <a:pt x="707769" y="588211"/>
                  </a:lnTo>
                  <a:lnTo>
                    <a:pt x="849323" y="588211"/>
                  </a:lnTo>
                  <a:lnTo>
                    <a:pt x="990877" y="352926"/>
                  </a:lnTo>
                  <a:lnTo>
                    <a:pt x="1132431" y="235284"/>
                  </a:lnTo>
                  <a:lnTo>
                    <a:pt x="1273984" y="176463"/>
                  </a:lnTo>
                  <a:lnTo>
                    <a:pt x="1415538" y="176463"/>
                  </a:lnTo>
                  <a:lnTo>
                    <a:pt x="1557092" y="117642"/>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277390"/>
              <a:ext cx="3397293" cy="823495"/>
            </a:xfrm>
            <a:custGeom>
              <a:avLst/>
              <a:pathLst>
                <a:path w="3397293" h="823495">
                  <a:moveTo>
                    <a:pt x="0" y="823495"/>
                  </a:moveTo>
                  <a:lnTo>
                    <a:pt x="141553" y="823495"/>
                  </a:lnTo>
                  <a:lnTo>
                    <a:pt x="283107" y="823495"/>
                  </a:lnTo>
                  <a:lnTo>
                    <a:pt x="424661" y="705853"/>
                  </a:lnTo>
                  <a:lnTo>
                    <a:pt x="566215" y="588211"/>
                  </a:lnTo>
                  <a:lnTo>
                    <a:pt x="707769" y="529389"/>
                  </a:lnTo>
                  <a:lnTo>
                    <a:pt x="849323" y="470568"/>
                  </a:lnTo>
                  <a:lnTo>
                    <a:pt x="990877" y="470568"/>
                  </a:lnTo>
                  <a:lnTo>
                    <a:pt x="1132431" y="294105"/>
                  </a:lnTo>
                  <a:lnTo>
                    <a:pt x="1273984" y="176463"/>
                  </a:lnTo>
                  <a:lnTo>
                    <a:pt x="1415538" y="176463"/>
                  </a:lnTo>
                  <a:lnTo>
                    <a:pt x="1557092" y="117642"/>
                  </a:lnTo>
                  <a:lnTo>
                    <a:pt x="1698646" y="117642"/>
                  </a:lnTo>
                  <a:lnTo>
                    <a:pt x="1840200" y="176463"/>
                  </a:lnTo>
                  <a:lnTo>
                    <a:pt x="1981754" y="117642"/>
                  </a:lnTo>
                  <a:lnTo>
                    <a:pt x="2123308" y="58821"/>
                  </a:lnTo>
                  <a:lnTo>
                    <a:pt x="2264862" y="0"/>
                  </a:lnTo>
                  <a:lnTo>
                    <a:pt x="2406416" y="0"/>
                  </a:lnTo>
                  <a:lnTo>
                    <a:pt x="2547969" y="0"/>
                  </a:lnTo>
                  <a:lnTo>
                    <a:pt x="2689523" y="0"/>
                  </a:lnTo>
                  <a:lnTo>
                    <a:pt x="2831077" y="176463"/>
                  </a:lnTo>
                  <a:lnTo>
                    <a:pt x="2972631" y="235284"/>
                  </a:lnTo>
                  <a:lnTo>
                    <a:pt x="3114185" y="58821"/>
                  </a:lnTo>
                  <a:lnTo>
                    <a:pt x="3255739" y="117642"/>
                  </a:lnTo>
                  <a:lnTo>
                    <a:pt x="3397293" y="58821"/>
                  </a:lnTo>
                </a:path>
              </a:pathLst>
            </a:custGeom>
            <a:ln w="27101" cap="flat">
              <a:solidFill>
                <a:srgbClr val="80BD41">
                  <a:alpha val="100000"/>
                </a:srgbClr>
              </a:solidFill>
              <a:prstDash val="solid"/>
              <a:round/>
            </a:ln>
          </p:spPr>
          <p:txBody>
            <a:bodyPr/>
            <a:lstStyle/>
            <a:p/>
          </p:txBody>
        </p:sp>
        <p:sp>
          <p:nvSpPr>
            <p:cNvPr id="83" name="pl83"/>
            <p:cNvSpPr/>
            <p:nvPr/>
          </p:nvSpPr>
          <p:spPr>
            <a:xfrm>
              <a:off x="5437664" y="1453895"/>
              <a:ext cx="3397293" cy="1117600"/>
            </a:xfrm>
            <a:custGeom>
              <a:avLst/>
              <a:pathLst>
                <a:path w="3397293" h="1117600">
                  <a:moveTo>
                    <a:pt x="0" y="176463"/>
                  </a:moveTo>
                  <a:lnTo>
                    <a:pt x="141553" y="235284"/>
                  </a:lnTo>
                  <a:lnTo>
                    <a:pt x="283107" y="176463"/>
                  </a:lnTo>
                  <a:lnTo>
                    <a:pt x="424661" y="117642"/>
                  </a:lnTo>
                  <a:lnTo>
                    <a:pt x="566215" y="58821"/>
                  </a:lnTo>
                  <a:lnTo>
                    <a:pt x="707769" y="0"/>
                  </a:lnTo>
                  <a:lnTo>
                    <a:pt x="849323" y="58821"/>
                  </a:lnTo>
                  <a:lnTo>
                    <a:pt x="990877" y="58821"/>
                  </a:lnTo>
                  <a:lnTo>
                    <a:pt x="1132431" y="117642"/>
                  </a:lnTo>
                  <a:lnTo>
                    <a:pt x="1273984" y="0"/>
                  </a:lnTo>
                  <a:lnTo>
                    <a:pt x="1415538" y="58821"/>
                  </a:lnTo>
                  <a:lnTo>
                    <a:pt x="1557092" y="58821"/>
                  </a:lnTo>
                  <a:lnTo>
                    <a:pt x="1698646" y="58821"/>
                  </a:lnTo>
                  <a:lnTo>
                    <a:pt x="1840200" y="235284"/>
                  </a:lnTo>
                  <a:lnTo>
                    <a:pt x="1981754" y="294105"/>
                  </a:lnTo>
                  <a:lnTo>
                    <a:pt x="2123308" y="235284"/>
                  </a:lnTo>
                  <a:lnTo>
                    <a:pt x="2264862" y="294105"/>
                  </a:lnTo>
                  <a:lnTo>
                    <a:pt x="2406416" y="529389"/>
                  </a:lnTo>
                  <a:lnTo>
                    <a:pt x="2547969" y="470568"/>
                  </a:lnTo>
                  <a:lnTo>
                    <a:pt x="2689523" y="823495"/>
                  </a:lnTo>
                  <a:lnTo>
                    <a:pt x="2831077" y="1058779"/>
                  </a:lnTo>
                  <a:lnTo>
                    <a:pt x="2972631" y="1117600"/>
                  </a:lnTo>
                  <a:lnTo>
                    <a:pt x="3114185" y="882316"/>
                  </a:lnTo>
                  <a:lnTo>
                    <a:pt x="3255739" y="647032"/>
                  </a:lnTo>
                  <a:lnTo>
                    <a:pt x="3397293" y="705853"/>
                  </a:lnTo>
                </a:path>
              </a:pathLst>
            </a:custGeom>
            <a:ln w="27101" cap="flat">
              <a:solidFill>
                <a:srgbClr val="961A49">
                  <a:alpha val="100000"/>
                </a:srgbClr>
              </a:solidFill>
              <a:prstDash val="solid"/>
              <a:round/>
            </a:ln>
          </p:spPr>
          <p:txBody>
            <a:bodyPr/>
            <a:lstStyle/>
            <a:p/>
          </p:txBody>
        </p:sp>
        <p:sp>
          <p:nvSpPr>
            <p:cNvPr id="84" name="pl84"/>
            <p:cNvSpPr/>
            <p:nvPr/>
          </p:nvSpPr>
          <p:spPr>
            <a:xfrm>
              <a:off x="5437664" y="227739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77390"/>
              <a:ext cx="3397293" cy="1588169"/>
            </a:xfrm>
            <a:custGeom>
              <a:avLst/>
              <a:pathLst>
                <a:path w="3397293" h="1588169">
                  <a:moveTo>
                    <a:pt x="0" y="235284"/>
                  </a:moveTo>
                  <a:lnTo>
                    <a:pt x="141553" y="58821"/>
                  </a:lnTo>
                  <a:lnTo>
                    <a:pt x="283107" y="0"/>
                  </a:lnTo>
                  <a:lnTo>
                    <a:pt x="424661" y="1588169"/>
                  </a:lnTo>
                  <a:lnTo>
                    <a:pt x="566215" y="647032"/>
                  </a:lnTo>
                  <a:lnTo>
                    <a:pt x="707769" y="588211"/>
                  </a:lnTo>
                  <a:lnTo>
                    <a:pt x="849323" y="588211"/>
                  </a:lnTo>
                  <a:lnTo>
                    <a:pt x="990877" y="352926"/>
                  </a:lnTo>
                  <a:lnTo>
                    <a:pt x="1132431" y="235284"/>
                  </a:lnTo>
                  <a:lnTo>
                    <a:pt x="1273984" y="176463"/>
                  </a:lnTo>
                  <a:lnTo>
                    <a:pt x="1415538" y="176463"/>
                  </a:lnTo>
                  <a:lnTo>
                    <a:pt x="1557092" y="117642"/>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653887"/>
              <a:ext cx="0" cy="858788"/>
            </a:xfrm>
            <a:custGeom>
              <a:avLst/>
              <a:pathLst>
                <a:path w="0" h="858788">
                  <a:moveTo>
                    <a:pt x="0" y="85878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653887"/>
              <a:ext cx="0" cy="1211714"/>
            </a:xfrm>
            <a:custGeom>
              <a:avLst/>
              <a:pathLst>
                <a:path w="0" h="1211714">
                  <a:moveTo>
                    <a:pt x="0" y="12117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653887"/>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653887"/>
              <a:ext cx="0" cy="623503"/>
            </a:xfrm>
            <a:custGeom>
              <a:avLst/>
              <a:pathLst>
                <a:path w="0" h="623503">
                  <a:moveTo>
                    <a:pt x="0" y="62350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653887"/>
              <a:ext cx="0" cy="623503"/>
            </a:xfrm>
            <a:custGeom>
              <a:avLst/>
              <a:pathLst>
                <a:path w="0" h="623503">
                  <a:moveTo>
                    <a:pt x="0" y="62350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653887"/>
              <a:ext cx="0" cy="623503"/>
            </a:xfrm>
            <a:custGeom>
              <a:avLst/>
              <a:pathLst>
                <a:path w="0" h="623503">
                  <a:moveTo>
                    <a:pt x="0" y="62350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653887"/>
              <a:ext cx="0" cy="623503"/>
            </a:xfrm>
            <a:custGeom>
              <a:avLst/>
              <a:pathLst>
                <a:path w="0" h="623503">
                  <a:moveTo>
                    <a:pt x="0" y="62350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77390"/>
              <a:ext cx="3397293" cy="1588169"/>
            </a:xfrm>
            <a:custGeom>
              <a:avLst/>
              <a:pathLst>
                <a:path w="3397293" h="1588169">
                  <a:moveTo>
                    <a:pt x="0" y="235284"/>
                  </a:moveTo>
                  <a:lnTo>
                    <a:pt x="141553" y="58821"/>
                  </a:lnTo>
                  <a:lnTo>
                    <a:pt x="283107" y="0"/>
                  </a:lnTo>
                  <a:lnTo>
                    <a:pt x="424661" y="1588169"/>
                  </a:lnTo>
                  <a:lnTo>
                    <a:pt x="566215" y="647032"/>
                  </a:lnTo>
                  <a:lnTo>
                    <a:pt x="707769" y="588211"/>
                  </a:lnTo>
                  <a:lnTo>
                    <a:pt x="849323" y="588211"/>
                  </a:lnTo>
                  <a:lnTo>
                    <a:pt x="990877" y="352926"/>
                  </a:lnTo>
                  <a:lnTo>
                    <a:pt x="1132431" y="235284"/>
                  </a:lnTo>
                  <a:lnTo>
                    <a:pt x="1273984" y="176463"/>
                  </a:lnTo>
                  <a:lnTo>
                    <a:pt x="1415538" y="176463"/>
                  </a:lnTo>
                  <a:lnTo>
                    <a:pt x="1557092" y="117642"/>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59155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067093" y="158991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805008" y="158986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30827" y="1589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589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589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589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970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1206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4016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134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2252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6370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048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998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998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924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549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66980"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21" name="tx121"/>
            <p:cNvSpPr/>
            <p:nvPr/>
          </p:nvSpPr>
          <p:spPr>
            <a:xfrm>
              <a:off x="70595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2203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350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706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4063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419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5283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884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241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6486947" cy="149993"/>
            </a:xfrm>
            <a:prstGeom prst="rect">
              <a:avLst/>
            </a:prstGeom>
            <a:solidFill>
              <a:srgbClr val="1CABE2">
                <a:alpha val="80000"/>
              </a:srgbClr>
            </a:solidFill>
          </p:spPr>
          <p:txBody>
            <a:bodyPr/>
            <a:lstStyle/>
            <a:p/>
          </p:txBody>
        </p:sp>
        <p:sp>
          <p:nvSpPr>
            <p:cNvPr id="137" name="rc137"/>
            <p:cNvSpPr/>
            <p:nvPr/>
          </p:nvSpPr>
          <p:spPr>
            <a:xfrm>
              <a:off x="1317178" y="5450161"/>
              <a:ext cx="6398735"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119748"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515540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4" name="tx144"/>
            <p:cNvSpPr/>
            <p:nvPr/>
          </p:nvSpPr>
          <p:spPr>
            <a:xfrm>
              <a:off x="719105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Cuba (99%) was 14 percentage points higher than the global average (85%) and 17 percentage points higher than the average across all LACR countries (82%).
National DTP3 coverage was the same as in 2019 (99%).
This equates to &lt;1,000 un- and undervaccinated children in 2024 - the same number of un- and undervaccinated children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Cuba ranked number 27 out of 32 countries for lowest DTP3 coverage (based on tied ranks).
Cuba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99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65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31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96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362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32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198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264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329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39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06100"/>
              <a:ext cx="249522" cy="1600585"/>
            </a:xfrm>
            <a:prstGeom prst="rect">
              <a:avLst/>
            </a:prstGeom>
            <a:solidFill>
              <a:srgbClr val="80BD41">
                <a:alpha val="100000"/>
              </a:srgbClr>
            </a:solidFill>
          </p:spPr>
          <p:txBody>
            <a:bodyPr/>
            <a:lstStyle/>
            <a:p/>
          </p:txBody>
        </p:sp>
        <p:sp>
          <p:nvSpPr>
            <p:cNvPr id="27" name="rc27"/>
            <p:cNvSpPr/>
            <p:nvPr/>
          </p:nvSpPr>
          <p:spPr>
            <a:xfrm>
              <a:off x="1296273" y="2321833"/>
              <a:ext cx="249522" cy="84266"/>
            </a:xfrm>
            <a:prstGeom prst="rect">
              <a:avLst/>
            </a:prstGeom>
            <a:solidFill>
              <a:srgbClr val="1CABE2">
                <a:alpha val="100000"/>
              </a:srgbClr>
            </a:solidFill>
          </p:spPr>
          <p:txBody>
            <a:bodyPr/>
            <a:lstStyle/>
            <a:p/>
          </p:txBody>
        </p:sp>
        <p:sp>
          <p:nvSpPr>
            <p:cNvPr id="28" name="rc28"/>
            <p:cNvSpPr/>
            <p:nvPr/>
          </p:nvSpPr>
          <p:spPr>
            <a:xfrm>
              <a:off x="1573521" y="2405744"/>
              <a:ext cx="249522" cy="1600941"/>
            </a:xfrm>
            <a:prstGeom prst="rect">
              <a:avLst/>
            </a:prstGeom>
            <a:solidFill>
              <a:srgbClr val="80BD41">
                <a:alpha val="100000"/>
              </a:srgbClr>
            </a:solidFill>
          </p:spPr>
          <p:txBody>
            <a:bodyPr/>
            <a:lstStyle/>
            <a:p/>
          </p:txBody>
        </p:sp>
        <p:sp>
          <p:nvSpPr>
            <p:cNvPr id="29" name="rc29"/>
            <p:cNvSpPr/>
            <p:nvPr/>
          </p:nvSpPr>
          <p:spPr>
            <a:xfrm>
              <a:off x="1573521" y="2373105"/>
              <a:ext cx="249522" cy="32638"/>
            </a:xfrm>
            <a:prstGeom prst="rect">
              <a:avLst/>
            </a:prstGeom>
            <a:solidFill>
              <a:srgbClr val="1CABE2">
                <a:alpha val="100000"/>
              </a:srgbClr>
            </a:solidFill>
          </p:spPr>
          <p:txBody>
            <a:bodyPr/>
            <a:lstStyle/>
            <a:p/>
          </p:txBody>
        </p:sp>
        <p:sp>
          <p:nvSpPr>
            <p:cNvPr id="30" name="rc30"/>
            <p:cNvSpPr/>
            <p:nvPr/>
          </p:nvSpPr>
          <p:spPr>
            <a:xfrm>
              <a:off x="1850769" y="2369901"/>
              <a:ext cx="249522" cy="1636783"/>
            </a:xfrm>
            <a:prstGeom prst="rect">
              <a:avLst/>
            </a:prstGeom>
            <a:solidFill>
              <a:srgbClr val="80BD41">
                <a:alpha val="100000"/>
              </a:srgbClr>
            </a:solidFill>
          </p:spPr>
          <p:txBody>
            <a:bodyPr/>
            <a:lstStyle/>
            <a:p/>
          </p:txBody>
        </p:sp>
        <p:sp>
          <p:nvSpPr>
            <p:cNvPr id="31" name="rc31"/>
            <p:cNvSpPr/>
            <p:nvPr/>
          </p:nvSpPr>
          <p:spPr>
            <a:xfrm>
              <a:off x="1850769" y="2353404"/>
              <a:ext cx="249522" cy="16497"/>
            </a:xfrm>
            <a:prstGeom prst="rect">
              <a:avLst/>
            </a:prstGeom>
            <a:solidFill>
              <a:srgbClr val="1CABE2">
                <a:alpha val="100000"/>
              </a:srgbClr>
            </a:solidFill>
          </p:spPr>
          <p:txBody>
            <a:bodyPr/>
            <a:lstStyle/>
            <a:p/>
          </p:txBody>
        </p:sp>
        <p:sp>
          <p:nvSpPr>
            <p:cNvPr id="32" name="rc32"/>
            <p:cNvSpPr/>
            <p:nvPr/>
          </p:nvSpPr>
          <p:spPr>
            <a:xfrm>
              <a:off x="2128016" y="2852592"/>
              <a:ext cx="249522" cy="1154092"/>
            </a:xfrm>
            <a:prstGeom prst="rect">
              <a:avLst/>
            </a:prstGeom>
            <a:solidFill>
              <a:srgbClr val="80BD41">
                <a:alpha val="100000"/>
              </a:srgbClr>
            </a:solidFill>
          </p:spPr>
          <p:txBody>
            <a:bodyPr/>
            <a:lstStyle/>
            <a:p/>
          </p:txBody>
        </p:sp>
        <p:sp>
          <p:nvSpPr>
            <p:cNvPr id="33" name="rc33"/>
            <p:cNvSpPr/>
            <p:nvPr/>
          </p:nvSpPr>
          <p:spPr>
            <a:xfrm>
              <a:off x="2128016" y="2403845"/>
              <a:ext cx="249522" cy="448747"/>
            </a:xfrm>
            <a:prstGeom prst="rect">
              <a:avLst/>
            </a:prstGeom>
            <a:solidFill>
              <a:srgbClr val="1CABE2">
                <a:alpha val="100000"/>
              </a:srgbClr>
            </a:solidFill>
          </p:spPr>
          <p:txBody>
            <a:bodyPr/>
            <a:lstStyle/>
            <a:p/>
          </p:txBody>
        </p:sp>
        <p:sp>
          <p:nvSpPr>
            <p:cNvPr id="34" name="rc34"/>
            <p:cNvSpPr/>
            <p:nvPr/>
          </p:nvSpPr>
          <p:spPr>
            <a:xfrm>
              <a:off x="2405264" y="2691656"/>
              <a:ext cx="249522" cy="1315029"/>
            </a:xfrm>
            <a:prstGeom prst="rect">
              <a:avLst/>
            </a:prstGeom>
            <a:solidFill>
              <a:srgbClr val="80BD41">
                <a:alpha val="100000"/>
              </a:srgbClr>
            </a:solidFill>
          </p:spPr>
          <p:txBody>
            <a:bodyPr/>
            <a:lstStyle/>
            <a:p/>
          </p:txBody>
        </p:sp>
        <p:sp>
          <p:nvSpPr>
            <p:cNvPr id="35" name="rc35"/>
            <p:cNvSpPr/>
            <p:nvPr/>
          </p:nvSpPr>
          <p:spPr>
            <a:xfrm>
              <a:off x="2405264" y="2512323"/>
              <a:ext cx="249522" cy="179332"/>
            </a:xfrm>
            <a:prstGeom prst="rect">
              <a:avLst/>
            </a:prstGeom>
            <a:solidFill>
              <a:srgbClr val="1CABE2">
                <a:alpha val="100000"/>
              </a:srgbClr>
            </a:solidFill>
          </p:spPr>
          <p:txBody>
            <a:bodyPr/>
            <a:lstStyle/>
            <a:p/>
          </p:txBody>
        </p:sp>
        <p:sp>
          <p:nvSpPr>
            <p:cNvPr id="36" name="rc36"/>
            <p:cNvSpPr/>
            <p:nvPr/>
          </p:nvSpPr>
          <p:spPr>
            <a:xfrm>
              <a:off x="2682512" y="2749693"/>
              <a:ext cx="249522" cy="1256992"/>
            </a:xfrm>
            <a:prstGeom prst="rect">
              <a:avLst/>
            </a:prstGeom>
            <a:solidFill>
              <a:srgbClr val="80BD41">
                <a:alpha val="100000"/>
              </a:srgbClr>
            </a:solidFill>
          </p:spPr>
          <p:txBody>
            <a:bodyPr/>
            <a:lstStyle/>
            <a:p/>
          </p:txBody>
        </p:sp>
        <p:sp>
          <p:nvSpPr>
            <p:cNvPr id="37" name="rc37"/>
            <p:cNvSpPr/>
            <p:nvPr/>
          </p:nvSpPr>
          <p:spPr>
            <a:xfrm>
              <a:off x="2682512" y="2594334"/>
              <a:ext cx="249522" cy="155358"/>
            </a:xfrm>
            <a:prstGeom prst="rect">
              <a:avLst/>
            </a:prstGeom>
            <a:solidFill>
              <a:srgbClr val="1CABE2">
                <a:alpha val="100000"/>
              </a:srgbClr>
            </a:solidFill>
          </p:spPr>
          <p:txBody>
            <a:bodyPr/>
            <a:lstStyle/>
            <a:p/>
          </p:txBody>
        </p:sp>
        <p:sp>
          <p:nvSpPr>
            <p:cNvPr id="38" name="rc38"/>
            <p:cNvSpPr/>
            <p:nvPr/>
          </p:nvSpPr>
          <p:spPr>
            <a:xfrm>
              <a:off x="2959759" y="2836095"/>
              <a:ext cx="249522" cy="1170589"/>
            </a:xfrm>
            <a:prstGeom prst="rect">
              <a:avLst/>
            </a:prstGeom>
            <a:solidFill>
              <a:srgbClr val="80BD41">
                <a:alpha val="100000"/>
              </a:srgbClr>
            </a:solidFill>
          </p:spPr>
          <p:txBody>
            <a:bodyPr/>
            <a:lstStyle/>
            <a:p/>
          </p:txBody>
        </p:sp>
        <p:sp>
          <p:nvSpPr>
            <p:cNvPr id="39" name="rc39"/>
            <p:cNvSpPr/>
            <p:nvPr/>
          </p:nvSpPr>
          <p:spPr>
            <a:xfrm>
              <a:off x="2959759" y="2691418"/>
              <a:ext cx="249522" cy="144676"/>
            </a:xfrm>
            <a:prstGeom prst="rect">
              <a:avLst/>
            </a:prstGeom>
            <a:solidFill>
              <a:srgbClr val="1CABE2">
                <a:alpha val="100000"/>
              </a:srgbClr>
            </a:solidFill>
          </p:spPr>
          <p:txBody>
            <a:bodyPr/>
            <a:lstStyle/>
            <a:p/>
          </p:txBody>
        </p:sp>
        <p:sp>
          <p:nvSpPr>
            <p:cNvPr id="40" name="rc40"/>
            <p:cNvSpPr/>
            <p:nvPr/>
          </p:nvSpPr>
          <p:spPr>
            <a:xfrm>
              <a:off x="3237007" y="2764172"/>
              <a:ext cx="249522" cy="1242512"/>
            </a:xfrm>
            <a:prstGeom prst="rect">
              <a:avLst/>
            </a:prstGeom>
            <a:solidFill>
              <a:srgbClr val="80BD41">
                <a:alpha val="100000"/>
              </a:srgbClr>
            </a:solidFill>
          </p:spPr>
          <p:txBody>
            <a:bodyPr/>
            <a:lstStyle/>
            <a:p/>
          </p:txBody>
        </p:sp>
        <p:sp>
          <p:nvSpPr>
            <p:cNvPr id="41" name="rc41"/>
            <p:cNvSpPr/>
            <p:nvPr/>
          </p:nvSpPr>
          <p:spPr>
            <a:xfrm>
              <a:off x="3237007" y="2670648"/>
              <a:ext cx="249522" cy="93523"/>
            </a:xfrm>
            <a:prstGeom prst="rect">
              <a:avLst/>
            </a:prstGeom>
            <a:solidFill>
              <a:srgbClr val="1CABE2">
                <a:alpha val="100000"/>
              </a:srgbClr>
            </a:solidFill>
          </p:spPr>
          <p:txBody>
            <a:bodyPr/>
            <a:lstStyle/>
            <a:p/>
          </p:txBody>
        </p:sp>
        <p:sp>
          <p:nvSpPr>
            <p:cNvPr id="42" name="rc42"/>
            <p:cNvSpPr/>
            <p:nvPr/>
          </p:nvSpPr>
          <p:spPr>
            <a:xfrm>
              <a:off x="3514255" y="2624005"/>
              <a:ext cx="249522" cy="1382679"/>
            </a:xfrm>
            <a:prstGeom prst="rect">
              <a:avLst/>
            </a:prstGeom>
            <a:solidFill>
              <a:srgbClr val="80BD41">
                <a:alpha val="100000"/>
              </a:srgbClr>
            </a:solidFill>
          </p:spPr>
          <p:txBody>
            <a:bodyPr/>
            <a:lstStyle/>
            <a:p/>
          </p:txBody>
        </p:sp>
        <p:sp>
          <p:nvSpPr>
            <p:cNvPr id="43" name="rc43"/>
            <p:cNvSpPr/>
            <p:nvPr/>
          </p:nvSpPr>
          <p:spPr>
            <a:xfrm>
              <a:off x="3514255" y="2551251"/>
              <a:ext cx="249522" cy="72753"/>
            </a:xfrm>
            <a:prstGeom prst="rect">
              <a:avLst/>
            </a:prstGeom>
            <a:solidFill>
              <a:srgbClr val="1CABE2">
                <a:alpha val="100000"/>
              </a:srgbClr>
            </a:solidFill>
          </p:spPr>
          <p:txBody>
            <a:bodyPr/>
            <a:lstStyle/>
            <a:p/>
          </p:txBody>
        </p:sp>
        <p:sp>
          <p:nvSpPr>
            <p:cNvPr id="44" name="rc44"/>
            <p:cNvSpPr/>
            <p:nvPr/>
          </p:nvSpPr>
          <p:spPr>
            <a:xfrm>
              <a:off x="3791502" y="2528820"/>
              <a:ext cx="249522" cy="1477864"/>
            </a:xfrm>
            <a:prstGeom prst="rect">
              <a:avLst/>
            </a:prstGeom>
            <a:solidFill>
              <a:srgbClr val="80BD41">
                <a:alpha val="100000"/>
              </a:srgbClr>
            </a:solidFill>
          </p:spPr>
          <p:txBody>
            <a:bodyPr/>
            <a:lstStyle/>
            <a:p/>
          </p:txBody>
        </p:sp>
        <p:sp>
          <p:nvSpPr>
            <p:cNvPr id="45" name="rc45"/>
            <p:cNvSpPr/>
            <p:nvPr/>
          </p:nvSpPr>
          <p:spPr>
            <a:xfrm>
              <a:off x="3791502" y="2467222"/>
              <a:ext cx="249522" cy="61597"/>
            </a:xfrm>
            <a:prstGeom prst="rect">
              <a:avLst/>
            </a:prstGeom>
            <a:solidFill>
              <a:srgbClr val="1CABE2">
                <a:alpha val="100000"/>
              </a:srgbClr>
            </a:solidFill>
          </p:spPr>
          <p:txBody>
            <a:bodyPr/>
            <a:lstStyle/>
            <a:p/>
          </p:txBody>
        </p:sp>
        <p:sp>
          <p:nvSpPr>
            <p:cNvPr id="46" name="rc46"/>
            <p:cNvSpPr/>
            <p:nvPr/>
          </p:nvSpPr>
          <p:spPr>
            <a:xfrm>
              <a:off x="4068750" y="2542231"/>
              <a:ext cx="249522" cy="1464453"/>
            </a:xfrm>
            <a:prstGeom prst="rect">
              <a:avLst/>
            </a:prstGeom>
            <a:solidFill>
              <a:srgbClr val="80BD41">
                <a:alpha val="100000"/>
              </a:srgbClr>
            </a:solidFill>
          </p:spPr>
          <p:txBody>
            <a:bodyPr/>
            <a:lstStyle/>
            <a:p/>
          </p:txBody>
        </p:sp>
        <p:sp>
          <p:nvSpPr>
            <p:cNvPr id="47" name="rc47"/>
            <p:cNvSpPr/>
            <p:nvPr/>
          </p:nvSpPr>
          <p:spPr>
            <a:xfrm>
              <a:off x="4068750" y="2481227"/>
              <a:ext cx="249522" cy="61004"/>
            </a:xfrm>
            <a:prstGeom prst="rect">
              <a:avLst/>
            </a:prstGeom>
            <a:solidFill>
              <a:srgbClr val="1CABE2">
                <a:alpha val="100000"/>
              </a:srgbClr>
            </a:solidFill>
          </p:spPr>
          <p:txBody>
            <a:bodyPr/>
            <a:lstStyle/>
            <a:p/>
          </p:txBody>
        </p:sp>
        <p:sp>
          <p:nvSpPr>
            <p:cNvPr id="48" name="rc48"/>
            <p:cNvSpPr/>
            <p:nvPr/>
          </p:nvSpPr>
          <p:spPr>
            <a:xfrm>
              <a:off x="4345998" y="2481939"/>
              <a:ext cx="249522" cy="1524745"/>
            </a:xfrm>
            <a:prstGeom prst="rect">
              <a:avLst/>
            </a:prstGeom>
            <a:solidFill>
              <a:srgbClr val="80BD41">
                <a:alpha val="100000"/>
              </a:srgbClr>
            </a:solidFill>
          </p:spPr>
          <p:txBody>
            <a:bodyPr/>
            <a:lstStyle/>
            <a:p/>
          </p:txBody>
        </p:sp>
        <p:sp>
          <p:nvSpPr>
            <p:cNvPr id="49" name="rc49"/>
            <p:cNvSpPr/>
            <p:nvPr/>
          </p:nvSpPr>
          <p:spPr>
            <a:xfrm>
              <a:off x="4345998" y="2434821"/>
              <a:ext cx="249522" cy="47117"/>
            </a:xfrm>
            <a:prstGeom prst="rect">
              <a:avLst/>
            </a:prstGeom>
            <a:solidFill>
              <a:srgbClr val="1CABE2">
                <a:alpha val="100000"/>
              </a:srgbClr>
            </a:solidFill>
          </p:spPr>
          <p:txBody>
            <a:bodyPr/>
            <a:lstStyle/>
            <a:p/>
          </p:txBody>
        </p:sp>
        <p:sp>
          <p:nvSpPr>
            <p:cNvPr id="50" name="rc50"/>
            <p:cNvSpPr/>
            <p:nvPr/>
          </p:nvSpPr>
          <p:spPr>
            <a:xfrm>
              <a:off x="4623245" y="2520275"/>
              <a:ext cx="249522" cy="1486410"/>
            </a:xfrm>
            <a:prstGeom prst="rect">
              <a:avLst/>
            </a:prstGeom>
            <a:solidFill>
              <a:srgbClr val="80BD41">
                <a:alpha val="100000"/>
              </a:srgbClr>
            </a:solidFill>
          </p:spPr>
          <p:txBody>
            <a:bodyPr/>
            <a:lstStyle/>
            <a:p/>
          </p:txBody>
        </p:sp>
        <p:sp>
          <p:nvSpPr>
            <p:cNvPr id="51" name="rc51"/>
            <p:cNvSpPr/>
            <p:nvPr/>
          </p:nvSpPr>
          <p:spPr>
            <a:xfrm>
              <a:off x="4623245" y="2505320"/>
              <a:ext cx="249522" cy="14954"/>
            </a:xfrm>
            <a:prstGeom prst="rect">
              <a:avLst/>
            </a:prstGeom>
            <a:solidFill>
              <a:srgbClr val="1CABE2">
                <a:alpha val="100000"/>
              </a:srgbClr>
            </a:solidFill>
          </p:spPr>
          <p:txBody>
            <a:bodyPr/>
            <a:lstStyle/>
            <a:p/>
          </p:txBody>
        </p:sp>
        <p:sp>
          <p:nvSpPr>
            <p:cNvPr id="52" name="rc52"/>
            <p:cNvSpPr/>
            <p:nvPr/>
          </p:nvSpPr>
          <p:spPr>
            <a:xfrm>
              <a:off x="4900493" y="2532143"/>
              <a:ext cx="249522" cy="1474541"/>
            </a:xfrm>
            <a:prstGeom prst="rect">
              <a:avLst/>
            </a:prstGeom>
            <a:solidFill>
              <a:srgbClr val="80BD41">
                <a:alpha val="100000"/>
              </a:srgbClr>
            </a:solidFill>
          </p:spPr>
          <p:txBody>
            <a:bodyPr/>
            <a:lstStyle/>
            <a:p/>
          </p:txBody>
        </p:sp>
        <p:sp>
          <p:nvSpPr>
            <p:cNvPr id="53" name="rc53"/>
            <p:cNvSpPr/>
            <p:nvPr/>
          </p:nvSpPr>
          <p:spPr>
            <a:xfrm>
              <a:off x="4900493" y="2517308"/>
              <a:ext cx="249522" cy="14835"/>
            </a:xfrm>
            <a:prstGeom prst="rect">
              <a:avLst/>
            </a:prstGeom>
            <a:solidFill>
              <a:srgbClr val="1CABE2">
                <a:alpha val="100000"/>
              </a:srgbClr>
            </a:solidFill>
          </p:spPr>
          <p:txBody>
            <a:bodyPr/>
            <a:lstStyle/>
            <a:p/>
          </p:txBody>
        </p:sp>
        <p:sp>
          <p:nvSpPr>
            <p:cNvPr id="54" name="rc54"/>
            <p:cNvSpPr/>
            <p:nvPr/>
          </p:nvSpPr>
          <p:spPr>
            <a:xfrm>
              <a:off x="5177741" y="2571190"/>
              <a:ext cx="249522" cy="1435494"/>
            </a:xfrm>
            <a:prstGeom prst="rect">
              <a:avLst/>
            </a:prstGeom>
            <a:solidFill>
              <a:srgbClr val="80BD41">
                <a:alpha val="100000"/>
              </a:srgbClr>
            </a:solidFill>
          </p:spPr>
          <p:txBody>
            <a:bodyPr/>
            <a:lstStyle/>
            <a:p/>
          </p:txBody>
        </p:sp>
        <p:sp>
          <p:nvSpPr>
            <p:cNvPr id="55" name="rc55"/>
            <p:cNvSpPr/>
            <p:nvPr/>
          </p:nvSpPr>
          <p:spPr>
            <a:xfrm>
              <a:off x="5177741" y="2556711"/>
              <a:ext cx="249522" cy="14479"/>
            </a:xfrm>
            <a:prstGeom prst="rect">
              <a:avLst/>
            </a:prstGeom>
            <a:solidFill>
              <a:srgbClr val="1CABE2">
                <a:alpha val="100000"/>
              </a:srgbClr>
            </a:solidFill>
          </p:spPr>
          <p:txBody>
            <a:bodyPr/>
            <a:lstStyle/>
            <a:p/>
          </p:txBody>
        </p:sp>
        <p:sp>
          <p:nvSpPr>
            <p:cNvPr id="56" name="rc56"/>
            <p:cNvSpPr/>
            <p:nvPr/>
          </p:nvSpPr>
          <p:spPr>
            <a:xfrm>
              <a:off x="5454988" y="2564069"/>
              <a:ext cx="249522" cy="1442615"/>
            </a:xfrm>
            <a:prstGeom prst="rect">
              <a:avLst/>
            </a:prstGeom>
            <a:solidFill>
              <a:srgbClr val="80BD41">
                <a:alpha val="100000"/>
              </a:srgbClr>
            </a:solidFill>
          </p:spPr>
          <p:txBody>
            <a:bodyPr/>
            <a:lstStyle/>
            <a:p/>
          </p:txBody>
        </p:sp>
        <p:sp>
          <p:nvSpPr>
            <p:cNvPr id="57" name="rc57"/>
            <p:cNvSpPr/>
            <p:nvPr/>
          </p:nvSpPr>
          <p:spPr>
            <a:xfrm>
              <a:off x="5454988" y="2549471"/>
              <a:ext cx="249522" cy="14598"/>
            </a:xfrm>
            <a:prstGeom prst="rect">
              <a:avLst/>
            </a:prstGeom>
            <a:solidFill>
              <a:srgbClr val="1CABE2">
                <a:alpha val="100000"/>
              </a:srgbClr>
            </a:solidFill>
          </p:spPr>
          <p:txBody>
            <a:bodyPr/>
            <a:lstStyle/>
            <a:p/>
          </p:txBody>
        </p:sp>
        <p:sp>
          <p:nvSpPr>
            <p:cNvPr id="58" name="rc58"/>
            <p:cNvSpPr/>
            <p:nvPr/>
          </p:nvSpPr>
          <p:spPr>
            <a:xfrm>
              <a:off x="5732236" y="2649523"/>
              <a:ext cx="249522" cy="1357162"/>
            </a:xfrm>
            <a:prstGeom prst="rect">
              <a:avLst/>
            </a:prstGeom>
            <a:solidFill>
              <a:srgbClr val="80BD41">
                <a:alpha val="100000"/>
              </a:srgbClr>
            </a:solidFill>
          </p:spPr>
          <p:txBody>
            <a:bodyPr/>
            <a:lstStyle/>
            <a:p/>
          </p:txBody>
        </p:sp>
        <p:sp>
          <p:nvSpPr>
            <p:cNvPr id="59" name="rc59"/>
            <p:cNvSpPr/>
            <p:nvPr/>
          </p:nvSpPr>
          <p:spPr>
            <a:xfrm>
              <a:off x="5732236" y="2635755"/>
              <a:ext cx="249522" cy="13767"/>
            </a:xfrm>
            <a:prstGeom prst="rect">
              <a:avLst/>
            </a:prstGeom>
            <a:solidFill>
              <a:srgbClr val="1CABE2">
                <a:alpha val="100000"/>
              </a:srgbClr>
            </a:solidFill>
          </p:spPr>
          <p:txBody>
            <a:bodyPr/>
            <a:lstStyle/>
            <a:p/>
          </p:txBody>
        </p:sp>
        <p:sp>
          <p:nvSpPr>
            <p:cNvPr id="60" name="rc60"/>
            <p:cNvSpPr/>
            <p:nvPr/>
          </p:nvSpPr>
          <p:spPr>
            <a:xfrm>
              <a:off x="6009484" y="2676108"/>
              <a:ext cx="249522" cy="1330576"/>
            </a:xfrm>
            <a:prstGeom prst="rect">
              <a:avLst/>
            </a:prstGeom>
            <a:solidFill>
              <a:srgbClr val="80BD41">
                <a:alpha val="100000"/>
              </a:srgbClr>
            </a:solidFill>
          </p:spPr>
          <p:txBody>
            <a:bodyPr/>
            <a:lstStyle/>
            <a:p/>
          </p:txBody>
        </p:sp>
        <p:sp>
          <p:nvSpPr>
            <p:cNvPr id="61" name="rc61"/>
            <p:cNvSpPr/>
            <p:nvPr/>
          </p:nvSpPr>
          <p:spPr>
            <a:xfrm>
              <a:off x="6009484" y="2662697"/>
              <a:ext cx="249522" cy="13411"/>
            </a:xfrm>
            <a:prstGeom prst="rect">
              <a:avLst/>
            </a:prstGeom>
            <a:solidFill>
              <a:srgbClr val="1CABE2">
                <a:alpha val="100000"/>
              </a:srgbClr>
            </a:solidFill>
          </p:spPr>
          <p:txBody>
            <a:bodyPr/>
            <a:lstStyle/>
            <a:p/>
          </p:txBody>
        </p:sp>
        <p:sp>
          <p:nvSpPr>
            <p:cNvPr id="62" name="rc62"/>
            <p:cNvSpPr/>
            <p:nvPr/>
          </p:nvSpPr>
          <p:spPr>
            <a:xfrm>
              <a:off x="6286731" y="2671242"/>
              <a:ext cx="249522" cy="1335442"/>
            </a:xfrm>
            <a:prstGeom prst="rect">
              <a:avLst/>
            </a:prstGeom>
            <a:solidFill>
              <a:srgbClr val="80BD41">
                <a:alpha val="100000"/>
              </a:srgbClr>
            </a:solidFill>
          </p:spPr>
          <p:txBody>
            <a:bodyPr/>
            <a:lstStyle/>
            <a:p/>
          </p:txBody>
        </p:sp>
        <p:sp>
          <p:nvSpPr>
            <p:cNvPr id="63" name="rc63"/>
            <p:cNvSpPr/>
            <p:nvPr/>
          </p:nvSpPr>
          <p:spPr>
            <a:xfrm>
              <a:off x="6286731" y="2657712"/>
              <a:ext cx="249522" cy="13530"/>
            </a:xfrm>
            <a:prstGeom prst="rect">
              <a:avLst/>
            </a:prstGeom>
            <a:solidFill>
              <a:srgbClr val="1CABE2">
                <a:alpha val="100000"/>
              </a:srgbClr>
            </a:solidFill>
          </p:spPr>
          <p:txBody>
            <a:bodyPr/>
            <a:lstStyle/>
            <a:p/>
          </p:txBody>
        </p:sp>
        <p:sp>
          <p:nvSpPr>
            <p:cNvPr id="64" name="rc64"/>
            <p:cNvSpPr/>
            <p:nvPr/>
          </p:nvSpPr>
          <p:spPr>
            <a:xfrm>
              <a:off x="6563979" y="2739367"/>
              <a:ext cx="249522" cy="1267317"/>
            </a:xfrm>
            <a:prstGeom prst="rect">
              <a:avLst/>
            </a:prstGeom>
            <a:solidFill>
              <a:srgbClr val="80BD41">
                <a:alpha val="100000"/>
              </a:srgbClr>
            </a:solidFill>
          </p:spPr>
          <p:txBody>
            <a:bodyPr/>
            <a:lstStyle/>
            <a:p/>
          </p:txBody>
        </p:sp>
        <p:sp>
          <p:nvSpPr>
            <p:cNvPr id="65" name="rc65"/>
            <p:cNvSpPr/>
            <p:nvPr/>
          </p:nvSpPr>
          <p:spPr>
            <a:xfrm>
              <a:off x="6563979" y="2726549"/>
              <a:ext cx="249522" cy="12817"/>
            </a:xfrm>
            <a:prstGeom prst="rect">
              <a:avLst/>
            </a:prstGeom>
            <a:solidFill>
              <a:srgbClr val="1CABE2">
                <a:alpha val="100000"/>
              </a:srgbClr>
            </a:solidFill>
          </p:spPr>
          <p:txBody>
            <a:bodyPr/>
            <a:lstStyle/>
            <a:p/>
          </p:txBody>
        </p:sp>
        <p:sp>
          <p:nvSpPr>
            <p:cNvPr id="66" name="rc66"/>
            <p:cNvSpPr/>
            <p:nvPr/>
          </p:nvSpPr>
          <p:spPr>
            <a:xfrm>
              <a:off x="6841227" y="2795980"/>
              <a:ext cx="249522" cy="1210705"/>
            </a:xfrm>
            <a:prstGeom prst="rect">
              <a:avLst/>
            </a:prstGeom>
            <a:solidFill>
              <a:srgbClr val="80BD41">
                <a:alpha val="100000"/>
              </a:srgbClr>
            </a:solidFill>
          </p:spPr>
          <p:txBody>
            <a:bodyPr/>
            <a:lstStyle/>
            <a:p/>
          </p:txBody>
        </p:sp>
        <p:sp>
          <p:nvSpPr>
            <p:cNvPr id="67" name="rc67"/>
            <p:cNvSpPr/>
            <p:nvPr/>
          </p:nvSpPr>
          <p:spPr>
            <a:xfrm>
              <a:off x="6841227" y="2783755"/>
              <a:ext cx="249522" cy="12224"/>
            </a:xfrm>
            <a:prstGeom prst="rect">
              <a:avLst/>
            </a:prstGeom>
            <a:solidFill>
              <a:srgbClr val="1CABE2">
                <a:alpha val="100000"/>
              </a:srgbClr>
            </a:solidFill>
          </p:spPr>
          <p:txBody>
            <a:bodyPr/>
            <a:lstStyle/>
            <a:p/>
          </p:txBody>
        </p:sp>
        <p:sp>
          <p:nvSpPr>
            <p:cNvPr id="68" name="rc68"/>
            <p:cNvSpPr/>
            <p:nvPr/>
          </p:nvSpPr>
          <p:spPr>
            <a:xfrm>
              <a:off x="7118474" y="2862087"/>
              <a:ext cx="249522" cy="1144597"/>
            </a:xfrm>
            <a:prstGeom prst="rect">
              <a:avLst/>
            </a:prstGeom>
            <a:solidFill>
              <a:srgbClr val="80BD41">
                <a:alpha val="100000"/>
              </a:srgbClr>
            </a:solidFill>
          </p:spPr>
          <p:txBody>
            <a:bodyPr/>
            <a:lstStyle/>
            <a:p/>
          </p:txBody>
        </p:sp>
        <p:sp>
          <p:nvSpPr>
            <p:cNvPr id="69" name="rc69"/>
            <p:cNvSpPr/>
            <p:nvPr/>
          </p:nvSpPr>
          <p:spPr>
            <a:xfrm>
              <a:off x="7118474" y="2850575"/>
              <a:ext cx="249522" cy="11512"/>
            </a:xfrm>
            <a:prstGeom prst="rect">
              <a:avLst/>
            </a:prstGeom>
            <a:solidFill>
              <a:srgbClr val="1CABE2">
                <a:alpha val="100000"/>
              </a:srgbClr>
            </a:solidFill>
          </p:spPr>
          <p:txBody>
            <a:bodyPr/>
            <a:lstStyle/>
            <a:p/>
          </p:txBody>
        </p:sp>
        <p:sp>
          <p:nvSpPr>
            <p:cNvPr id="70" name="rc70"/>
            <p:cNvSpPr/>
            <p:nvPr/>
          </p:nvSpPr>
          <p:spPr>
            <a:xfrm>
              <a:off x="7395722" y="2885468"/>
              <a:ext cx="249522" cy="1121216"/>
            </a:xfrm>
            <a:prstGeom prst="rect">
              <a:avLst/>
            </a:prstGeom>
            <a:solidFill>
              <a:srgbClr val="80BD41">
                <a:alpha val="100000"/>
              </a:srgbClr>
            </a:solidFill>
          </p:spPr>
          <p:txBody>
            <a:bodyPr/>
            <a:lstStyle/>
            <a:p/>
          </p:txBody>
        </p:sp>
        <p:sp>
          <p:nvSpPr>
            <p:cNvPr id="71" name="rc71"/>
            <p:cNvSpPr/>
            <p:nvPr/>
          </p:nvSpPr>
          <p:spPr>
            <a:xfrm>
              <a:off x="7395722" y="2874193"/>
              <a:ext cx="249522" cy="11275"/>
            </a:xfrm>
            <a:prstGeom prst="rect">
              <a:avLst/>
            </a:prstGeom>
            <a:solidFill>
              <a:srgbClr val="1CABE2">
                <a:alpha val="100000"/>
              </a:srgbClr>
            </a:solidFill>
          </p:spPr>
          <p:txBody>
            <a:bodyPr/>
            <a:lstStyle/>
            <a:p/>
          </p:txBody>
        </p:sp>
        <p:sp>
          <p:nvSpPr>
            <p:cNvPr id="72" name="rc72"/>
            <p:cNvSpPr/>
            <p:nvPr/>
          </p:nvSpPr>
          <p:spPr>
            <a:xfrm>
              <a:off x="7672970" y="2883688"/>
              <a:ext cx="249522" cy="1122996"/>
            </a:xfrm>
            <a:prstGeom prst="rect">
              <a:avLst/>
            </a:prstGeom>
            <a:solidFill>
              <a:srgbClr val="80BD41">
                <a:alpha val="100000"/>
              </a:srgbClr>
            </a:solidFill>
          </p:spPr>
          <p:txBody>
            <a:bodyPr/>
            <a:lstStyle/>
            <a:p/>
          </p:txBody>
        </p:sp>
        <p:sp>
          <p:nvSpPr>
            <p:cNvPr id="73" name="rc73"/>
            <p:cNvSpPr/>
            <p:nvPr/>
          </p:nvSpPr>
          <p:spPr>
            <a:xfrm>
              <a:off x="7672970" y="2872294"/>
              <a:ext cx="249522" cy="11393"/>
            </a:xfrm>
            <a:prstGeom prst="rect">
              <a:avLst/>
            </a:prstGeom>
            <a:solidFill>
              <a:srgbClr val="1CABE2">
                <a:alpha val="100000"/>
              </a:srgbClr>
            </a:solidFill>
          </p:spPr>
          <p:txBody>
            <a:bodyPr/>
            <a:lstStyle/>
            <a:p/>
          </p:txBody>
        </p:sp>
        <p:sp>
          <p:nvSpPr>
            <p:cNvPr id="74" name="rc74"/>
            <p:cNvSpPr/>
            <p:nvPr/>
          </p:nvSpPr>
          <p:spPr>
            <a:xfrm>
              <a:off x="7950217" y="2898880"/>
              <a:ext cx="249522" cy="1107805"/>
            </a:xfrm>
            <a:prstGeom prst="rect">
              <a:avLst/>
            </a:prstGeom>
            <a:solidFill>
              <a:srgbClr val="80BD41">
                <a:alpha val="100000"/>
              </a:srgbClr>
            </a:solidFill>
          </p:spPr>
          <p:txBody>
            <a:bodyPr/>
            <a:lstStyle/>
            <a:p/>
          </p:txBody>
        </p:sp>
        <p:sp>
          <p:nvSpPr>
            <p:cNvPr id="75" name="rc75"/>
            <p:cNvSpPr/>
            <p:nvPr/>
          </p:nvSpPr>
          <p:spPr>
            <a:xfrm>
              <a:off x="7950217" y="2887723"/>
              <a:ext cx="249522" cy="11156"/>
            </a:xfrm>
            <a:prstGeom prst="rect">
              <a:avLst/>
            </a:prstGeom>
            <a:solidFill>
              <a:srgbClr val="1CABE2">
                <a:alpha val="100000"/>
              </a:srgbClr>
            </a:solidFill>
          </p:spPr>
          <p:txBody>
            <a:bodyPr/>
            <a:lstStyle/>
            <a:p/>
          </p:txBody>
        </p:sp>
        <p:sp>
          <p:nvSpPr>
            <p:cNvPr id="76" name="pl76"/>
            <p:cNvSpPr/>
            <p:nvPr/>
          </p:nvSpPr>
          <p:spPr>
            <a:xfrm>
              <a:off x="1421035" y="1226758"/>
              <a:ext cx="6653943" cy="758161"/>
            </a:xfrm>
            <a:custGeom>
              <a:avLst/>
              <a:pathLst>
                <a:path w="6653943" h="758161">
                  <a:moveTo>
                    <a:pt x="0" y="112320"/>
                  </a:moveTo>
                  <a:lnTo>
                    <a:pt x="277247" y="28080"/>
                  </a:lnTo>
                  <a:lnTo>
                    <a:pt x="554495" y="0"/>
                  </a:lnTo>
                  <a:lnTo>
                    <a:pt x="831742" y="758161"/>
                  </a:lnTo>
                  <a:lnTo>
                    <a:pt x="1108990" y="308880"/>
                  </a:lnTo>
                  <a:lnTo>
                    <a:pt x="1386238" y="280800"/>
                  </a:lnTo>
                  <a:lnTo>
                    <a:pt x="1663485" y="280800"/>
                  </a:lnTo>
                  <a:lnTo>
                    <a:pt x="1940733" y="168480"/>
                  </a:lnTo>
                  <a:lnTo>
                    <a:pt x="2217981" y="112320"/>
                  </a:lnTo>
                  <a:lnTo>
                    <a:pt x="2495228" y="84240"/>
                  </a:lnTo>
                  <a:lnTo>
                    <a:pt x="2772476" y="84240"/>
                  </a:lnTo>
                  <a:lnTo>
                    <a:pt x="3049724" y="5616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42658" y="218705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88" name="tx88"/>
            <p:cNvSpPr/>
            <p:nvPr/>
          </p:nvSpPr>
          <p:spPr>
            <a:xfrm>
              <a:off x="2728897" y="24584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9" name="tx89"/>
            <p:cNvSpPr/>
            <p:nvPr/>
          </p:nvSpPr>
          <p:spPr>
            <a:xfrm>
              <a:off x="4075958" y="23453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0" name="tx90"/>
            <p:cNvSpPr/>
            <p:nvPr/>
          </p:nvSpPr>
          <p:spPr>
            <a:xfrm>
              <a:off x="5462196" y="24135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1" name="tx91"/>
            <p:cNvSpPr/>
            <p:nvPr/>
          </p:nvSpPr>
          <p:spPr>
            <a:xfrm>
              <a:off x="6571187" y="25906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2" name="tx92"/>
            <p:cNvSpPr/>
            <p:nvPr/>
          </p:nvSpPr>
          <p:spPr>
            <a:xfrm>
              <a:off x="6887611" y="264778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3" name="tx93"/>
            <p:cNvSpPr/>
            <p:nvPr/>
          </p:nvSpPr>
          <p:spPr>
            <a:xfrm>
              <a:off x="7151808" y="2714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4" name="tx94"/>
            <p:cNvSpPr/>
            <p:nvPr/>
          </p:nvSpPr>
          <p:spPr>
            <a:xfrm>
              <a:off x="7429055" y="27382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5" name="tx95"/>
            <p:cNvSpPr/>
            <p:nvPr/>
          </p:nvSpPr>
          <p:spPr>
            <a:xfrm>
              <a:off x="7706303" y="2736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83551" y="2751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97" name="pl97"/>
            <p:cNvSpPr/>
            <p:nvPr/>
          </p:nvSpPr>
          <p:spPr>
            <a:xfrm>
              <a:off x="142103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1712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134.9</a:t>
              </a:r>
            </a:p>
          </p:txBody>
        </p:sp>
        <p:sp>
          <p:nvSpPr>
            <p:cNvPr id="108" name="tx108"/>
            <p:cNvSpPr/>
            <p:nvPr/>
          </p:nvSpPr>
          <p:spPr>
            <a:xfrm>
              <a:off x="1355732" y="23300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9" name="tx109"/>
            <p:cNvSpPr/>
            <p:nvPr/>
          </p:nvSpPr>
          <p:spPr>
            <a:xfrm>
              <a:off x="2689720" y="3343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105.9</a:t>
              </a:r>
            </a:p>
          </p:txBody>
        </p:sp>
        <p:sp>
          <p:nvSpPr>
            <p:cNvPr id="110" name="tx110"/>
            <p:cNvSpPr/>
            <p:nvPr/>
          </p:nvSpPr>
          <p:spPr>
            <a:xfrm>
              <a:off x="2715845" y="26369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1" name="tx111"/>
            <p:cNvSpPr/>
            <p:nvPr/>
          </p:nvSpPr>
          <p:spPr>
            <a:xfrm>
              <a:off x="4075958" y="32393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123.4</a:t>
              </a:r>
            </a:p>
          </p:txBody>
        </p:sp>
        <p:sp>
          <p:nvSpPr>
            <p:cNvPr id="112" name="tx112"/>
            <p:cNvSpPr/>
            <p:nvPr/>
          </p:nvSpPr>
          <p:spPr>
            <a:xfrm>
              <a:off x="4128209" y="24766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3" name="tx113"/>
            <p:cNvSpPr/>
            <p:nvPr/>
          </p:nvSpPr>
          <p:spPr>
            <a:xfrm>
              <a:off x="5462196" y="32503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4" name="tx114"/>
            <p:cNvSpPr/>
            <p:nvPr/>
          </p:nvSpPr>
          <p:spPr>
            <a:xfrm>
              <a:off x="5514447" y="25228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5" name="tx115"/>
            <p:cNvSpPr/>
            <p:nvPr/>
          </p:nvSpPr>
          <p:spPr>
            <a:xfrm>
              <a:off x="6571187" y="33379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16" name="tx116"/>
            <p:cNvSpPr/>
            <p:nvPr/>
          </p:nvSpPr>
          <p:spPr>
            <a:xfrm>
              <a:off x="6623438" y="26990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6887611" y="336628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8" name="tx118"/>
            <p:cNvSpPr/>
            <p:nvPr/>
          </p:nvSpPr>
          <p:spPr>
            <a:xfrm>
              <a:off x="6939862" y="275596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9" name="tx119"/>
            <p:cNvSpPr/>
            <p:nvPr/>
          </p:nvSpPr>
          <p:spPr>
            <a:xfrm>
              <a:off x="7151808" y="3399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0" name="tx120"/>
            <p:cNvSpPr/>
            <p:nvPr/>
          </p:nvSpPr>
          <p:spPr>
            <a:xfrm>
              <a:off x="7189677" y="28224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29055" y="34110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2" name="tx122"/>
            <p:cNvSpPr/>
            <p:nvPr/>
          </p:nvSpPr>
          <p:spPr>
            <a:xfrm>
              <a:off x="7466925" y="28459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06303" y="3410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24" name="tx124"/>
            <p:cNvSpPr/>
            <p:nvPr/>
          </p:nvSpPr>
          <p:spPr>
            <a:xfrm>
              <a:off x="7744173" y="28440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983551" y="34176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26" name="tx126"/>
            <p:cNvSpPr/>
            <p:nvPr/>
          </p:nvSpPr>
          <p:spPr>
            <a:xfrm>
              <a:off x="8021420" y="28594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733081" y="33611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655386" y="27677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655386" y="21742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1" name="tx131"/>
            <p:cNvSpPr/>
            <p:nvPr/>
          </p:nvSpPr>
          <p:spPr>
            <a:xfrm>
              <a:off x="655386" y="15808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9874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2000-2024</a:t>
              </a:r>
            </a:p>
          </p:txBody>
        </p:sp>
        <p:sp>
          <p:nvSpPr>
            <p:cNvPr id="158" name="pl158"/>
            <p:cNvSpPr/>
            <p:nvPr/>
          </p:nvSpPr>
          <p:spPr>
            <a:xfrm>
              <a:off x="22106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0393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8679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966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249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9536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78232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6508897" cy="162162"/>
            </a:xfrm>
            <a:prstGeom prst="rect">
              <a:avLst/>
            </a:prstGeom>
            <a:solidFill>
              <a:srgbClr val="80BD41">
                <a:alpha val="100000"/>
              </a:srgbClr>
            </a:solidFill>
          </p:spPr>
          <p:txBody>
            <a:bodyPr/>
            <a:lstStyle/>
            <a:p/>
          </p:txBody>
        </p:sp>
        <p:sp>
          <p:nvSpPr>
            <p:cNvPr id="170" name="rc170"/>
            <p:cNvSpPr/>
            <p:nvPr/>
          </p:nvSpPr>
          <p:spPr>
            <a:xfrm>
              <a:off x="7805171" y="5774644"/>
              <a:ext cx="65832" cy="162162"/>
            </a:xfrm>
            <a:prstGeom prst="rect">
              <a:avLst/>
            </a:prstGeom>
            <a:solidFill>
              <a:srgbClr val="1CABE2">
                <a:alpha val="100000"/>
              </a:srgbClr>
            </a:solidFill>
          </p:spPr>
          <p:txBody>
            <a:bodyPr/>
            <a:lstStyle/>
            <a:p/>
          </p:txBody>
        </p:sp>
        <p:sp>
          <p:nvSpPr>
            <p:cNvPr id="171" name="rc171"/>
            <p:cNvSpPr/>
            <p:nvPr/>
          </p:nvSpPr>
          <p:spPr>
            <a:xfrm>
              <a:off x="1296273" y="5571941"/>
              <a:ext cx="5767670" cy="162162"/>
            </a:xfrm>
            <a:prstGeom prst="rect">
              <a:avLst/>
            </a:prstGeom>
            <a:solidFill>
              <a:srgbClr val="80BD41">
                <a:alpha val="100000"/>
              </a:srgbClr>
            </a:solidFill>
          </p:spPr>
          <p:txBody>
            <a:bodyPr/>
            <a:lstStyle/>
            <a:p/>
          </p:txBody>
        </p:sp>
        <p:sp>
          <p:nvSpPr>
            <p:cNvPr id="172" name="rc172"/>
            <p:cNvSpPr/>
            <p:nvPr/>
          </p:nvSpPr>
          <p:spPr>
            <a:xfrm>
              <a:off x="7063944" y="5571941"/>
              <a:ext cx="58517" cy="162162"/>
            </a:xfrm>
            <a:prstGeom prst="rect">
              <a:avLst/>
            </a:prstGeom>
            <a:solidFill>
              <a:srgbClr val="1CABE2">
                <a:alpha val="100000"/>
              </a:srgbClr>
            </a:solidFill>
          </p:spPr>
          <p:txBody>
            <a:bodyPr/>
            <a:lstStyle/>
            <a:p/>
          </p:txBody>
        </p:sp>
        <p:sp>
          <p:nvSpPr>
            <p:cNvPr id="173" name="rc173"/>
            <p:cNvSpPr/>
            <p:nvPr/>
          </p:nvSpPr>
          <p:spPr>
            <a:xfrm>
              <a:off x="1296273" y="5369238"/>
              <a:ext cx="5689646" cy="162162"/>
            </a:xfrm>
            <a:prstGeom prst="rect">
              <a:avLst/>
            </a:prstGeom>
            <a:solidFill>
              <a:srgbClr val="80BD41">
                <a:alpha val="100000"/>
              </a:srgbClr>
            </a:solidFill>
          </p:spPr>
          <p:txBody>
            <a:bodyPr/>
            <a:lstStyle/>
            <a:p/>
          </p:txBody>
        </p:sp>
        <p:sp>
          <p:nvSpPr>
            <p:cNvPr id="174" name="rc174"/>
            <p:cNvSpPr/>
            <p:nvPr/>
          </p:nvSpPr>
          <p:spPr>
            <a:xfrm>
              <a:off x="6985920" y="5369238"/>
              <a:ext cx="57298" cy="162162"/>
            </a:xfrm>
            <a:prstGeom prst="rect">
              <a:avLst/>
            </a:prstGeom>
            <a:solidFill>
              <a:srgbClr val="1CABE2">
                <a:alpha val="100000"/>
              </a:srgbClr>
            </a:solidFill>
          </p:spPr>
          <p:txBody>
            <a:bodyPr/>
            <a:lstStyle/>
            <a:p/>
          </p:txBody>
        </p:sp>
        <p:sp>
          <p:nvSpPr>
            <p:cNvPr id="175" name="tx175"/>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76" name="tx176"/>
            <p:cNvSpPr/>
            <p:nvPr/>
          </p:nvSpPr>
          <p:spPr>
            <a:xfrm>
              <a:off x="730124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95.6</a:t>
              </a:r>
            </a:p>
          </p:txBody>
        </p:sp>
        <p:sp>
          <p:nvSpPr>
            <p:cNvPr id="177" name="tx177"/>
            <p:cNvSpPr/>
            <p:nvPr/>
          </p:nvSpPr>
          <p:spPr>
            <a:xfrm>
              <a:off x="7218040"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78" name="tx178"/>
            <p:cNvSpPr/>
            <p:nvPr/>
          </p:nvSpPr>
          <p:spPr>
            <a:xfrm>
              <a:off x="4415084"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79" name="tx179"/>
            <p:cNvSpPr/>
            <p:nvPr/>
          </p:nvSpPr>
          <p:spPr>
            <a:xfrm>
              <a:off x="7762738"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0" name="tx180"/>
            <p:cNvSpPr/>
            <p:nvPr/>
          </p:nvSpPr>
          <p:spPr>
            <a:xfrm>
              <a:off x="407461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94.6</a:t>
              </a:r>
            </a:p>
          </p:txBody>
        </p:sp>
        <p:sp>
          <p:nvSpPr>
            <p:cNvPr id="181" name="tx181"/>
            <p:cNvSpPr/>
            <p:nvPr/>
          </p:nvSpPr>
          <p:spPr>
            <a:xfrm>
              <a:off x="7031405"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35603"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83" name="tx183"/>
            <p:cNvSpPr/>
            <p:nvPr/>
          </p:nvSpPr>
          <p:spPr>
            <a:xfrm>
              <a:off x="6952771"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047263"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487594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0" name="tx190"/>
            <p:cNvSpPr/>
            <p:nvPr/>
          </p:nvSpPr>
          <p:spPr>
            <a:xfrm>
              <a:off x="670463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decreased 13% compared to in 2019.
The number of surviving infants decreased approximately 13%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996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8566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716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5763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2436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926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7786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16464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5506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93661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797503"/>
              <a:ext cx="249014" cy="209182"/>
            </a:xfrm>
            <a:prstGeom prst="rect">
              <a:avLst/>
            </a:prstGeom>
            <a:solidFill>
              <a:srgbClr val="E2231A">
                <a:alpha val="100000"/>
              </a:srgbClr>
            </a:solidFill>
          </p:spPr>
          <p:txBody>
            <a:bodyPr/>
            <a:lstStyle/>
            <a:p/>
          </p:txBody>
        </p:sp>
        <p:sp>
          <p:nvSpPr>
            <p:cNvPr id="27" name="rc27"/>
            <p:cNvSpPr/>
            <p:nvPr/>
          </p:nvSpPr>
          <p:spPr>
            <a:xfrm>
              <a:off x="1587736" y="3871454"/>
              <a:ext cx="249014" cy="135230"/>
            </a:xfrm>
            <a:prstGeom prst="rect">
              <a:avLst/>
            </a:prstGeom>
            <a:solidFill>
              <a:srgbClr val="E2231A">
                <a:alpha val="100000"/>
              </a:srgbClr>
            </a:solidFill>
          </p:spPr>
          <p:txBody>
            <a:bodyPr/>
            <a:lstStyle/>
            <a:p/>
          </p:txBody>
        </p:sp>
        <p:sp>
          <p:nvSpPr>
            <p:cNvPr id="28" name="rc28"/>
            <p:cNvSpPr/>
            <p:nvPr/>
          </p:nvSpPr>
          <p:spPr>
            <a:xfrm>
              <a:off x="1864419" y="3938259"/>
              <a:ext cx="249014" cy="68425"/>
            </a:xfrm>
            <a:prstGeom prst="rect">
              <a:avLst/>
            </a:prstGeom>
            <a:solidFill>
              <a:srgbClr val="E2231A">
                <a:alpha val="100000"/>
              </a:srgbClr>
            </a:solidFill>
          </p:spPr>
          <p:txBody>
            <a:bodyPr/>
            <a:lstStyle/>
            <a:p/>
          </p:txBody>
        </p:sp>
        <p:sp>
          <p:nvSpPr>
            <p:cNvPr id="29" name="rc29"/>
            <p:cNvSpPr/>
            <p:nvPr/>
          </p:nvSpPr>
          <p:spPr>
            <a:xfrm>
              <a:off x="2141101" y="3973504"/>
              <a:ext cx="249014" cy="33181"/>
            </a:xfrm>
            <a:prstGeom prst="rect">
              <a:avLst/>
            </a:prstGeom>
            <a:solidFill>
              <a:srgbClr val="E2231A">
                <a:alpha val="100000"/>
              </a:srgbClr>
            </a:solidFill>
          </p:spPr>
          <p:txBody>
            <a:bodyPr/>
            <a:lstStyle/>
            <a:p/>
          </p:txBody>
        </p:sp>
        <p:sp>
          <p:nvSpPr>
            <p:cNvPr id="30" name="rc30"/>
            <p:cNvSpPr/>
            <p:nvPr/>
          </p:nvSpPr>
          <p:spPr>
            <a:xfrm>
              <a:off x="2417783" y="3975763"/>
              <a:ext cx="249014" cy="30921"/>
            </a:xfrm>
            <a:prstGeom prst="rect">
              <a:avLst/>
            </a:prstGeom>
            <a:solidFill>
              <a:srgbClr val="E2231A">
                <a:alpha val="100000"/>
              </a:srgbClr>
            </a:solidFill>
          </p:spPr>
          <p:txBody>
            <a:bodyPr/>
            <a:lstStyle/>
            <a:p/>
          </p:txBody>
        </p:sp>
        <p:sp>
          <p:nvSpPr>
            <p:cNvPr id="31" name="rc31"/>
            <p:cNvSpPr/>
            <p:nvPr/>
          </p:nvSpPr>
          <p:spPr>
            <a:xfrm>
              <a:off x="2694466" y="3948231"/>
              <a:ext cx="249014" cy="58454"/>
            </a:xfrm>
            <a:prstGeom prst="rect">
              <a:avLst/>
            </a:prstGeom>
            <a:solidFill>
              <a:srgbClr val="E2231A">
                <a:alpha val="100000"/>
              </a:srgbClr>
            </a:solidFill>
          </p:spPr>
          <p:txBody>
            <a:bodyPr/>
            <a:lstStyle/>
            <a:p/>
          </p:txBody>
        </p:sp>
        <p:sp>
          <p:nvSpPr>
            <p:cNvPr id="32" name="rc32"/>
            <p:cNvSpPr/>
            <p:nvPr/>
          </p:nvSpPr>
          <p:spPr>
            <a:xfrm>
              <a:off x="2971148" y="3897808"/>
              <a:ext cx="249014" cy="108876"/>
            </a:xfrm>
            <a:prstGeom prst="rect">
              <a:avLst/>
            </a:prstGeom>
            <a:solidFill>
              <a:srgbClr val="E2231A">
                <a:alpha val="100000"/>
              </a:srgbClr>
            </a:solidFill>
          </p:spPr>
          <p:txBody>
            <a:bodyPr/>
            <a:lstStyle/>
            <a:p/>
          </p:txBody>
        </p:sp>
        <p:sp>
          <p:nvSpPr>
            <p:cNvPr id="33" name="rc33"/>
            <p:cNvSpPr/>
            <p:nvPr/>
          </p:nvSpPr>
          <p:spPr>
            <a:xfrm>
              <a:off x="3247830" y="3923744"/>
              <a:ext cx="249014" cy="82940"/>
            </a:xfrm>
            <a:prstGeom prst="rect">
              <a:avLst/>
            </a:prstGeom>
            <a:solidFill>
              <a:srgbClr val="E2231A">
                <a:alpha val="100000"/>
              </a:srgbClr>
            </a:solidFill>
          </p:spPr>
          <p:txBody>
            <a:bodyPr/>
            <a:lstStyle/>
            <a:p/>
          </p:txBody>
        </p:sp>
        <p:sp>
          <p:nvSpPr>
            <p:cNvPr id="34" name="rc34"/>
            <p:cNvSpPr/>
            <p:nvPr/>
          </p:nvSpPr>
          <p:spPr>
            <a:xfrm>
              <a:off x="3524513" y="3946438"/>
              <a:ext cx="249014" cy="60247"/>
            </a:xfrm>
            <a:prstGeom prst="rect">
              <a:avLst/>
            </a:prstGeom>
            <a:solidFill>
              <a:srgbClr val="E2231A">
                <a:alpha val="100000"/>
              </a:srgbClr>
            </a:solidFill>
          </p:spPr>
          <p:txBody>
            <a:bodyPr/>
            <a:lstStyle/>
            <a:p/>
          </p:txBody>
        </p:sp>
        <p:sp>
          <p:nvSpPr>
            <p:cNvPr id="35" name="rc35"/>
            <p:cNvSpPr/>
            <p:nvPr/>
          </p:nvSpPr>
          <p:spPr>
            <a:xfrm>
              <a:off x="3801195" y="3974830"/>
              <a:ext cx="249014" cy="31855"/>
            </a:xfrm>
            <a:prstGeom prst="rect">
              <a:avLst/>
            </a:prstGeom>
            <a:solidFill>
              <a:srgbClr val="E2231A">
                <a:alpha val="100000"/>
              </a:srgbClr>
            </a:solidFill>
          </p:spPr>
          <p:txBody>
            <a:bodyPr/>
            <a:lstStyle/>
            <a:p/>
          </p:txBody>
        </p:sp>
        <p:sp>
          <p:nvSpPr>
            <p:cNvPr id="36" name="rc36"/>
            <p:cNvSpPr/>
            <p:nvPr/>
          </p:nvSpPr>
          <p:spPr>
            <a:xfrm>
              <a:off x="4077877" y="3975125"/>
              <a:ext cx="249014" cy="31560"/>
            </a:xfrm>
            <a:prstGeom prst="rect">
              <a:avLst/>
            </a:prstGeom>
            <a:solidFill>
              <a:srgbClr val="E2231A">
                <a:alpha val="100000"/>
              </a:srgbClr>
            </a:solidFill>
          </p:spPr>
          <p:txBody>
            <a:bodyPr/>
            <a:lstStyle/>
            <a:p/>
          </p:txBody>
        </p:sp>
        <p:sp>
          <p:nvSpPr>
            <p:cNvPr id="37" name="rc37"/>
            <p:cNvSpPr/>
            <p:nvPr/>
          </p:nvSpPr>
          <p:spPr>
            <a:xfrm>
              <a:off x="4354560" y="3974167"/>
              <a:ext cx="249014" cy="32518"/>
            </a:xfrm>
            <a:prstGeom prst="rect">
              <a:avLst/>
            </a:prstGeom>
            <a:solidFill>
              <a:srgbClr val="E2231A">
                <a:alpha val="100000"/>
              </a:srgbClr>
            </a:solidFill>
          </p:spPr>
          <p:txBody>
            <a:bodyPr/>
            <a:lstStyle/>
            <a:p/>
          </p:txBody>
        </p:sp>
        <p:sp>
          <p:nvSpPr>
            <p:cNvPr id="38" name="rc38"/>
            <p:cNvSpPr/>
            <p:nvPr/>
          </p:nvSpPr>
          <p:spPr>
            <a:xfrm>
              <a:off x="4631242" y="3975616"/>
              <a:ext cx="249014" cy="31069"/>
            </a:xfrm>
            <a:prstGeom prst="rect">
              <a:avLst/>
            </a:prstGeom>
            <a:solidFill>
              <a:srgbClr val="E2231A">
                <a:alpha val="100000"/>
              </a:srgbClr>
            </a:solidFill>
          </p:spPr>
          <p:txBody>
            <a:bodyPr/>
            <a:lstStyle/>
            <a:p/>
          </p:txBody>
        </p:sp>
        <p:sp>
          <p:nvSpPr>
            <p:cNvPr id="39" name="rc39"/>
            <p:cNvSpPr/>
            <p:nvPr/>
          </p:nvSpPr>
          <p:spPr>
            <a:xfrm>
              <a:off x="4907924" y="3975861"/>
              <a:ext cx="249014" cy="30823"/>
            </a:xfrm>
            <a:prstGeom prst="rect">
              <a:avLst/>
            </a:prstGeom>
            <a:solidFill>
              <a:srgbClr val="E2231A">
                <a:alpha val="100000"/>
              </a:srgbClr>
            </a:solidFill>
          </p:spPr>
          <p:txBody>
            <a:bodyPr/>
            <a:lstStyle/>
            <a:p/>
          </p:txBody>
        </p:sp>
        <p:sp>
          <p:nvSpPr>
            <p:cNvPr id="40" name="rc40"/>
            <p:cNvSpPr/>
            <p:nvPr/>
          </p:nvSpPr>
          <p:spPr>
            <a:xfrm>
              <a:off x="5184607" y="3976672"/>
              <a:ext cx="249014" cy="30012"/>
            </a:xfrm>
            <a:prstGeom prst="rect">
              <a:avLst/>
            </a:prstGeom>
            <a:solidFill>
              <a:srgbClr val="E2231A">
                <a:alpha val="100000"/>
              </a:srgbClr>
            </a:solidFill>
          </p:spPr>
          <p:txBody>
            <a:bodyPr/>
            <a:lstStyle/>
            <a:p/>
          </p:txBody>
        </p:sp>
        <p:sp>
          <p:nvSpPr>
            <p:cNvPr id="41" name="rc41"/>
            <p:cNvSpPr/>
            <p:nvPr/>
          </p:nvSpPr>
          <p:spPr>
            <a:xfrm>
              <a:off x="5461289" y="3976524"/>
              <a:ext cx="249014" cy="30160"/>
            </a:xfrm>
            <a:prstGeom prst="rect">
              <a:avLst/>
            </a:prstGeom>
            <a:solidFill>
              <a:srgbClr val="E2231A">
                <a:alpha val="100000"/>
              </a:srgbClr>
            </a:solidFill>
          </p:spPr>
          <p:txBody>
            <a:bodyPr/>
            <a:lstStyle/>
            <a:p/>
          </p:txBody>
        </p:sp>
        <p:sp>
          <p:nvSpPr>
            <p:cNvPr id="42" name="rc42"/>
            <p:cNvSpPr/>
            <p:nvPr/>
          </p:nvSpPr>
          <p:spPr>
            <a:xfrm>
              <a:off x="5737971" y="3978317"/>
              <a:ext cx="249014" cy="28367"/>
            </a:xfrm>
            <a:prstGeom prst="rect">
              <a:avLst/>
            </a:prstGeom>
            <a:solidFill>
              <a:srgbClr val="E2231A">
                <a:alpha val="100000"/>
              </a:srgbClr>
            </a:solidFill>
          </p:spPr>
          <p:txBody>
            <a:bodyPr/>
            <a:lstStyle/>
            <a:p/>
          </p:txBody>
        </p:sp>
        <p:sp>
          <p:nvSpPr>
            <p:cNvPr id="43" name="rc43"/>
            <p:cNvSpPr/>
            <p:nvPr/>
          </p:nvSpPr>
          <p:spPr>
            <a:xfrm>
              <a:off x="6014654" y="3978882"/>
              <a:ext cx="249014" cy="27802"/>
            </a:xfrm>
            <a:prstGeom prst="rect">
              <a:avLst/>
            </a:prstGeom>
            <a:solidFill>
              <a:srgbClr val="E2231A">
                <a:alpha val="100000"/>
              </a:srgbClr>
            </a:solidFill>
          </p:spPr>
          <p:txBody>
            <a:bodyPr/>
            <a:lstStyle/>
            <a:p/>
          </p:txBody>
        </p:sp>
        <p:sp>
          <p:nvSpPr>
            <p:cNvPr id="44" name="rc44"/>
            <p:cNvSpPr/>
            <p:nvPr/>
          </p:nvSpPr>
          <p:spPr>
            <a:xfrm>
              <a:off x="6291336" y="3978759"/>
              <a:ext cx="249014" cy="27925"/>
            </a:xfrm>
            <a:prstGeom prst="rect">
              <a:avLst/>
            </a:prstGeom>
            <a:solidFill>
              <a:srgbClr val="E2231A">
                <a:alpha val="100000"/>
              </a:srgbClr>
            </a:solidFill>
          </p:spPr>
          <p:txBody>
            <a:bodyPr/>
            <a:lstStyle/>
            <a:p/>
          </p:txBody>
        </p:sp>
        <p:sp>
          <p:nvSpPr>
            <p:cNvPr id="45" name="rc45"/>
            <p:cNvSpPr/>
            <p:nvPr/>
          </p:nvSpPr>
          <p:spPr>
            <a:xfrm>
              <a:off x="6568018" y="3980184"/>
              <a:ext cx="249014" cy="26500"/>
            </a:xfrm>
            <a:prstGeom prst="rect">
              <a:avLst/>
            </a:prstGeom>
            <a:solidFill>
              <a:srgbClr val="E2231A">
                <a:alpha val="100000"/>
              </a:srgbClr>
            </a:solidFill>
          </p:spPr>
          <p:txBody>
            <a:bodyPr/>
            <a:lstStyle/>
            <a:p/>
          </p:txBody>
        </p:sp>
        <p:sp>
          <p:nvSpPr>
            <p:cNvPr id="46" name="rc46"/>
            <p:cNvSpPr/>
            <p:nvPr/>
          </p:nvSpPr>
          <p:spPr>
            <a:xfrm>
              <a:off x="6844701" y="3956066"/>
              <a:ext cx="249014" cy="50619"/>
            </a:xfrm>
            <a:prstGeom prst="rect">
              <a:avLst/>
            </a:prstGeom>
            <a:solidFill>
              <a:srgbClr val="E2231A">
                <a:alpha val="100000"/>
              </a:srgbClr>
            </a:solidFill>
          </p:spPr>
          <p:txBody>
            <a:bodyPr/>
            <a:lstStyle/>
            <a:p/>
          </p:txBody>
        </p:sp>
        <p:sp>
          <p:nvSpPr>
            <p:cNvPr id="47" name="rc47"/>
            <p:cNvSpPr/>
            <p:nvPr/>
          </p:nvSpPr>
          <p:spPr>
            <a:xfrm>
              <a:off x="7121383" y="3982763"/>
              <a:ext cx="249014" cy="23921"/>
            </a:xfrm>
            <a:prstGeom prst="rect">
              <a:avLst/>
            </a:prstGeom>
            <a:solidFill>
              <a:srgbClr val="E2231A">
                <a:alpha val="100000"/>
              </a:srgbClr>
            </a:solidFill>
          </p:spPr>
          <p:txBody>
            <a:bodyPr/>
            <a:lstStyle/>
            <a:p/>
          </p:txBody>
        </p:sp>
        <p:sp>
          <p:nvSpPr>
            <p:cNvPr id="48" name="rc48"/>
            <p:cNvSpPr/>
            <p:nvPr/>
          </p:nvSpPr>
          <p:spPr>
            <a:xfrm>
              <a:off x="7398065" y="3983254"/>
              <a:ext cx="249014" cy="23430"/>
            </a:xfrm>
            <a:prstGeom prst="rect">
              <a:avLst/>
            </a:prstGeom>
            <a:solidFill>
              <a:srgbClr val="E2231A">
                <a:alpha val="100000"/>
              </a:srgbClr>
            </a:solidFill>
          </p:spPr>
          <p:txBody>
            <a:bodyPr/>
            <a:lstStyle/>
            <a:p/>
          </p:txBody>
        </p:sp>
        <p:sp>
          <p:nvSpPr>
            <p:cNvPr id="49" name="rc49"/>
            <p:cNvSpPr/>
            <p:nvPr/>
          </p:nvSpPr>
          <p:spPr>
            <a:xfrm>
              <a:off x="7674748" y="3983205"/>
              <a:ext cx="249014" cy="23479"/>
            </a:xfrm>
            <a:prstGeom prst="rect">
              <a:avLst/>
            </a:prstGeom>
            <a:solidFill>
              <a:srgbClr val="E2231A">
                <a:alpha val="100000"/>
              </a:srgbClr>
            </a:solidFill>
          </p:spPr>
          <p:txBody>
            <a:bodyPr/>
            <a:lstStyle/>
            <a:p/>
          </p:txBody>
        </p:sp>
        <p:sp>
          <p:nvSpPr>
            <p:cNvPr id="50" name="rc50"/>
            <p:cNvSpPr/>
            <p:nvPr/>
          </p:nvSpPr>
          <p:spPr>
            <a:xfrm>
              <a:off x="7951430" y="3983524"/>
              <a:ext cx="249014" cy="23160"/>
            </a:xfrm>
            <a:prstGeom prst="rect">
              <a:avLst/>
            </a:prstGeom>
            <a:solidFill>
              <a:srgbClr val="E2231A">
                <a:alpha val="100000"/>
              </a:srgbClr>
            </a:solidFill>
          </p:spPr>
          <p:txBody>
            <a:bodyPr/>
            <a:lstStyle/>
            <a:p/>
          </p:txBody>
        </p:sp>
        <p:sp>
          <p:nvSpPr>
            <p:cNvPr id="51" name="rc51"/>
            <p:cNvSpPr/>
            <p:nvPr/>
          </p:nvSpPr>
          <p:spPr>
            <a:xfrm>
              <a:off x="2694466" y="2321881"/>
              <a:ext cx="249014" cy="1626349"/>
            </a:xfrm>
            <a:prstGeom prst="rect">
              <a:avLst/>
            </a:prstGeom>
            <a:solidFill>
              <a:srgbClr val="B3B3B3">
                <a:alpha val="100000"/>
              </a:srgbClr>
            </a:solidFill>
          </p:spPr>
          <p:txBody>
            <a:bodyPr/>
            <a:lstStyle/>
            <a:p/>
          </p:txBody>
        </p:sp>
        <p:sp>
          <p:nvSpPr>
            <p:cNvPr id="52" name="rc52"/>
            <p:cNvSpPr/>
            <p:nvPr/>
          </p:nvSpPr>
          <p:spPr>
            <a:xfrm>
              <a:off x="3524513" y="3938210"/>
              <a:ext cx="249014" cy="8227"/>
            </a:xfrm>
            <a:prstGeom prst="rect">
              <a:avLst/>
            </a:prstGeom>
            <a:solidFill>
              <a:srgbClr val="B3B3B3">
                <a:alpha val="100000"/>
              </a:srgbClr>
            </a:solidFill>
          </p:spPr>
          <p:txBody>
            <a:bodyPr/>
            <a:lstStyle/>
            <a:p/>
          </p:txBody>
        </p:sp>
        <p:sp>
          <p:nvSpPr>
            <p:cNvPr id="53" name="rc53"/>
            <p:cNvSpPr/>
            <p:nvPr/>
          </p:nvSpPr>
          <p:spPr>
            <a:xfrm>
              <a:off x="3801195" y="3840091"/>
              <a:ext cx="249014" cy="134739"/>
            </a:xfrm>
            <a:prstGeom prst="rect">
              <a:avLst/>
            </a:prstGeom>
            <a:solidFill>
              <a:srgbClr val="B3B3B3">
                <a:alpha val="100000"/>
              </a:srgbClr>
            </a:solidFill>
          </p:spPr>
          <p:txBody>
            <a:bodyPr/>
            <a:lstStyle/>
            <a:p/>
          </p:txBody>
        </p:sp>
        <p:sp>
          <p:nvSpPr>
            <p:cNvPr id="54" name="rc54"/>
            <p:cNvSpPr/>
            <p:nvPr/>
          </p:nvSpPr>
          <p:spPr>
            <a:xfrm>
              <a:off x="4077877" y="3942950"/>
              <a:ext cx="249014" cy="32174"/>
            </a:xfrm>
            <a:prstGeom prst="rect">
              <a:avLst/>
            </a:prstGeom>
            <a:solidFill>
              <a:srgbClr val="B3B3B3">
                <a:alpha val="100000"/>
              </a:srgbClr>
            </a:solidFill>
          </p:spPr>
          <p:txBody>
            <a:bodyPr/>
            <a:lstStyle/>
            <a:p/>
          </p:txBody>
        </p:sp>
        <p:sp>
          <p:nvSpPr>
            <p:cNvPr id="55" name="rc55"/>
            <p:cNvSpPr/>
            <p:nvPr/>
          </p:nvSpPr>
          <p:spPr>
            <a:xfrm>
              <a:off x="4354560" y="3856866"/>
              <a:ext cx="249014" cy="117301"/>
            </a:xfrm>
            <a:prstGeom prst="rect">
              <a:avLst/>
            </a:prstGeom>
            <a:solidFill>
              <a:srgbClr val="B3B3B3">
                <a:alpha val="100000"/>
              </a:srgbClr>
            </a:solidFill>
          </p:spPr>
          <p:txBody>
            <a:bodyPr/>
            <a:lstStyle/>
            <a:p/>
          </p:txBody>
        </p:sp>
        <p:sp>
          <p:nvSpPr>
            <p:cNvPr id="56" name="rc56"/>
            <p:cNvSpPr/>
            <p:nvPr/>
          </p:nvSpPr>
          <p:spPr>
            <a:xfrm>
              <a:off x="4631242" y="3892748"/>
              <a:ext cx="249014" cy="82867"/>
            </a:xfrm>
            <a:prstGeom prst="rect">
              <a:avLst/>
            </a:prstGeom>
            <a:solidFill>
              <a:srgbClr val="B3B3B3">
                <a:alpha val="100000"/>
              </a:srgbClr>
            </a:solidFill>
          </p:spPr>
          <p:txBody>
            <a:bodyPr/>
            <a:lstStyle/>
            <a:p/>
          </p:txBody>
        </p:sp>
        <p:sp>
          <p:nvSpPr>
            <p:cNvPr id="57" name="rc57"/>
            <p:cNvSpPr/>
            <p:nvPr/>
          </p:nvSpPr>
          <p:spPr>
            <a:xfrm>
              <a:off x="4907924" y="3922147"/>
              <a:ext cx="249014" cy="53713"/>
            </a:xfrm>
            <a:prstGeom prst="rect">
              <a:avLst/>
            </a:prstGeom>
            <a:solidFill>
              <a:srgbClr val="B3B3B3">
                <a:alpha val="100000"/>
              </a:srgbClr>
            </a:solidFill>
          </p:spPr>
          <p:txBody>
            <a:bodyPr/>
            <a:lstStyle/>
            <a:p/>
          </p:txBody>
        </p:sp>
        <p:sp>
          <p:nvSpPr>
            <p:cNvPr id="58" name="rc58"/>
            <p:cNvSpPr/>
            <p:nvPr/>
          </p:nvSpPr>
          <p:spPr>
            <a:xfrm>
              <a:off x="5184607" y="3948845"/>
              <a:ext cx="249014" cy="27827"/>
            </a:xfrm>
            <a:prstGeom prst="rect">
              <a:avLst/>
            </a:prstGeom>
            <a:solidFill>
              <a:srgbClr val="B3B3B3">
                <a:alpha val="100000"/>
              </a:srgbClr>
            </a:solidFill>
          </p:spPr>
          <p:txBody>
            <a:bodyPr/>
            <a:lstStyle/>
            <a:p/>
          </p:txBody>
        </p:sp>
        <p:sp>
          <p:nvSpPr>
            <p:cNvPr id="59" name="rc59"/>
            <p:cNvSpPr/>
            <p:nvPr/>
          </p:nvSpPr>
          <p:spPr>
            <a:xfrm>
              <a:off x="5737971" y="3975837"/>
              <a:ext cx="249014" cy="2480"/>
            </a:xfrm>
            <a:prstGeom prst="rect">
              <a:avLst/>
            </a:prstGeom>
            <a:solidFill>
              <a:srgbClr val="B3B3B3">
                <a:alpha val="100000"/>
              </a:srgbClr>
            </a:solidFill>
          </p:spPr>
          <p:txBody>
            <a:bodyPr/>
            <a:lstStyle/>
            <a:p/>
          </p:txBody>
        </p:sp>
        <p:sp>
          <p:nvSpPr>
            <p:cNvPr id="60" name="rc60"/>
            <p:cNvSpPr/>
            <p:nvPr/>
          </p:nvSpPr>
          <p:spPr>
            <a:xfrm>
              <a:off x="6014654" y="3975272"/>
              <a:ext cx="249014" cy="3610"/>
            </a:xfrm>
            <a:prstGeom prst="rect">
              <a:avLst/>
            </a:prstGeom>
            <a:solidFill>
              <a:srgbClr val="B3B3B3">
                <a:alpha val="100000"/>
              </a:srgbClr>
            </a:solidFill>
          </p:spPr>
          <p:txBody>
            <a:bodyPr/>
            <a:lstStyle/>
            <a:p/>
          </p:txBody>
        </p:sp>
        <p:sp>
          <p:nvSpPr>
            <p:cNvPr id="61" name="rc61"/>
            <p:cNvSpPr/>
            <p:nvPr/>
          </p:nvSpPr>
          <p:spPr>
            <a:xfrm>
              <a:off x="6291336" y="3975616"/>
              <a:ext cx="249014" cy="3143"/>
            </a:xfrm>
            <a:prstGeom prst="rect">
              <a:avLst/>
            </a:prstGeom>
            <a:solidFill>
              <a:srgbClr val="B3B3B3">
                <a:alpha val="100000"/>
              </a:srgbClr>
            </a:solidFill>
          </p:spPr>
          <p:txBody>
            <a:bodyPr/>
            <a:lstStyle/>
            <a:p/>
          </p:txBody>
        </p:sp>
        <p:sp>
          <p:nvSpPr>
            <p:cNvPr id="62" name="rc62"/>
            <p:cNvSpPr/>
            <p:nvPr/>
          </p:nvSpPr>
          <p:spPr>
            <a:xfrm>
              <a:off x="6568018" y="3976353"/>
              <a:ext cx="249014" cy="3831"/>
            </a:xfrm>
            <a:prstGeom prst="rect">
              <a:avLst/>
            </a:prstGeom>
            <a:solidFill>
              <a:srgbClr val="B3B3B3">
                <a:alpha val="100000"/>
              </a:srgbClr>
            </a:solidFill>
          </p:spPr>
          <p:txBody>
            <a:bodyPr/>
            <a:lstStyle/>
            <a:p/>
          </p:txBody>
        </p:sp>
        <p:sp>
          <p:nvSpPr>
            <p:cNvPr id="63" name="rc63"/>
            <p:cNvSpPr/>
            <p:nvPr/>
          </p:nvSpPr>
          <p:spPr>
            <a:xfrm>
              <a:off x="7121383" y="3977114"/>
              <a:ext cx="249014" cy="5648"/>
            </a:xfrm>
            <a:prstGeom prst="rect">
              <a:avLst/>
            </a:prstGeom>
            <a:solidFill>
              <a:srgbClr val="B3B3B3">
                <a:alpha val="100000"/>
              </a:srgbClr>
            </a:solidFill>
          </p:spPr>
          <p:txBody>
            <a:bodyPr/>
            <a:lstStyle/>
            <a:p/>
          </p:txBody>
        </p:sp>
        <p:sp>
          <p:nvSpPr>
            <p:cNvPr id="64" name="rc64"/>
            <p:cNvSpPr/>
            <p:nvPr/>
          </p:nvSpPr>
          <p:spPr>
            <a:xfrm>
              <a:off x="7398065" y="3977875"/>
              <a:ext cx="249014" cy="5378"/>
            </a:xfrm>
            <a:prstGeom prst="rect">
              <a:avLst/>
            </a:prstGeom>
            <a:solidFill>
              <a:srgbClr val="B3B3B3">
                <a:alpha val="100000"/>
              </a:srgbClr>
            </a:solidFill>
          </p:spPr>
          <p:txBody>
            <a:bodyPr/>
            <a:lstStyle/>
            <a:p/>
          </p:txBody>
        </p:sp>
        <p:sp>
          <p:nvSpPr>
            <p:cNvPr id="65" name="rc65"/>
            <p:cNvSpPr/>
            <p:nvPr/>
          </p:nvSpPr>
          <p:spPr>
            <a:xfrm>
              <a:off x="7674748" y="3979030"/>
              <a:ext cx="249014" cy="4175"/>
            </a:xfrm>
            <a:prstGeom prst="rect">
              <a:avLst/>
            </a:prstGeom>
            <a:solidFill>
              <a:srgbClr val="B3B3B3">
                <a:alpha val="100000"/>
              </a:srgbClr>
            </a:solidFill>
          </p:spPr>
          <p:txBody>
            <a:bodyPr/>
            <a:lstStyle/>
            <a:p/>
          </p:txBody>
        </p:sp>
        <p:sp>
          <p:nvSpPr>
            <p:cNvPr id="66" name="rc66"/>
            <p:cNvSpPr/>
            <p:nvPr/>
          </p:nvSpPr>
          <p:spPr>
            <a:xfrm>
              <a:off x="7951430" y="3979275"/>
              <a:ext cx="249014" cy="4248"/>
            </a:xfrm>
            <a:prstGeom prst="rect">
              <a:avLst/>
            </a:prstGeom>
            <a:solidFill>
              <a:srgbClr val="B3B3B3">
                <a:alpha val="100000"/>
              </a:srgbClr>
            </a:solidFill>
          </p:spPr>
          <p:txBody>
            <a:bodyPr/>
            <a:lstStyle/>
            <a:p/>
          </p:txBody>
        </p:sp>
        <p:sp>
          <p:nvSpPr>
            <p:cNvPr id="67" name="pl67"/>
            <p:cNvSpPr/>
            <p:nvPr/>
          </p:nvSpPr>
          <p:spPr>
            <a:xfrm>
              <a:off x="1435561" y="1226758"/>
              <a:ext cx="6640376" cy="140400"/>
            </a:xfrm>
            <a:custGeom>
              <a:avLst/>
              <a:pathLst>
                <a:path w="6640376" h="140400">
                  <a:moveTo>
                    <a:pt x="0" y="140400"/>
                  </a:moveTo>
                  <a:lnTo>
                    <a:pt x="276682" y="84240"/>
                  </a:lnTo>
                  <a:lnTo>
                    <a:pt x="553364" y="28080"/>
                  </a:lnTo>
                  <a:lnTo>
                    <a:pt x="830047" y="0"/>
                  </a:lnTo>
                  <a:lnTo>
                    <a:pt x="1106729" y="0"/>
                  </a:lnTo>
                  <a:lnTo>
                    <a:pt x="1383411" y="28080"/>
                  </a:lnTo>
                  <a:lnTo>
                    <a:pt x="1660094" y="84240"/>
                  </a:lnTo>
                  <a:lnTo>
                    <a:pt x="1936776" y="56160"/>
                  </a:lnTo>
                  <a:lnTo>
                    <a:pt x="2213458" y="2808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28080"/>
                  </a:lnTo>
                  <a:lnTo>
                    <a:pt x="5810329" y="0"/>
                  </a:lnTo>
                  <a:lnTo>
                    <a:pt x="6087011" y="0"/>
                  </a:lnTo>
                  <a:lnTo>
                    <a:pt x="6363693" y="0"/>
                  </a:lnTo>
                  <a:lnTo>
                    <a:pt x="6640376" y="0"/>
                  </a:lnTo>
                </a:path>
              </a:pathLst>
            </a:custGeom>
            <a:ln w="27101" cap="flat">
              <a:solidFill>
                <a:srgbClr val="0058AB">
                  <a:alpha val="100000"/>
                </a:srgbClr>
              </a:solidFill>
              <a:prstDash val="solid"/>
              <a:round/>
            </a:ln>
          </p:spPr>
          <p:txBody>
            <a:bodyPr/>
            <a:lstStyle/>
            <a:p/>
          </p:txBody>
        </p:sp>
        <p:sp>
          <p:nvSpPr>
            <p:cNvPr id="68" name="pl68"/>
            <p:cNvSpPr/>
            <p:nvPr/>
          </p:nvSpPr>
          <p:spPr>
            <a:xfrm>
              <a:off x="2818973" y="1226758"/>
              <a:ext cx="5256964" cy="1291682"/>
            </a:xfrm>
            <a:custGeom>
              <a:avLst/>
              <a:pathLst>
                <a:path w="5256964" h="1291682">
                  <a:moveTo>
                    <a:pt x="0" y="1291682"/>
                  </a:moveTo>
                  <a:lnTo>
                    <a:pt x="276682" y="56160"/>
                  </a:lnTo>
                  <a:lnTo>
                    <a:pt x="553364" y="0"/>
                  </a:lnTo>
                  <a:lnTo>
                    <a:pt x="830047" y="28080"/>
                  </a:lnTo>
                  <a:lnTo>
                    <a:pt x="1106729" y="112320"/>
                  </a:lnTo>
                  <a:lnTo>
                    <a:pt x="1383411" y="28080"/>
                  </a:lnTo>
                  <a:lnTo>
                    <a:pt x="1660094" y="112320"/>
                  </a:lnTo>
                  <a:lnTo>
                    <a:pt x="1936776" y="84240"/>
                  </a:lnTo>
                  <a:lnTo>
                    <a:pt x="2213458" y="56160"/>
                  </a:lnTo>
                  <a:lnTo>
                    <a:pt x="2490141" y="2808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path>
              </a:pathLst>
            </a:custGeom>
            <a:ln w="27101" cap="flat">
              <a:solidFill>
                <a:srgbClr val="333333">
                  <a:alpha val="100000"/>
                </a:srgbClr>
              </a:solidFill>
              <a:prstDash val="solid"/>
              <a:round/>
            </a:ln>
          </p:spPr>
          <p:txBody>
            <a:bodyPr/>
            <a:lstStyle/>
            <a:p/>
          </p:txBody>
        </p:sp>
        <p:sp>
          <p:nvSpPr>
            <p:cNvPr id="69" name="tx69"/>
            <p:cNvSpPr/>
            <p:nvPr/>
          </p:nvSpPr>
          <p:spPr>
            <a:xfrm>
              <a:off x="662218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0" name="tx70"/>
            <p:cNvSpPr/>
            <p:nvPr/>
          </p:nvSpPr>
          <p:spPr>
            <a:xfrm>
              <a:off x="689887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1" name="tx71"/>
            <p:cNvSpPr/>
            <p:nvPr/>
          </p:nvSpPr>
          <p:spPr>
            <a:xfrm>
              <a:off x="717555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2" name="tx72"/>
            <p:cNvSpPr/>
            <p:nvPr/>
          </p:nvSpPr>
          <p:spPr>
            <a:xfrm>
              <a:off x="7452234"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3" name="tx73"/>
            <p:cNvSpPr/>
            <p:nvPr/>
          </p:nvSpPr>
          <p:spPr>
            <a:xfrm>
              <a:off x="772891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4" name="tx74"/>
            <p:cNvSpPr/>
            <p:nvPr/>
          </p:nvSpPr>
          <p:spPr>
            <a:xfrm>
              <a:off x="8005599"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5" name="tx75"/>
            <p:cNvSpPr/>
            <p:nvPr/>
          </p:nvSpPr>
          <p:spPr>
            <a:xfrm>
              <a:off x="662218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6" name="tx76"/>
            <p:cNvSpPr/>
            <p:nvPr/>
          </p:nvSpPr>
          <p:spPr>
            <a:xfrm>
              <a:off x="689887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7" name="tx77"/>
            <p:cNvSpPr/>
            <p:nvPr/>
          </p:nvSpPr>
          <p:spPr>
            <a:xfrm>
              <a:off x="717555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8" name="tx78"/>
            <p:cNvSpPr/>
            <p:nvPr/>
          </p:nvSpPr>
          <p:spPr>
            <a:xfrm>
              <a:off x="7452234"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9" name="tx79"/>
            <p:cNvSpPr/>
            <p:nvPr/>
          </p:nvSpPr>
          <p:spPr>
            <a:xfrm>
              <a:off x="772891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0" name="tx80"/>
            <p:cNvSpPr/>
            <p:nvPr/>
          </p:nvSpPr>
          <p:spPr>
            <a:xfrm>
              <a:off x="8005599"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1" name="tx81"/>
            <p:cNvSpPr/>
            <p:nvPr/>
          </p:nvSpPr>
          <p:spPr>
            <a:xfrm>
              <a:off x="1360212" y="38616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2" name="tx82"/>
            <p:cNvSpPr/>
            <p:nvPr/>
          </p:nvSpPr>
          <p:spPr>
            <a:xfrm>
              <a:off x="2743624" y="39383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3" name="tx83"/>
            <p:cNvSpPr/>
            <p:nvPr/>
          </p:nvSpPr>
          <p:spPr>
            <a:xfrm>
              <a:off x="4127035" y="39504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4" name="tx84"/>
            <p:cNvSpPr/>
            <p:nvPr/>
          </p:nvSpPr>
          <p:spPr>
            <a:xfrm>
              <a:off x="5510447" y="39524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5" name="tx85"/>
            <p:cNvSpPr/>
            <p:nvPr/>
          </p:nvSpPr>
          <p:spPr>
            <a:xfrm>
              <a:off x="6617176" y="39543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6" name="tx86"/>
            <p:cNvSpPr/>
            <p:nvPr/>
          </p:nvSpPr>
          <p:spPr>
            <a:xfrm>
              <a:off x="6893859" y="39422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7" name="tx87"/>
            <p:cNvSpPr/>
            <p:nvPr/>
          </p:nvSpPr>
          <p:spPr>
            <a:xfrm>
              <a:off x="2713479" y="309461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66.2</a:t>
              </a:r>
            </a:p>
          </p:txBody>
        </p:sp>
        <p:sp>
          <p:nvSpPr>
            <p:cNvPr id="88" name="tx88"/>
            <p:cNvSpPr/>
            <p:nvPr/>
          </p:nvSpPr>
          <p:spPr>
            <a:xfrm>
              <a:off x="4127035" y="39185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9" name="tx89"/>
            <p:cNvSpPr/>
            <p:nvPr/>
          </p:nvSpPr>
          <p:spPr>
            <a:xfrm>
              <a:off x="2724028"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68.6</a:t>
              </a:r>
            </a:p>
          </p:txBody>
        </p:sp>
        <p:sp>
          <p:nvSpPr>
            <p:cNvPr id="90" name="tx90"/>
            <p:cNvSpPr/>
            <p:nvPr/>
          </p:nvSpPr>
          <p:spPr>
            <a:xfrm>
              <a:off x="4134570" y="383671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91" name="tx91"/>
            <p:cNvSpPr/>
            <p:nvPr/>
          </p:nvSpPr>
          <p:spPr>
            <a:xfrm>
              <a:off x="6624711" y="387130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2" name="tx92"/>
            <p:cNvSpPr/>
            <p:nvPr/>
          </p:nvSpPr>
          <p:spPr>
            <a:xfrm>
              <a:off x="7178076" y="387207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3" name="tx93"/>
            <p:cNvSpPr/>
            <p:nvPr/>
          </p:nvSpPr>
          <p:spPr>
            <a:xfrm>
              <a:off x="7454758" y="387283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4" name="tx94"/>
            <p:cNvSpPr/>
            <p:nvPr/>
          </p:nvSpPr>
          <p:spPr>
            <a:xfrm>
              <a:off x="7731441" y="387398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5" name="tx95"/>
            <p:cNvSpPr/>
            <p:nvPr/>
          </p:nvSpPr>
          <p:spPr>
            <a:xfrm>
              <a:off x="8008123" y="387423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6" name="tx9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655386" y="334055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98" name="tx98"/>
            <p:cNvSpPr/>
            <p:nvPr/>
          </p:nvSpPr>
          <p:spPr>
            <a:xfrm>
              <a:off x="655386" y="272654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9" name="tx99"/>
            <p:cNvSpPr/>
            <p:nvPr/>
          </p:nvSpPr>
          <p:spPr>
            <a:xfrm>
              <a:off x="655386" y="211293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0" name="tx100"/>
            <p:cNvSpPr/>
            <p:nvPr/>
          </p:nvSpPr>
          <p:spPr>
            <a:xfrm>
              <a:off x="577692" y="14985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1" name="tx101"/>
            <p:cNvSpPr/>
            <p:nvPr/>
          </p:nvSpPr>
          <p:spPr>
            <a:xfrm>
              <a:off x="577692" y="88450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86533" y="4909475"/>
              <a:ext cx="201456" cy="201456"/>
            </a:xfrm>
            <a:prstGeom prst="rect">
              <a:avLst/>
            </a:prstGeom>
            <a:solidFill>
              <a:srgbClr val="E2231A">
                <a:alpha val="100000"/>
              </a:srgbClr>
            </a:solidFill>
          </p:spPr>
          <p:txBody>
            <a:bodyPr/>
            <a:lstStyle/>
            <a:p/>
          </p:txBody>
        </p:sp>
        <p:sp>
          <p:nvSpPr>
            <p:cNvPr id="124" name="rc124"/>
            <p:cNvSpPr/>
            <p:nvPr/>
          </p:nvSpPr>
          <p:spPr>
            <a:xfrm>
              <a:off x="5650692" y="4909475"/>
              <a:ext cx="201456" cy="201456"/>
            </a:xfrm>
            <a:prstGeom prst="rect">
              <a:avLst/>
            </a:prstGeom>
            <a:solidFill>
              <a:srgbClr val="B3B3B3">
                <a:alpha val="100000"/>
              </a:srgbClr>
            </a:solidFill>
          </p:spPr>
          <p:txBody>
            <a:bodyPr/>
            <a:lstStyle/>
            <a:p/>
          </p:txBody>
        </p:sp>
        <p:sp>
          <p:nvSpPr>
            <p:cNvPr id="125" name="tx125"/>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966584"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2000-2024</a:t>
              </a:r>
            </a:p>
          </p:txBody>
        </p:sp>
        <p:sp>
          <p:nvSpPr>
            <p:cNvPr id="129" name="pl129"/>
            <p:cNvSpPr/>
            <p:nvPr/>
          </p:nvSpPr>
          <p:spPr>
            <a:xfrm>
              <a:off x="24267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6581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8895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5424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738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0051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1054" y="5774644"/>
              <a:ext cx="6019151" cy="162162"/>
            </a:xfrm>
            <a:prstGeom prst="rect">
              <a:avLst/>
            </a:prstGeom>
            <a:solidFill>
              <a:srgbClr val="E2231A">
                <a:alpha val="100000"/>
              </a:srgbClr>
            </a:solidFill>
          </p:spPr>
          <p:txBody>
            <a:bodyPr/>
            <a:lstStyle/>
            <a:p/>
          </p:txBody>
        </p:sp>
        <p:sp>
          <p:nvSpPr>
            <p:cNvPr id="140" name="rc140"/>
            <p:cNvSpPr/>
            <p:nvPr/>
          </p:nvSpPr>
          <p:spPr>
            <a:xfrm>
              <a:off x="1311054" y="5571941"/>
              <a:ext cx="5333001" cy="162162"/>
            </a:xfrm>
            <a:prstGeom prst="rect">
              <a:avLst/>
            </a:prstGeom>
            <a:solidFill>
              <a:srgbClr val="E2231A">
                <a:alpha val="100000"/>
              </a:srgbClr>
            </a:solidFill>
          </p:spPr>
          <p:txBody>
            <a:bodyPr/>
            <a:lstStyle/>
            <a:p/>
          </p:txBody>
        </p:sp>
        <p:sp>
          <p:nvSpPr>
            <p:cNvPr id="141" name="rc141"/>
            <p:cNvSpPr/>
            <p:nvPr/>
          </p:nvSpPr>
          <p:spPr>
            <a:xfrm>
              <a:off x="1311054" y="5369238"/>
              <a:ext cx="5260481" cy="162162"/>
            </a:xfrm>
            <a:prstGeom prst="rect">
              <a:avLst/>
            </a:prstGeom>
            <a:solidFill>
              <a:srgbClr val="E2231A">
                <a:alpha val="100000"/>
              </a:srgbClr>
            </a:solidFill>
          </p:spPr>
          <p:txBody>
            <a:bodyPr/>
            <a:lstStyle/>
            <a:p/>
          </p:txBody>
        </p:sp>
        <p:sp>
          <p:nvSpPr>
            <p:cNvPr id="142" name="rc142"/>
            <p:cNvSpPr/>
            <p:nvPr/>
          </p:nvSpPr>
          <p:spPr>
            <a:xfrm>
              <a:off x="7330205" y="5774644"/>
              <a:ext cx="870238" cy="162162"/>
            </a:xfrm>
            <a:prstGeom prst="rect">
              <a:avLst/>
            </a:prstGeom>
            <a:solidFill>
              <a:srgbClr val="B3B3B3">
                <a:alpha val="100000"/>
              </a:srgbClr>
            </a:solidFill>
          </p:spPr>
          <p:txBody>
            <a:bodyPr/>
            <a:lstStyle/>
            <a:p/>
          </p:txBody>
        </p:sp>
        <p:sp>
          <p:nvSpPr>
            <p:cNvPr id="143" name="rc143"/>
            <p:cNvSpPr/>
            <p:nvPr/>
          </p:nvSpPr>
          <p:spPr>
            <a:xfrm>
              <a:off x="6644055" y="5571941"/>
              <a:ext cx="948337" cy="162162"/>
            </a:xfrm>
            <a:prstGeom prst="rect">
              <a:avLst/>
            </a:prstGeom>
            <a:solidFill>
              <a:srgbClr val="B3B3B3">
                <a:alpha val="100000"/>
              </a:srgbClr>
            </a:solidFill>
          </p:spPr>
          <p:txBody>
            <a:bodyPr/>
            <a:lstStyle/>
            <a:p/>
          </p:txBody>
        </p:sp>
        <p:sp>
          <p:nvSpPr>
            <p:cNvPr id="144" name="rc144"/>
            <p:cNvSpPr/>
            <p:nvPr/>
          </p:nvSpPr>
          <p:spPr>
            <a:xfrm>
              <a:off x="6571536" y="5369238"/>
              <a:ext cx="965072" cy="162162"/>
            </a:xfrm>
            <a:prstGeom prst="rect">
              <a:avLst/>
            </a:prstGeom>
            <a:solidFill>
              <a:srgbClr val="B3B3B3">
                <a:alpha val="100000"/>
              </a:srgbClr>
            </a:solidFill>
          </p:spPr>
          <p:txBody>
            <a:bodyPr/>
            <a:lstStyle/>
            <a:p/>
          </p:txBody>
        </p:sp>
        <p:sp>
          <p:nvSpPr>
            <p:cNvPr id="145" name="tx145"/>
            <p:cNvSpPr/>
            <p:nvPr/>
          </p:nvSpPr>
          <p:spPr>
            <a:xfrm>
              <a:off x="8280816"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46" name="tx146"/>
            <p:cNvSpPr/>
            <p:nvPr/>
          </p:nvSpPr>
          <p:spPr>
            <a:xfrm>
              <a:off x="7672765"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47" name="tx147"/>
            <p:cNvSpPr/>
            <p:nvPr/>
          </p:nvSpPr>
          <p:spPr>
            <a:xfrm>
              <a:off x="7616980"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48" name="tx148"/>
            <p:cNvSpPr/>
            <p:nvPr/>
          </p:nvSpPr>
          <p:spPr>
            <a:xfrm>
              <a:off x="4240257"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49" name="tx149"/>
            <p:cNvSpPr/>
            <p:nvPr/>
          </p:nvSpPr>
          <p:spPr>
            <a:xfrm>
              <a:off x="3945400"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50" name="tx150"/>
            <p:cNvSpPr/>
            <p:nvPr/>
          </p:nvSpPr>
          <p:spPr>
            <a:xfrm>
              <a:off x="3875377"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1" name="tx151"/>
            <p:cNvSpPr/>
            <p:nvPr/>
          </p:nvSpPr>
          <p:spPr>
            <a:xfrm>
              <a:off x="7651189"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2" name="tx152"/>
            <p:cNvSpPr/>
            <p:nvPr/>
          </p:nvSpPr>
          <p:spPr>
            <a:xfrm>
              <a:off x="7004088"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3" name="tx153"/>
            <p:cNvSpPr/>
            <p:nvPr/>
          </p:nvSpPr>
          <p:spPr>
            <a:xfrm>
              <a:off x="6939936"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4" name="tx15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16736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8" name="tx158"/>
            <p:cNvSpPr/>
            <p:nvPr/>
          </p:nvSpPr>
          <p:spPr>
            <a:xfrm>
              <a:off x="3398745"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0.4K</a:t>
              </a:r>
            </a:p>
          </p:txBody>
        </p:sp>
        <p:sp>
          <p:nvSpPr>
            <p:cNvPr id="159" name="tx159"/>
            <p:cNvSpPr/>
            <p:nvPr/>
          </p:nvSpPr>
          <p:spPr>
            <a:xfrm>
              <a:off x="5630126"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0.8K</a:t>
              </a:r>
            </a:p>
          </p:txBody>
        </p:sp>
        <p:sp>
          <p:nvSpPr>
            <p:cNvPr id="160" name="tx160"/>
            <p:cNvSpPr/>
            <p:nvPr/>
          </p:nvSpPr>
          <p:spPr>
            <a:xfrm>
              <a:off x="7861508" y="6039568"/>
              <a:ext cx="28738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61" name="tx161"/>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2" name="tx16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3" name="tx16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
            </a:xfrm>
            <a:custGeom>
              <a:avLst/>
              <a:pathLst>
                <a:path w="3397293" h="142851">
                  <a:moveTo>
                    <a:pt x="0" y="142851"/>
                  </a:moveTo>
                  <a:lnTo>
                    <a:pt x="141553" y="85710"/>
                  </a:lnTo>
                  <a:lnTo>
                    <a:pt x="283107" y="28570"/>
                  </a:lnTo>
                  <a:lnTo>
                    <a:pt x="424661" y="0"/>
                  </a:lnTo>
                  <a:lnTo>
                    <a:pt x="566215" y="0"/>
                  </a:lnTo>
                  <a:lnTo>
                    <a:pt x="707769" y="28570"/>
                  </a:lnTo>
                  <a:lnTo>
                    <a:pt x="849323" y="85710"/>
                  </a:lnTo>
                  <a:lnTo>
                    <a:pt x="990877" y="57140"/>
                  </a:lnTo>
                  <a:lnTo>
                    <a:pt x="1132431" y="2857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
            </a:xfrm>
            <a:custGeom>
              <a:avLst/>
              <a:pathLst>
                <a:path w="3397293" h="142851">
                  <a:moveTo>
                    <a:pt x="0" y="142851"/>
                  </a:moveTo>
                  <a:lnTo>
                    <a:pt x="141553" y="85710"/>
                  </a:lnTo>
                  <a:lnTo>
                    <a:pt x="283107" y="28570"/>
                  </a:lnTo>
                  <a:lnTo>
                    <a:pt x="424661" y="0"/>
                  </a:lnTo>
                  <a:lnTo>
                    <a:pt x="566215" y="0"/>
                  </a:lnTo>
                  <a:lnTo>
                    <a:pt x="707769" y="28570"/>
                  </a:lnTo>
                  <a:lnTo>
                    <a:pt x="849323" y="85710"/>
                  </a:lnTo>
                  <a:lnTo>
                    <a:pt x="990877" y="57140"/>
                  </a:lnTo>
                  <a:lnTo>
                    <a:pt x="1132431" y="2857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
            </a:xfrm>
            <a:custGeom>
              <a:avLst/>
              <a:pathLst>
                <a:path w="3397293" h="142851">
                  <a:moveTo>
                    <a:pt x="0" y="142851"/>
                  </a:moveTo>
                  <a:lnTo>
                    <a:pt x="141553" y="85710"/>
                  </a:lnTo>
                  <a:lnTo>
                    <a:pt x="283107" y="28570"/>
                  </a:lnTo>
                  <a:lnTo>
                    <a:pt x="424661" y="0"/>
                  </a:lnTo>
                  <a:lnTo>
                    <a:pt x="566215" y="0"/>
                  </a:lnTo>
                  <a:lnTo>
                    <a:pt x="707769" y="28570"/>
                  </a:lnTo>
                  <a:lnTo>
                    <a:pt x="849323" y="85710"/>
                  </a:lnTo>
                  <a:lnTo>
                    <a:pt x="990877" y="57140"/>
                  </a:lnTo>
                  <a:lnTo>
                    <a:pt x="1132431" y="2857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31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42009" y="471005"/>
              <a:ext cx="2355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Cuba,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42085"/>
              <a:ext cx="3397293" cy="441158"/>
            </a:xfrm>
            <a:custGeom>
              <a:avLst/>
              <a:pathLst>
                <a:path w="3397293" h="441158">
                  <a:moveTo>
                    <a:pt x="0" y="441158"/>
                  </a:moveTo>
                  <a:lnTo>
                    <a:pt x="141553" y="264694"/>
                  </a:lnTo>
                  <a:lnTo>
                    <a:pt x="283107" y="88231"/>
                  </a:lnTo>
                  <a:lnTo>
                    <a:pt x="424661" y="0"/>
                  </a:lnTo>
                  <a:lnTo>
                    <a:pt x="566215" y="0"/>
                  </a:lnTo>
                  <a:lnTo>
                    <a:pt x="707769" y="88231"/>
                  </a:lnTo>
                  <a:lnTo>
                    <a:pt x="849323" y="264694"/>
                  </a:lnTo>
                  <a:lnTo>
                    <a:pt x="990877" y="176463"/>
                  </a:lnTo>
                  <a:lnTo>
                    <a:pt x="1132431" y="88231"/>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8231"/>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42085"/>
              <a:ext cx="3397293" cy="441158"/>
            </a:xfrm>
            <a:custGeom>
              <a:avLst/>
              <a:pathLst>
                <a:path w="3397293" h="441158">
                  <a:moveTo>
                    <a:pt x="0" y="441158"/>
                  </a:moveTo>
                  <a:lnTo>
                    <a:pt x="141553" y="264694"/>
                  </a:lnTo>
                  <a:lnTo>
                    <a:pt x="283107" y="88231"/>
                  </a:lnTo>
                  <a:lnTo>
                    <a:pt x="424661" y="0"/>
                  </a:lnTo>
                  <a:lnTo>
                    <a:pt x="566215" y="0"/>
                  </a:lnTo>
                  <a:lnTo>
                    <a:pt x="707769" y="88231"/>
                  </a:lnTo>
                  <a:lnTo>
                    <a:pt x="849323" y="264694"/>
                  </a:lnTo>
                  <a:lnTo>
                    <a:pt x="990877" y="176463"/>
                  </a:lnTo>
                  <a:lnTo>
                    <a:pt x="1132431" y="88231"/>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8231"/>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1376413"/>
            </a:xfrm>
            <a:custGeom>
              <a:avLst/>
              <a:pathLst>
                <a:path w="0" h="1376413">
                  <a:moveTo>
                    <a:pt x="0" y="13764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42085"/>
              <a:ext cx="3397293" cy="441158"/>
            </a:xfrm>
            <a:custGeom>
              <a:avLst/>
              <a:pathLst>
                <a:path w="3397293" h="441158">
                  <a:moveTo>
                    <a:pt x="0" y="441158"/>
                  </a:moveTo>
                  <a:lnTo>
                    <a:pt x="141553" y="264694"/>
                  </a:lnTo>
                  <a:lnTo>
                    <a:pt x="283107" y="88231"/>
                  </a:lnTo>
                  <a:lnTo>
                    <a:pt x="424661" y="0"/>
                  </a:lnTo>
                  <a:lnTo>
                    <a:pt x="566215" y="0"/>
                  </a:lnTo>
                  <a:lnTo>
                    <a:pt x="707769" y="88231"/>
                  </a:lnTo>
                  <a:lnTo>
                    <a:pt x="849323" y="264694"/>
                  </a:lnTo>
                  <a:lnTo>
                    <a:pt x="990877" y="176463"/>
                  </a:lnTo>
                  <a:lnTo>
                    <a:pt x="1132431" y="88231"/>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8231"/>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3247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9723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23058"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30827"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998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998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924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549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66980"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17" name="tx117"/>
            <p:cNvSpPr/>
            <p:nvPr/>
          </p:nvSpPr>
          <p:spPr>
            <a:xfrm>
              <a:off x="70595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2203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350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706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063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419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5283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884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241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E2231A">
                <a:alpha val="80000"/>
              </a:srgbClr>
            </a:solidFill>
          </p:spPr>
          <p:txBody>
            <a:bodyPr/>
            <a:lstStyle/>
            <a:p/>
          </p:txBody>
        </p:sp>
        <p:sp>
          <p:nvSpPr>
            <p:cNvPr id="132" name="rc132"/>
            <p:cNvSpPr/>
            <p:nvPr/>
          </p:nvSpPr>
          <p:spPr>
            <a:xfrm>
              <a:off x="1317178" y="5637654"/>
              <a:ext cx="6486947" cy="149993"/>
            </a:xfrm>
            <a:prstGeom prst="rect">
              <a:avLst/>
            </a:prstGeom>
            <a:solidFill>
              <a:srgbClr val="E2231A">
                <a:alpha val="80000"/>
              </a:srgbClr>
            </a:solidFill>
          </p:spPr>
          <p:txBody>
            <a:bodyPr/>
            <a:lstStyle/>
            <a:p/>
          </p:txBody>
        </p:sp>
        <p:sp>
          <p:nvSpPr>
            <p:cNvPr id="133" name="rc133"/>
            <p:cNvSpPr/>
            <p:nvPr/>
          </p:nvSpPr>
          <p:spPr>
            <a:xfrm>
              <a:off x="1317178" y="5450161"/>
              <a:ext cx="6398735" cy="149993"/>
            </a:xfrm>
            <a:prstGeom prst="rect">
              <a:avLst/>
            </a:prstGeom>
            <a:solidFill>
              <a:srgbClr val="E2231A">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19748"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515540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0" name="tx140"/>
            <p:cNvSpPr/>
            <p:nvPr/>
          </p:nvSpPr>
          <p:spPr>
            <a:xfrm>
              <a:off x="719105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Cuba (99%) was 15 percentage points higher than the global average (84%) and 13 percentage points higher than the average across all LACR countries (86%).
National MCV1 coverage was the same as in 2019 (99%).
This equates to &lt;1,000 unvaccinated children in 2024 - the same number of unvaccinated children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Cuba ranked number 30 out of 32 countries for lowest MCV1 coverage (based on tied ranks).
Cuba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6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9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31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12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49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90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90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672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553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43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69848"/>
              <a:ext cx="249522" cy="1632848"/>
            </a:xfrm>
            <a:prstGeom prst="rect">
              <a:avLst/>
            </a:prstGeom>
            <a:solidFill>
              <a:srgbClr val="80BD41">
                <a:alpha val="100000"/>
              </a:srgbClr>
            </a:solidFill>
          </p:spPr>
          <p:txBody>
            <a:bodyPr/>
            <a:lstStyle/>
            <a:p/>
          </p:txBody>
        </p:sp>
        <p:sp>
          <p:nvSpPr>
            <p:cNvPr id="27" name="rc27"/>
            <p:cNvSpPr/>
            <p:nvPr/>
          </p:nvSpPr>
          <p:spPr>
            <a:xfrm>
              <a:off x="1296273" y="2365593"/>
              <a:ext cx="249522" cy="104255"/>
            </a:xfrm>
            <a:prstGeom prst="rect">
              <a:avLst/>
            </a:prstGeom>
            <a:solidFill>
              <a:srgbClr val="E2231A">
                <a:alpha val="100000"/>
              </a:srgbClr>
            </a:solidFill>
          </p:spPr>
          <p:txBody>
            <a:bodyPr/>
            <a:lstStyle/>
            <a:p/>
          </p:txBody>
        </p:sp>
        <p:sp>
          <p:nvSpPr>
            <p:cNvPr id="28" name="rc28"/>
            <p:cNvSpPr/>
            <p:nvPr/>
          </p:nvSpPr>
          <p:spPr>
            <a:xfrm>
              <a:off x="1573521" y="2485878"/>
              <a:ext cx="249522" cy="1616818"/>
            </a:xfrm>
            <a:prstGeom prst="rect">
              <a:avLst/>
            </a:prstGeom>
            <a:solidFill>
              <a:srgbClr val="80BD41">
                <a:alpha val="100000"/>
              </a:srgbClr>
            </a:solidFill>
          </p:spPr>
          <p:txBody>
            <a:bodyPr/>
            <a:lstStyle/>
            <a:p/>
          </p:txBody>
        </p:sp>
        <p:sp>
          <p:nvSpPr>
            <p:cNvPr id="29" name="rc29"/>
            <p:cNvSpPr/>
            <p:nvPr/>
          </p:nvSpPr>
          <p:spPr>
            <a:xfrm>
              <a:off x="1573521" y="2418455"/>
              <a:ext cx="249522" cy="67423"/>
            </a:xfrm>
            <a:prstGeom prst="rect">
              <a:avLst/>
            </a:prstGeom>
            <a:solidFill>
              <a:srgbClr val="E2231A">
                <a:alpha val="100000"/>
              </a:srgbClr>
            </a:solidFill>
          </p:spPr>
          <p:txBody>
            <a:bodyPr/>
            <a:lstStyle/>
            <a:p/>
          </p:txBody>
        </p:sp>
        <p:sp>
          <p:nvSpPr>
            <p:cNvPr id="30" name="rc30"/>
            <p:cNvSpPr/>
            <p:nvPr/>
          </p:nvSpPr>
          <p:spPr>
            <a:xfrm>
              <a:off x="1850769" y="2432282"/>
              <a:ext cx="249522" cy="1670414"/>
            </a:xfrm>
            <a:prstGeom prst="rect">
              <a:avLst/>
            </a:prstGeom>
            <a:solidFill>
              <a:srgbClr val="80BD41">
                <a:alpha val="100000"/>
              </a:srgbClr>
            </a:solidFill>
          </p:spPr>
          <p:txBody>
            <a:bodyPr/>
            <a:lstStyle/>
            <a:p/>
          </p:txBody>
        </p:sp>
        <p:sp>
          <p:nvSpPr>
            <p:cNvPr id="31" name="rc31"/>
            <p:cNvSpPr/>
            <p:nvPr/>
          </p:nvSpPr>
          <p:spPr>
            <a:xfrm>
              <a:off x="1850769" y="2398142"/>
              <a:ext cx="249522" cy="34140"/>
            </a:xfrm>
            <a:prstGeom prst="rect">
              <a:avLst/>
            </a:prstGeom>
            <a:solidFill>
              <a:srgbClr val="E2231A">
                <a:alpha val="100000"/>
              </a:srgbClr>
            </a:solidFill>
          </p:spPr>
          <p:txBody>
            <a:bodyPr/>
            <a:lstStyle/>
            <a:p/>
          </p:txBody>
        </p:sp>
        <p:sp>
          <p:nvSpPr>
            <p:cNvPr id="32" name="rc32"/>
            <p:cNvSpPr/>
            <p:nvPr/>
          </p:nvSpPr>
          <p:spPr>
            <a:xfrm>
              <a:off x="2128016" y="2466667"/>
              <a:ext cx="249522" cy="1636030"/>
            </a:xfrm>
            <a:prstGeom prst="rect">
              <a:avLst/>
            </a:prstGeom>
            <a:solidFill>
              <a:srgbClr val="80BD41">
                <a:alpha val="100000"/>
              </a:srgbClr>
            </a:solidFill>
          </p:spPr>
          <p:txBody>
            <a:bodyPr/>
            <a:lstStyle/>
            <a:p/>
          </p:txBody>
        </p:sp>
        <p:sp>
          <p:nvSpPr>
            <p:cNvPr id="33" name="rc33"/>
            <p:cNvSpPr/>
            <p:nvPr/>
          </p:nvSpPr>
          <p:spPr>
            <a:xfrm>
              <a:off x="2128016" y="2450147"/>
              <a:ext cx="249522" cy="16519"/>
            </a:xfrm>
            <a:prstGeom prst="rect">
              <a:avLst/>
            </a:prstGeom>
            <a:solidFill>
              <a:srgbClr val="E2231A">
                <a:alpha val="100000"/>
              </a:srgbClr>
            </a:solidFill>
          </p:spPr>
          <p:txBody>
            <a:bodyPr/>
            <a:lstStyle/>
            <a:p/>
          </p:txBody>
        </p:sp>
        <p:sp>
          <p:nvSpPr>
            <p:cNvPr id="34" name="rc34"/>
            <p:cNvSpPr/>
            <p:nvPr/>
          </p:nvSpPr>
          <p:spPr>
            <a:xfrm>
              <a:off x="2405264" y="2577408"/>
              <a:ext cx="249522" cy="1525289"/>
            </a:xfrm>
            <a:prstGeom prst="rect">
              <a:avLst/>
            </a:prstGeom>
            <a:solidFill>
              <a:srgbClr val="80BD41">
                <a:alpha val="100000"/>
              </a:srgbClr>
            </a:solidFill>
          </p:spPr>
          <p:txBody>
            <a:bodyPr/>
            <a:lstStyle/>
            <a:p/>
          </p:txBody>
        </p:sp>
        <p:sp>
          <p:nvSpPr>
            <p:cNvPr id="35" name="rc35"/>
            <p:cNvSpPr/>
            <p:nvPr/>
          </p:nvSpPr>
          <p:spPr>
            <a:xfrm>
              <a:off x="2405264" y="2561990"/>
              <a:ext cx="249522" cy="15418"/>
            </a:xfrm>
            <a:prstGeom prst="rect">
              <a:avLst/>
            </a:prstGeom>
            <a:solidFill>
              <a:srgbClr val="E2231A">
                <a:alpha val="100000"/>
              </a:srgbClr>
            </a:solidFill>
          </p:spPr>
          <p:txBody>
            <a:bodyPr/>
            <a:lstStyle/>
            <a:p/>
          </p:txBody>
        </p:sp>
        <p:sp>
          <p:nvSpPr>
            <p:cNvPr id="36" name="rc36"/>
            <p:cNvSpPr/>
            <p:nvPr/>
          </p:nvSpPr>
          <p:spPr>
            <a:xfrm>
              <a:off x="2682512" y="2675790"/>
              <a:ext cx="249522" cy="1426907"/>
            </a:xfrm>
            <a:prstGeom prst="rect">
              <a:avLst/>
            </a:prstGeom>
            <a:solidFill>
              <a:srgbClr val="80BD41">
                <a:alpha val="100000"/>
              </a:srgbClr>
            </a:solidFill>
          </p:spPr>
          <p:txBody>
            <a:bodyPr/>
            <a:lstStyle/>
            <a:p/>
          </p:txBody>
        </p:sp>
        <p:sp>
          <p:nvSpPr>
            <p:cNvPr id="37" name="rc37"/>
            <p:cNvSpPr/>
            <p:nvPr/>
          </p:nvSpPr>
          <p:spPr>
            <a:xfrm>
              <a:off x="2682512" y="2646667"/>
              <a:ext cx="249522" cy="29123"/>
            </a:xfrm>
            <a:prstGeom prst="rect">
              <a:avLst/>
            </a:prstGeom>
            <a:solidFill>
              <a:srgbClr val="E2231A">
                <a:alpha val="100000"/>
              </a:srgbClr>
            </a:solidFill>
          </p:spPr>
          <p:txBody>
            <a:bodyPr/>
            <a:lstStyle/>
            <a:p/>
          </p:txBody>
        </p:sp>
        <p:sp>
          <p:nvSpPr>
            <p:cNvPr id="38" name="rc38"/>
            <p:cNvSpPr/>
            <p:nvPr/>
          </p:nvSpPr>
          <p:spPr>
            <a:xfrm>
              <a:off x="2959759" y="2800848"/>
              <a:ext cx="249522" cy="1301849"/>
            </a:xfrm>
            <a:prstGeom prst="rect">
              <a:avLst/>
            </a:prstGeom>
            <a:solidFill>
              <a:srgbClr val="80BD41">
                <a:alpha val="100000"/>
              </a:srgbClr>
            </a:solidFill>
          </p:spPr>
          <p:txBody>
            <a:bodyPr/>
            <a:lstStyle/>
            <a:p/>
          </p:txBody>
        </p:sp>
        <p:sp>
          <p:nvSpPr>
            <p:cNvPr id="39" name="rc39"/>
            <p:cNvSpPr/>
            <p:nvPr/>
          </p:nvSpPr>
          <p:spPr>
            <a:xfrm>
              <a:off x="2959759" y="2746639"/>
              <a:ext cx="249522" cy="54208"/>
            </a:xfrm>
            <a:prstGeom prst="rect">
              <a:avLst/>
            </a:prstGeom>
            <a:solidFill>
              <a:srgbClr val="E2231A">
                <a:alpha val="100000"/>
              </a:srgbClr>
            </a:solidFill>
          </p:spPr>
          <p:txBody>
            <a:bodyPr/>
            <a:lstStyle/>
            <a:p/>
          </p:txBody>
        </p:sp>
        <p:sp>
          <p:nvSpPr>
            <p:cNvPr id="40" name="rc40"/>
            <p:cNvSpPr/>
            <p:nvPr/>
          </p:nvSpPr>
          <p:spPr>
            <a:xfrm>
              <a:off x="3237007" y="2766585"/>
              <a:ext cx="249522" cy="1336111"/>
            </a:xfrm>
            <a:prstGeom prst="rect">
              <a:avLst/>
            </a:prstGeom>
            <a:solidFill>
              <a:srgbClr val="80BD41">
                <a:alpha val="100000"/>
              </a:srgbClr>
            </a:solidFill>
          </p:spPr>
          <p:txBody>
            <a:bodyPr/>
            <a:lstStyle/>
            <a:p/>
          </p:txBody>
        </p:sp>
        <p:sp>
          <p:nvSpPr>
            <p:cNvPr id="41" name="rc41"/>
            <p:cNvSpPr/>
            <p:nvPr/>
          </p:nvSpPr>
          <p:spPr>
            <a:xfrm>
              <a:off x="3237007" y="2725225"/>
              <a:ext cx="249522" cy="41359"/>
            </a:xfrm>
            <a:prstGeom prst="rect">
              <a:avLst/>
            </a:prstGeom>
            <a:solidFill>
              <a:srgbClr val="E2231A">
                <a:alpha val="100000"/>
              </a:srgbClr>
            </a:solidFill>
          </p:spPr>
          <p:txBody>
            <a:bodyPr/>
            <a:lstStyle/>
            <a:p/>
          </p:txBody>
        </p:sp>
        <p:sp>
          <p:nvSpPr>
            <p:cNvPr id="42" name="rc42"/>
            <p:cNvSpPr/>
            <p:nvPr/>
          </p:nvSpPr>
          <p:spPr>
            <a:xfrm>
              <a:off x="3514255" y="2632105"/>
              <a:ext cx="249522" cy="1470591"/>
            </a:xfrm>
            <a:prstGeom prst="rect">
              <a:avLst/>
            </a:prstGeom>
            <a:solidFill>
              <a:srgbClr val="80BD41">
                <a:alpha val="100000"/>
              </a:srgbClr>
            </a:solidFill>
          </p:spPr>
          <p:txBody>
            <a:bodyPr/>
            <a:lstStyle/>
            <a:p/>
          </p:txBody>
        </p:sp>
        <p:sp>
          <p:nvSpPr>
            <p:cNvPr id="43" name="rc43"/>
            <p:cNvSpPr/>
            <p:nvPr/>
          </p:nvSpPr>
          <p:spPr>
            <a:xfrm>
              <a:off x="3514255" y="2602126"/>
              <a:ext cx="249522" cy="29979"/>
            </a:xfrm>
            <a:prstGeom prst="rect">
              <a:avLst/>
            </a:prstGeom>
            <a:solidFill>
              <a:srgbClr val="E2231A">
                <a:alpha val="100000"/>
              </a:srgbClr>
            </a:solidFill>
          </p:spPr>
          <p:txBody>
            <a:bodyPr/>
            <a:lstStyle/>
            <a:p/>
          </p:txBody>
        </p:sp>
        <p:sp>
          <p:nvSpPr>
            <p:cNvPr id="44" name="rc44"/>
            <p:cNvSpPr/>
            <p:nvPr/>
          </p:nvSpPr>
          <p:spPr>
            <a:xfrm>
              <a:off x="3791502" y="2531398"/>
              <a:ext cx="249522" cy="1571298"/>
            </a:xfrm>
            <a:prstGeom prst="rect">
              <a:avLst/>
            </a:prstGeom>
            <a:solidFill>
              <a:srgbClr val="80BD41">
                <a:alpha val="100000"/>
              </a:srgbClr>
            </a:solidFill>
          </p:spPr>
          <p:txBody>
            <a:bodyPr/>
            <a:lstStyle/>
            <a:p/>
          </p:txBody>
        </p:sp>
        <p:sp>
          <p:nvSpPr>
            <p:cNvPr id="45" name="rc45"/>
            <p:cNvSpPr/>
            <p:nvPr/>
          </p:nvSpPr>
          <p:spPr>
            <a:xfrm>
              <a:off x="3791502" y="2515491"/>
              <a:ext cx="249522" cy="15907"/>
            </a:xfrm>
            <a:prstGeom prst="rect">
              <a:avLst/>
            </a:prstGeom>
            <a:solidFill>
              <a:srgbClr val="E2231A">
                <a:alpha val="100000"/>
              </a:srgbClr>
            </a:solidFill>
          </p:spPr>
          <p:txBody>
            <a:bodyPr/>
            <a:lstStyle/>
            <a:p/>
          </p:txBody>
        </p:sp>
        <p:sp>
          <p:nvSpPr>
            <p:cNvPr id="46" name="rc46"/>
            <p:cNvSpPr/>
            <p:nvPr/>
          </p:nvSpPr>
          <p:spPr>
            <a:xfrm>
              <a:off x="4068750" y="2545593"/>
              <a:ext cx="249522" cy="1557104"/>
            </a:xfrm>
            <a:prstGeom prst="rect">
              <a:avLst/>
            </a:prstGeom>
            <a:solidFill>
              <a:srgbClr val="80BD41">
                <a:alpha val="100000"/>
              </a:srgbClr>
            </a:solidFill>
          </p:spPr>
          <p:txBody>
            <a:bodyPr/>
            <a:lstStyle/>
            <a:p/>
          </p:txBody>
        </p:sp>
        <p:sp>
          <p:nvSpPr>
            <p:cNvPr id="47" name="rc47"/>
            <p:cNvSpPr/>
            <p:nvPr/>
          </p:nvSpPr>
          <p:spPr>
            <a:xfrm>
              <a:off x="4068750" y="2529930"/>
              <a:ext cx="249522" cy="15662"/>
            </a:xfrm>
            <a:prstGeom prst="rect">
              <a:avLst/>
            </a:prstGeom>
            <a:solidFill>
              <a:srgbClr val="E2231A">
                <a:alpha val="100000"/>
              </a:srgbClr>
            </a:solidFill>
          </p:spPr>
          <p:txBody>
            <a:bodyPr/>
            <a:lstStyle/>
            <a:p/>
          </p:txBody>
        </p:sp>
        <p:sp>
          <p:nvSpPr>
            <p:cNvPr id="48" name="rc48"/>
            <p:cNvSpPr/>
            <p:nvPr/>
          </p:nvSpPr>
          <p:spPr>
            <a:xfrm>
              <a:off x="4345998" y="2498237"/>
              <a:ext cx="249522" cy="1604459"/>
            </a:xfrm>
            <a:prstGeom prst="rect">
              <a:avLst/>
            </a:prstGeom>
            <a:solidFill>
              <a:srgbClr val="80BD41">
                <a:alpha val="100000"/>
              </a:srgbClr>
            </a:solidFill>
          </p:spPr>
          <p:txBody>
            <a:bodyPr/>
            <a:lstStyle/>
            <a:p/>
          </p:txBody>
        </p:sp>
        <p:sp>
          <p:nvSpPr>
            <p:cNvPr id="49" name="rc49"/>
            <p:cNvSpPr/>
            <p:nvPr/>
          </p:nvSpPr>
          <p:spPr>
            <a:xfrm>
              <a:off x="4345998" y="2482085"/>
              <a:ext cx="249522" cy="16152"/>
            </a:xfrm>
            <a:prstGeom prst="rect">
              <a:avLst/>
            </a:prstGeom>
            <a:solidFill>
              <a:srgbClr val="E2231A">
                <a:alpha val="100000"/>
              </a:srgbClr>
            </a:solidFill>
          </p:spPr>
          <p:txBody>
            <a:bodyPr/>
            <a:lstStyle/>
            <a:p/>
          </p:txBody>
        </p:sp>
        <p:sp>
          <p:nvSpPr>
            <p:cNvPr id="50" name="rc50"/>
            <p:cNvSpPr/>
            <p:nvPr/>
          </p:nvSpPr>
          <p:spPr>
            <a:xfrm>
              <a:off x="4623245" y="2570188"/>
              <a:ext cx="249522" cy="1532508"/>
            </a:xfrm>
            <a:prstGeom prst="rect">
              <a:avLst/>
            </a:prstGeom>
            <a:solidFill>
              <a:srgbClr val="80BD41">
                <a:alpha val="100000"/>
              </a:srgbClr>
            </a:solidFill>
          </p:spPr>
          <p:txBody>
            <a:bodyPr/>
            <a:lstStyle/>
            <a:p/>
          </p:txBody>
        </p:sp>
        <p:sp>
          <p:nvSpPr>
            <p:cNvPr id="51" name="rc51"/>
            <p:cNvSpPr/>
            <p:nvPr/>
          </p:nvSpPr>
          <p:spPr>
            <a:xfrm>
              <a:off x="4623245" y="2554770"/>
              <a:ext cx="249522" cy="15418"/>
            </a:xfrm>
            <a:prstGeom prst="rect">
              <a:avLst/>
            </a:prstGeom>
            <a:solidFill>
              <a:srgbClr val="E2231A">
                <a:alpha val="100000"/>
              </a:srgbClr>
            </a:solidFill>
          </p:spPr>
          <p:txBody>
            <a:bodyPr/>
            <a:lstStyle/>
            <a:p/>
          </p:txBody>
        </p:sp>
        <p:sp>
          <p:nvSpPr>
            <p:cNvPr id="52" name="rc52"/>
            <p:cNvSpPr/>
            <p:nvPr/>
          </p:nvSpPr>
          <p:spPr>
            <a:xfrm>
              <a:off x="4900493" y="2582425"/>
              <a:ext cx="249522" cy="1520272"/>
            </a:xfrm>
            <a:prstGeom prst="rect">
              <a:avLst/>
            </a:prstGeom>
            <a:solidFill>
              <a:srgbClr val="80BD41">
                <a:alpha val="100000"/>
              </a:srgbClr>
            </a:solidFill>
          </p:spPr>
          <p:txBody>
            <a:bodyPr/>
            <a:lstStyle/>
            <a:p/>
          </p:txBody>
        </p:sp>
        <p:sp>
          <p:nvSpPr>
            <p:cNvPr id="53" name="rc53"/>
            <p:cNvSpPr/>
            <p:nvPr/>
          </p:nvSpPr>
          <p:spPr>
            <a:xfrm>
              <a:off x="4900493" y="2567129"/>
              <a:ext cx="249522" cy="15295"/>
            </a:xfrm>
            <a:prstGeom prst="rect">
              <a:avLst/>
            </a:prstGeom>
            <a:solidFill>
              <a:srgbClr val="E2231A">
                <a:alpha val="100000"/>
              </a:srgbClr>
            </a:solidFill>
          </p:spPr>
          <p:txBody>
            <a:bodyPr/>
            <a:lstStyle/>
            <a:p/>
          </p:txBody>
        </p:sp>
        <p:sp>
          <p:nvSpPr>
            <p:cNvPr id="54" name="rc54"/>
            <p:cNvSpPr/>
            <p:nvPr/>
          </p:nvSpPr>
          <p:spPr>
            <a:xfrm>
              <a:off x="5177741" y="2622683"/>
              <a:ext cx="249522" cy="1480013"/>
            </a:xfrm>
            <a:prstGeom prst="rect">
              <a:avLst/>
            </a:prstGeom>
            <a:solidFill>
              <a:srgbClr val="80BD41">
                <a:alpha val="100000"/>
              </a:srgbClr>
            </a:solidFill>
          </p:spPr>
          <p:txBody>
            <a:bodyPr/>
            <a:lstStyle/>
            <a:p/>
          </p:txBody>
        </p:sp>
        <p:sp>
          <p:nvSpPr>
            <p:cNvPr id="55" name="rc55"/>
            <p:cNvSpPr/>
            <p:nvPr/>
          </p:nvSpPr>
          <p:spPr>
            <a:xfrm>
              <a:off x="5177741" y="2607754"/>
              <a:ext cx="249522" cy="14928"/>
            </a:xfrm>
            <a:prstGeom prst="rect">
              <a:avLst/>
            </a:prstGeom>
            <a:solidFill>
              <a:srgbClr val="E2231A">
                <a:alpha val="100000"/>
              </a:srgbClr>
            </a:solidFill>
          </p:spPr>
          <p:txBody>
            <a:bodyPr/>
            <a:lstStyle/>
            <a:p/>
          </p:txBody>
        </p:sp>
        <p:sp>
          <p:nvSpPr>
            <p:cNvPr id="56" name="rc56"/>
            <p:cNvSpPr/>
            <p:nvPr/>
          </p:nvSpPr>
          <p:spPr>
            <a:xfrm>
              <a:off x="5454988" y="2615341"/>
              <a:ext cx="249522" cy="1487355"/>
            </a:xfrm>
            <a:prstGeom prst="rect">
              <a:avLst/>
            </a:prstGeom>
            <a:solidFill>
              <a:srgbClr val="80BD41">
                <a:alpha val="100000"/>
              </a:srgbClr>
            </a:solidFill>
          </p:spPr>
          <p:txBody>
            <a:bodyPr/>
            <a:lstStyle/>
            <a:p/>
          </p:txBody>
        </p:sp>
        <p:sp>
          <p:nvSpPr>
            <p:cNvPr id="57" name="rc57"/>
            <p:cNvSpPr/>
            <p:nvPr/>
          </p:nvSpPr>
          <p:spPr>
            <a:xfrm>
              <a:off x="5454988" y="2600290"/>
              <a:ext cx="249522" cy="15050"/>
            </a:xfrm>
            <a:prstGeom prst="rect">
              <a:avLst/>
            </a:prstGeom>
            <a:solidFill>
              <a:srgbClr val="E2231A">
                <a:alpha val="100000"/>
              </a:srgbClr>
            </a:solidFill>
          </p:spPr>
          <p:txBody>
            <a:bodyPr/>
            <a:lstStyle/>
            <a:p/>
          </p:txBody>
        </p:sp>
        <p:sp>
          <p:nvSpPr>
            <p:cNvPr id="58" name="rc58"/>
            <p:cNvSpPr/>
            <p:nvPr/>
          </p:nvSpPr>
          <p:spPr>
            <a:xfrm>
              <a:off x="5732236" y="2703444"/>
              <a:ext cx="249522" cy="1399252"/>
            </a:xfrm>
            <a:prstGeom prst="rect">
              <a:avLst/>
            </a:prstGeom>
            <a:solidFill>
              <a:srgbClr val="80BD41">
                <a:alpha val="100000"/>
              </a:srgbClr>
            </a:solidFill>
          </p:spPr>
          <p:txBody>
            <a:bodyPr/>
            <a:lstStyle/>
            <a:p/>
          </p:txBody>
        </p:sp>
        <p:sp>
          <p:nvSpPr>
            <p:cNvPr id="59" name="rc59"/>
            <p:cNvSpPr/>
            <p:nvPr/>
          </p:nvSpPr>
          <p:spPr>
            <a:xfrm>
              <a:off x="5732236" y="2689250"/>
              <a:ext cx="249522" cy="14194"/>
            </a:xfrm>
            <a:prstGeom prst="rect">
              <a:avLst/>
            </a:prstGeom>
            <a:solidFill>
              <a:srgbClr val="E2231A">
                <a:alpha val="100000"/>
              </a:srgbClr>
            </a:solidFill>
          </p:spPr>
          <p:txBody>
            <a:bodyPr/>
            <a:lstStyle/>
            <a:p/>
          </p:txBody>
        </p:sp>
        <p:sp>
          <p:nvSpPr>
            <p:cNvPr id="60" name="rc60"/>
            <p:cNvSpPr/>
            <p:nvPr/>
          </p:nvSpPr>
          <p:spPr>
            <a:xfrm>
              <a:off x="6009484" y="2730854"/>
              <a:ext cx="249522" cy="1371842"/>
            </a:xfrm>
            <a:prstGeom prst="rect">
              <a:avLst/>
            </a:prstGeom>
            <a:solidFill>
              <a:srgbClr val="80BD41">
                <a:alpha val="100000"/>
              </a:srgbClr>
            </a:solidFill>
          </p:spPr>
          <p:txBody>
            <a:bodyPr/>
            <a:lstStyle/>
            <a:p/>
          </p:txBody>
        </p:sp>
        <p:sp>
          <p:nvSpPr>
            <p:cNvPr id="61" name="rc61"/>
            <p:cNvSpPr/>
            <p:nvPr/>
          </p:nvSpPr>
          <p:spPr>
            <a:xfrm>
              <a:off x="6009484" y="2717027"/>
              <a:ext cx="249522" cy="13827"/>
            </a:xfrm>
            <a:prstGeom prst="rect">
              <a:avLst/>
            </a:prstGeom>
            <a:solidFill>
              <a:srgbClr val="E2231A">
                <a:alpha val="100000"/>
              </a:srgbClr>
            </a:solidFill>
          </p:spPr>
          <p:txBody>
            <a:bodyPr/>
            <a:lstStyle/>
            <a:p/>
          </p:txBody>
        </p:sp>
        <p:sp>
          <p:nvSpPr>
            <p:cNvPr id="62" name="rc62"/>
            <p:cNvSpPr/>
            <p:nvPr/>
          </p:nvSpPr>
          <p:spPr>
            <a:xfrm>
              <a:off x="6286731" y="2725837"/>
              <a:ext cx="249522" cy="1376859"/>
            </a:xfrm>
            <a:prstGeom prst="rect">
              <a:avLst/>
            </a:prstGeom>
            <a:solidFill>
              <a:srgbClr val="80BD41">
                <a:alpha val="100000"/>
              </a:srgbClr>
            </a:solidFill>
          </p:spPr>
          <p:txBody>
            <a:bodyPr/>
            <a:lstStyle/>
            <a:p/>
          </p:txBody>
        </p:sp>
        <p:sp>
          <p:nvSpPr>
            <p:cNvPr id="63" name="rc63"/>
            <p:cNvSpPr/>
            <p:nvPr/>
          </p:nvSpPr>
          <p:spPr>
            <a:xfrm>
              <a:off x="6286731" y="2711888"/>
              <a:ext cx="249522" cy="13949"/>
            </a:xfrm>
            <a:prstGeom prst="rect">
              <a:avLst/>
            </a:prstGeom>
            <a:solidFill>
              <a:srgbClr val="E2231A">
                <a:alpha val="100000"/>
              </a:srgbClr>
            </a:solidFill>
          </p:spPr>
          <p:txBody>
            <a:bodyPr/>
            <a:lstStyle/>
            <a:p/>
          </p:txBody>
        </p:sp>
        <p:sp>
          <p:nvSpPr>
            <p:cNvPr id="64" name="rc64"/>
            <p:cNvSpPr/>
            <p:nvPr/>
          </p:nvSpPr>
          <p:spPr>
            <a:xfrm>
              <a:off x="6563979" y="2796075"/>
              <a:ext cx="249522" cy="1306621"/>
            </a:xfrm>
            <a:prstGeom prst="rect">
              <a:avLst/>
            </a:prstGeom>
            <a:solidFill>
              <a:srgbClr val="80BD41">
                <a:alpha val="100000"/>
              </a:srgbClr>
            </a:solidFill>
          </p:spPr>
          <p:txBody>
            <a:bodyPr/>
            <a:lstStyle/>
            <a:p/>
          </p:txBody>
        </p:sp>
        <p:sp>
          <p:nvSpPr>
            <p:cNvPr id="65" name="rc65"/>
            <p:cNvSpPr/>
            <p:nvPr/>
          </p:nvSpPr>
          <p:spPr>
            <a:xfrm>
              <a:off x="6563979" y="2782860"/>
              <a:ext cx="249522" cy="13215"/>
            </a:xfrm>
            <a:prstGeom prst="rect">
              <a:avLst/>
            </a:prstGeom>
            <a:solidFill>
              <a:srgbClr val="E2231A">
                <a:alpha val="100000"/>
              </a:srgbClr>
            </a:solidFill>
          </p:spPr>
          <p:txBody>
            <a:bodyPr/>
            <a:lstStyle/>
            <a:p/>
          </p:txBody>
        </p:sp>
        <p:sp>
          <p:nvSpPr>
            <p:cNvPr id="66" name="rc66"/>
            <p:cNvSpPr/>
            <p:nvPr/>
          </p:nvSpPr>
          <p:spPr>
            <a:xfrm>
              <a:off x="6841227" y="2867047"/>
              <a:ext cx="249522" cy="1235649"/>
            </a:xfrm>
            <a:prstGeom prst="rect">
              <a:avLst/>
            </a:prstGeom>
            <a:solidFill>
              <a:srgbClr val="80BD41">
                <a:alpha val="100000"/>
              </a:srgbClr>
            </a:solidFill>
          </p:spPr>
          <p:txBody>
            <a:bodyPr/>
            <a:lstStyle/>
            <a:p/>
          </p:txBody>
        </p:sp>
        <p:sp>
          <p:nvSpPr>
            <p:cNvPr id="67" name="rc67"/>
            <p:cNvSpPr/>
            <p:nvPr/>
          </p:nvSpPr>
          <p:spPr>
            <a:xfrm>
              <a:off x="6841227" y="2841840"/>
              <a:ext cx="249522" cy="25207"/>
            </a:xfrm>
            <a:prstGeom prst="rect">
              <a:avLst/>
            </a:prstGeom>
            <a:solidFill>
              <a:srgbClr val="E2231A">
                <a:alpha val="100000"/>
              </a:srgbClr>
            </a:solidFill>
          </p:spPr>
          <p:txBody>
            <a:bodyPr/>
            <a:lstStyle/>
            <a:p/>
          </p:txBody>
        </p:sp>
        <p:sp>
          <p:nvSpPr>
            <p:cNvPr id="68" name="rc68"/>
            <p:cNvSpPr/>
            <p:nvPr/>
          </p:nvSpPr>
          <p:spPr>
            <a:xfrm>
              <a:off x="7118474" y="2922601"/>
              <a:ext cx="249522" cy="1180095"/>
            </a:xfrm>
            <a:prstGeom prst="rect">
              <a:avLst/>
            </a:prstGeom>
            <a:solidFill>
              <a:srgbClr val="80BD41">
                <a:alpha val="100000"/>
              </a:srgbClr>
            </a:solidFill>
          </p:spPr>
          <p:txBody>
            <a:bodyPr/>
            <a:lstStyle/>
            <a:p/>
          </p:txBody>
        </p:sp>
        <p:sp>
          <p:nvSpPr>
            <p:cNvPr id="69" name="rc69"/>
            <p:cNvSpPr/>
            <p:nvPr/>
          </p:nvSpPr>
          <p:spPr>
            <a:xfrm>
              <a:off x="7118474" y="2910732"/>
              <a:ext cx="249522" cy="11869"/>
            </a:xfrm>
            <a:prstGeom prst="rect">
              <a:avLst/>
            </a:prstGeom>
            <a:solidFill>
              <a:srgbClr val="E2231A">
                <a:alpha val="100000"/>
              </a:srgbClr>
            </a:solidFill>
          </p:spPr>
          <p:txBody>
            <a:bodyPr/>
            <a:lstStyle/>
            <a:p/>
          </p:txBody>
        </p:sp>
        <p:sp>
          <p:nvSpPr>
            <p:cNvPr id="70" name="rc70"/>
            <p:cNvSpPr/>
            <p:nvPr/>
          </p:nvSpPr>
          <p:spPr>
            <a:xfrm>
              <a:off x="7395722" y="2946708"/>
              <a:ext cx="249522" cy="1155989"/>
            </a:xfrm>
            <a:prstGeom prst="rect">
              <a:avLst/>
            </a:prstGeom>
            <a:solidFill>
              <a:srgbClr val="80BD41">
                <a:alpha val="100000"/>
              </a:srgbClr>
            </a:solidFill>
          </p:spPr>
          <p:txBody>
            <a:bodyPr/>
            <a:lstStyle/>
            <a:p/>
          </p:txBody>
        </p:sp>
        <p:sp>
          <p:nvSpPr>
            <p:cNvPr id="71" name="rc71"/>
            <p:cNvSpPr/>
            <p:nvPr/>
          </p:nvSpPr>
          <p:spPr>
            <a:xfrm>
              <a:off x="7395722" y="2935083"/>
              <a:ext cx="249522" cy="11624"/>
            </a:xfrm>
            <a:prstGeom prst="rect">
              <a:avLst/>
            </a:prstGeom>
            <a:solidFill>
              <a:srgbClr val="E2231A">
                <a:alpha val="100000"/>
              </a:srgbClr>
            </a:solidFill>
          </p:spPr>
          <p:txBody>
            <a:bodyPr/>
            <a:lstStyle/>
            <a:p/>
          </p:txBody>
        </p:sp>
        <p:sp>
          <p:nvSpPr>
            <p:cNvPr id="72" name="rc72"/>
            <p:cNvSpPr/>
            <p:nvPr/>
          </p:nvSpPr>
          <p:spPr>
            <a:xfrm>
              <a:off x="7672970" y="2944872"/>
              <a:ext cx="249522" cy="1157824"/>
            </a:xfrm>
            <a:prstGeom prst="rect">
              <a:avLst/>
            </a:prstGeom>
            <a:solidFill>
              <a:srgbClr val="80BD41">
                <a:alpha val="100000"/>
              </a:srgbClr>
            </a:solidFill>
          </p:spPr>
          <p:txBody>
            <a:bodyPr/>
            <a:lstStyle/>
            <a:p/>
          </p:txBody>
        </p:sp>
        <p:sp>
          <p:nvSpPr>
            <p:cNvPr id="73" name="rc73"/>
            <p:cNvSpPr/>
            <p:nvPr/>
          </p:nvSpPr>
          <p:spPr>
            <a:xfrm>
              <a:off x="7672970" y="2933125"/>
              <a:ext cx="249522" cy="11747"/>
            </a:xfrm>
            <a:prstGeom prst="rect">
              <a:avLst/>
            </a:prstGeom>
            <a:solidFill>
              <a:srgbClr val="E2231A">
                <a:alpha val="100000"/>
              </a:srgbClr>
            </a:solidFill>
          </p:spPr>
          <p:txBody>
            <a:bodyPr/>
            <a:lstStyle/>
            <a:p/>
          </p:txBody>
        </p:sp>
        <p:sp>
          <p:nvSpPr>
            <p:cNvPr id="74" name="rc74"/>
            <p:cNvSpPr/>
            <p:nvPr/>
          </p:nvSpPr>
          <p:spPr>
            <a:xfrm>
              <a:off x="7950217" y="2960535"/>
              <a:ext cx="249522" cy="1142161"/>
            </a:xfrm>
            <a:prstGeom prst="rect">
              <a:avLst/>
            </a:prstGeom>
            <a:solidFill>
              <a:srgbClr val="80BD41">
                <a:alpha val="100000"/>
              </a:srgbClr>
            </a:solidFill>
          </p:spPr>
          <p:txBody>
            <a:bodyPr/>
            <a:lstStyle/>
            <a:p/>
          </p:txBody>
        </p:sp>
        <p:sp>
          <p:nvSpPr>
            <p:cNvPr id="75" name="rc75"/>
            <p:cNvSpPr/>
            <p:nvPr/>
          </p:nvSpPr>
          <p:spPr>
            <a:xfrm>
              <a:off x="7950217" y="2949032"/>
              <a:ext cx="249522" cy="11502"/>
            </a:xfrm>
            <a:prstGeom prst="rect">
              <a:avLst/>
            </a:prstGeom>
            <a:solidFill>
              <a:srgbClr val="E2231A">
                <a:alpha val="100000"/>
              </a:srgbClr>
            </a:solidFill>
          </p:spPr>
          <p:txBody>
            <a:bodyPr/>
            <a:lstStyle/>
            <a:p/>
          </p:txBody>
        </p:sp>
        <p:sp>
          <p:nvSpPr>
            <p:cNvPr id="76" name="pl76"/>
            <p:cNvSpPr/>
            <p:nvPr/>
          </p:nvSpPr>
          <p:spPr>
            <a:xfrm>
              <a:off x="1421035" y="1236556"/>
              <a:ext cx="6653943" cy="144754"/>
            </a:xfrm>
            <a:custGeom>
              <a:avLst/>
              <a:pathLst>
                <a:path w="6653943" h="144754">
                  <a:moveTo>
                    <a:pt x="0" y="144754"/>
                  </a:moveTo>
                  <a:lnTo>
                    <a:pt x="277247" y="86852"/>
                  </a:lnTo>
                  <a:lnTo>
                    <a:pt x="554495" y="28950"/>
                  </a:lnTo>
                  <a:lnTo>
                    <a:pt x="831742" y="0"/>
                  </a:lnTo>
                  <a:lnTo>
                    <a:pt x="1108990" y="0"/>
                  </a:lnTo>
                  <a:lnTo>
                    <a:pt x="1386238" y="28950"/>
                  </a:lnTo>
                  <a:lnTo>
                    <a:pt x="1663485" y="86852"/>
                  </a:lnTo>
                  <a:lnTo>
                    <a:pt x="1940733" y="57901"/>
                  </a:lnTo>
                  <a:lnTo>
                    <a:pt x="2217981" y="2895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95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42658" y="223081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88" name="tx88"/>
            <p:cNvSpPr/>
            <p:nvPr/>
          </p:nvSpPr>
          <p:spPr>
            <a:xfrm>
              <a:off x="2728897" y="25106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9" name="tx89"/>
            <p:cNvSpPr/>
            <p:nvPr/>
          </p:nvSpPr>
          <p:spPr>
            <a:xfrm>
              <a:off x="4075958" y="23940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0" name="tx90"/>
            <p:cNvSpPr/>
            <p:nvPr/>
          </p:nvSpPr>
          <p:spPr>
            <a:xfrm>
              <a:off x="5462196" y="2464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1" name="tx91"/>
            <p:cNvSpPr/>
            <p:nvPr/>
          </p:nvSpPr>
          <p:spPr>
            <a:xfrm>
              <a:off x="6571187" y="2646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2" name="tx92"/>
            <p:cNvSpPr/>
            <p:nvPr/>
          </p:nvSpPr>
          <p:spPr>
            <a:xfrm>
              <a:off x="6887611" y="270586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3" name="tx93"/>
            <p:cNvSpPr/>
            <p:nvPr/>
          </p:nvSpPr>
          <p:spPr>
            <a:xfrm>
              <a:off x="7151808" y="2774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4" name="tx94"/>
            <p:cNvSpPr/>
            <p:nvPr/>
          </p:nvSpPr>
          <p:spPr>
            <a:xfrm>
              <a:off x="7429055" y="2799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5" name="tx95"/>
            <p:cNvSpPr/>
            <p:nvPr/>
          </p:nvSpPr>
          <p:spPr>
            <a:xfrm>
              <a:off x="7706303" y="2797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83551" y="28130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97" name="pl97"/>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2511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133.4</a:t>
              </a:r>
            </a:p>
          </p:txBody>
        </p:sp>
        <p:sp>
          <p:nvSpPr>
            <p:cNvPr id="108" name="tx108"/>
            <p:cNvSpPr/>
            <p:nvPr/>
          </p:nvSpPr>
          <p:spPr>
            <a:xfrm>
              <a:off x="1355732" y="23826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09" name="tx109"/>
            <p:cNvSpPr/>
            <p:nvPr/>
          </p:nvSpPr>
          <p:spPr>
            <a:xfrm>
              <a:off x="2689720" y="3354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0" name="tx110"/>
            <p:cNvSpPr/>
            <p:nvPr/>
          </p:nvSpPr>
          <p:spPr>
            <a:xfrm>
              <a:off x="2741971" y="26273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1" name="tx111"/>
            <p:cNvSpPr/>
            <p:nvPr/>
          </p:nvSpPr>
          <p:spPr>
            <a:xfrm>
              <a:off x="4075958" y="329024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127.2</a:t>
              </a:r>
            </a:p>
          </p:txBody>
        </p:sp>
        <p:sp>
          <p:nvSpPr>
            <p:cNvPr id="112" name="tx112"/>
            <p:cNvSpPr/>
            <p:nvPr/>
          </p:nvSpPr>
          <p:spPr>
            <a:xfrm>
              <a:off x="4128209" y="25026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3" name="tx113"/>
            <p:cNvSpPr/>
            <p:nvPr/>
          </p:nvSpPr>
          <p:spPr>
            <a:xfrm>
              <a:off x="5462196" y="33239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4" name="tx114"/>
            <p:cNvSpPr/>
            <p:nvPr/>
          </p:nvSpPr>
          <p:spPr>
            <a:xfrm>
              <a:off x="5514447" y="25739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5" name="tx115"/>
            <p:cNvSpPr/>
            <p:nvPr/>
          </p:nvSpPr>
          <p:spPr>
            <a:xfrm>
              <a:off x="6571187" y="34143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16" name="tx116"/>
            <p:cNvSpPr/>
            <p:nvPr/>
          </p:nvSpPr>
          <p:spPr>
            <a:xfrm>
              <a:off x="6623438" y="27555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6887611" y="34498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8" name="tx118"/>
            <p:cNvSpPr/>
            <p:nvPr/>
          </p:nvSpPr>
          <p:spPr>
            <a:xfrm>
              <a:off x="6900686" y="28205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9" name="tx119"/>
            <p:cNvSpPr/>
            <p:nvPr/>
          </p:nvSpPr>
          <p:spPr>
            <a:xfrm>
              <a:off x="7151808" y="3477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0" name="tx120"/>
            <p:cNvSpPr/>
            <p:nvPr/>
          </p:nvSpPr>
          <p:spPr>
            <a:xfrm>
              <a:off x="7189677" y="28827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29055" y="3489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2" name="tx122"/>
            <p:cNvSpPr/>
            <p:nvPr/>
          </p:nvSpPr>
          <p:spPr>
            <a:xfrm>
              <a:off x="7466925" y="29069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06303" y="34887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24" name="tx124"/>
            <p:cNvSpPr/>
            <p:nvPr/>
          </p:nvSpPr>
          <p:spPr>
            <a:xfrm>
              <a:off x="7744173" y="29050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983551" y="34965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26" name="tx126"/>
            <p:cNvSpPr/>
            <p:nvPr/>
          </p:nvSpPr>
          <p:spPr>
            <a:xfrm>
              <a:off x="8021420" y="29208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733081" y="34387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655386" y="2826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655386" y="22150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1" name="tx131"/>
            <p:cNvSpPr/>
            <p:nvPr/>
          </p:nvSpPr>
          <p:spPr>
            <a:xfrm>
              <a:off x="655386" y="16032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9914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2000-2024</a:t>
              </a:r>
            </a:p>
          </p:txBody>
        </p:sp>
        <p:sp>
          <p:nvSpPr>
            <p:cNvPr id="158" name="pl158"/>
            <p:cNvSpPr/>
            <p:nvPr/>
          </p:nvSpPr>
          <p:spPr>
            <a:xfrm>
              <a:off x="22106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0393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8679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966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249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9536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78232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508897" cy="167191"/>
            </a:xfrm>
            <a:prstGeom prst="rect">
              <a:avLst/>
            </a:prstGeom>
            <a:solidFill>
              <a:srgbClr val="80BD41">
                <a:alpha val="100000"/>
              </a:srgbClr>
            </a:solidFill>
          </p:spPr>
          <p:txBody>
            <a:bodyPr/>
            <a:lstStyle/>
            <a:p/>
          </p:txBody>
        </p:sp>
        <p:sp>
          <p:nvSpPr>
            <p:cNvPr id="170" name="rc170"/>
            <p:cNvSpPr/>
            <p:nvPr/>
          </p:nvSpPr>
          <p:spPr>
            <a:xfrm>
              <a:off x="7805171" y="5889059"/>
              <a:ext cx="65832" cy="167191"/>
            </a:xfrm>
            <a:prstGeom prst="rect">
              <a:avLst/>
            </a:prstGeom>
            <a:solidFill>
              <a:srgbClr val="E2231A">
                <a:alpha val="100000"/>
              </a:srgbClr>
            </a:solidFill>
          </p:spPr>
          <p:txBody>
            <a:bodyPr/>
            <a:lstStyle/>
            <a:p/>
          </p:txBody>
        </p:sp>
        <p:sp>
          <p:nvSpPr>
            <p:cNvPr id="171" name="rc171"/>
            <p:cNvSpPr/>
            <p:nvPr/>
          </p:nvSpPr>
          <p:spPr>
            <a:xfrm>
              <a:off x="1296273" y="5680069"/>
              <a:ext cx="5767670" cy="167191"/>
            </a:xfrm>
            <a:prstGeom prst="rect">
              <a:avLst/>
            </a:prstGeom>
            <a:solidFill>
              <a:srgbClr val="80BD41">
                <a:alpha val="100000"/>
              </a:srgbClr>
            </a:solidFill>
          </p:spPr>
          <p:txBody>
            <a:bodyPr/>
            <a:lstStyle/>
            <a:p/>
          </p:txBody>
        </p:sp>
        <p:sp>
          <p:nvSpPr>
            <p:cNvPr id="172" name="rc172"/>
            <p:cNvSpPr/>
            <p:nvPr/>
          </p:nvSpPr>
          <p:spPr>
            <a:xfrm>
              <a:off x="7063944" y="5680069"/>
              <a:ext cx="58517" cy="167191"/>
            </a:xfrm>
            <a:prstGeom prst="rect">
              <a:avLst/>
            </a:prstGeom>
            <a:solidFill>
              <a:srgbClr val="E2231A">
                <a:alpha val="100000"/>
              </a:srgbClr>
            </a:solidFill>
          </p:spPr>
          <p:txBody>
            <a:bodyPr/>
            <a:lstStyle/>
            <a:p/>
          </p:txBody>
        </p:sp>
        <p:sp>
          <p:nvSpPr>
            <p:cNvPr id="173" name="rc173"/>
            <p:cNvSpPr/>
            <p:nvPr/>
          </p:nvSpPr>
          <p:spPr>
            <a:xfrm>
              <a:off x="1296273" y="5471080"/>
              <a:ext cx="5689646" cy="167191"/>
            </a:xfrm>
            <a:prstGeom prst="rect">
              <a:avLst/>
            </a:prstGeom>
            <a:solidFill>
              <a:srgbClr val="80BD41">
                <a:alpha val="100000"/>
              </a:srgbClr>
            </a:solidFill>
          </p:spPr>
          <p:txBody>
            <a:bodyPr/>
            <a:lstStyle/>
            <a:p/>
          </p:txBody>
        </p:sp>
        <p:sp>
          <p:nvSpPr>
            <p:cNvPr id="174" name="rc174"/>
            <p:cNvSpPr/>
            <p:nvPr/>
          </p:nvSpPr>
          <p:spPr>
            <a:xfrm>
              <a:off x="6985920" y="5471080"/>
              <a:ext cx="57298" cy="167191"/>
            </a:xfrm>
            <a:prstGeom prst="rect">
              <a:avLst/>
            </a:prstGeom>
            <a:solidFill>
              <a:srgbClr val="E2231A">
                <a:alpha val="100000"/>
              </a:srgbClr>
            </a:solidFill>
          </p:spPr>
          <p:txBody>
            <a:bodyPr/>
            <a:lstStyle/>
            <a:p/>
          </p:txBody>
        </p:sp>
        <p:sp>
          <p:nvSpPr>
            <p:cNvPr id="175" name="tx175"/>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76" name="tx176"/>
            <p:cNvSpPr/>
            <p:nvPr/>
          </p:nvSpPr>
          <p:spPr>
            <a:xfrm>
              <a:off x="730124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95.6</a:t>
              </a:r>
            </a:p>
          </p:txBody>
        </p:sp>
        <p:sp>
          <p:nvSpPr>
            <p:cNvPr id="177" name="tx177"/>
            <p:cNvSpPr/>
            <p:nvPr/>
          </p:nvSpPr>
          <p:spPr>
            <a:xfrm>
              <a:off x="7218040"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78" name="tx178"/>
            <p:cNvSpPr/>
            <p:nvPr/>
          </p:nvSpPr>
          <p:spPr>
            <a:xfrm>
              <a:off x="441508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79" name="tx179"/>
            <p:cNvSpPr/>
            <p:nvPr/>
          </p:nvSpPr>
          <p:spPr>
            <a:xfrm>
              <a:off x="7762738"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0" name="tx180"/>
            <p:cNvSpPr/>
            <p:nvPr/>
          </p:nvSpPr>
          <p:spPr>
            <a:xfrm>
              <a:off x="407461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94.6</a:t>
              </a:r>
            </a:p>
          </p:txBody>
        </p:sp>
        <p:sp>
          <p:nvSpPr>
            <p:cNvPr id="181" name="tx181"/>
            <p:cNvSpPr/>
            <p:nvPr/>
          </p:nvSpPr>
          <p:spPr>
            <a:xfrm>
              <a:off x="703140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3560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83" name="tx183"/>
            <p:cNvSpPr/>
            <p:nvPr/>
          </p:nvSpPr>
          <p:spPr>
            <a:xfrm>
              <a:off x="695277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04726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48759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0" name="tx190"/>
            <p:cNvSpPr/>
            <p:nvPr/>
          </p:nvSpPr>
          <p:spPr>
            <a:xfrm>
              <a:off x="670463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13% compared to in 2019.
The number of surviving infants decreased approximately 13%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721422"/>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40891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096416"/>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78391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5377673"/>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6517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27526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144016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103133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8127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3122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8116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3111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8105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100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094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3089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8084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3078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738856" y="5377673"/>
              <a:ext cx="584950" cy="0"/>
            </a:xfrm>
            <a:prstGeom prst="rect">
              <a:avLst/>
            </a:prstGeom>
            <a:solidFill>
              <a:srgbClr val="1CABE2">
                <a:alpha val="100000"/>
              </a:srgbClr>
            </a:solidFill>
          </p:spPr>
          <p:txBody>
            <a:bodyPr/>
            <a:lstStyle/>
            <a:p/>
          </p:txBody>
        </p:sp>
        <p:sp>
          <p:nvSpPr>
            <p:cNvPr id="24" name="rc24"/>
            <p:cNvSpPr/>
            <p:nvPr/>
          </p:nvSpPr>
          <p:spPr>
            <a:xfrm>
              <a:off x="1388802" y="5377673"/>
              <a:ext cx="584950" cy="0"/>
            </a:xfrm>
            <a:prstGeom prst="rect">
              <a:avLst/>
            </a:prstGeom>
            <a:solidFill>
              <a:srgbClr val="1CABE2">
                <a:alpha val="100000"/>
              </a:srgbClr>
            </a:solidFill>
          </p:spPr>
          <p:txBody>
            <a:bodyPr/>
            <a:lstStyle/>
            <a:p/>
          </p:txBody>
        </p:sp>
        <p:sp>
          <p:nvSpPr>
            <p:cNvPr id="25" name="rc25"/>
            <p:cNvSpPr/>
            <p:nvPr/>
          </p:nvSpPr>
          <p:spPr>
            <a:xfrm>
              <a:off x="2038747" y="5377673"/>
              <a:ext cx="584950" cy="0"/>
            </a:xfrm>
            <a:prstGeom prst="rect">
              <a:avLst/>
            </a:prstGeom>
            <a:solidFill>
              <a:srgbClr val="1CABE2">
                <a:alpha val="100000"/>
              </a:srgbClr>
            </a:solidFill>
          </p:spPr>
          <p:txBody>
            <a:bodyPr/>
            <a:lstStyle/>
            <a:p/>
          </p:txBody>
        </p:sp>
        <p:sp>
          <p:nvSpPr>
            <p:cNvPr id="26" name="rc26"/>
            <p:cNvSpPr/>
            <p:nvPr/>
          </p:nvSpPr>
          <p:spPr>
            <a:xfrm>
              <a:off x="2688692" y="5377673"/>
              <a:ext cx="584950" cy="0"/>
            </a:xfrm>
            <a:prstGeom prst="rect">
              <a:avLst/>
            </a:prstGeom>
            <a:solidFill>
              <a:srgbClr val="1CABE2">
                <a:alpha val="100000"/>
              </a:srgbClr>
            </a:solidFill>
          </p:spPr>
          <p:txBody>
            <a:bodyPr/>
            <a:lstStyle/>
            <a:p/>
          </p:txBody>
        </p:sp>
        <p:sp>
          <p:nvSpPr>
            <p:cNvPr id="27" name="rc27"/>
            <p:cNvSpPr/>
            <p:nvPr/>
          </p:nvSpPr>
          <p:spPr>
            <a:xfrm>
              <a:off x="3338638" y="5377673"/>
              <a:ext cx="584950" cy="0"/>
            </a:xfrm>
            <a:prstGeom prst="rect">
              <a:avLst/>
            </a:prstGeom>
            <a:solidFill>
              <a:srgbClr val="1CABE2">
                <a:alpha val="100000"/>
              </a:srgbClr>
            </a:solidFill>
          </p:spPr>
          <p:txBody>
            <a:bodyPr/>
            <a:lstStyle/>
            <a:p/>
          </p:txBody>
        </p:sp>
        <p:sp>
          <p:nvSpPr>
            <p:cNvPr id="28" name="rc28"/>
            <p:cNvSpPr/>
            <p:nvPr/>
          </p:nvSpPr>
          <p:spPr>
            <a:xfrm>
              <a:off x="3988583" y="4065170"/>
              <a:ext cx="584950" cy="1312502"/>
            </a:xfrm>
            <a:prstGeom prst="rect">
              <a:avLst/>
            </a:prstGeom>
            <a:solidFill>
              <a:srgbClr val="1CABE2">
                <a:alpha val="100000"/>
              </a:srgbClr>
            </a:solidFill>
          </p:spPr>
          <p:txBody>
            <a:bodyPr/>
            <a:lstStyle/>
            <a:p/>
          </p:txBody>
        </p:sp>
        <p:sp>
          <p:nvSpPr>
            <p:cNvPr id="29" name="rc29"/>
            <p:cNvSpPr/>
            <p:nvPr/>
          </p:nvSpPr>
          <p:spPr>
            <a:xfrm>
              <a:off x="4638528" y="5377673"/>
              <a:ext cx="584950" cy="0"/>
            </a:xfrm>
            <a:prstGeom prst="rect">
              <a:avLst/>
            </a:prstGeom>
            <a:solidFill>
              <a:srgbClr val="1CABE2">
                <a:alpha val="100000"/>
              </a:srgbClr>
            </a:solidFill>
          </p:spPr>
          <p:txBody>
            <a:bodyPr/>
            <a:lstStyle/>
            <a:p/>
          </p:txBody>
        </p:sp>
        <p:sp>
          <p:nvSpPr>
            <p:cNvPr id="30" name="rc30"/>
            <p:cNvSpPr/>
            <p:nvPr/>
          </p:nvSpPr>
          <p:spPr>
            <a:xfrm>
              <a:off x="5288473" y="5377673"/>
              <a:ext cx="584950" cy="0"/>
            </a:xfrm>
            <a:prstGeom prst="rect">
              <a:avLst/>
            </a:prstGeom>
            <a:solidFill>
              <a:srgbClr val="1CABE2">
                <a:alpha val="100000"/>
              </a:srgbClr>
            </a:solidFill>
          </p:spPr>
          <p:txBody>
            <a:bodyPr/>
            <a:lstStyle/>
            <a:p/>
          </p:txBody>
        </p:sp>
        <p:sp>
          <p:nvSpPr>
            <p:cNvPr id="31" name="rc31"/>
            <p:cNvSpPr/>
            <p:nvPr/>
          </p:nvSpPr>
          <p:spPr>
            <a:xfrm>
              <a:off x="5938419" y="5377673"/>
              <a:ext cx="584950" cy="0"/>
            </a:xfrm>
            <a:prstGeom prst="rect">
              <a:avLst/>
            </a:prstGeom>
            <a:solidFill>
              <a:srgbClr val="1CABE2">
                <a:alpha val="100000"/>
              </a:srgbClr>
            </a:solidFill>
          </p:spPr>
          <p:txBody>
            <a:bodyPr/>
            <a:lstStyle/>
            <a:p/>
          </p:txBody>
        </p:sp>
        <p:sp>
          <p:nvSpPr>
            <p:cNvPr id="32" name="rc32"/>
            <p:cNvSpPr/>
            <p:nvPr/>
          </p:nvSpPr>
          <p:spPr>
            <a:xfrm>
              <a:off x="6588364" y="5377673"/>
              <a:ext cx="584950" cy="0"/>
            </a:xfrm>
            <a:prstGeom prst="rect">
              <a:avLst/>
            </a:prstGeom>
            <a:solidFill>
              <a:srgbClr val="1CABE2">
                <a:alpha val="100000"/>
              </a:srgbClr>
            </a:solidFill>
          </p:spPr>
          <p:txBody>
            <a:bodyPr/>
            <a:lstStyle/>
            <a:p/>
          </p:txBody>
        </p:sp>
        <p:sp>
          <p:nvSpPr>
            <p:cNvPr id="33" name="rc33"/>
            <p:cNvSpPr/>
            <p:nvPr/>
          </p:nvSpPr>
          <p:spPr>
            <a:xfrm>
              <a:off x="7238309" y="5377673"/>
              <a:ext cx="584950" cy="0"/>
            </a:xfrm>
            <a:prstGeom prst="rect">
              <a:avLst/>
            </a:prstGeom>
            <a:solidFill>
              <a:srgbClr val="1CABE2">
                <a:alpha val="100000"/>
              </a:srgbClr>
            </a:solidFill>
          </p:spPr>
          <p:txBody>
            <a:bodyPr/>
            <a:lstStyle/>
            <a:p/>
          </p:txBody>
        </p:sp>
        <p:sp>
          <p:nvSpPr>
            <p:cNvPr id="34" name="pl34"/>
            <p:cNvSpPr/>
            <p:nvPr/>
          </p:nvSpPr>
          <p:spPr>
            <a:xfrm>
              <a:off x="1031332" y="1046414"/>
              <a:ext cx="6499453" cy="43750"/>
            </a:xfrm>
            <a:custGeom>
              <a:avLst/>
              <a:pathLst>
                <a:path w="6499453" h="43750">
                  <a:moveTo>
                    <a:pt x="0" y="0"/>
                  </a:moveTo>
                  <a:lnTo>
                    <a:pt x="649945" y="0"/>
                  </a:lnTo>
                  <a:lnTo>
                    <a:pt x="1299890" y="0"/>
                  </a:lnTo>
                  <a:lnTo>
                    <a:pt x="1949835" y="0"/>
                  </a:lnTo>
                  <a:lnTo>
                    <a:pt x="2599781" y="0"/>
                  </a:lnTo>
                  <a:lnTo>
                    <a:pt x="3249726" y="0"/>
                  </a:lnTo>
                  <a:lnTo>
                    <a:pt x="3899671" y="43750"/>
                  </a:lnTo>
                  <a:lnTo>
                    <a:pt x="4549617" y="0"/>
                  </a:lnTo>
                  <a:lnTo>
                    <a:pt x="5199562" y="0"/>
                  </a:lnTo>
                  <a:lnTo>
                    <a:pt x="5849507" y="0"/>
                  </a:lnTo>
                  <a:lnTo>
                    <a:pt x="6499453" y="0"/>
                  </a:lnTo>
                </a:path>
              </a:pathLst>
            </a:custGeom>
            <a:ln w="27101" cap="flat">
              <a:solidFill>
                <a:srgbClr val="00833D">
                  <a:alpha val="100000"/>
                </a:srgbClr>
              </a:solidFill>
              <a:prstDash val="solid"/>
              <a:round/>
            </a:ln>
          </p:spPr>
          <p:txBody>
            <a:bodyPr/>
            <a:lstStyle/>
            <a:p/>
          </p:txBody>
        </p:sp>
        <p:sp>
          <p:nvSpPr>
            <p:cNvPr id="35" name="pl35"/>
            <p:cNvSpPr/>
            <p:nvPr/>
          </p:nvSpPr>
          <p:spPr>
            <a:xfrm>
              <a:off x="1031332" y="1046414"/>
              <a:ext cx="6499453" cy="43750"/>
            </a:xfrm>
            <a:custGeom>
              <a:avLst/>
              <a:pathLst>
                <a:path w="6499453" h="43750">
                  <a:moveTo>
                    <a:pt x="0" y="43750"/>
                  </a:moveTo>
                  <a:lnTo>
                    <a:pt x="649945" y="0"/>
                  </a:lnTo>
                  <a:lnTo>
                    <a:pt x="1299890" y="0"/>
                  </a:lnTo>
                  <a:lnTo>
                    <a:pt x="1949835" y="0"/>
                  </a:lnTo>
                  <a:lnTo>
                    <a:pt x="2599781" y="0"/>
                  </a:lnTo>
                  <a:lnTo>
                    <a:pt x="3249726" y="0"/>
                  </a:lnTo>
                  <a:lnTo>
                    <a:pt x="3899671" y="0"/>
                  </a:lnTo>
                  <a:lnTo>
                    <a:pt x="4549617" y="0"/>
                  </a:lnTo>
                  <a:lnTo>
                    <a:pt x="5199562" y="0"/>
                  </a:lnTo>
                  <a:lnTo>
                    <a:pt x="5849507" y="0"/>
                  </a:lnTo>
                  <a:lnTo>
                    <a:pt x="6499453" y="0"/>
                  </a:lnTo>
                </a:path>
              </a:pathLst>
            </a:custGeom>
            <a:ln w="27101" cap="flat">
              <a:solidFill>
                <a:srgbClr val="002759">
                  <a:alpha val="100000"/>
                </a:srgbClr>
              </a:solidFill>
              <a:prstDash val="solid"/>
              <a:round/>
            </a:ln>
          </p:spPr>
          <p:txBody>
            <a:bodyPr/>
            <a:lstStyle/>
            <a:p/>
          </p:txBody>
        </p:sp>
        <p:sp>
          <p:nvSpPr>
            <p:cNvPr id="36" name="pt36"/>
            <p:cNvSpPr/>
            <p:nvPr/>
          </p:nvSpPr>
          <p:spPr>
            <a:xfrm>
              <a:off x="999730"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649676"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299621"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949566"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599512"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249457"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899402" y="10585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549348"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19929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849238"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7499184"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999730"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1649676"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299621"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949566"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599512"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249457"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899402"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549348"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19929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849238"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499184"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998172"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164811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298063"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94800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59795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247899" y="393678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4" name="tx64"/>
            <p:cNvSpPr/>
            <p:nvPr/>
          </p:nvSpPr>
          <p:spPr>
            <a:xfrm>
              <a:off x="489784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5547790"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197735"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6847680"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7497626"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pl69"/>
            <p:cNvSpPr/>
            <p:nvPr/>
          </p:nvSpPr>
          <p:spPr>
            <a:xfrm>
              <a:off x="7533818" y="1057543"/>
              <a:ext cx="688350" cy="2525479"/>
            </a:xfrm>
            <a:custGeom>
              <a:avLst/>
              <a:pathLst>
                <a:path w="688350" h="2525479">
                  <a:moveTo>
                    <a:pt x="688350" y="2525479"/>
                  </a:moveTo>
                  <a:lnTo>
                    <a:pt x="0" y="0"/>
                  </a:lnTo>
                </a:path>
              </a:pathLst>
            </a:custGeom>
          </p:spPr>
          <p:txBody>
            <a:bodyPr/>
            <a:lstStyle/>
            <a:p/>
          </p:txBody>
        </p:sp>
        <p:sp>
          <p:nvSpPr>
            <p:cNvPr id="70" name="pl70"/>
            <p:cNvSpPr/>
            <p:nvPr/>
          </p:nvSpPr>
          <p:spPr>
            <a:xfrm>
              <a:off x="7532908" y="1057624"/>
              <a:ext cx="691302" cy="3650393"/>
            </a:xfrm>
            <a:custGeom>
              <a:avLst/>
              <a:pathLst>
                <a:path w="691302" h="3650393">
                  <a:moveTo>
                    <a:pt x="691302" y="3650393"/>
                  </a:moveTo>
                  <a:lnTo>
                    <a:pt x="0" y="0"/>
                  </a:lnTo>
                </a:path>
              </a:pathLst>
            </a:custGeom>
          </p:spPr>
          <p:txBody>
            <a:bodyPr/>
            <a:lstStyle/>
            <a:p/>
          </p:txBody>
        </p:sp>
        <p:sp>
          <p:nvSpPr>
            <p:cNvPr id="71" name="pg71"/>
            <p:cNvSpPr/>
            <p:nvPr/>
          </p:nvSpPr>
          <p:spPr>
            <a:xfrm>
              <a:off x="7793724" y="358302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362414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73" name="pg73"/>
            <p:cNvSpPr/>
            <p:nvPr/>
          </p:nvSpPr>
          <p:spPr>
            <a:xfrm>
              <a:off x="7793724" y="470801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474913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75" name="rc75"/>
            <p:cNvSpPr/>
            <p:nvPr/>
          </p:nvSpPr>
          <p:spPr>
            <a:xfrm>
              <a:off x="641364" y="646101"/>
              <a:ext cx="7994327" cy="4956884"/>
            </a:xfrm>
            <a:prstGeom prst="rect">
              <a:avLst/>
            </a:prstGeom>
            <a:ln w="13550" cap="rnd">
              <a:solidFill>
                <a:srgbClr val="BEBEBE">
                  <a:alpha val="100000"/>
                </a:srgbClr>
              </a:solidFill>
              <a:prstDash val="solid"/>
              <a:round/>
            </a:ln>
          </p:spPr>
          <p:txBody>
            <a:bodyPr/>
            <a:lstStyle/>
            <a:p/>
          </p:txBody>
        </p:sp>
        <p:sp>
          <p:nvSpPr>
            <p:cNvPr id="76" name="tx76"/>
            <p:cNvSpPr/>
            <p:nvPr/>
          </p:nvSpPr>
          <p:spPr>
            <a:xfrm>
              <a:off x="508103"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019344"/>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78" name="tx78"/>
            <p:cNvSpPr/>
            <p:nvPr/>
          </p:nvSpPr>
          <p:spPr>
            <a:xfrm>
              <a:off x="508103" y="2706841"/>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79" name="tx79"/>
            <p:cNvSpPr/>
            <p:nvPr/>
          </p:nvSpPr>
          <p:spPr>
            <a:xfrm>
              <a:off x="508103" y="139272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80" name="tx80"/>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88910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2" name="tx92"/>
            <p:cNvSpPr/>
            <p:nvPr/>
          </p:nvSpPr>
          <p:spPr>
            <a:xfrm rot="-5400000">
              <a:off x="1539053"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3" name="tx93"/>
            <p:cNvSpPr/>
            <p:nvPr/>
          </p:nvSpPr>
          <p:spPr>
            <a:xfrm rot="-5400000">
              <a:off x="218899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4" name="tx94"/>
            <p:cNvSpPr/>
            <p:nvPr/>
          </p:nvSpPr>
          <p:spPr>
            <a:xfrm rot="-5400000">
              <a:off x="283894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5" name="tx95"/>
            <p:cNvSpPr/>
            <p:nvPr/>
          </p:nvSpPr>
          <p:spPr>
            <a:xfrm rot="-5400000">
              <a:off x="348888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6" name="tx96"/>
            <p:cNvSpPr/>
            <p:nvPr/>
          </p:nvSpPr>
          <p:spPr>
            <a:xfrm rot="-5400000">
              <a:off x="413883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7" name="tx97"/>
            <p:cNvSpPr/>
            <p:nvPr/>
          </p:nvSpPr>
          <p:spPr>
            <a:xfrm rot="-5400000">
              <a:off x="4763479"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8" name="tx98"/>
            <p:cNvSpPr/>
            <p:nvPr/>
          </p:nvSpPr>
          <p:spPr>
            <a:xfrm rot="-5400000">
              <a:off x="543872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9" name="tx99"/>
            <p:cNvSpPr/>
            <p:nvPr/>
          </p:nvSpPr>
          <p:spPr>
            <a:xfrm rot="-5400000">
              <a:off x="608867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0" name="tx100"/>
            <p:cNvSpPr/>
            <p:nvPr/>
          </p:nvSpPr>
          <p:spPr>
            <a:xfrm rot="-5400000">
              <a:off x="6713284" y="578455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1" name="tx101"/>
            <p:cNvSpPr/>
            <p:nvPr/>
          </p:nvSpPr>
          <p:spPr>
            <a:xfrm rot="-5400000">
              <a:off x="738856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2" name="tx102"/>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3" name="tx103"/>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4" name="tx104"/>
            <p:cNvSpPr/>
            <p:nvPr/>
          </p:nvSpPr>
          <p:spPr>
            <a:xfrm>
              <a:off x="1999694" y="401416"/>
              <a:ext cx="52776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Cuba, 2014-2024</a:t>
              </a:r>
            </a:p>
          </p:txBody>
        </p:sp>
        <p:sp>
          <p:nvSpPr>
            <p:cNvPr id="105" name="tx10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6" name="tx10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7" name="tx10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8" name="tx10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Cuba. In the same year, MCV1 coverage was 99% and MCV2 coverage was 99%.
The number of cases in 2024 was the same as in 2023 (n=0).
The highest number of measles cases was reported in 2019 (n=1). In this year, MCV1 coverage was 99%.
Cuba has not reported any measles cases over the last 5 years (2020-2024).
Cuba reported measles vaccine stockouts in 2020 and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43984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3394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2390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13863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9900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88964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78923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68883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1688833"/>
              <a:ext cx="3485499" cy="2200807"/>
            </a:xfrm>
            <a:custGeom>
              <a:avLst/>
              <a:pathLst>
                <a:path w="3485499" h="2200807">
                  <a:moveTo>
                    <a:pt x="0" y="1870686"/>
                  </a:moveTo>
                  <a:lnTo>
                    <a:pt x="145229" y="2090766"/>
                  </a:lnTo>
                  <a:lnTo>
                    <a:pt x="290458" y="2200807"/>
                  </a:lnTo>
                  <a:lnTo>
                    <a:pt x="435687" y="0"/>
                  </a:lnTo>
                  <a:lnTo>
                    <a:pt x="580916" y="2090766"/>
                  </a:lnTo>
                  <a:lnTo>
                    <a:pt x="726145" y="1100403"/>
                  </a:lnTo>
                  <a:lnTo>
                    <a:pt x="871374" y="1210443"/>
                  </a:lnTo>
                  <a:lnTo>
                    <a:pt x="1016603" y="1760645"/>
                  </a:lnTo>
                  <a:lnTo>
                    <a:pt x="1161833" y="2090766"/>
                  </a:lnTo>
                  <a:lnTo>
                    <a:pt x="1307062" y="1980726"/>
                  </a:lnTo>
                  <a:lnTo>
                    <a:pt x="1452291" y="2200807"/>
                  </a:lnTo>
                  <a:lnTo>
                    <a:pt x="1597520" y="1980726"/>
                  </a:lnTo>
                  <a:lnTo>
                    <a:pt x="1742749" y="2200807"/>
                  </a:lnTo>
                  <a:lnTo>
                    <a:pt x="1887978" y="2200807"/>
                  </a:lnTo>
                  <a:lnTo>
                    <a:pt x="2033207" y="2200807"/>
                  </a:lnTo>
                  <a:lnTo>
                    <a:pt x="2178437" y="2200807"/>
                  </a:lnTo>
                  <a:lnTo>
                    <a:pt x="2323666" y="2200807"/>
                  </a:lnTo>
                  <a:lnTo>
                    <a:pt x="2468895" y="2200807"/>
                  </a:lnTo>
                  <a:lnTo>
                    <a:pt x="2614124" y="2200807"/>
                  </a:lnTo>
                  <a:lnTo>
                    <a:pt x="2759353" y="2200807"/>
                  </a:lnTo>
                  <a:lnTo>
                    <a:pt x="2904582" y="2200807"/>
                  </a:lnTo>
                  <a:lnTo>
                    <a:pt x="3049811" y="2200807"/>
                  </a:lnTo>
                  <a:lnTo>
                    <a:pt x="3195040" y="2200807"/>
                  </a:lnTo>
                  <a:lnTo>
                    <a:pt x="3340270" y="2200807"/>
                  </a:lnTo>
                  <a:lnTo>
                    <a:pt x="3485499" y="2200807"/>
                  </a:lnTo>
                </a:path>
              </a:pathLst>
            </a:custGeom>
            <a:ln w="27101" cap="flat">
              <a:solidFill>
                <a:srgbClr val="0058AB">
                  <a:alpha val="80000"/>
                </a:srgbClr>
              </a:solidFill>
              <a:prstDash val="solid"/>
              <a:round/>
            </a:ln>
          </p:spPr>
          <p:txBody>
            <a:bodyPr/>
            <a:lstStyle/>
            <a:p/>
          </p:txBody>
        </p:sp>
        <p:sp>
          <p:nvSpPr>
            <p:cNvPr id="21" name="pl21"/>
            <p:cNvSpPr/>
            <p:nvPr/>
          </p:nvSpPr>
          <p:spPr>
            <a:xfrm>
              <a:off x="979796" y="2459116"/>
              <a:ext cx="3485499" cy="880322"/>
            </a:xfrm>
            <a:custGeom>
              <a:avLst/>
              <a:pathLst>
                <a:path w="3485499" h="880322">
                  <a:moveTo>
                    <a:pt x="0" y="0"/>
                  </a:moveTo>
                  <a:lnTo>
                    <a:pt x="145229" y="110040"/>
                  </a:lnTo>
                  <a:lnTo>
                    <a:pt x="290458" y="0"/>
                  </a:lnTo>
                  <a:lnTo>
                    <a:pt x="435687" y="220080"/>
                  </a:lnTo>
                  <a:lnTo>
                    <a:pt x="580916" y="330121"/>
                  </a:lnTo>
                  <a:lnTo>
                    <a:pt x="726145" y="220080"/>
                  </a:lnTo>
                  <a:lnTo>
                    <a:pt x="871374" y="330121"/>
                  </a:lnTo>
                  <a:lnTo>
                    <a:pt x="1016603" y="330121"/>
                  </a:lnTo>
                  <a:lnTo>
                    <a:pt x="1161833" y="550201"/>
                  </a:lnTo>
                  <a:lnTo>
                    <a:pt x="1307062" y="660242"/>
                  </a:lnTo>
                  <a:lnTo>
                    <a:pt x="1452291" y="770282"/>
                  </a:lnTo>
                  <a:lnTo>
                    <a:pt x="1597520" y="770282"/>
                  </a:lnTo>
                  <a:lnTo>
                    <a:pt x="1742749" y="770282"/>
                  </a:lnTo>
                  <a:lnTo>
                    <a:pt x="1887978" y="770282"/>
                  </a:lnTo>
                  <a:lnTo>
                    <a:pt x="2033207" y="880322"/>
                  </a:lnTo>
                  <a:lnTo>
                    <a:pt x="2178437" y="880322"/>
                  </a:lnTo>
                  <a:lnTo>
                    <a:pt x="2323666" y="880322"/>
                  </a:lnTo>
                  <a:lnTo>
                    <a:pt x="2468895" y="880322"/>
                  </a:lnTo>
                  <a:lnTo>
                    <a:pt x="2614124" y="880322"/>
                  </a:lnTo>
                  <a:lnTo>
                    <a:pt x="2759353" y="880322"/>
                  </a:lnTo>
                  <a:lnTo>
                    <a:pt x="2904582" y="880322"/>
                  </a:lnTo>
                  <a:lnTo>
                    <a:pt x="3049811" y="770282"/>
                  </a:lnTo>
                  <a:lnTo>
                    <a:pt x="3195040" y="880322"/>
                  </a:lnTo>
                  <a:lnTo>
                    <a:pt x="3340270" y="880322"/>
                  </a:lnTo>
                  <a:lnTo>
                    <a:pt x="3485499" y="880322"/>
                  </a:lnTo>
                </a:path>
              </a:pathLst>
            </a:custGeom>
            <a:ln w="27101" cap="flat">
              <a:solidFill>
                <a:srgbClr val="1CABE2">
                  <a:alpha val="80000"/>
                </a:srgbClr>
              </a:solidFill>
              <a:prstDash val="solid"/>
              <a:round/>
            </a:ln>
          </p:spPr>
          <p:txBody>
            <a:bodyPr/>
            <a:lstStyle/>
            <a:p/>
          </p:txBody>
        </p:sp>
        <p:sp>
          <p:nvSpPr>
            <p:cNvPr id="22" name="pl22"/>
            <p:cNvSpPr/>
            <p:nvPr/>
          </p:nvSpPr>
          <p:spPr>
            <a:xfrm>
              <a:off x="979796" y="2789237"/>
              <a:ext cx="3485499" cy="880322"/>
            </a:xfrm>
            <a:custGeom>
              <a:avLst/>
              <a:pathLst>
                <a:path w="3485499" h="880322">
                  <a:moveTo>
                    <a:pt x="0" y="440161"/>
                  </a:moveTo>
                  <a:lnTo>
                    <a:pt x="145229" y="550201"/>
                  </a:lnTo>
                  <a:lnTo>
                    <a:pt x="290458" y="550201"/>
                  </a:lnTo>
                  <a:lnTo>
                    <a:pt x="435687" y="660242"/>
                  </a:lnTo>
                  <a:lnTo>
                    <a:pt x="580916" y="770282"/>
                  </a:lnTo>
                  <a:lnTo>
                    <a:pt x="726145" y="660242"/>
                  </a:lnTo>
                  <a:lnTo>
                    <a:pt x="871374" y="770282"/>
                  </a:lnTo>
                  <a:lnTo>
                    <a:pt x="1016603" y="880322"/>
                  </a:lnTo>
                  <a:lnTo>
                    <a:pt x="1161833" y="550201"/>
                  </a:lnTo>
                  <a:lnTo>
                    <a:pt x="1307062" y="770282"/>
                  </a:lnTo>
                  <a:lnTo>
                    <a:pt x="1452291" y="770282"/>
                  </a:lnTo>
                  <a:lnTo>
                    <a:pt x="1597520" y="660242"/>
                  </a:lnTo>
                  <a:lnTo>
                    <a:pt x="1742749" y="770282"/>
                  </a:lnTo>
                  <a:lnTo>
                    <a:pt x="1887978" y="660242"/>
                  </a:lnTo>
                  <a:lnTo>
                    <a:pt x="2033207" y="330121"/>
                  </a:lnTo>
                  <a:lnTo>
                    <a:pt x="2178437" y="330121"/>
                  </a:lnTo>
                  <a:lnTo>
                    <a:pt x="2323666" y="440161"/>
                  </a:lnTo>
                  <a:lnTo>
                    <a:pt x="2468895" y="110040"/>
                  </a:lnTo>
                  <a:lnTo>
                    <a:pt x="2614124" y="550201"/>
                  </a:lnTo>
                  <a:lnTo>
                    <a:pt x="2759353" y="330121"/>
                  </a:lnTo>
                  <a:lnTo>
                    <a:pt x="2904582" y="0"/>
                  </a:lnTo>
                  <a:lnTo>
                    <a:pt x="3049811" y="110040"/>
                  </a:lnTo>
                  <a:lnTo>
                    <a:pt x="3195040" y="110040"/>
                  </a:lnTo>
                  <a:lnTo>
                    <a:pt x="3340270" y="550201"/>
                  </a:lnTo>
                  <a:lnTo>
                    <a:pt x="3485499" y="660242"/>
                  </a:lnTo>
                </a:path>
              </a:pathLst>
            </a:custGeom>
            <a:ln w="27101" cap="flat">
              <a:solidFill>
                <a:srgbClr val="00833D">
                  <a:alpha val="80000"/>
                </a:srgbClr>
              </a:solidFill>
              <a:prstDash val="solid"/>
              <a:round/>
            </a:ln>
          </p:spPr>
          <p:txBody>
            <a:bodyPr/>
            <a:lstStyle/>
            <a:p/>
          </p:txBody>
        </p:sp>
        <p:sp>
          <p:nvSpPr>
            <p:cNvPr id="23" name="pl23"/>
            <p:cNvSpPr/>
            <p:nvPr/>
          </p:nvSpPr>
          <p:spPr>
            <a:xfrm>
              <a:off x="979796" y="1688833"/>
              <a:ext cx="3485499" cy="2200807"/>
            </a:xfrm>
            <a:custGeom>
              <a:avLst/>
              <a:pathLst>
                <a:path w="3485499" h="2200807">
                  <a:moveTo>
                    <a:pt x="0" y="1870686"/>
                  </a:moveTo>
                  <a:lnTo>
                    <a:pt x="145229" y="2090766"/>
                  </a:lnTo>
                  <a:lnTo>
                    <a:pt x="290458" y="2200807"/>
                  </a:lnTo>
                  <a:lnTo>
                    <a:pt x="435687" y="0"/>
                  </a:lnTo>
                  <a:lnTo>
                    <a:pt x="580916" y="2090766"/>
                  </a:lnTo>
                  <a:lnTo>
                    <a:pt x="726145" y="1100403"/>
                  </a:lnTo>
                  <a:lnTo>
                    <a:pt x="871374" y="1210443"/>
                  </a:lnTo>
                  <a:lnTo>
                    <a:pt x="1016603" y="1760645"/>
                  </a:lnTo>
                  <a:lnTo>
                    <a:pt x="1161833" y="2090766"/>
                  </a:lnTo>
                  <a:lnTo>
                    <a:pt x="1307062" y="1980726"/>
                  </a:lnTo>
                  <a:lnTo>
                    <a:pt x="1452291" y="2200807"/>
                  </a:lnTo>
                  <a:lnTo>
                    <a:pt x="1597520" y="1980726"/>
                  </a:lnTo>
                  <a:lnTo>
                    <a:pt x="1742749" y="2200807"/>
                  </a:lnTo>
                  <a:lnTo>
                    <a:pt x="1887978" y="2200807"/>
                  </a:lnTo>
                  <a:lnTo>
                    <a:pt x="2033207" y="2200807"/>
                  </a:lnTo>
                  <a:lnTo>
                    <a:pt x="2178437" y="2200807"/>
                  </a:lnTo>
                  <a:lnTo>
                    <a:pt x="2323666" y="2200807"/>
                  </a:lnTo>
                  <a:lnTo>
                    <a:pt x="2468895" y="2200807"/>
                  </a:lnTo>
                  <a:lnTo>
                    <a:pt x="2614124" y="2200807"/>
                  </a:lnTo>
                  <a:lnTo>
                    <a:pt x="2759353" y="2200807"/>
                  </a:lnTo>
                  <a:lnTo>
                    <a:pt x="2904582" y="2200807"/>
                  </a:lnTo>
                  <a:lnTo>
                    <a:pt x="3049811" y="2200807"/>
                  </a:lnTo>
                  <a:lnTo>
                    <a:pt x="3195040" y="2200807"/>
                  </a:lnTo>
                  <a:lnTo>
                    <a:pt x="3340270" y="2200807"/>
                  </a:lnTo>
                  <a:lnTo>
                    <a:pt x="3485499" y="2200807"/>
                  </a:lnTo>
                </a:path>
              </a:pathLst>
            </a:custGeom>
            <a:ln w="43362" cap="flat">
              <a:solidFill>
                <a:srgbClr val="000000">
                  <a:alpha val="100000"/>
                </a:srgbClr>
              </a:solidFill>
              <a:prstDash val="solid"/>
              <a:round/>
            </a:ln>
          </p:spPr>
          <p:txBody>
            <a:bodyPr/>
            <a:lstStyle/>
            <a:p/>
          </p:txBody>
        </p:sp>
        <p:sp>
          <p:nvSpPr>
            <p:cNvPr id="24" name="pl24"/>
            <p:cNvSpPr/>
            <p:nvPr/>
          </p:nvSpPr>
          <p:spPr>
            <a:xfrm>
              <a:off x="979796" y="1688833"/>
              <a:ext cx="3485499" cy="2200807"/>
            </a:xfrm>
            <a:custGeom>
              <a:avLst/>
              <a:pathLst>
                <a:path w="3485499" h="2200807">
                  <a:moveTo>
                    <a:pt x="0" y="1870686"/>
                  </a:moveTo>
                  <a:lnTo>
                    <a:pt x="145229" y="2090766"/>
                  </a:lnTo>
                  <a:lnTo>
                    <a:pt x="290458" y="2200807"/>
                  </a:lnTo>
                  <a:lnTo>
                    <a:pt x="435687" y="0"/>
                  </a:lnTo>
                  <a:lnTo>
                    <a:pt x="580916" y="2090766"/>
                  </a:lnTo>
                  <a:lnTo>
                    <a:pt x="726145" y="1100403"/>
                  </a:lnTo>
                  <a:lnTo>
                    <a:pt x="871374" y="1210443"/>
                  </a:lnTo>
                  <a:lnTo>
                    <a:pt x="1016603" y="1760645"/>
                  </a:lnTo>
                  <a:lnTo>
                    <a:pt x="1161833" y="2090766"/>
                  </a:lnTo>
                  <a:lnTo>
                    <a:pt x="1307062" y="1980726"/>
                  </a:lnTo>
                  <a:lnTo>
                    <a:pt x="1452291" y="2200807"/>
                  </a:lnTo>
                  <a:lnTo>
                    <a:pt x="1597520" y="1980726"/>
                  </a:lnTo>
                  <a:lnTo>
                    <a:pt x="1742749" y="2200807"/>
                  </a:lnTo>
                  <a:lnTo>
                    <a:pt x="1887978" y="2200807"/>
                  </a:lnTo>
                  <a:lnTo>
                    <a:pt x="2033207" y="2200807"/>
                  </a:lnTo>
                  <a:lnTo>
                    <a:pt x="2178437" y="2200807"/>
                  </a:lnTo>
                  <a:lnTo>
                    <a:pt x="2323666" y="2200807"/>
                  </a:lnTo>
                  <a:lnTo>
                    <a:pt x="2468895" y="2200807"/>
                  </a:lnTo>
                  <a:lnTo>
                    <a:pt x="2614124" y="2200807"/>
                  </a:lnTo>
                  <a:lnTo>
                    <a:pt x="2759353" y="2200807"/>
                  </a:lnTo>
                  <a:lnTo>
                    <a:pt x="2904582" y="2200807"/>
                  </a:lnTo>
                  <a:lnTo>
                    <a:pt x="3049811" y="2200807"/>
                  </a:lnTo>
                  <a:lnTo>
                    <a:pt x="3195040" y="2200807"/>
                  </a:lnTo>
                  <a:lnTo>
                    <a:pt x="3340270" y="2200807"/>
                  </a:lnTo>
                  <a:lnTo>
                    <a:pt x="3485499" y="2200807"/>
                  </a:lnTo>
                </a:path>
              </a:pathLst>
            </a:custGeom>
            <a:ln w="27101" cap="flat">
              <a:solidFill>
                <a:srgbClr val="0058AB">
                  <a:alpha val="100000"/>
                </a:srgbClr>
              </a:solidFill>
              <a:prstDash val="solid"/>
              <a:round/>
            </a:ln>
          </p:spPr>
          <p:txBody>
            <a:bodyPr/>
            <a:lstStyle/>
            <a:p/>
          </p:txBody>
        </p:sp>
        <p:sp>
          <p:nvSpPr>
            <p:cNvPr id="25" name="pl25"/>
            <p:cNvSpPr/>
            <p:nvPr/>
          </p:nvSpPr>
          <p:spPr>
            <a:xfrm>
              <a:off x="805521" y="388964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229398"/>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2459116"/>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31628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319160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619318"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9672" y="242137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7" name="pg37"/>
            <p:cNvSpPr/>
            <p:nvPr/>
          </p:nvSpPr>
          <p:spPr>
            <a:xfrm>
              <a:off x="2373599"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403952"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99745"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30098"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80661"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11015"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1578"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1931"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6807"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33003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4106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577692" y="494740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38470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7465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16461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8611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8611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872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4117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53216" y="6100844"/>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6" name="tx66"/>
            <p:cNvSpPr/>
            <p:nvPr/>
          </p:nvSpPr>
          <p:spPr>
            <a:xfrm>
              <a:off x="264582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827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43984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3394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2390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13863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9900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88964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78923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68883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3449479"/>
              <a:ext cx="3485499" cy="1650605"/>
            </a:xfrm>
            <a:custGeom>
              <a:avLst/>
              <a:pathLst>
                <a:path w="3485499" h="1650605">
                  <a:moveTo>
                    <a:pt x="0" y="0"/>
                  </a:moveTo>
                  <a:lnTo>
                    <a:pt x="145229" y="110040"/>
                  </a:lnTo>
                  <a:lnTo>
                    <a:pt x="290458" y="330121"/>
                  </a:lnTo>
                  <a:lnTo>
                    <a:pt x="435687" y="1540564"/>
                  </a:lnTo>
                  <a:lnTo>
                    <a:pt x="580916" y="1650605"/>
                  </a:lnTo>
                  <a:lnTo>
                    <a:pt x="726145" y="330121"/>
                  </a:lnTo>
                  <a:lnTo>
                    <a:pt x="871374" y="220080"/>
                  </a:lnTo>
                  <a:lnTo>
                    <a:pt x="1016603" y="440161"/>
                  </a:lnTo>
                  <a:lnTo>
                    <a:pt x="1161833" y="660242"/>
                  </a:lnTo>
                  <a:lnTo>
                    <a:pt x="1307062" y="550201"/>
                  </a:lnTo>
                  <a:lnTo>
                    <a:pt x="1452291" y="770282"/>
                  </a:lnTo>
                  <a:lnTo>
                    <a:pt x="1597520" y="440161"/>
                  </a:lnTo>
                  <a:lnTo>
                    <a:pt x="1742749" y="440161"/>
                  </a:lnTo>
                  <a:lnTo>
                    <a:pt x="1887978" y="440161"/>
                  </a:lnTo>
                  <a:lnTo>
                    <a:pt x="2033207" y="440161"/>
                  </a:lnTo>
                  <a:lnTo>
                    <a:pt x="2178437" y="440161"/>
                  </a:lnTo>
                  <a:lnTo>
                    <a:pt x="2323666" y="440161"/>
                  </a:lnTo>
                  <a:lnTo>
                    <a:pt x="2468895" y="440161"/>
                  </a:lnTo>
                  <a:lnTo>
                    <a:pt x="2614124" y="440161"/>
                  </a:lnTo>
                  <a:lnTo>
                    <a:pt x="2759353" y="440161"/>
                  </a:lnTo>
                  <a:lnTo>
                    <a:pt x="2904582" y="330121"/>
                  </a:lnTo>
                  <a:lnTo>
                    <a:pt x="3049811" y="440161"/>
                  </a:lnTo>
                  <a:lnTo>
                    <a:pt x="3195040" y="440161"/>
                  </a:lnTo>
                  <a:lnTo>
                    <a:pt x="3340270" y="440161"/>
                  </a:lnTo>
                  <a:lnTo>
                    <a:pt x="3485499" y="440161"/>
                  </a:lnTo>
                </a:path>
              </a:pathLst>
            </a:custGeom>
            <a:ln w="27101" cap="flat">
              <a:solidFill>
                <a:srgbClr val="0058AB">
                  <a:alpha val="80000"/>
                </a:srgbClr>
              </a:solidFill>
              <a:prstDash val="solid"/>
              <a:round/>
            </a:ln>
          </p:spPr>
          <p:txBody>
            <a:bodyPr/>
            <a:lstStyle/>
            <a:p/>
          </p:txBody>
        </p:sp>
        <p:sp>
          <p:nvSpPr>
            <p:cNvPr id="85" name="pl85"/>
            <p:cNvSpPr/>
            <p:nvPr/>
          </p:nvSpPr>
          <p:spPr>
            <a:xfrm>
              <a:off x="5345047" y="2349076"/>
              <a:ext cx="3485499" cy="990363"/>
            </a:xfrm>
            <a:custGeom>
              <a:avLst/>
              <a:pathLst>
                <a:path w="3485499" h="990363">
                  <a:moveTo>
                    <a:pt x="0" y="0"/>
                  </a:moveTo>
                  <a:lnTo>
                    <a:pt x="145229" y="110040"/>
                  </a:lnTo>
                  <a:lnTo>
                    <a:pt x="290458" y="110040"/>
                  </a:lnTo>
                  <a:lnTo>
                    <a:pt x="435687" y="220080"/>
                  </a:lnTo>
                  <a:lnTo>
                    <a:pt x="580916" y="330121"/>
                  </a:lnTo>
                  <a:lnTo>
                    <a:pt x="726145" y="330121"/>
                  </a:lnTo>
                  <a:lnTo>
                    <a:pt x="871374" y="440161"/>
                  </a:lnTo>
                  <a:lnTo>
                    <a:pt x="1016603" y="550201"/>
                  </a:lnTo>
                  <a:lnTo>
                    <a:pt x="1161833" y="660242"/>
                  </a:lnTo>
                  <a:lnTo>
                    <a:pt x="1307062" y="770282"/>
                  </a:lnTo>
                  <a:lnTo>
                    <a:pt x="1452291" y="880322"/>
                  </a:lnTo>
                  <a:lnTo>
                    <a:pt x="1597520" y="880322"/>
                  </a:lnTo>
                  <a:lnTo>
                    <a:pt x="1742749" y="880322"/>
                  </a:lnTo>
                  <a:lnTo>
                    <a:pt x="1887978" y="990363"/>
                  </a:lnTo>
                  <a:lnTo>
                    <a:pt x="2033207" y="880322"/>
                  </a:lnTo>
                  <a:lnTo>
                    <a:pt x="2178437" y="990363"/>
                  </a:lnTo>
                  <a:lnTo>
                    <a:pt x="2323666" y="880322"/>
                  </a:lnTo>
                  <a:lnTo>
                    <a:pt x="2468895" y="880322"/>
                  </a:lnTo>
                  <a:lnTo>
                    <a:pt x="2614124" y="990363"/>
                  </a:lnTo>
                  <a:lnTo>
                    <a:pt x="2759353" y="990363"/>
                  </a:lnTo>
                  <a:lnTo>
                    <a:pt x="2904582" y="990363"/>
                  </a:lnTo>
                  <a:lnTo>
                    <a:pt x="3049811" y="880322"/>
                  </a:lnTo>
                  <a:lnTo>
                    <a:pt x="3195040" y="770282"/>
                  </a:lnTo>
                  <a:lnTo>
                    <a:pt x="3340270" y="770282"/>
                  </a:lnTo>
                  <a:lnTo>
                    <a:pt x="3485499" y="880322"/>
                  </a:lnTo>
                </a:path>
              </a:pathLst>
            </a:custGeom>
            <a:ln w="27101" cap="flat">
              <a:solidFill>
                <a:srgbClr val="1CABE2">
                  <a:alpha val="80000"/>
                </a:srgbClr>
              </a:solidFill>
              <a:prstDash val="solid"/>
              <a:round/>
            </a:ln>
          </p:spPr>
          <p:txBody>
            <a:bodyPr/>
            <a:lstStyle/>
            <a:p/>
          </p:txBody>
        </p:sp>
        <p:sp>
          <p:nvSpPr>
            <p:cNvPr id="86" name="pl86"/>
            <p:cNvSpPr/>
            <p:nvPr/>
          </p:nvSpPr>
          <p:spPr>
            <a:xfrm>
              <a:off x="5345047" y="3009318"/>
              <a:ext cx="3485499" cy="990363"/>
            </a:xfrm>
            <a:custGeom>
              <a:avLst/>
              <a:pathLst>
                <a:path w="3485499" h="990363">
                  <a:moveTo>
                    <a:pt x="0" y="550201"/>
                  </a:moveTo>
                  <a:lnTo>
                    <a:pt x="145229" y="880322"/>
                  </a:lnTo>
                  <a:lnTo>
                    <a:pt x="290458" y="550201"/>
                  </a:lnTo>
                  <a:lnTo>
                    <a:pt x="435687" y="550201"/>
                  </a:lnTo>
                  <a:lnTo>
                    <a:pt x="580916" y="550201"/>
                  </a:lnTo>
                  <a:lnTo>
                    <a:pt x="726145" y="330121"/>
                  </a:lnTo>
                  <a:lnTo>
                    <a:pt x="871374" y="660242"/>
                  </a:lnTo>
                  <a:lnTo>
                    <a:pt x="1016603" y="770282"/>
                  </a:lnTo>
                  <a:lnTo>
                    <a:pt x="1161833" y="660242"/>
                  </a:lnTo>
                  <a:lnTo>
                    <a:pt x="1307062" y="660242"/>
                  </a:lnTo>
                  <a:lnTo>
                    <a:pt x="1452291" y="550201"/>
                  </a:lnTo>
                  <a:lnTo>
                    <a:pt x="1597520" y="660242"/>
                  </a:lnTo>
                  <a:lnTo>
                    <a:pt x="1742749" y="770282"/>
                  </a:lnTo>
                  <a:lnTo>
                    <a:pt x="1887978" y="660242"/>
                  </a:lnTo>
                  <a:lnTo>
                    <a:pt x="2033207" y="660242"/>
                  </a:lnTo>
                  <a:lnTo>
                    <a:pt x="2178437" y="550201"/>
                  </a:lnTo>
                  <a:lnTo>
                    <a:pt x="2323666" y="660242"/>
                  </a:lnTo>
                  <a:lnTo>
                    <a:pt x="2468895" y="0"/>
                  </a:lnTo>
                  <a:lnTo>
                    <a:pt x="2614124" y="990363"/>
                  </a:lnTo>
                  <a:lnTo>
                    <a:pt x="2759353" y="880322"/>
                  </a:lnTo>
                  <a:lnTo>
                    <a:pt x="2904582" y="660242"/>
                  </a:lnTo>
                  <a:lnTo>
                    <a:pt x="3049811" y="880322"/>
                  </a:lnTo>
                  <a:lnTo>
                    <a:pt x="3195040" y="110040"/>
                  </a:lnTo>
                  <a:lnTo>
                    <a:pt x="3340270" y="330121"/>
                  </a:lnTo>
                  <a:lnTo>
                    <a:pt x="3485499" y="990363"/>
                  </a:lnTo>
                </a:path>
              </a:pathLst>
            </a:custGeom>
            <a:ln w="27101" cap="flat">
              <a:solidFill>
                <a:srgbClr val="00833D">
                  <a:alpha val="80000"/>
                </a:srgbClr>
              </a:solidFill>
              <a:prstDash val="solid"/>
              <a:round/>
            </a:ln>
          </p:spPr>
          <p:txBody>
            <a:bodyPr/>
            <a:lstStyle/>
            <a:p/>
          </p:txBody>
        </p:sp>
        <p:sp>
          <p:nvSpPr>
            <p:cNvPr id="87" name="pl87"/>
            <p:cNvSpPr/>
            <p:nvPr/>
          </p:nvSpPr>
          <p:spPr>
            <a:xfrm>
              <a:off x="5345047" y="3449479"/>
              <a:ext cx="3485499" cy="1650605"/>
            </a:xfrm>
            <a:custGeom>
              <a:avLst/>
              <a:pathLst>
                <a:path w="3485499" h="1650605">
                  <a:moveTo>
                    <a:pt x="0" y="0"/>
                  </a:moveTo>
                  <a:lnTo>
                    <a:pt x="145229" y="110040"/>
                  </a:lnTo>
                  <a:lnTo>
                    <a:pt x="290458" y="330121"/>
                  </a:lnTo>
                  <a:lnTo>
                    <a:pt x="435687" y="1540564"/>
                  </a:lnTo>
                  <a:lnTo>
                    <a:pt x="580916" y="1650605"/>
                  </a:lnTo>
                  <a:lnTo>
                    <a:pt x="726145" y="330121"/>
                  </a:lnTo>
                  <a:lnTo>
                    <a:pt x="871374" y="220080"/>
                  </a:lnTo>
                  <a:lnTo>
                    <a:pt x="1016603" y="440161"/>
                  </a:lnTo>
                  <a:lnTo>
                    <a:pt x="1161833" y="660242"/>
                  </a:lnTo>
                  <a:lnTo>
                    <a:pt x="1307062" y="550201"/>
                  </a:lnTo>
                  <a:lnTo>
                    <a:pt x="1452291" y="770282"/>
                  </a:lnTo>
                  <a:lnTo>
                    <a:pt x="1597520" y="440161"/>
                  </a:lnTo>
                  <a:lnTo>
                    <a:pt x="1742749" y="440161"/>
                  </a:lnTo>
                  <a:lnTo>
                    <a:pt x="1887978" y="440161"/>
                  </a:lnTo>
                  <a:lnTo>
                    <a:pt x="2033207" y="440161"/>
                  </a:lnTo>
                  <a:lnTo>
                    <a:pt x="2178437" y="440161"/>
                  </a:lnTo>
                  <a:lnTo>
                    <a:pt x="2323666" y="440161"/>
                  </a:lnTo>
                  <a:lnTo>
                    <a:pt x="2468895" y="440161"/>
                  </a:lnTo>
                  <a:lnTo>
                    <a:pt x="2614124" y="440161"/>
                  </a:lnTo>
                  <a:lnTo>
                    <a:pt x="2759353" y="440161"/>
                  </a:lnTo>
                  <a:lnTo>
                    <a:pt x="2904582" y="330121"/>
                  </a:lnTo>
                  <a:lnTo>
                    <a:pt x="3049811" y="440161"/>
                  </a:lnTo>
                  <a:lnTo>
                    <a:pt x="3195040" y="440161"/>
                  </a:lnTo>
                  <a:lnTo>
                    <a:pt x="3340270" y="440161"/>
                  </a:lnTo>
                  <a:lnTo>
                    <a:pt x="3485499" y="440161"/>
                  </a:lnTo>
                </a:path>
              </a:pathLst>
            </a:custGeom>
            <a:ln w="43362" cap="flat">
              <a:solidFill>
                <a:srgbClr val="000000">
                  <a:alpha val="100000"/>
                </a:srgbClr>
              </a:solidFill>
              <a:prstDash val="solid"/>
              <a:round/>
            </a:ln>
          </p:spPr>
          <p:txBody>
            <a:bodyPr/>
            <a:lstStyle/>
            <a:p/>
          </p:txBody>
        </p:sp>
        <p:sp>
          <p:nvSpPr>
            <p:cNvPr id="88" name="pl88"/>
            <p:cNvSpPr/>
            <p:nvPr/>
          </p:nvSpPr>
          <p:spPr>
            <a:xfrm>
              <a:off x="5345047" y="3449479"/>
              <a:ext cx="3485499" cy="1650605"/>
            </a:xfrm>
            <a:custGeom>
              <a:avLst/>
              <a:pathLst>
                <a:path w="3485499" h="1650605">
                  <a:moveTo>
                    <a:pt x="0" y="0"/>
                  </a:moveTo>
                  <a:lnTo>
                    <a:pt x="145229" y="110040"/>
                  </a:lnTo>
                  <a:lnTo>
                    <a:pt x="290458" y="330121"/>
                  </a:lnTo>
                  <a:lnTo>
                    <a:pt x="435687" y="1540564"/>
                  </a:lnTo>
                  <a:lnTo>
                    <a:pt x="580916" y="1650605"/>
                  </a:lnTo>
                  <a:lnTo>
                    <a:pt x="726145" y="330121"/>
                  </a:lnTo>
                  <a:lnTo>
                    <a:pt x="871374" y="220080"/>
                  </a:lnTo>
                  <a:lnTo>
                    <a:pt x="1016603" y="440161"/>
                  </a:lnTo>
                  <a:lnTo>
                    <a:pt x="1161833" y="660242"/>
                  </a:lnTo>
                  <a:lnTo>
                    <a:pt x="1307062" y="550201"/>
                  </a:lnTo>
                  <a:lnTo>
                    <a:pt x="1452291" y="770282"/>
                  </a:lnTo>
                  <a:lnTo>
                    <a:pt x="1597520" y="440161"/>
                  </a:lnTo>
                  <a:lnTo>
                    <a:pt x="1742749" y="440161"/>
                  </a:lnTo>
                  <a:lnTo>
                    <a:pt x="1887978" y="440161"/>
                  </a:lnTo>
                  <a:lnTo>
                    <a:pt x="2033207" y="440161"/>
                  </a:lnTo>
                  <a:lnTo>
                    <a:pt x="2178437" y="440161"/>
                  </a:lnTo>
                  <a:lnTo>
                    <a:pt x="2323666" y="440161"/>
                  </a:lnTo>
                  <a:lnTo>
                    <a:pt x="2468895" y="440161"/>
                  </a:lnTo>
                  <a:lnTo>
                    <a:pt x="2614124" y="440161"/>
                  </a:lnTo>
                  <a:lnTo>
                    <a:pt x="2759353" y="440161"/>
                  </a:lnTo>
                  <a:lnTo>
                    <a:pt x="2904582" y="330121"/>
                  </a:lnTo>
                  <a:lnTo>
                    <a:pt x="3049811" y="440161"/>
                  </a:lnTo>
                  <a:lnTo>
                    <a:pt x="3195040" y="440161"/>
                  </a:lnTo>
                  <a:lnTo>
                    <a:pt x="3340270" y="440161"/>
                  </a:lnTo>
                  <a:lnTo>
                    <a:pt x="3485499" y="440161"/>
                  </a:lnTo>
                </a:path>
              </a:pathLst>
            </a:custGeom>
            <a:ln w="27101" cap="flat">
              <a:solidFill>
                <a:srgbClr val="0058AB">
                  <a:alpha val="100000"/>
                </a:srgbClr>
              </a:solidFill>
              <a:prstDash val="solid"/>
              <a:round/>
            </a:ln>
          </p:spPr>
          <p:txBody>
            <a:bodyPr/>
            <a:lstStyle/>
            <a:p/>
          </p:txBody>
        </p:sp>
        <p:sp>
          <p:nvSpPr>
            <p:cNvPr id="89" name="pl89"/>
            <p:cNvSpPr/>
            <p:nvPr/>
          </p:nvSpPr>
          <p:spPr>
            <a:xfrm>
              <a:off x="5170772" y="388964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119358"/>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344947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388964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308314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6012704" y="33829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43058" y="341297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22003" y="382307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52357" y="3851847"/>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464996"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95349"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45912"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76266"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6829"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7182"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2058"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90836" y="31889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26936" y="39605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4942943" y="494740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38470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7465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16461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5136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5136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4397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0642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318466" y="6100844"/>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30" name="tx130"/>
            <p:cNvSpPr/>
            <p:nvPr/>
          </p:nvSpPr>
          <p:spPr>
            <a:xfrm>
              <a:off x="701107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7352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Cuba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61125"/>
              <a:ext cx="707687" cy="0"/>
            </a:xfrm>
            <a:custGeom>
              <a:avLst/>
              <a:pathLst>
                <a:path w="707687" h="0">
                  <a:moveTo>
                    <a:pt x="0" y="0"/>
                  </a:moveTo>
                  <a:lnTo>
                    <a:pt x="88460" y="0"/>
                  </a:lnTo>
                  <a:lnTo>
                    <a:pt x="176921" y="0"/>
                  </a:lnTo>
                  <a:lnTo>
                    <a:pt x="265382" y="0"/>
                  </a:lnTo>
                  <a:lnTo>
                    <a:pt x="353843" y="0"/>
                  </a:lnTo>
                  <a:lnTo>
                    <a:pt x="442304" y="0"/>
                  </a:lnTo>
                  <a:lnTo>
                    <a:pt x="530765" y="0"/>
                  </a:lnTo>
                  <a:lnTo>
                    <a:pt x="619226" y="0"/>
                  </a:lnTo>
                  <a:lnTo>
                    <a:pt x="707687" y="0"/>
                  </a:lnTo>
                </a:path>
              </a:pathLst>
            </a:custGeom>
            <a:ln w="27101" cap="flat">
              <a:solidFill>
                <a:srgbClr val="1CABE2">
                  <a:alpha val="100000"/>
                </a:srgbClr>
              </a:solidFill>
              <a:prstDash val="solid"/>
              <a:round/>
            </a:ln>
          </p:spPr>
          <p:txBody>
            <a:bodyPr/>
            <a:lstStyle/>
            <a:p/>
          </p:txBody>
        </p:sp>
        <p:sp>
          <p:nvSpPr>
            <p:cNvPr id="48" name="tx48"/>
            <p:cNvSpPr/>
            <p:nvPr/>
          </p:nvSpPr>
          <p:spPr>
            <a:xfrm>
              <a:off x="232565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2375"/>
            </a:xfrm>
            <a:custGeom>
              <a:avLst/>
              <a:pathLst>
                <a:path w="2123063" h="12375">
                  <a:moveTo>
                    <a:pt x="0" y="12375"/>
                  </a:moveTo>
                  <a:lnTo>
                    <a:pt x="88460" y="0"/>
                  </a:lnTo>
                  <a:lnTo>
                    <a:pt x="176921" y="12375"/>
                  </a:lnTo>
                  <a:lnTo>
                    <a:pt x="265382" y="12375"/>
                  </a:lnTo>
                  <a:lnTo>
                    <a:pt x="353843" y="12375"/>
                  </a:lnTo>
                  <a:lnTo>
                    <a:pt x="442304" y="0"/>
                  </a:lnTo>
                  <a:lnTo>
                    <a:pt x="530765" y="0"/>
                  </a:lnTo>
                  <a:lnTo>
                    <a:pt x="619226" y="0"/>
                  </a:lnTo>
                  <a:lnTo>
                    <a:pt x="707687" y="0"/>
                  </a:lnTo>
                  <a:lnTo>
                    <a:pt x="796148" y="0"/>
                  </a:lnTo>
                  <a:lnTo>
                    <a:pt x="884609" y="0"/>
                  </a:lnTo>
                  <a:lnTo>
                    <a:pt x="973070" y="0"/>
                  </a:lnTo>
                  <a:lnTo>
                    <a:pt x="1061531" y="12375"/>
                  </a:lnTo>
                  <a:lnTo>
                    <a:pt x="1149992" y="0"/>
                  </a:lnTo>
                  <a:lnTo>
                    <a:pt x="1238453" y="0"/>
                  </a:lnTo>
                  <a:lnTo>
                    <a:pt x="1326914" y="0"/>
                  </a:lnTo>
                  <a:lnTo>
                    <a:pt x="1415375" y="12375"/>
                  </a:lnTo>
                  <a:lnTo>
                    <a:pt x="1503836" y="12375"/>
                  </a:lnTo>
                  <a:lnTo>
                    <a:pt x="1592297" y="0"/>
                  </a:lnTo>
                  <a:lnTo>
                    <a:pt x="1680758" y="0"/>
                  </a:lnTo>
                  <a:lnTo>
                    <a:pt x="1769219" y="12375"/>
                  </a:lnTo>
                  <a:lnTo>
                    <a:pt x="1857680" y="12375"/>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23752"/>
            </a:xfrm>
            <a:custGeom>
              <a:avLst/>
              <a:pathLst>
                <a:path w="2123063" h="123752">
                  <a:moveTo>
                    <a:pt x="0" y="12375"/>
                  </a:moveTo>
                  <a:lnTo>
                    <a:pt x="88460" y="0"/>
                  </a:lnTo>
                  <a:lnTo>
                    <a:pt x="176921" y="0"/>
                  </a:lnTo>
                  <a:lnTo>
                    <a:pt x="265382" y="111377"/>
                  </a:lnTo>
                  <a:lnTo>
                    <a:pt x="353843" y="123752"/>
                  </a:lnTo>
                  <a:lnTo>
                    <a:pt x="442304" y="0"/>
                  </a:lnTo>
                  <a:lnTo>
                    <a:pt x="530765" y="12375"/>
                  </a:lnTo>
                  <a:lnTo>
                    <a:pt x="619226" y="24750"/>
                  </a:lnTo>
                  <a:lnTo>
                    <a:pt x="707687" y="37125"/>
                  </a:lnTo>
                  <a:lnTo>
                    <a:pt x="796148" y="12375"/>
                  </a:lnTo>
                  <a:lnTo>
                    <a:pt x="884609" y="37125"/>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61876"/>
            </a:xfrm>
            <a:custGeom>
              <a:avLst/>
              <a:pathLst>
                <a:path w="2123063" h="61876">
                  <a:moveTo>
                    <a:pt x="0" y="61876"/>
                  </a:moveTo>
                  <a:lnTo>
                    <a:pt x="88460" y="37125"/>
                  </a:lnTo>
                  <a:lnTo>
                    <a:pt x="176921" y="12375"/>
                  </a:lnTo>
                  <a:lnTo>
                    <a:pt x="265382" y="0"/>
                  </a:lnTo>
                  <a:lnTo>
                    <a:pt x="353843" y="0"/>
                  </a:lnTo>
                  <a:lnTo>
                    <a:pt x="442304" y="12375"/>
                  </a:lnTo>
                  <a:lnTo>
                    <a:pt x="530765" y="37125"/>
                  </a:lnTo>
                  <a:lnTo>
                    <a:pt x="619226" y="24750"/>
                  </a:lnTo>
                  <a:lnTo>
                    <a:pt x="707687" y="12375"/>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12375"/>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334131"/>
            </a:xfrm>
            <a:custGeom>
              <a:avLst/>
              <a:pathLst>
                <a:path w="2123063" h="334131">
                  <a:moveTo>
                    <a:pt x="0" y="49500"/>
                  </a:moveTo>
                  <a:lnTo>
                    <a:pt x="88460" y="12375"/>
                  </a:lnTo>
                  <a:lnTo>
                    <a:pt x="176921" y="0"/>
                  </a:lnTo>
                  <a:lnTo>
                    <a:pt x="265382" y="334131"/>
                  </a:lnTo>
                  <a:lnTo>
                    <a:pt x="353843" y="136127"/>
                  </a:lnTo>
                  <a:lnTo>
                    <a:pt x="442304" y="123752"/>
                  </a:lnTo>
                  <a:lnTo>
                    <a:pt x="530765" y="123752"/>
                  </a:lnTo>
                  <a:lnTo>
                    <a:pt x="619226" y="74251"/>
                  </a:lnTo>
                  <a:lnTo>
                    <a:pt x="707687" y="49500"/>
                  </a:lnTo>
                  <a:lnTo>
                    <a:pt x="796148" y="37125"/>
                  </a:lnTo>
                  <a:lnTo>
                    <a:pt x="884609" y="37125"/>
                  </a:lnTo>
                  <a:lnTo>
                    <a:pt x="973070" y="2475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5" name="tx145"/>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092884" y="2861125"/>
              <a:ext cx="1680758" cy="569260"/>
            </a:xfrm>
            <a:custGeom>
              <a:avLst/>
              <a:pathLst>
                <a:path w="1680758" h="569260">
                  <a:moveTo>
                    <a:pt x="0" y="569260"/>
                  </a:moveTo>
                  <a:lnTo>
                    <a:pt x="88460" y="24750"/>
                  </a:lnTo>
                  <a:lnTo>
                    <a:pt x="176921" y="0"/>
                  </a:lnTo>
                  <a:lnTo>
                    <a:pt x="265382" y="12375"/>
                  </a:lnTo>
                  <a:lnTo>
                    <a:pt x="353843" y="49500"/>
                  </a:lnTo>
                  <a:lnTo>
                    <a:pt x="442304" y="12375"/>
                  </a:lnTo>
                  <a:lnTo>
                    <a:pt x="530765" y="49500"/>
                  </a:lnTo>
                  <a:lnTo>
                    <a:pt x="619226" y="37125"/>
                  </a:lnTo>
                  <a:lnTo>
                    <a:pt x="707687" y="24750"/>
                  </a:lnTo>
                  <a:lnTo>
                    <a:pt x="796148" y="12375"/>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path>
              </a:pathLst>
            </a:custGeom>
            <a:ln w="27101" cap="flat">
              <a:solidFill>
                <a:srgbClr val="1CABE2">
                  <a:alpha val="100000"/>
                </a:srgbClr>
              </a:solidFill>
              <a:prstDash val="solid"/>
              <a:round/>
            </a:ln>
          </p:spPr>
          <p:txBody>
            <a:bodyPr/>
            <a:lstStyle/>
            <a:p/>
          </p:txBody>
        </p:sp>
        <p:sp>
          <p:nvSpPr>
            <p:cNvPr id="168" name="tx168"/>
            <p:cNvSpPr/>
            <p:nvPr/>
          </p:nvSpPr>
          <p:spPr>
            <a:xfrm>
              <a:off x="6940954" y="333807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69" name="tx169"/>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476298" y="398022"/>
              <a:ext cx="48832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Cuba,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all vaccines had the same coverage (99%).
Compared to 2019, coverage of 7 vaccines remained constant (BCG, DTP1, DTP3, IPV1, MCV1, MCV2 and POL3).
Compared to 2023, coverage of 7 vaccines remained constant (BCG, DTP1, DTP3, IPV1, MCV1, MCV2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281139"/>
            </a:xfrm>
            <a:custGeom>
              <a:avLst/>
              <a:pathLst>
                <a:path w="6480943" h="1281139">
                  <a:moveTo>
                    <a:pt x="0" y="189798"/>
                  </a:moveTo>
                  <a:lnTo>
                    <a:pt x="270039" y="47449"/>
                  </a:lnTo>
                  <a:lnTo>
                    <a:pt x="540078" y="0"/>
                  </a:lnTo>
                  <a:lnTo>
                    <a:pt x="810117" y="1281139"/>
                  </a:lnTo>
                  <a:lnTo>
                    <a:pt x="1080157" y="521945"/>
                  </a:lnTo>
                  <a:lnTo>
                    <a:pt x="1350196" y="474496"/>
                  </a:lnTo>
                  <a:lnTo>
                    <a:pt x="1620235" y="474496"/>
                  </a:lnTo>
                  <a:lnTo>
                    <a:pt x="1890275" y="284697"/>
                  </a:lnTo>
                  <a:lnTo>
                    <a:pt x="2160314" y="189798"/>
                  </a:lnTo>
                  <a:lnTo>
                    <a:pt x="2430353" y="142348"/>
                  </a:lnTo>
                  <a:lnTo>
                    <a:pt x="2700393" y="142348"/>
                  </a:lnTo>
                  <a:lnTo>
                    <a:pt x="2970432" y="94899"/>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474496"/>
            </a:xfrm>
            <a:custGeom>
              <a:avLst/>
              <a:pathLst>
                <a:path w="6480943" h="474496">
                  <a:moveTo>
                    <a:pt x="0" y="47449"/>
                  </a:moveTo>
                  <a:lnTo>
                    <a:pt x="270039" y="47449"/>
                  </a:lnTo>
                  <a:lnTo>
                    <a:pt x="540078" y="47449"/>
                  </a:lnTo>
                  <a:lnTo>
                    <a:pt x="810117" y="0"/>
                  </a:lnTo>
                  <a:lnTo>
                    <a:pt x="1080157" y="0"/>
                  </a:lnTo>
                  <a:lnTo>
                    <a:pt x="1350196" y="189798"/>
                  </a:lnTo>
                  <a:lnTo>
                    <a:pt x="1620235" y="474496"/>
                  </a:lnTo>
                  <a:lnTo>
                    <a:pt x="1890275" y="284697"/>
                  </a:lnTo>
                  <a:lnTo>
                    <a:pt x="2160314" y="189798"/>
                  </a:lnTo>
                  <a:lnTo>
                    <a:pt x="2430353" y="142348"/>
                  </a:lnTo>
                  <a:lnTo>
                    <a:pt x="2700393" y="142348"/>
                  </a:lnTo>
                  <a:lnTo>
                    <a:pt x="2970432" y="142348"/>
                  </a:lnTo>
                  <a:lnTo>
                    <a:pt x="3240471" y="142348"/>
                  </a:lnTo>
                  <a:lnTo>
                    <a:pt x="3510510" y="142348"/>
                  </a:lnTo>
                  <a:lnTo>
                    <a:pt x="3780550" y="94899"/>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237248"/>
            </a:xfrm>
            <a:custGeom>
              <a:avLst/>
              <a:pathLst>
                <a:path w="6480943" h="237248">
                  <a:moveTo>
                    <a:pt x="0" y="0"/>
                  </a:moveTo>
                  <a:lnTo>
                    <a:pt x="270039" y="0"/>
                  </a:lnTo>
                  <a:lnTo>
                    <a:pt x="540078" y="0"/>
                  </a:lnTo>
                  <a:lnTo>
                    <a:pt x="810117" y="0"/>
                  </a:lnTo>
                  <a:lnTo>
                    <a:pt x="1080157" y="0"/>
                  </a:lnTo>
                  <a:lnTo>
                    <a:pt x="1350196" y="237248"/>
                  </a:lnTo>
                  <a:lnTo>
                    <a:pt x="1620235" y="94899"/>
                  </a:lnTo>
                  <a:lnTo>
                    <a:pt x="1890275" y="94899"/>
                  </a:lnTo>
                  <a:lnTo>
                    <a:pt x="2160314" y="94899"/>
                  </a:lnTo>
                  <a:lnTo>
                    <a:pt x="2430353" y="142348"/>
                  </a:lnTo>
                  <a:lnTo>
                    <a:pt x="2700393" y="142348"/>
                  </a:lnTo>
                  <a:lnTo>
                    <a:pt x="2970432" y="142348"/>
                  </a:lnTo>
                  <a:lnTo>
                    <a:pt x="3240471" y="142348"/>
                  </a:lnTo>
                  <a:lnTo>
                    <a:pt x="3510510" y="142348"/>
                  </a:lnTo>
                  <a:lnTo>
                    <a:pt x="3780550" y="94899"/>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5455884" y="930799"/>
              <a:ext cx="2160314" cy="0"/>
            </a:xfrm>
            <a:custGeom>
              <a:avLst/>
              <a:pathLst>
                <a:path w="2160314" h="0">
                  <a:moveTo>
                    <a:pt x="0" y="0"/>
                  </a:moveTo>
                  <a:lnTo>
                    <a:pt x="270039" y="0"/>
                  </a:lnTo>
                  <a:lnTo>
                    <a:pt x="540078" y="0"/>
                  </a:lnTo>
                  <a:lnTo>
                    <a:pt x="810117" y="0"/>
                  </a:lnTo>
                  <a:lnTo>
                    <a:pt x="1080157" y="0"/>
                  </a:lnTo>
                  <a:lnTo>
                    <a:pt x="1350196" y="0"/>
                  </a:lnTo>
                  <a:lnTo>
                    <a:pt x="1620235" y="0"/>
                  </a:lnTo>
                  <a:lnTo>
                    <a:pt x="1890275" y="0"/>
                  </a:lnTo>
                  <a:lnTo>
                    <a:pt x="2160314"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237248"/>
            </a:xfrm>
            <a:custGeom>
              <a:avLst/>
              <a:pathLst>
                <a:path w="6480943" h="237248">
                  <a:moveTo>
                    <a:pt x="0" y="237248"/>
                  </a:moveTo>
                  <a:lnTo>
                    <a:pt x="270039" y="142348"/>
                  </a:lnTo>
                  <a:lnTo>
                    <a:pt x="540078" y="47449"/>
                  </a:lnTo>
                  <a:lnTo>
                    <a:pt x="810117" y="0"/>
                  </a:lnTo>
                  <a:lnTo>
                    <a:pt x="1080157" y="0"/>
                  </a:lnTo>
                  <a:lnTo>
                    <a:pt x="1350196" y="47449"/>
                  </a:lnTo>
                  <a:lnTo>
                    <a:pt x="1620235" y="142348"/>
                  </a:lnTo>
                  <a:lnTo>
                    <a:pt x="1890275" y="94899"/>
                  </a:lnTo>
                  <a:lnTo>
                    <a:pt x="2160314" y="47449"/>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47449"/>
                  </a:lnTo>
                  <a:lnTo>
                    <a:pt x="5670825" y="0"/>
                  </a:lnTo>
                  <a:lnTo>
                    <a:pt x="5940864" y="0"/>
                  </a:lnTo>
                  <a:lnTo>
                    <a:pt x="6210904" y="0"/>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2485451" y="930799"/>
              <a:ext cx="5130746" cy="2182682"/>
            </a:xfrm>
            <a:custGeom>
              <a:avLst/>
              <a:pathLst>
                <a:path w="5130746" h="2182682">
                  <a:moveTo>
                    <a:pt x="0" y="2182682"/>
                  </a:moveTo>
                  <a:lnTo>
                    <a:pt x="270039" y="94899"/>
                  </a:lnTo>
                  <a:lnTo>
                    <a:pt x="540078" y="0"/>
                  </a:lnTo>
                  <a:lnTo>
                    <a:pt x="810117" y="47449"/>
                  </a:lnTo>
                  <a:lnTo>
                    <a:pt x="1080157" y="189798"/>
                  </a:lnTo>
                  <a:lnTo>
                    <a:pt x="1350196" y="47449"/>
                  </a:lnTo>
                  <a:lnTo>
                    <a:pt x="1620235" y="189798"/>
                  </a:lnTo>
                  <a:lnTo>
                    <a:pt x="1890275" y="142348"/>
                  </a:lnTo>
                  <a:lnTo>
                    <a:pt x="2160314" y="94899"/>
                  </a:lnTo>
                  <a:lnTo>
                    <a:pt x="2430353" y="4744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47449"/>
            </a:xfrm>
            <a:custGeom>
              <a:avLst/>
              <a:pathLst>
                <a:path w="6480943" h="47449">
                  <a:moveTo>
                    <a:pt x="0" y="47449"/>
                  </a:moveTo>
                  <a:lnTo>
                    <a:pt x="270039" y="0"/>
                  </a:lnTo>
                  <a:lnTo>
                    <a:pt x="540078" y="47449"/>
                  </a:lnTo>
                  <a:lnTo>
                    <a:pt x="810117" y="47449"/>
                  </a:lnTo>
                  <a:lnTo>
                    <a:pt x="1080157" y="47449"/>
                  </a:lnTo>
                  <a:lnTo>
                    <a:pt x="1350196" y="0"/>
                  </a:lnTo>
                  <a:lnTo>
                    <a:pt x="1620235" y="0"/>
                  </a:lnTo>
                  <a:lnTo>
                    <a:pt x="1890275" y="0"/>
                  </a:lnTo>
                  <a:lnTo>
                    <a:pt x="2160314" y="0"/>
                  </a:lnTo>
                  <a:lnTo>
                    <a:pt x="2430353" y="0"/>
                  </a:lnTo>
                  <a:lnTo>
                    <a:pt x="2700393" y="0"/>
                  </a:lnTo>
                  <a:lnTo>
                    <a:pt x="2970432" y="0"/>
                  </a:lnTo>
                  <a:lnTo>
                    <a:pt x="3240471" y="47449"/>
                  </a:lnTo>
                  <a:lnTo>
                    <a:pt x="3510510" y="0"/>
                  </a:lnTo>
                  <a:lnTo>
                    <a:pt x="3780550" y="0"/>
                  </a:lnTo>
                  <a:lnTo>
                    <a:pt x="4050589" y="0"/>
                  </a:lnTo>
                  <a:lnTo>
                    <a:pt x="4320628" y="47449"/>
                  </a:lnTo>
                  <a:lnTo>
                    <a:pt x="4590668" y="47449"/>
                  </a:lnTo>
                  <a:lnTo>
                    <a:pt x="4860707" y="0"/>
                  </a:lnTo>
                  <a:lnTo>
                    <a:pt x="5130746" y="0"/>
                  </a:lnTo>
                  <a:lnTo>
                    <a:pt x="5400786" y="47449"/>
                  </a:lnTo>
                  <a:lnTo>
                    <a:pt x="5670825" y="47449"/>
                  </a:lnTo>
                  <a:lnTo>
                    <a:pt x="5940864" y="47449"/>
                  </a:lnTo>
                  <a:lnTo>
                    <a:pt x="6210904" y="0"/>
                  </a:lnTo>
                  <a:lnTo>
                    <a:pt x="6480943"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237248"/>
            </a:xfrm>
            <a:custGeom>
              <a:avLst/>
              <a:pathLst>
                <a:path w="6480943" h="237248">
                  <a:moveTo>
                    <a:pt x="0" y="237248"/>
                  </a:moveTo>
                  <a:lnTo>
                    <a:pt x="270039" y="142348"/>
                  </a:lnTo>
                  <a:lnTo>
                    <a:pt x="540078" y="47449"/>
                  </a:lnTo>
                  <a:lnTo>
                    <a:pt x="810117" y="0"/>
                  </a:lnTo>
                  <a:lnTo>
                    <a:pt x="1080157" y="0"/>
                  </a:lnTo>
                  <a:lnTo>
                    <a:pt x="1350196" y="47449"/>
                  </a:lnTo>
                  <a:lnTo>
                    <a:pt x="1620235" y="142348"/>
                  </a:lnTo>
                  <a:lnTo>
                    <a:pt x="1890275" y="94899"/>
                  </a:lnTo>
                  <a:lnTo>
                    <a:pt x="2160314" y="47449"/>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47449"/>
                  </a:lnTo>
                  <a:lnTo>
                    <a:pt x="5670825" y="0"/>
                  </a:lnTo>
                  <a:lnTo>
                    <a:pt x="5940864" y="0"/>
                  </a:lnTo>
                  <a:lnTo>
                    <a:pt x="6210904" y="0"/>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7633519" y="781062"/>
              <a:ext cx="749425" cy="146353"/>
            </a:xfrm>
            <a:custGeom>
              <a:avLst/>
              <a:pathLst>
                <a:path w="749425" h="146353">
                  <a:moveTo>
                    <a:pt x="749425" y="0"/>
                  </a:moveTo>
                  <a:lnTo>
                    <a:pt x="0" y="146353"/>
                  </a:lnTo>
                </a:path>
              </a:pathLst>
            </a:custGeom>
          </p:spPr>
          <p:txBody>
            <a:bodyPr/>
            <a:lstStyle/>
            <a:p/>
          </p:txBody>
        </p:sp>
        <p:sp>
          <p:nvSpPr>
            <p:cNvPr id="46" name="pl46"/>
            <p:cNvSpPr/>
            <p:nvPr/>
          </p:nvSpPr>
          <p:spPr>
            <a:xfrm>
              <a:off x="7623165" y="941310"/>
              <a:ext cx="1040602" cy="1569954"/>
            </a:xfrm>
            <a:custGeom>
              <a:avLst/>
              <a:pathLst>
                <a:path w="1040602" h="1569954">
                  <a:moveTo>
                    <a:pt x="1040602" y="1569954"/>
                  </a:moveTo>
                  <a:lnTo>
                    <a:pt x="0" y="0"/>
                  </a:lnTo>
                </a:path>
              </a:pathLst>
            </a:custGeom>
          </p:spPr>
          <p:txBody>
            <a:bodyPr/>
            <a:lstStyle/>
            <a:p/>
          </p:txBody>
        </p:sp>
        <p:sp>
          <p:nvSpPr>
            <p:cNvPr id="47" name="pl47"/>
            <p:cNvSpPr/>
            <p:nvPr/>
          </p:nvSpPr>
          <p:spPr>
            <a:xfrm>
              <a:off x="7633971" y="933079"/>
              <a:ext cx="803123" cy="103060"/>
            </a:xfrm>
            <a:custGeom>
              <a:avLst/>
              <a:pathLst>
                <a:path w="803123" h="103060">
                  <a:moveTo>
                    <a:pt x="803123" y="103060"/>
                  </a:moveTo>
                  <a:lnTo>
                    <a:pt x="0" y="0"/>
                  </a:lnTo>
                </a:path>
              </a:pathLst>
            </a:custGeom>
          </p:spPr>
          <p:txBody>
            <a:bodyPr/>
            <a:lstStyle/>
            <a:p/>
          </p:txBody>
        </p:sp>
        <p:sp>
          <p:nvSpPr>
            <p:cNvPr id="48" name="pl48"/>
            <p:cNvSpPr/>
            <p:nvPr/>
          </p:nvSpPr>
          <p:spPr>
            <a:xfrm>
              <a:off x="7631005" y="937376"/>
              <a:ext cx="794021" cy="352699"/>
            </a:xfrm>
            <a:custGeom>
              <a:avLst/>
              <a:pathLst>
                <a:path w="794021" h="352699">
                  <a:moveTo>
                    <a:pt x="794021" y="352699"/>
                  </a:moveTo>
                  <a:lnTo>
                    <a:pt x="0" y="0"/>
                  </a:lnTo>
                </a:path>
              </a:pathLst>
            </a:custGeom>
          </p:spPr>
          <p:txBody>
            <a:bodyPr/>
            <a:lstStyle/>
            <a:p/>
          </p:txBody>
        </p:sp>
        <p:sp>
          <p:nvSpPr>
            <p:cNvPr id="49" name="pl49"/>
            <p:cNvSpPr/>
            <p:nvPr/>
          </p:nvSpPr>
          <p:spPr>
            <a:xfrm>
              <a:off x="7621927" y="941600"/>
              <a:ext cx="736934" cy="1389534"/>
            </a:xfrm>
            <a:custGeom>
              <a:avLst/>
              <a:pathLst>
                <a:path w="736934" h="1389534">
                  <a:moveTo>
                    <a:pt x="736934" y="1389534"/>
                  </a:moveTo>
                  <a:lnTo>
                    <a:pt x="0" y="0"/>
                  </a:lnTo>
                </a:path>
              </a:pathLst>
            </a:custGeom>
          </p:spPr>
          <p:txBody>
            <a:bodyPr/>
            <a:lstStyle/>
            <a:p/>
          </p:txBody>
        </p:sp>
        <p:sp>
          <p:nvSpPr>
            <p:cNvPr id="50" name="pl50"/>
            <p:cNvSpPr/>
            <p:nvPr/>
          </p:nvSpPr>
          <p:spPr>
            <a:xfrm>
              <a:off x="7623080" y="941332"/>
              <a:ext cx="735781" cy="1126233"/>
            </a:xfrm>
            <a:custGeom>
              <a:avLst/>
              <a:pathLst>
                <a:path w="735781" h="1126233">
                  <a:moveTo>
                    <a:pt x="735781" y="1126233"/>
                  </a:moveTo>
                  <a:lnTo>
                    <a:pt x="0" y="0"/>
                  </a:lnTo>
                </a:path>
              </a:pathLst>
            </a:custGeom>
          </p:spPr>
          <p:txBody>
            <a:bodyPr/>
            <a:lstStyle/>
            <a:p/>
          </p:txBody>
        </p:sp>
        <p:sp>
          <p:nvSpPr>
            <p:cNvPr id="51" name="pl51"/>
            <p:cNvSpPr/>
            <p:nvPr/>
          </p:nvSpPr>
          <p:spPr>
            <a:xfrm>
              <a:off x="7627125" y="939886"/>
              <a:ext cx="731576" cy="608365"/>
            </a:xfrm>
            <a:custGeom>
              <a:avLst/>
              <a:pathLst>
                <a:path w="731576" h="608365">
                  <a:moveTo>
                    <a:pt x="731576" y="608365"/>
                  </a:moveTo>
                  <a:lnTo>
                    <a:pt x="0" y="0"/>
                  </a:lnTo>
                </a:path>
              </a:pathLst>
            </a:custGeom>
          </p:spPr>
          <p:txBody>
            <a:bodyPr/>
            <a:lstStyle/>
            <a:p/>
          </p:txBody>
        </p:sp>
        <p:sp>
          <p:nvSpPr>
            <p:cNvPr id="52" name="pl52"/>
            <p:cNvSpPr/>
            <p:nvPr/>
          </p:nvSpPr>
          <p:spPr>
            <a:xfrm>
              <a:off x="7624114" y="941042"/>
              <a:ext cx="668317" cy="864784"/>
            </a:xfrm>
            <a:custGeom>
              <a:avLst/>
              <a:pathLst>
                <a:path w="668317" h="864784">
                  <a:moveTo>
                    <a:pt x="668317" y="864784"/>
                  </a:moveTo>
                  <a:lnTo>
                    <a:pt x="0" y="0"/>
                  </a:lnTo>
                </a:path>
              </a:pathLst>
            </a:custGeom>
          </p:spPr>
          <p:txBody>
            <a:bodyPr/>
            <a:lstStyle/>
            <a:p/>
          </p:txBody>
        </p:sp>
        <p:sp>
          <p:nvSpPr>
            <p:cNvPr id="53" name="pg53"/>
            <p:cNvSpPr/>
            <p:nvPr/>
          </p:nvSpPr>
          <p:spPr>
            <a:xfrm>
              <a:off x="8314365" y="6933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4" name="tx54"/>
            <p:cNvSpPr/>
            <p:nvPr/>
          </p:nvSpPr>
          <p:spPr>
            <a:xfrm>
              <a:off x="8337225" y="73492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5" name="pg55"/>
            <p:cNvSpPr/>
            <p:nvPr/>
          </p:nvSpPr>
          <p:spPr>
            <a:xfrm>
              <a:off x="8260004" y="251126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6" name="tx56"/>
            <p:cNvSpPr/>
            <p:nvPr/>
          </p:nvSpPr>
          <p:spPr>
            <a:xfrm>
              <a:off x="8282864" y="253411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7" name="pg57"/>
            <p:cNvSpPr/>
            <p:nvPr/>
          </p:nvSpPr>
          <p:spPr>
            <a:xfrm>
              <a:off x="8368515" y="95330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99484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59" name="pg59"/>
            <p:cNvSpPr/>
            <p:nvPr/>
          </p:nvSpPr>
          <p:spPr>
            <a:xfrm>
              <a:off x="8356446" y="121167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125321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61" name="pg61"/>
            <p:cNvSpPr/>
            <p:nvPr/>
          </p:nvSpPr>
          <p:spPr>
            <a:xfrm>
              <a:off x="8290281" y="22511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22927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99%</a:t>
              </a:r>
            </a:p>
          </p:txBody>
        </p:sp>
        <p:sp>
          <p:nvSpPr>
            <p:cNvPr id="63" name="pg63"/>
            <p:cNvSpPr/>
            <p:nvPr/>
          </p:nvSpPr>
          <p:spPr>
            <a:xfrm>
              <a:off x="8290281" y="198837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202991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99%</a:t>
              </a:r>
            </a:p>
          </p:txBody>
        </p:sp>
        <p:sp>
          <p:nvSpPr>
            <p:cNvPr id="65" name="pg65"/>
            <p:cNvSpPr/>
            <p:nvPr/>
          </p:nvSpPr>
          <p:spPr>
            <a:xfrm>
              <a:off x="8290122" y="147088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2982" y="151242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99%</a:t>
              </a:r>
            </a:p>
          </p:txBody>
        </p:sp>
        <p:sp>
          <p:nvSpPr>
            <p:cNvPr id="67" name="pg67"/>
            <p:cNvSpPr/>
            <p:nvPr/>
          </p:nvSpPr>
          <p:spPr>
            <a:xfrm>
              <a:off x="8223851" y="172782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246711" y="176936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99%</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3" name="tx93"/>
            <p:cNvSpPr/>
            <p:nvPr/>
          </p:nvSpPr>
          <p:spPr>
            <a:xfrm>
              <a:off x="3539145" y="401416"/>
              <a:ext cx="27533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Cuba, 2000-2024</a:t>
              </a:r>
            </a:p>
          </p:txBody>
        </p:sp>
        <p:sp>
          <p:nvSpPr>
            <p:cNvPr id="94" name="tx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5" name="tx9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all childhood vaccines in the schedule had achieved 99% coverage.
Coverage of 8 vaccines were the same (DTP3, HepB3, Hib3, IPV1, MCV1, MCV2, Polio3 and Rubella) as in 2019.
Coverage of 8 vaccines were the same (DTP3, HepB3, Hib3, IPV1, MCV1, MCV2, Polio3 and Rubella) as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1733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14649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97220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338506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3797917"/>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641112" y="42107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462362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568896" y="5036482"/>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57834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57834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57834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783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57834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7834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028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Cuba,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051791"/>
            </a:xfrm>
            <a:custGeom>
              <a:avLst/>
              <a:pathLst>
                <a:path w="6444618" h="1051791">
                  <a:moveTo>
                    <a:pt x="0" y="155820"/>
                  </a:moveTo>
                  <a:lnTo>
                    <a:pt x="268525" y="38955"/>
                  </a:lnTo>
                  <a:lnTo>
                    <a:pt x="537051" y="0"/>
                  </a:lnTo>
                  <a:lnTo>
                    <a:pt x="805577" y="1051791"/>
                  </a:lnTo>
                  <a:lnTo>
                    <a:pt x="1074103" y="428507"/>
                  </a:lnTo>
                  <a:lnTo>
                    <a:pt x="1342628" y="389552"/>
                  </a:lnTo>
                  <a:lnTo>
                    <a:pt x="1611154" y="389552"/>
                  </a:lnTo>
                  <a:lnTo>
                    <a:pt x="1879680" y="233731"/>
                  </a:lnTo>
                  <a:lnTo>
                    <a:pt x="2148206" y="155820"/>
                  </a:lnTo>
                  <a:lnTo>
                    <a:pt x="2416732" y="116865"/>
                  </a:lnTo>
                  <a:lnTo>
                    <a:pt x="2685257" y="116865"/>
                  </a:lnTo>
                  <a:lnTo>
                    <a:pt x="2953783" y="7791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2790907" y="1075000"/>
              <a:ext cx="5101989" cy="1791940"/>
            </a:xfrm>
            <a:custGeom>
              <a:avLst/>
              <a:pathLst>
                <a:path w="5101989" h="1791940">
                  <a:moveTo>
                    <a:pt x="0" y="1791940"/>
                  </a:moveTo>
                  <a:lnTo>
                    <a:pt x="268525" y="77910"/>
                  </a:lnTo>
                  <a:lnTo>
                    <a:pt x="537051" y="0"/>
                  </a:lnTo>
                  <a:lnTo>
                    <a:pt x="805577" y="38955"/>
                  </a:lnTo>
                  <a:lnTo>
                    <a:pt x="1074103" y="155820"/>
                  </a:lnTo>
                  <a:lnTo>
                    <a:pt x="1342628" y="38955"/>
                  </a:lnTo>
                  <a:lnTo>
                    <a:pt x="1611154" y="155820"/>
                  </a:lnTo>
                  <a:lnTo>
                    <a:pt x="1879680" y="116865"/>
                  </a:lnTo>
                  <a:lnTo>
                    <a:pt x="2148206" y="77910"/>
                  </a:lnTo>
                  <a:lnTo>
                    <a:pt x="2416732" y="38955"/>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0366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1924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2752531" y="28285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9298" y="995004"/>
              <a:ext cx="252125" cy="75110"/>
            </a:xfrm>
            <a:custGeom>
              <a:avLst/>
              <a:pathLst>
                <a:path w="252125" h="75110">
                  <a:moveTo>
                    <a:pt x="252125" y="0"/>
                  </a:moveTo>
                  <a:lnTo>
                    <a:pt x="0" y="75110"/>
                  </a:lnTo>
                </a:path>
              </a:pathLst>
            </a:custGeom>
          </p:spPr>
          <p:txBody>
            <a:bodyPr/>
            <a:lstStyle/>
            <a:p/>
          </p:txBody>
        </p:sp>
        <p:sp>
          <p:nvSpPr>
            <p:cNvPr id="34" name="pl34"/>
            <p:cNvSpPr/>
            <p:nvPr/>
          </p:nvSpPr>
          <p:spPr>
            <a:xfrm>
              <a:off x="7905701" y="1082216"/>
              <a:ext cx="255722" cy="144121"/>
            </a:xfrm>
            <a:custGeom>
              <a:avLst/>
              <a:pathLst>
                <a:path w="255722" h="144121">
                  <a:moveTo>
                    <a:pt x="255722" y="144121"/>
                  </a:moveTo>
                  <a:lnTo>
                    <a:pt x="0" y="0"/>
                  </a:lnTo>
                </a:path>
              </a:pathLst>
            </a:custGeom>
          </p:spPr>
          <p:txBody>
            <a:bodyPr/>
            <a:lstStyle/>
            <a:p/>
          </p:txBody>
        </p:sp>
        <p:sp>
          <p:nvSpPr>
            <p:cNvPr id="35" name="pg35"/>
            <p:cNvSpPr/>
            <p:nvPr/>
          </p:nvSpPr>
          <p:spPr>
            <a:xfrm>
              <a:off x="8092843" y="8879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92879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37" name="pg37"/>
            <p:cNvSpPr/>
            <p:nvPr/>
          </p:nvSpPr>
          <p:spPr>
            <a:xfrm>
              <a:off x="8092843" y="116021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120105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99%</a:t>
              </a:r>
            </a:p>
          </p:txBody>
        </p:sp>
        <p:sp>
          <p:nvSpPr>
            <p:cNvPr id="39" name="pg39"/>
            <p:cNvSpPr/>
            <p:nvPr/>
          </p:nvSpPr>
          <p:spPr>
            <a:xfrm>
              <a:off x="1511792" y="104752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557512" y="10913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41" name="pg41"/>
            <p:cNvSpPr/>
            <p:nvPr/>
          </p:nvSpPr>
          <p:spPr>
            <a:xfrm>
              <a:off x="2494250" y="286893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2539970" y="291267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53</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224405" y="579074"/>
              <a:ext cx="34294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Cuba,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Cuba has 2 out of the 4 SDG vaccines.
In 2024, Cuba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&lt;1,000 children without vaccination, vulnerable to vaccine-preventable diseases and a further &lt;100 with incomplete protection.
• Cuba accounted for 0.1% of zero-dose children in Latin America and the Caribbean (LACR) and &lt;0.1% of zero-dose children globally.
• MCV1 coverage remained constant at 99% between 2023 and 2024. There were &lt;1,000 children who missed out on the first measles vaccination.
• MCV2 coverage remained constant at 99%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&lt;1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Cuba,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Cuba.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DAPMHHIV-502652578-1605186</_dlc_DocId>
    <_dlc_DocIdUrl xmlns="9e17fbd9-fb4c-4d20-9ec4-18aa77a91b0d">
      <Url>https://unicef.sharepoint.com/teams/DAPM-Health-HIV/_layouts/15/DocIdRedir.aspx?ID=DAPMHHIV-502652578-1605186</Url>
      <Description>DAPMHHIV-502652578-1605186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4adcd20d-7234-4c2e-9054-185c371b9a66</vt:lpwstr>
  </property>
  <property fmtid="{D5CDD505-2E9C-101B-9397-08002B2CF9AE}" pid="4" name="MediaServiceImageTags">
    <vt:lpwstr/>
  </property>
</Properties>
</file>