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929eed89d98beffcec5e7878bfc696214a1708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78832"/>
            </a:xfrm>
            <a:custGeom>
              <a:avLst/>
              <a:pathLst>
                <a:path w="6444618" h="478832">
                  <a:moveTo>
                    <a:pt x="0" y="359124"/>
                  </a:moveTo>
                  <a:lnTo>
                    <a:pt x="268525" y="319221"/>
                  </a:lnTo>
                  <a:lnTo>
                    <a:pt x="537051" y="39902"/>
                  </a:lnTo>
                  <a:lnTo>
                    <a:pt x="805577" y="359124"/>
                  </a:lnTo>
                  <a:lnTo>
                    <a:pt x="1074103" y="119708"/>
                  </a:lnTo>
                  <a:lnTo>
                    <a:pt x="1342628" y="79805"/>
                  </a:lnTo>
                  <a:lnTo>
                    <a:pt x="1611154" y="399027"/>
                  </a:lnTo>
                  <a:lnTo>
                    <a:pt x="1879680" y="359124"/>
                  </a:lnTo>
                  <a:lnTo>
                    <a:pt x="2148206" y="359124"/>
                  </a:lnTo>
                  <a:lnTo>
                    <a:pt x="2416732" y="319221"/>
                  </a:lnTo>
                  <a:lnTo>
                    <a:pt x="2685257" y="119708"/>
                  </a:lnTo>
                  <a:lnTo>
                    <a:pt x="2953783" y="478832"/>
                  </a:lnTo>
                  <a:lnTo>
                    <a:pt x="3222309" y="279319"/>
                  </a:lnTo>
                  <a:lnTo>
                    <a:pt x="3490835" y="39902"/>
                  </a:lnTo>
                  <a:lnTo>
                    <a:pt x="3759360" y="319221"/>
                  </a:lnTo>
                  <a:lnTo>
                    <a:pt x="4027886" y="239416"/>
                  </a:lnTo>
                  <a:lnTo>
                    <a:pt x="4296412" y="0"/>
                  </a:lnTo>
                  <a:lnTo>
                    <a:pt x="4564938" y="0"/>
                  </a:lnTo>
                  <a:lnTo>
                    <a:pt x="4833464" y="159610"/>
                  </a:lnTo>
                  <a:lnTo>
                    <a:pt x="5101989" y="119708"/>
                  </a:lnTo>
                  <a:lnTo>
                    <a:pt x="5370515" y="0"/>
                  </a:lnTo>
                  <a:lnTo>
                    <a:pt x="5639041" y="239416"/>
                  </a:lnTo>
                  <a:lnTo>
                    <a:pt x="5907567" y="15961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438929"/>
                  </a:moveTo>
                  <a:lnTo>
                    <a:pt x="268525" y="319221"/>
                  </a:lnTo>
                  <a:lnTo>
                    <a:pt x="537051" y="199513"/>
                  </a:lnTo>
                  <a:lnTo>
                    <a:pt x="805577" y="438929"/>
                  </a:lnTo>
                  <a:lnTo>
                    <a:pt x="1074103" y="359124"/>
                  </a:lnTo>
                  <a:lnTo>
                    <a:pt x="1342628" y="319221"/>
                  </a:lnTo>
                  <a:lnTo>
                    <a:pt x="1611154" y="399027"/>
                  </a:lnTo>
                  <a:lnTo>
                    <a:pt x="1879680" y="399027"/>
                  </a:lnTo>
                  <a:lnTo>
                    <a:pt x="2148206" y="359124"/>
                  </a:lnTo>
                  <a:lnTo>
                    <a:pt x="2416732" y="518735"/>
                  </a:lnTo>
                  <a:lnTo>
                    <a:pt x="2685257" y="438929"/>
                  </a:lnTo>
                  <a:lnTo>
                    <a:pt x="2953783" y="558638"/>
                  </a:lnTo>
                  <a:lnTo>
                    <a:pt x="3222309" y="319221"/>
                  </a:lnTo>
                  <a:lnTo>
                    <a:pt x="3490835" y="159610"/>
                  </a:lnTo>
                  <a:lnTo>
                    <a:pt x="3759360" y="319221"/>
                  </a:lnTo>
                  <a:lnTo>
                    <a:pt x="4027886" y="279319"/>
                  </a:lnTo>
                  <a:lnTo>
                    <a:pt x="4296412" y="79805"/>
                  </a:lnTo>
                  <a:lnTo>
                    <a:pt x="4564938" y="119708"/>
                  </a:lnTo>
                  <a:lnTo>
                    <a:pt x="4833464" y="199513"/>
                  </a:lnTo>
                  <a:lnTo>
                    <a:pt x="5101989" y="159610"/>
                  </a:lnTo>
                  <a:lnTo>
                    <a:pt x="5370515" y="79805"/>
                  </a:lnTo>
                  <a:lnTo>
                    <a:pt x="5639041" y="239416"/>
                  </a:lnTo>
                  <a:lnTo>
                    <a:pt x="5907567" y="15961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598540"/>
            </a:xfrm>
            <a:custGeom>
              <a:avLst/>
              <a:pathLst>
                <a:path w="6444618" h="598540">
                  <a:moveTo>
                    <a:pt x="0" y="558638"/>
                  </a:moveTo>
                  <a:lnTo>
                    <a:pt x="268525" y="558638"/>
                  </a:lnTo>
                  <a:lnTo>
                    <a:pt x="537051" y="79805"/>
                  </a:lnTo>
                  <a:lnTo>
                    <a:pt x="805577" y="279319"/>
                  </a:lnTo>
                  <a:lnTo>
                    <a:pt x="1074103" y="319221"/>
                  </a:lnTo>
                  <a:lnTo>
                    <a:pt x="1342628" y="279319"/>
                  </a:lnTo>
                  <a:lnTo>
                    <a:pt x="1611154" y="239416"/>
                  </a:lnTo>
                  <a:lnTo>
                    <a:pt x="1879680" y="239416"/>
                  </a:lnTo>
                  <a:lnTo>
                    <a:pt x="2148206" y="279319"/>
                  </a:lnTo>
                  <a:lnTo>
                    <a:pt x="2416732" y="598540"/>
                  </a:lnTo>
                  <a:lnTo>
                    <a:pt x="2685257" y="518735"/>
                  </a:lnTo>
                  <a:lnTo>
                    <a:pt x="2953783" y="518735"/>
                  </a:lnTo>
                  <a:lnTo>
                    <a:pt x="3222309" y="239416"/>
                  </a:lnTo>
                  <a:lnTo>
                    <a:pt x="3490835" y="199513"/>
                  </a:lnTo>
                  <a:lnTo>
                    <a:pt x="3759360" y="39902"/>
                  </a:lnTo>
                  <a:lnTo>
                    <a:pt x="4027886" y="119708"/>
                  </a:lnTo>
                  <a:lnTo>
                    <a:pt x="4296412" y="119708"/>
                  </a:lnTo>
                  <a:lnTo>
                    <a:pt x="4564938" y="0"/>
                  </a:lnTo>
                  <a:lnTo>
                    <a:pt x="4833464" y="79805"/>
                  </a:lnTo>
                  <a:lnTo>
                    <a:pt x="5101989" y="39902"/>
                  </a:lnTo>
                  <a:lnTo>
                    <a:pt x="5370515" y="39902"/>
                  </a:lnTo>
                  <a:lnTo>
                    <a:pt x="5639041" y="279319"/>
                  </a:lnTo>
                  <a:lnTo>
                    <a:pt x="5907567" y="239416"/>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3596485" y="1478223"/>
              <a:ext cx="4296412" cy="1037470"/>
            </a:xfrm>
            <a:custGeom>
              <a:avLst/>
              <a:pathLst>
                <a:path w="4296412" h="1037470">
                  <a:moveTo>
                    <a:pt x="0" y="239416"/>
                  </a:moveTo>
                  <a:lnTo>
                    <a:pt x="268525" y="438929"/>
                  </a:lnTo>
                  <a:lnTo>
                    <a:pt x="537051" y="638443"/>
                  </a:lnTo>
                  <a:lnTo>
                    <a:pt x="805577" y="598540"/>
                  </a:lnTo>
                  <a:lnTo>
                    <a:pt x="1074103" y="0"/>
                  </a:lnTo>
                  <a:lnTo>
                    <a:pt x="1342628" y="119708"/>
                  </a:lnTo>
                  <a:lnTo>
                    <a:pt x="1611154" y="199513"/>
                  </a:lnTo>
                  <a:lnTo>
                    <a:pt x="1879680" y="199513"/>
                  </a:lnTo>
                  <a:lnTo>
                    <a:pt x="2148206" y="319221"/>
                  </a:lnTo>
                  <a:lnTo>
                    <a:pt x="2416732" y="79805"/>
                  </a:lnTo>
                  <a:lnTo>
                    <a:pt x="2685257" y="79805"/>
                  </a:lnTo>
                  <a:lnTo>
                    <a:pt x="2953783" y="79805"/>
                  </a:lnTo>
                  <a:lnTo>
                    <a:pt x="3222309" y="558638"/>
                  </a:lnTo>
                  <a:lnTo>
                    <a:pt x="3490835" y="1037470"/>
                  </a:lnTo>
                  <a:lnTo>
                    <a:pt x="3759360" y="798054"/>
                  </a:lnTo>
                  <a:lnTo>
                    <a:pt x="4027886" y="478832"/>
                  </a:lnTo>
                  <a:lnTo>
                    <a:pt x="4296412"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558108"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635" y="1321655"/>
              <a:ext cx="250788" cy="43023"/>
            </a:xfrm>
            <a:custGeom>
              <a:avLst/>
              <a:pathLst>
                <a:path w="250788" h="43023">
                  <a:moveTo>
                    <a:pt x="250788" y="43023"/>
                  </a:moveTo>
                  <a:lnTo>
                    <a:pt x="0" y="0"/>
                  </a:lnTo>
                </a:path>
              </a:pathLst>
            </a:custGeom>
          </p:spPr>
          <p:txBody>
            <a:bodyPr/>
            <a:lstStyle/>
            <a:p/>
          </p:txBody>
        </p:sp>
        <p:sp>
          <p:nvSpPr>
            <p:cNvPr id="41" name="pl41"/>
            <p:cNvSpPr/>
            <p:nvPr/>
          </p:nvSpPr>
          <p:spPr>
            <a:xfrm>
              <a:off x="7904267" y="1117608"/>
              <a:ext cx="257156" cy="192493"/>
            </a:xfrm>
            <a:custGeom>
              <a:avLst/>
              <a:pathLst>
                <a:path w="257156" h="192493">
                  <a:moveTo>
                    <a:pt x="257156" y="0"/>
                  </a:moveTo>
                  <a:lnTo>
                    <a:pt x="0" y="192493"/>
                  </a:lnTo>
                </a:path>
              </a:pathLst>
            </a:custGeom>
          </p:spPr>
          <p:txBody>
            <a:bodyPr/>
            <a:lstStyle/>
            <a:p/>
          </p:txBody>
        </p:sp>
        <p:sp>
          <p:nvSpPr>
            <p:cNvPr id="42" name="pl42"/>
            <p:cNvSpPr/>
            <p:nvPr/>
          </p:nvSpPr>
          <p:spPr>
            <a:xfrm>
              <a:off x="7909647" y="1562597"/>
              <a:ext cx="251775" cy="68672"/>
            </a:xfrm>
            <a:custGeom>
              <a:avLst/>
              <a:pathLst>
                <a:path w="251775" h="68672">
                  <a:moveTo>
                    <a:pt x="251775" y="68672"/>
                  </a:moveTo>
                  <a:lnTo>
                    <a:pt x="0" y="0"/>
                  </a:lnTo>
                </a:path>
              </a:pathLst>
            </a:custGeom>
          </p:spPr>
          <p:txBody>
            <a:bodyPr/>
            <a:lstStyle/>
            <a:p/>
          </p:txBody>
        </p:sp>
        <p:sp>
          <p:nvSpPr>
            <p:cNvPr id="43" name="pl43"/>
            <p:cNvSpPr/>
            <p:nvPr/>
          </p:nvSpPr>
          <p:spPr>
            <a:xfrm>
              <a:off x="7908501" y="1803233"/>
              <a:ext cx="252921" cy="93823"/>
            </a:xfrm>
            <a:custGeom>
              <a:avLst/>
              <a:pathLst>
                <a:path w="252921" h="93823">
                  <a:moveTo>
                    <a:pt x="252921" y="93823"/>
                  </a:moveTo>
                  <a:lnTo>
                    <a:pt x="0" y="0"/>
                  </a:lnTo>
                </a:path>
              </a:pathLst>
            </a:custGeom>
          </p:spPr>
          <p:txBody>
            <a:bodyPr/>
            <a:lstStyle/>
            <a:p/>
          </p:txBody>
        </p:sp>
        <p:sp>
          <p:nvSpPr>
            <p:cNvPr id="44" name="pg44"/>
            <p:cNvSpPr/>
            <p:nvPr/>
          </p:nvSpPr>
          <p:spPr>
            <a:xfrm>
              <a:off x="8092843" y="12758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166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0040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0448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5498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907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18230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639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989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Costa Rica,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8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871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051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826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91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0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25286"/>
              <a:ext cx="249522" cy="1248353"/>
            </a:xfrm>
            <a:prstGeom prst="rect">
              <a:avLst/>
            </a:prstGeom>
            <a:solidFill>
              <a:srgbClr val="1CABE2">
                <a:alpha val="100000"/>
              </a:srgbClr>
            </a:solidFill>
          </p:spPr>
          <p:txBody>
            <a:bodyPr/>
            <a:lstStyle/>
            <a:p/>
          </p:txBody>
        </p:sp>
        <p:sp>
          <p:nvSpPr>
            <p:cNvPr id="24" name="rc24"/>
            <p:cNvSpPr/>
            <p:nvPr/>
          </p:nvSpPr>
          <p:spPr>
            <a:xfrm>
              <a:off x="1573521" y="2776367"/>
              <a:ext cx="249522" cy="1097273"/>
            </a:xfrm>
            <a:prstGeom prst="rect">
              <a:avLst/>
            </a:prstGeom>
            <a:solidFill>
              <a:srgbClr val="1CABE2">
                <a:alpha val="100000"/>
              </a:srgbClr>
            </a:solidFill>
          </p:spPr>
          <p:txBody>
            <a:bodyPr/>
            <a:lstStyle/>
            <a:p/>
          </p:txBody>
        </p:sp>
        <p:sp>
          <p:nvSpPr>
            <p:cNvPr id="25" name="rc25"/>
            <p:cNvSpPr/>
            <p:nvPr/>
          </p:nvSpPr>
          <p:spPr>
            <a:xfrm>
              <a:off x="1850769" y="3641244"/>
              <a:ext cx="249522" cy="232395"/>
            </a:xfrm>
            <a:prstGeom prst="rect">
              <a:avLst/>
            </a:prstGeom>
            <a:solidFill>
              <a:srgbClr val="1CABE2">
                <a:alpha val="100000"/>
              </a:srgbClr>
            </a:solidFill>
          </p:spPr>
          <p:txBody>
            <a:bodyPr/>
            <a:lstStyle/>
            <a:p/>
          </p:txBody>
        </p:sp>
        <p:sp>
          <p:nvSpPr>
            <p:cNvPr id="26" name="rc26"/>
            <p:cNvSpPr/>
            <p:nvPr/>
          </p:nvSpPr>
          <p:spPr>
            <a:xfrm>
              <a:off x="2128016" y="2733336"/>
              <a:ext cx="249522" cy="1140303"/>
            </a:xfrm>
            <a:prstGeom prst="rect">
              <a:avLst/>
            </a:prstGeom>
            <a:solidFill>
              <a:srgbClr val="1CABE2">
                <a:alpha val="100000"/>
              </a:srgbClr>
            </a:solidFill>
          </p:spPr>
          <p:txBody>
            <a:bodyPr/>
            <a:lstStyle/>
            <a:p/>
          </p:txBody>
        </p:sp>
        <p:sp>
          <p:nvSpPr>
            <p:cNvPr id="27" name="rc27"/>
            <p:cNvSpPr/>
            <p:nvPr/>
          </p:nvSpPr>
          <p:spPr>
            <a:xfrm>
              <a:off x="2405264" y="3422138"/>
              <a:ext cx="249522" cy="451501"/>
            </a:xfrm>
            <a:prstGeom prst="rect">
              <a:avLst/>
            </a:prstGeom>
            <a:solidFill>
              <a:srgbClr val="1CABE2">
                <a:alpha val="100000"/>
              </a:srgbClr>
            </a:solidFill>
          </p:spPr>
          <p:txBody>
            <a:bodyPr/>
            <a:lstStyle/>
            <a:p/>
          </p:txBody>
        </p:sp>
        <p:sp>
          <p:nvSpPr>
            <p:cNvPr id="28" name="rc28"/>
            <p:cNvSpPr/>
            <p:nvPr/>
          </p:nvSpPr>
          <p:spPr>
            <a:xfrm>
              <a:off x="2682512" y="3527657"/>
              <a:ext cx="249522" cy="345982"/>
            </a:xfrm>
            <a:prstGeom prst="rect">
              <a:avLst/>
            </a:prstGeom>
            <a:solidFill>
              <a:srgbClr val="1CABE2">
                <a:alpha val="100000"/>
              </a:srgbClr>
            </a:solidFill>
          </p:spPr>
          <p:txBody>
            <a:bodyPr/>
            <a:lstStyle/>
            <a:p/>
          </p:txBody>
        </p:sp>
        <p:sp>
          <p:nvSpPr>
            <p:cNvPr id="29" name="rc29"/>
            <p:cNvSpPr/>
            <p:nvPr/>
          </p:nvSpPr>
          <p:spPr>
            <a:xfrm>
              <a:off x="2959759" y="2648541"/>
              <a:ext cx="249522" cy="1225098"/>
            </a:xfrm>
            <a:prstGeom prst="rect">
              <a:avLst/>
            </a:prstGeom>
            <a:solidFill>
              <a:srgbClr val="1CABE2">
                <a:alpha val="100000"/>
              </a:srgbClr>
            </a:solidFill>
          </p:spPr>
          <p:txBody>
            <a:bodyPr/>
            <a:lstStyle/>
            <a:p/>
          </p:txBody>
        </p:sp>
        <p:sp>
          <p:nvSpPr>
            <p:cNvPr id="30" name="rc30"/>
            <p:cNvSpPr/>
            <p:nvPr/>
          </p:nvSpPr>
          <p:spPr>
            <a:xfrm>
              <a:off x="3237007" y="2732545"/>
              <a:ext cx="249522" cy="1141094"/>
            </a:xfrm>
            <a:prstGeom prst="rect">
              <a:avLst/>
            </a:prstGeom>
            <a:solidFill>
              <a:srgbClr val="1CABE2">
                <a:alpha val="100000"/>
              </a:srgbClr>
            </a:solidFill>
          </p:spPr>
          <p:txBody>
            <a:bodyPr/>
            <a:lstStyle/>
            <a:p/>
          </p:txBody>
        </p:sp>
        <p:sp>
          <p:nvSpPr>
            <p:cNvPr id="31" name="rc31"/>
            <p:cNvSpPr/>
            <p:nvPr/>
          </p:nvSpPr>
          <p:spPr>
            <a:xfrm>
              <a:off x="3514255" y="2702646"/>
              <a:ext cx="249522" cy="1170994"/>
            </a:xfrm>
            <a:prstGeom prst="rect">
              <a:avLst/>
            </a:prstGeom>
            <a:solidFill>
              <a:srgbClr val="1CABE2">
                <a:alpha val="100000"/>
              </a:srgbClr>
            </a:solidFill>
          </p:spPr>
          <p:txBody>
            <a:bodyPr/>
            <a:lstStyle/>
            <a:p/>
          </p:txBody>
        </p:sp>
        <p:sp>
          <p:nvSpPr>
            <p:cNvPr id="32" name="rc32"/>
            <p:cNvSpPr/>
            <p:nvPr/>
          </p:nvSpPr>
          <p:spPr>
            <a:xfrm>
              <a:off x="3791502" y="2823352"/>
              <a:ext cx="249522" cy="1050287"/>
            </a:xfrm>
            <a:prstGeom prst="rect">
              <a:avLst/>
            </a:prstGeom>
            <a:solidFill>
              <a:srgbClr val="1CABE2">
                <a:alpha val="100000"/>
              </a:srgbClr>
            </a:solidFill>
          </p:spPr>
          <p:txBody>
            <a:bodyPr/>
            <a:lstStyle/>
            <a:p/>
          </p:txBody>
        </p:sp>
        <p:sp>
          <p:nvSpPr>
            <p:cNvPr id="33" name="rc33"/>
            <p:cNvSpPr/>
            <p:nvPr/>
          </p:nvSpPr>
          <p:spPr>
            <a:xfrm>
              <a:off x="4068750" y="3432895"/>
              <a:ext cx="249522" cy="440744"/>
            </a:xfrm>
            <a:prstGeom prst="rect">
              <a:avLst/>
            </a:prstGeom>
            <a:solidFill>
              <a:srgbClr val="1CABE2">
                <a:alpha val="100000"/>
              </a:srgbClr>
            </a:solidFill>
          </p:spPr>
          <p:txBody>
            <a:bodyPr/>
            <a:lstStyle/>
            <a:p/>
          </p:txBody>
        </p:sp>
        <p:sp>
          <p:nvSpPr>
            <p:cNvPr id="34" name="rc34"/>
            <p:cNvSpPr/>
            <p:nvPr/>
          </p:nvSpPr>
          <p:spPr>
            <a:xfrm>
              <a:off x="4345998" y="2390834"/>
              <a:ext cx="249522" cy="1482805"/>
            </a:xfrm>
            <a:prstGeom prst="rect">
              <a:avLst/>
            </a:prstGeom>
            <a:solidFill>
              <a:srgbClr val="1CABE2">
                <a:alpha val="100000"/>
              </a:srgbClr>
            </a:solidFill>
          </p:spPr>
          <p:txBody>
            <a:bodyPr/>
            <a:lstStyle/>
            <a:p/>
          </p:txBody>
        </p:sp>
        <p:sp>
          <p:nvSpPr>
            <p:cNvPr id="35" name="rc35"/>
            <p:cNvSpPr/>
            <p:nvPr/>
          </p:nvSpPr>
          <p:spPr>
            <a:xfrm>
              <a:off x="4623245" y="2967788"/>
              <a:ext cx="249522" cy="905851"/>
            </a:xfrm>
            <a:prstGeom prst="rect">
              <a:avLst/>
            </a:prstGeom>
            <a:solidFill>
              <a:srgbClr val="1CABE2">
                <a:alpha val="100000"/>
              </a:srgbClr>
            </a:solidFill>
          </p:spPr>
          <p:txBody>
            <a:bodyPr/>
            <a:lstStyle/>
            <a:p/>
          </p:txBody>
        </p:sp>
        <p:sp>
          <p:nvSpPr>
            <p:cNvPr id="36" name="rc36"/>
            <p:cNvSpPr/>
            <p:nvPr/>
          </p:nvSpPr>
          <p:spPr>
            <a:xfrm>
              <a:off x="4900493" y="3654849"/>
              <a:ext cx="249522" cy="218790"/>
            </a:xfrm>
            <a:prstGeom prst="rect">
              <a:avLst/>
            </a:prstGeom>
            <a:solidFill>
              <a:srgbClr val="1CABE2">
                <a:alpha val="100000"/>
              </a:srgbClr>
            </a:solidFill>
          </p:spPr>
          <p:txBody>
            <a:bodyPr/>
            <a:lstStyle/>
            <a:p/>
          </p:txBody>
        </p:sp>
        <p:sp>
          <p:nvSpPr>
            <p:cNvPr id="37" name="rc37"/>
            <p:cNvSpPr/>
            <p:nvPr/>
          </p:nvSpPr>
          <p:spPr>
            <a:xfrm>
              <a:off x="5177741" y="2872868"/>
              <a:ext cx="249522" cy="1000771"/>
            </a:xfrm>
            <a:prstGeom prst="rect">
              <a:avLst/>
            </a:prstGeom>
            <a:solidFill>
              <a:srgbClr val="1CABE2">
                <a:alpha val="100000"/>
              </a:srgbClr>
            </a:solidFill>
          </p:spPr>
          <p:txBody>
            <a:bodyPr/>
            <a:lstStyle/>
            <a:p/>
          </p:txBody>
        </p:sp>
        <p:sp>
          <p:nvSpPr>
            <p:cNvPr id="38" name="rc38"/>
            <p:cNvSpPr/>
            <p:nvPr/>
          </p:nvSpPr>
          <p:spPr>
            <a:xfrm>
              <a:off x="5454988" y="3094348"/>
              <a:ext cx="249522" cy="779291"/>
            </a:xfrm>
            <a:prstGeom prst="rect">
              <a:avLst/>
            </a:prstGeom>
            <a:solidFill>
              <a:srgbClr val="1CABE2">
                <a:alpha val="100000"/>
              </a:srgbClr>
            </a:solidFill>
          </p:spPr>
          <p:txBody>
            <a:bodyPr/>
            <a:lstStyle/>
            <a:p/>
          </p:txBody>
        </p:sp>
        <p:sp>
          <p:nvSpPr>
            <p:cNvPr id="39" name="rc39"/>
            <p:cNvSpPr/>
            <p:nvPr/>
          </p:nvSpPr>
          <p:spPr>
            <a:xfrm>
              <a:off x="5732236" y="3765115"/>
              <a:ext cx="249522" cy="108524"/>
            </a:xfrm>
            <a:prstGeom prst="rect">
              <a:avLst/>
            </a:prstGeom>
            <a:solidFill>
              <a:srgbClr val="1CABE2">
                <a:alpha val="100000"/>
              </a:srgbClr>
            </a:solidFill>
          </p:spPr>
          <p:txBody>
            <a:bodyPr/>
            <a:lstStyle/>
            <a:p/>
          </p:txBody>
        </p:sp>
        <p:sp>
          <p:nvSpPr>
            <p:cNvPr id="40" name="rc40"/>
            <p:cNvSpPr/>
            <p:nvPr/>
          </p:nvSpPr>
          <p:spPr>
            <a:xfrm>
              <a:off x="6009484" y="3767013"/>
              <a:ext cx="249522" cy="106626"/>
            </a:xfrm>
            <a:prstGeom prst="rect">
              <a:avLst/>
            </a:prstGeom>
            <a:solidFill>
              <a:srgbClr val="1CABE2">
                <a:alpha val="100000"/>
              </a:srgbClr>
            </a:solidFill>
          </p:spPr>
          <p:txBody>
            <a:bodyPr/>
            <a:lstStyle/>
            <a:p/>
          </p:txBody>
        </p:sp>
        <p:sp>
          <p:nvSpPr>
            <p:cNvPr id="41" name="rc41"/>
            <p:cNvSpPr/>
            <p:nvPr/>
          </p:nvSpPr>
          <p:spPr>
            <a:xfrm>
              <a:off x="6286731" y="3342721"/>
              <a:ext cx="249522" cy="530918"/>
            </a:xfrm>
            <a:prstGeom prst="rect">
              <a:avLst/>
            </a:prstGeom>
            <a:solidFill>
              <a:srgbClr val="1CABE2">
                <a:alpha val="100000"/>
              </a:srgbClr>
            </a:solidFill>
          </p:spPr>
          <p:txBody>
            <a:bodyPr/>
            <a:lstStyle/>
            <a:p/>
          </p:txBody>
        </p:sp>
        <p:sp>
          <p:nvSpPr>
            <p:cNvPr id="42" name="rc42"/>
            <p:cNvSpPr/>
            <p:nvPr/>
          </p:nvSpPr>
          <p:spPr>
            <a:xfrm>
              <a:off x="6563979" y="3475451"/>
              <a:ext cx="249522" cy="398188"/>
            </a:xfrm>
            <a:prstGeom prst="rect">
              <a:avLst/>
            </a:prstGeom>
            <a:solidFill>
              <a:srgbClr val="1CABE2">
                <a:alpha val="100000"/>
              </a:srgbClr>
            </a:solidFill>
          </p:spPr>
          <p:txBody>
            <a:bodyPr/>
            <a:lstStyle/>
            <a:p/>
          </p:txBody>
        </p:sp>
        <p:sp>
          <p:nvSpPr>
            <p:cNvPr id="43" name="rc43"/>
            <p:cNvSpPr/>
            <p:nvPr/>
          </p:nvSpPr>
          <p:spPr>
            <a:xfrm>
              <a:off x="6841227" y="3783624"/>
              <a:ext cx="249522" cy="90015"/>
            </a:xfrm>
            <a:prstGeom prst="rect">
              <a:avLst/>
            </a:prstGeom>
            <a:solidFill>
              <a:srgbClr val="1CABE2">
                <a:alpha val="100000"/>
              </a:srgbClr>
            </a:solidFill>
          </p:spPr>
          <p:txBody>
            <a:bodyPr/>
            <a:lstStyle/>
            <a:p/>
          </p:txBody>
        </p:sp>
        <p:sp>
          <p:nvSpPr>
            <p:cNvPr id="44" name="rc44"/>
            <p:cNvSpPr/>
            <p:nvPr/>
          </p:nvSpPr>
          <p:spPr>
            <a:xfrm>
              <a:off x="7118474" y="3286244"/>
              <a:ext cx="249522" cy="587395"/>
            </a:xfrm>
            <a:prstGeom prst="rect">
              <a:avLst/>
            </a:prstGeom>
            <a:solidFill>
              <a:srgbClr val="1CABE2">
                <a:alpha val="100000"/>
              </a:srgbClr>
            </a:solidFill>
          </p:spPr>
          <p:txBody>
            <a:bodyPr/>
            <a:lstStyle/>
            <a:p/>
          </p:txBody>
        </p:sp>
        <p:sp>
          <p:nvSpPr>
            <p:cNvPr id="45" name="rc45"/>
            <p:cNvSpPr/>
            <p:nvPr/>
          </p:nvSpPr>
          <p:spPr>
            <a:xfrm>
              <a:off x="7395722" y="3461213"/>
              <a:ext cx="249522" cy="412426"/>
            </a:xfrm>
            <a:prstGeom prst="rect">
              <a:avLst/>
            </a:prstGeom>
            <a:solidFill>
              <a:srgbClr val="1CABE2">
                <a:alpha val="100000"/>
              </a:srgbClr>
            </a:solidFill>
          </p:spPr>
          <p:txBody>
            <a:bodyPr/>
            <a:lstStyle/>
            <a:p/>
          </p:txBody>
        </p:sp>
        <p:sp>
          <p:nvSpPr>
            <p:cNvPr id="46" name="rc46"/>
            <p:cNvSpPr/>
            <p:nvPr/>
          </p:nvSpPr>
          <p:spPr>
            <a:xfrm>
              <a:off x="7672970" y="3791850"/>
              <a:ext cx="249522" cy="81789"/>
            </a:xfrm>
            <a:prstGeom prst="rect">
              <a:avLst/>
            </a:prstGeom>
            <a:solidFill>
              <a:srgbClr val="1CABE2">
                <a:alpha val="100000"/>
              </a:srgbClr>
            </a:solidFill>
          </p:spPr>
          <p:txBody>
            <a:bodyPr/>
            <a:lstStyle/>
            <a:p/>
          </p:txBody>
        </p:sp>
        <p:sp>
          <p:nvSpPr>
            <p:cNvPr id="47" name="rc47"/>
            <p:cNvSpPr/>
            <p:nvPr/>
          </p:nvSpPr>
          <p:spPr>
            <a:xfrm>
              <a:off x="7950217" y="3792958"/>
              <a:ext cx="249522" cy="80681"/>
            </a:xfrm>
            <a:prstGeom prst="rect">
              <a:avLst/>
            </a:prstGeom>
            <a:solidFill>
              <a:srgbClr val="1CABE2">
                <a:alpha val="100000"/>
              </a:srgbClr>
            </a:solidFill>
          </p:spPr>
          <p:txBody>
            <a:bodyPr/>
            <a:lstStyle/>
            <a:p/>
          </p:txBody>
        </p:sp>
        <p:sp>
          <p:nvSpPr>
            <p:cNvPr id="48" name="rc48"/>
            <p:cNvSpPr/>
            <p:nvPr/>
          </p:nvSpPr>
          <p:spPr>
            <a:xfrm>
              <a:off x="1296273" y="2375647"/>
              <a:ext cx="249522" cy="249639"/>
            </a:xfrm>
            <a:prstGeom prst="rect">
              <a:avLst/>
            </a:prstGeom>
            <a:solidFill>
              <a:srgbClr val="B3B3B3">
                <a:alpha val="100000"/>
              </a:srgbClr>
            </a:solidFill>
          </p:spPr>
          <p:txBody>
            <a:bodyPr/>
            <a:lstStyle/>
            <a:p/>
          </p:txBody>
        </p:sp>
        <p:sp>
          <p:nvSpPr>
            <p:cNvPr id="49" name="rc49"/>
            <p:cNvSpPr/>
            <p:nvPr/>
          </p:nvSpPr>
          <p:spPr>
            <a:xfrm>
              <a:off x="1573521" y="2776367"/>
              <a:ext cx="249522" cy="0"/>
            </a:xfrm>
            <a:prstGeom prst="rect">
              <a:avLst/>
            </a:prstGeom>
            <a:solidFill>
              <a:srgbClr val="B3B3B3">
                <a:alpha val="100000"/>
              </a:srgbClr>
            </a:solidFill>
          </p:spPr>
          <p:txBody>
            <a:bodyPr/>
            <a:lstStyle/>
            <a:p/>
          </p:txBody>
        </p:sp>
        <p:sp>
          <p:nvSpPr>
            <p:cNvPr id="50" name="rc50"/>
            <p:cNvSpPr/>
            <p:nvPr/>
          </p:nvSpPr>
          <p:spPr>
            <a:xfrm>
              <a:off x="1850769" y="3176454"/>
              <a:ext cx="249522" cy="464790"/>
            </a:xfrm>
            <a:prstGeom prst="rect">
              <a:avLst/>
            </a:prstGeom>
            <a:solidFill>
              <a:srgbClr val="B3B3B3">
                <a:alpha val="100000"/>
              </a:srgbClr>
            </a:solidFill>
          </p:spPr>
          <p:txBody>
            <a:bodyPr/>
            <a:lstStyle/>
            <a:p/>
          </p:txBody>
        </p:sp>
        <p:sp>
          <p:nvSpPr>
            <p:cNvPr id="51" name="rc51"/>
            <p:cNvSpPr/>
            <p:nvPr/>
          </p:nvSpPr>
          <p:spPr>
            <a:xfrm>
              <a:off x="2128016" y="2505371"/>
              <a:ext cx="249522" cy="227965"/>
            </a:xfrm>
            <a:prstGeom prst="rect">
              <a:avLst/>
            </a:prstGeom>
            <a:solidFill>
              <a:srgbClr val="B3B3B3">
                <a:alpha val="100000"/>
              </a:srgbClr>
            </a:solidFill>
          </p:spPr>
          <p:txBody>
            <a:bodyPr/>
            <a:lstStyle/>
            <a:p/>
          </p:txBody>
        </p:sp>
        <p:sp>
          <p:nvSpPr>
            <p:cNvPr id="52" name="rc52"/>
            <p:cNvSpPr/>
            <p:nvPr/>
          </p:nvSpPr>
          <p:spPr>
            <a:xfrm>
              <a:off x="2405264" y="2744885"/>
              <a:ext cx="249522" cy="677252"/>
            </a:xfrm>
            <a:prstGeom prst="rect">
              <a:avLst/>
            </a:prstGeom>
            <a:solidFill>
              <a:srgbClr val="B3B3B3">
                <a:alpha val="100000"/>
              </a:srgbClr>
            </a:solidFill>
          </p:spPr>
          <p:txBody>
            <a:bodyPr/>
            <a:lstStyle/>
            <a:p/>
          </p:txBody>
        </p:sp>
        <p:sp>
          <p:nvSpPr>
            <p:cNvPr id="53" name="rc53"/>
            <p:cNvSpPr/>
            <p:nvPr/>
          </p:nvSpPr>
          <p:spPr>
            <a:xfrm>
              <a:off x="2682512" y="2835850"/>
              <a:ext cx="249522" cy="691807"/>
            </a:xfrm>
            <a:prstGeom prst="rect">
              <a:avLst/>
            </a:prstGeom>
            <a:solidFill>
              <a:srgbClr val="B3B3B3">
                <a:alpha val="100000"/>
              </a:srgbClr>
            </a:solidFill>
          </p:spPr>
          <p:txBody>
            <a:bodyPr/>
            <a:lstStyle/>
            <a:p/>
          </p:txBody>
        </p:sp>
        <p:sp>
          <p:nvSpPr>
            <p:cNvPr id="54" name="rc54"/>
            <p:cNvSpPr/>
            <p:nvPr/>
          </p:nvSpPr>
          <p:spPr>
            <a:xfrm>
              <a:off x="2959759" y="2648541"/>
              <a:ext cx="249522" cy="0"/>
            </a:xfrm>
            <a:prstGeom prst="rect">
              <a:avLst/>
            </a:prstGeom>
            <a:solidFill>
              <a:srgbClr val="B3B3B3">
                <a:alpha val="100000"/>
              </a:srgbClr>
            </a:solidFill>
          </p:spPr>
          <p:txBody>
            <a:bodyPr/>
            <a:lstStyle/>
            <a:p/>
          </p:txBody>
        </p:sp>
        <p:sp>
          <p:nvSpPr>
            <p:cNvPr id="55" name="rc55"/>
            <p:cNvSpPr/>
            <p:nvPr/>
          </p:nvSpPr>
          <p:spPr>
            <a:xfrm>
              <a:off x="3237007" y="2618325"/>
              <a:ext cx="249522" cy="114220"/>
            </a:xfrm>
            <a:prstGeom prst="rect">
              <a:avLst/>
            </a:prstGeom>
            <a:solidFill>
              <a:srgbClr val="B3B3B3">
                <a:alpha val="100000"/>
              </a:srgbClr>
            </a:solidFill>
          </p:spPr>
          <p:txBody>
            <a:bodyPr/>
            <a:lstStyle/>
            <a:p/>
          </p:txBody>
        </p:sp>
        <p:sp>
          <p:nvSpPr>
            <p:cNvPr id="56" name="rc56"/>
            <p:cNvSpPr/>
            <p:nvPr/>
          </p:nvSpPr>
          <p:spPr>
            <a:xfrm>
              <a:off x="3514255" y="2702646"/>
              <a:ext cx="249522" cy="0"/>
            </a:xfrm>
            <a:prstGeom prst="rect">
              <a:avLst/>
            </a:prstGeom>
            <a:solidFill>
              <a:srgbClr val="B3B3B3">
                <a:alpha val="100000"/>
              </a:srgbClr>
            </a:solidFill>
          </p:spPr>
          <p:txBody>
            <a:bodyPr/>
            <a:lstStyle/>
            <a:p/>
          </p:txBody>
        </p:sp>
        <p:sp>
          <p:nvSpPr>
            <p:cNvPr id="57" name="rc57"/>
            <p:cNvSpPr/>
            <p:nvPr/>
          </p:nvSpPr>
          <p:spPr>
            <a:xfrm>
              <a:off x="3791502" y="2239753"/>
              <a:ext cx="249522" cy="583598"/>
            </a:xfrm>
            <a:prstGeom prst="rect">
              <a:avLst/>
            </a:prstGeom>
            <a:solidFill>
              <a:srgbClr val="B3B3B3">
                <a:alpha val="100000"/>
              </a:srgbClr>
            </a:solidFill>
          </p:spPr>
          <p:txBody>
            <a:bodyPr/>
            <a:lstStyle/>
            <a:p/>
          </p:txBody>
        </p:sp>
        <p:sp>
          <p:nvSpPr>
            <p:cNvPr id="58" name="rc58"/>
            <p:cNvSpPr/>
            <p:nvPr/>
          </p:nvSpPr>
          <p:spPr>
            <a:xfrm>
              <a:off x="4068750" y="2551407"/>
              <a:ext cx="249522" cy="881488"/>
            </a:xfrm>
            <a:prstGeom prst="rect">
              <a:avLst/>
            </a:prstGeom>
            <a:solidFill>
              <a:srgbClr val="B3B3B3">
                <a:alpha val="100000"/>
              </a:srgbClr>
            </a:solidFill>
          </p:spPr>
          <p:txBody>
            <a:bodyPr/>
            <a:lstStyle/>
            <a:p/>
          </p:txBody>
        </p:sp>
        <p:sp>
          <p:nvSpPr>
            <p:cNvPr id="59" name="rc59"/>
            <p:cNvSpPr/>
            <p:nvPr/>
          </p:nvSpPr>
          <p:spPr>
            <a:xfrm>
              <a:off x="4345998" y="2162710"/>
              <a:ext cx="249522" cy="228123"/>
            </a:xfrm>
            <a:prstGeom prst="rect">
              <a:avLst/>
            </a:prstGeom>
            <a:solidFill>
              <a:srgbClr val="B3B3B3">
                <a:alpha val="100000"/>
              </a:srgbClr>
            </a:solidFill>
          </p:spPr>
          <p:txBody>
            <a:bodyPr/>
            <a:lstStyle/>
            <a:p/>
          </p:txBody>
        </p:sp>
        <p:sp>
          <p:nvSpPr>
            <p:cNvPr id="60" name="rc60"/>
            <p:cNvSpPr/>
            <p:nvPr/>
          </p:nvSpPr>
          <p:spPr>
            <a:xfrm>
              <a:off x="4623245" y="2854517"/>
              <a:ext cx="249522" cy="113270"/>
            </a:xfrm>
            <a:prstGeom prst="rect">
              <a:avLst/>
            </a:prstGeom>
            <a:solidFill>
              <a:srgbClr val="B3B3B3">
                <a:alpha val="100000"/>
              </a:srgbClr>
            </a:solidFill>
          </p:spPr>
          <p:txBody>
            <a:bodyPr/>
            <a:lstStyle/>
            <a:p/>
          </p:txBody>
        </p:sp>
        <p:sp>
          <p:nvSpPr>
            <p:cNvPr id="61" name="rc61"/>
            <p:cNvSpPr/>
            <p:nvPr/>
          </p:nvSpPr>
          <p:spPr>
            <a:xfrm>
              <a:off x="4900493" y="3326585"/>
              <a:ext cx="249522" cy="328264"/>
            </a:xfrm>
            <a:prstGeom prst="rect">
              <a:avLst/>
            </a:prstGeom>
            <a:solidFill>
              <a:srgbClr val="B3B3B3">
                <a:alpha val="100000"/>
              </a:srgbClr>
            </a:solidFill>
          </p:spPr>
          <p:txBody>
            <a:bodyPr/>
            <a:lstStyle/>
            <a:p/>
          </p:txBody>
        </p:sp>
        <p:sp>
          <p:nvSpPr>
            <p:cNvPr id="62" name="rc62"/>
            <p:cNvSpPr/>
            <p:nvPr/>
          </p:nvSpPr>
          <p:spPr>
            <a:xfrm>
              <a:off x="5177741" y="2872868"/>
              <a:ext cx="249522" cy="0"/>
            </a:xfrm>
            <a:prstGeom prst="rect">
              <a:avLst/>
            </a:prstGeom>
            <a:solidFill>
              <a:srgbClr val="B3B3B3">
                <a:alpha val="100000"/>
              </a:srgbClr>
            </a:solidFill>
          </p:spPr>
          <p:txBody>
            <a:bodyPr/>
            <a:lstStyle/>
            <a:p/>
          </p:txBody>
        </p:sp>
        <p:sp>
          <p:nvSpPr>
            <p:cNvPr id="63" name="rc63"/>
            <p:cNvSpPr/>
            <p:nvPr/>
          </p:nvSpPr>
          <p:spPr>
            <a:xfrm>
              <a:off x="5454988" y="2983134"/>
              <a:ext cx="249522" cy="111214"/>
            </a:xfrm>
            <a:prstGeom prst="rect">
              <a:avLst/>
            </a:prstGeom>
            <a:solidFill>
              <a:srgbClr val="B3B3B3">
                <a:alpha val="100000"/>
              </a:srgbClr>
            </a:solidFill>
          </p:spPr>
          <p:txBody>
            <a:bodyPr/>
            <a:lstStyle/>
            <a:p/>
          </p:txBody>
        </p:sp>
        <p:sp>
          <p:nvSpPr>
            <p:cNvPr id="64" name="rc64"/>
            <p:cNvSpPr/>
            <p:nvPr/>
          </p:nvSpPr>
          <p:spPr>
            <a:xfrm>
              <a:off x="5732236" y="3548223"/>
              <a:ext cx="249522" cy="216891"/>
            </a:xfrm>
            <a:prstGeom prst="rect">
              <a:avLst/>
            </a:prstGeom>
            <a:solidFill>
              <a:srgbClr val="B3B3B3">
                <a:alpha val="100000"/>
              </a:srgbClr>
            </a:solidFill>
          </p:spPr>
          <p:txBody>
            <a:bodyPr/>
            <a:lstStyle/>
            <a:p/>
          </p:txBody>
        </p:sp>
        <p:sp>
          <p:nvSpPr>
            <p:cNvPr id="65" name="rc65"/>
            <p:cNvSpPr/>
            <p:nvPr/>
          </p:nvSpPr>
          <p:spPr>
            <a:xfrm>
              <a:off x="6009484" y="3446975"/>
              <a:ext cx="249522" cy="320037"/>
            </a:xfrm>
            <a:prstGeom prst="rect">
              <a:avLst/>
            </a:prstGeom>
            <a:solidFill>
              <a:srgbClr val="B3B3B3">
                <a:alpha val="100000"/>
              </a:srgbClr>
            </a:solidFill>
          </p:spPr>
          <p:txBody>
            <a:bodyPr/>
            <a:lstStyle/>
            <a:p/>
          </p:txBody>
        </p:sp>
        <p:sp>
          <p:nvSpPr>
            <p:cNvPr id="66" name="rc66"/>
            <p:cNvSpPr/>
            <p:nvPr/>
          </p:nvSpPr>
          <p:spPr>
            <a:xfrm>
              <a:off x="6286731" y="3236569"/>
              <a:ext cx="249522" cy="106151"/>
            </a:xfrm>
            <a:prstGeom prst="rect">
              <a:avLst/>
            </a:prstGeom>
            <a:solidFill>
              <a:srgbClr val="B3B3B3">
                <a:alpha val="100000"/>
              </a:srgbClr>
            </a:solidFill>
          </p:spPr>
          <p:txBody>
            <a:bodyPr/>
            <a:lstStyle/>
            <a:p/>
          </p:txBody>
        </p:sp>
        <p:sp>
          <p:nvSpPr>
            <p:cNvPr id="67" name="rc67"/>
            <p:cNvSpPr/>
            <p:nvPr/>
          </p:nvSpPr>
          <p:spPr>
            <a:xfrm>
              <a:off x="6563979" y="3375943"/>
              <a:ext cx="249522" cy="99507"/>
            </a:xfrm>
            <a:prstGeom prst="rect">
              <a:avLst/>
            </a:prstGeom>
            <a:solidFill>
              <a:srgbClr val="B3B3B3">
                <a:alpha val="100000"/>
              </a:srgbClr>
            </a:solidFill>
          </p:spPr>
          <p:txBody>
            <a:bodyPr/>
            <a:lstStyle/>
            <a:p/>
          </p:txBody>
        </p:sp>
        <p:sp>
          <p:nvSpPr>
            <p:cNvPr id="68" name="rc68"/>
            <p:cNvSpPr/>
            <p:nvPr/>
          </p:nvSpPr>
          <p:spPr>
            <a:xfrm>
              <a:off x="6841227" y="3603751"/>
              <a:ext cx="249522" cy="179873"/>
            </a:xfrm>
            <a:prstGeom prst="rect">
              <a:avLst/>
            </a:prstGeom>
            <a:solidFill>
              <a:srgbClr val="B3B3B3">
                <a:alpha val="100000"/>
              </a:srgbClr>
            </a:solidFill>
          </p:spPr>
          <p:txBody>
            <a:bodyPr/>
            <a:lstStyle/>
            <a:p/>
          </p:txBody>
        </p:sp>
        <p:sp>
          <p:nvSpPr>
            <p:cNvPr id="69" name="rc69"/>
            <p:cNvSpPr/>
            <p:nvPr/>
          </p:nvSpPr>
          <p:spPr>
            <a:xfrm>
              <a:off x="7118474" y="3286244"/>
              <a:ext cx="249522" cy="0"/>
            </a:xfrm>
            <a:prstGeom prst="rect">
              <a:avLst/>
            </a:prstGeom>
            <a:solidFill>
              <a:srgbClr val="B3B3B3">
                <a:alpha val="100000"/>
              </a:srgbClr>
            </a:solidFill>
          </p:spPr>
          <p:txBody>
            <a:bodyPr/>
            <a:lstStyle/>
            <a:p/>
          </p:txBody>
        </p:sp>
        <p:sp>
          <p:nvSpPr>
            <p:cNvPr id="70" name="rc70"/>
            <p:cNvSpPr/>
            <p:nvPr/>
          </p:nvSpPr>
          <p:spPr>
            <a:xfrm>
              <a:off x="7395722" y="3461213"/>
              <a:ext cx="249522" cy="0"/>
            </a:xfrm>
            <a:prstGeom prst="rect">
              <a:avLst/>
            </a:prstGeom>
            <a:solidFill>
              <a:srgbClr val="B3B3B3">
                <a:alpha val="100000"/>
              </a:srgbClr>
            </a:solidFill>
          </p:spPr>
          <p:txBody>
            <a:bodyPr/>
            <a:lstStyle/>
            <a:p/>
          </p:txBody>
        </p:sp>
        <p:sp>
          <p:nvSpPr>
            <p:cNvPr id="71" name="rc71"/>
            <p:cNvSpPr/>
            <p:nvPr/>
          </p:nvSpPr>
          <p:spPr>
            <a:xfrm>
              <a:off x="7672970" y="3791850"/>
              <a:ext cx="249522" cy="0"/>
            </a:xfrm>
            <a:prstGeom prst="rect">
              <a:avLst/>
            </a:prstGeom>
            <a:solidFill>
              <a:srgbClr val="B3B3B3">
                <a:alpha val="100000"/>
              </a:srgbClr>
            </a:solidFill>
          </p:spPr>
          <p:txBody>
            <a:bodyPr/>
            <a:lstStyle/>
            <a:p/>
          </p:txBody>
        </p:sp>
        <p:sp>
          <p:nvSpPr>
            <p:cNvPr id="72" name="rc72"/>
            <p:cNvSpPr/>
            <p:nvPr/>
          </p:nvSpPr>
          <p:spPr>
            <a:xfrm>
              <a:off x="7950217" y="3792958"/>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342185"/>
            </a:xfrm>
            <a:custGeom>
              <a:avLst/>
              <a:pathLst>
                <a:path w="6653943" h="342185">
                  <a:moveTo>
                    <a:pt x="0" y="256639"/>
                  </a:moveTo>
                  <a:lnTo>
                    <a:pt x="277247" y="228123"/>
                  </a:lnTo>
                  <a:lnTo>
                    <a:pt x="554495" y="28515"/>
                  </a:lnTo>
                  <a:lnTo>
                    <a:pt x="831742" y="256639"/>
                  </a:lnTo>
                  <a:lnTo>
                    <a:pt x="1108990" y="85546"/>
                  </a:lnTo>
                  <a:lnTo>
                    <a:pt x="1386238" y="57030"/>
                  </a:lnTo>
                  <a:lnTo>
                    <a:pt x="1663485" y="285154"/>
                  </a:lnTo>
                  <a:lnTo>
                    <a:pt x="1940733" y="256639"/>
                  </a:lnTo>
                  <a:lnTo>
                    <a:pt x="2217981" y="256639"/>
                  </a:lnTo>
                  <a:lnTo>
                    <a:pt x="2495228" y="228123"/>
                  </a:lnTo>
                  <a:lnTo>
                    <a:pt x="2772476" y="85546"/>
                  </a:lnTo>
                  <a:lnTo>
                    <a:pt x="3049724" y="342185"/>
                  </a:lnTo>
                  <a:lnTo>
                    <a:pt x="3326971" y="199608"/>
                  </a:lnTo>
                  <a:lnTo>
                    <a:pt x="3604219" y="28515"/>
                  </a:lnTo>
                  <a:lnTo>
                    <a:pt x="3881467" y="228123"/>
                  </a:lnTo>
                  <a:lnTo>
                    <a:pt x="4158714" y="171092"/>
                  </a:lnTo>
                  <a:lnTo>
                    <a:pt x="4435962" y="0"/>
                  </a:lnTo>
                  <a:lnTo>
                    <a:pt x="4713210" y="0"/>
                  </a:lnTo>
                  <a:lnTo>
                    <a:pt x="4990457" y="114061"/>
                  </a:lnTo>
                  <a:lnTo>
                    <a:pt x="5267705" y="85546"/>
                  </a:lnTo>
                  <a:lnTo>
                    <a:pt x="5544953" y="0"/>
                  </a:lnTo>
                  <a:lnTo>
                    <a:pt x="5822200" y="171092"/>
                  </a:lnTo>
                  <a:lnTo>
                    <a:pt x="6099448" y="114061"/>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399216"/>
            </a:xfrm>
            <a:custGeom>
              <a:avLst/>
              <a:pathLst>
                <a:path w="6653943" h="399216">
                  <a:moveTo>
                    <a:pt x="0" y="313670"/>
                  </a:moveTo>
                  <a:lnTo>
                    <a:pt x="277247" y="228123"/>
                  </a:lnTo>
                  <a:lnTo>
                    <a:pt x="554495" y="142577"/>
                  </a:lnTo>
                  <a:lnTo>
                    <a:pt x="831742" y="313670"/>
                  </a:lnTo>
                  <a:lnTo>
                    <a:pt x="1108990" y="256639"/>
                  </a:lnTo>
                  <a:lnTo>
                    <a:pt x="1386238" y="228123"/>
                  </a:lnTo>
                  <a:lnTo>
                    <a:pt x="1663485" y="285154"/>
                  </a:lnTo>
                  <a:lnTo>
                    <a:pt x="1940733" y="285154"/>
                  </a:lnTo>
                  <a:lnTo>
                    <a:pt x="2217981" y="256639"/>
                  </a:lnTo>
                  <a:lnTo>
                    <a:pt x="2495228" y="370701"/>
                  </a:lnTo>
                  <a:lnTo>
                    <a:pt x="2772476" y="313670"/>
                  </a:lnTo>
                  <a:lnTo>
                    <a:pt x="3049724" y="399216"/>
                  </a:lnTo>
                  <a:lnTo>
                    <a:pt x="3326971" y="228123"/>
                  </a:lnTo>
                  <a:lnTo>
                    <a:pt x="3604219" y="114061"/>
                  </a:lnTo>
                  <a:lnTo>
                    <a:pt x="3881467" y="228123"/>
                  </a:lnTo>
                  <a:lnTo>
                    <a:pt x="4158714" y="199608"/>
                  </a:lnTo>
                  <a:lnTo>
                    <a:pt x="4435962" y="57030"/>
                  </a:lnTo>
                  <a:lnTo>
                    <a:pt x="4713210" y="85546"/>
                  </a:lnTo>
                  <a:lnTo>
                    <a:pt x="4990457" y="142577"/>
                  </a:lnTo>
                  <a:lnTo>
                    <a:pt x="5267705" y="114061"/>
                  </a:lnTo>
                  <a:lnTo>
                    <a:pt x="5544953" y="57030"/>
                  </a:lnTo>
                  <a:lnTo>
                    <a:pt x="5822200" y="171092"/>
                  </a:lnTo>
                  <a:lnTo>
                    <a:pt x="6099448" y="114061"/>
                  </a:lnTo>
                  <a:lnTo>
                    <a:pt x="6376696" y="0"/>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460194"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468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345686" y="32090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88" name="tx88"/>
            <p:cNvSpPr/>
            <p:nvPr/>
          </p:nvSpPr>
          <p:spPr>
            <a:xfrm>
              <a:off x="2731924" y="36615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4118163" y="36128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5504401" y="34435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6613391" y="36341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7167887" y="35394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3" name="tx93"/>
            <p:cNvSpPr/>
            <p:nvPr/>
          </p:nvSpPr>
          <p:spPr>
            <a:xfrm>
              <a:off x="7445134" y="36269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4" name="tx94"/>
            <p:cNvSpPr/>
            <p:nvPr/>
          </p:nvSpPr>
          <p:spPr>
            <a:xfrm>
              <a:off x="1345686" y="24600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2731924" y="31429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6" name="tx96"/>
            <p:cNvSpPr/>
            <p:nvPr/>
          </p:nvSpPr>
          <p:spPr>
            <a:xfrm>
              <a:off x="4118163" y="29517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 name="tx97"/>
            <p:cNvSpPr/>
            <p:nvPr/>
          </p:nvSpPr>
          <p:spPr>
            <a:xfrm>
              <a:off x="6890639" y="37445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1345686" y="22576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 name="tx99"/>
            <p:cNvSpPr/>
            <p:nvPr/>
          </p:nvSpPr>
          <p:spPr>
            <a:xfrm>
              <a:off x="2731924" y="27178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0" name="tx100"/>
            <p:cNvSpPr/>
            <p:nvPr/>
          </p:nvSpPr>
          <p:spPr>
            <a:xfrm>
              <a:off x="4118163" y="24333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1" name="tx101"/>
            <p:cNvSpPr/>
            <p:nvPr/>
          </p:nvSpPr>
          <p:spPr>
            <a:xfrm>
              <a:off x="5504401" y="2865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2" name="tx102"/>
            <p:cNvSpPr/>
            <p:nvPr/>
          </p:nvSpPr>
          <p:spPr>
            <a:xfrm>
              <a:off x="6613391" y="32578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3" name="tx103"/>
            <p:cNvSpPr/>
            <p:nvPr/>
          </p:nvSpPr>
          <p:spPr>
            <a:xfrm>
              <a:off x="6890639" y="3487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4" name="tx104"/>
            <p:cNvSpPr/>
            <p:nvPr/>
          </p:nvSpPr>
          <p:spPr>
            <a:xfrm>
              <a:off x="7167887" y="31681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5" name="tx105"/>
            <p:cNvSpPr/>
            <p:nvPr/>
          </p:nvSpPr>
          <p:spPr>
            <a:xfrm>
              <a:off x="7445134" y="33431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6" name="tx106"/>
            <p:cNvSpPr/>
            <p:nvPr/>
          </p:nvSpPr>
          <p:spPr>
            <a:xfrm>
              <a:off x="7735933" y="367513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8013180" y="367624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303093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0" name="tx110"/>
            <p:cNvSpPr/>
            <p:nvPr/>
          </p:nvSpPr>
          <p:spPr>
            <a:xfrm>
              <a:off x="639902" y="22395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14485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2" name="tx11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9" name="pl129"/>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0" name="pl130"/>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1" name="tx131"/>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2" name="tx132"/>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3" name="rc133"/>
            <p:cNvSpPr/>
            <p:nvPr/>
          </p:nvSpPr>
          <p:spPr>
            <a:xfrm>
              <a:off x="4663170" y="4778716"/>
              <a:ext cx="201456" cy="201456"/>
            </a:xfrm>
            <a:prstGeom prst="rect">
              <a:avLst/>
            </a:prstGeom>
            <a:solidFill>
              <a:srgbClr val="B3B3B3">
                <a:alpha val="100000"/>
              </a:srgbClr>
            </a:solidFill>
          </p:spPr>
          <p:txBody>
            <a:bodyPr/>
            <a:lstStyle/>
            <a:p/>
          </p:txBody>
        </p:sp>
        <p:sp>
          <p:nvSpPr>
            <p:cNvPr id="134" name="rc134"/>
            <p:cNvSpPr/>
            <p:nvPr/>
          </p:nvSpPr>
          <p:spPr>
            <a:xfrm>
              <a:off x="5565324" y="4778716"/>
              <a:ext cx="201456" cy="201456"/>
            </a:xfrm>
            <a:prstGeom prst="rect">
              <a:avLst/>
            </a:prstGeom>
            <a:solidFill>
              <a:srgbClr val="1CABE2">
                <a:alpha val="100000"/>
              </a:srgbClr>
            </a:solidFill>
          </p:spPr>
          <p:txBody>
            <a:bodyPr/>
            <a:lstStyle/>
            <a:p/>
          </p:txBody>
        </p:sp>
        <p:sp>
          <p:nvSpPr>
            <p:cNvPr id="135" name="tx135"/>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6" name="tx136"/>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7" name="tx137"/>
            <p:cNvSpPr/>
            <p:nvPr/>
          </p:nvSpPr>
          <p:spPr>
            <a:xfrm>
              <a:off x="951100" y="467611"/>
              <a:ext cx="76225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Costa Rica, 2000-2024</a:t>
              </a:r>
            </a:p>
          </p:txBody>
        </p:sp>
        <p:sp>
          <p:nvSpPr>
            <p:cNvPr id="138" name="pl138"/>
            <p:cNvSpPr/>
            <p:nvPr/>
          </p:nvSpPr>
          <p:spPr>
            <a:xfrm>
              <a:off x="23934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458781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7821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4906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50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8793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296273" y="5650800"/>
              <a:ext cx="5523212" cy="164676"/>
            </a:xfrm>
            <a:prstGeom prst="rect">
              <a:avLst/>
            </a:prstGeom>
            <a:solidFill>
              <a:srgbClr val="1CABE2">
                <a:alpha val="100000"/>
              </a:srgbClr>
            </a:solidFill>
          </p:spPr>
          <p:txBody>
            <a:bodyPr/>
            <a:lstStyle/>
            <a:p/>
          </p:txBody>
        </p:sp>
        <p:sp>
          <p:nvSpPr>
            <p:cNvPr id="149" name="rc149"/>
            <p:cNvSpPr/>
            <p:nvPr/>
          </p:nvSpPr>
          <p:spPr>
            <a:xfrm>
              <a:off x="1296273" y="5444954"/>
              <a:ext cx="1134485" cy="164676"/>
            </a:xfrm>
            <a:prstGeom prst="rect">
              <a:avLst/>
            </a:prstGeom>
            <a:solidFill>
              <a:srgbClr val="1CABE2">
                <a:alpha val="100000"/>
              </a:srgbClr>
            </a:solidFill>
          </p:spPr>
          <p:txBody>
            <a:bodyPr/>
            <a:lstStyle/>
            <a:p/>
          </p:txBody>
        </p:sp>
        <p:sp>
          <p:nvSpPr>
            <p:cNvPr id="150" name="rc150"/>
            <p:cNvSpPr/>
            <p:nvPr/>
          </p:nvSpPr>
          <p:spPr>
            <a:xfrm>
              <a:off x="1296273" y="5239108"/>
              <a:ext cx="1119125" cy="164676"/>
            </a:xfrm>
            <a:prstGeom prst="rect">
              <a:avLst/>
            </a:prstGeom>
            <a:solidFill>
              <a:srgbClr val="1CABE2">
                <a:alpha val="100000"/>
              </a:srgbClr>
            </a:solidFill>
          </p:spPr>
          <p:txBody>
            <a:bodyPr/>
            <a:lstStyle/>
            <a:p/>
          </p:txBody>
        </p:sp>
        <p:sp>
          <p:nvSpPr>
            <p:cNvPr id="151" name="rc151"/>
            <p:cNvSpPr/>
            <p:nvPr/>
          </p:nvSpPr>
          <p:spPr>
            <a:xfrm>
              <a:off x="6819486" y="5650800"/>
              <a:ext cx="1380254" cy="164676"/>
            </a:xfrm>
            <a:prstGeom prst="rect">
              <a:avLst/>
            </a:prstGeom>
            <a:solidFill>
              <a:srgbClr val="B3B3B3">
                <a:alpha val="100000"/>
              </a:srgbClr>
            </a:solidFill>
          </p:spPr>
          <p:txBody>
            <a:bodyPr/>
            <a:lstStyle/>
            <a:p/>
          </p:txBody>
        </p:sp>
        <p:sp>
          <p:nvSpPr>
            <p:cNvPr id="152" name="rc152"/>
            <p:cNvSpPr/>
            <p:nvPr/>
          </p:nvSpPr>
          <p:spPr>
            <a:xfrm>
              <a:off x="2430759" y="5444954"/>
              <a:ext cx="0" cy="164676"/>
            </a:xfrm>
            <a:prstGeom prst="rect">
              <a:avLst/>
            </a:prstGeom>
            <a:solidFill>
              <a:srgbClr val="B3B3B3">
                <a:alpha val="100000"/>
              </a:srgbClr>
            </a:solidFill>
          </p:spPr>
          <p:txBody>
            <a:bodyPr/>
            <a:lstStyle/>
            <a:p/>
          </p:txBody>
        </p:sp>
        <p:sp>
          <p:nvSpPr>
            <p:cNvPr id="153" name="rc153"/>
            <p:cNvSpPr/>
            <p:nvPr/>
          </p:nvSpPr>
          <p:spPr>
            <a:xfrm>
              <a:off x="2415399" y="5239108"/>
              <a:ext cx="0" cy="164676"/>
            </a:xfrm>
            <a:prstGeom prst="rect">
              <a:avLst/>
            </a:prstGeom>
            <a:solidFill>
              <a:srgbClr val="B3B3B3">
                <a:alpha val="100000"/>
              </a:srgbClr>
            </a:solidFill>
          </p:spPr>
          <p:txBody>
            <a:bodyPr/>
            <a:lstStyle/>
            <a:p/>
          </p:txBody>
        </p:sp>
        <p:sp>
          <p:nvSpPr>
            <p:cNvPr id="154" name="tx154"/>
            <p:cNvSpPr/>
            <p:nvPr/>
          </p:nvSpPr>
          <p:spPr>
            <a:xfrm>
              <a:off x="8280112"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55" name="tx155"/>
            <p:cNvSpPr/>
            <p:nvPr/>
          </p:nvSpPr>
          <p:spPr>
            <a:xfrm>
              <a:off x="2496677"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6" name="tx156"/>
            <p:cNvSpPr/>
            <p:nvPr/>
          </p:nvSpPr>
          <p:spPr>
            <a:xfrm>
              <a:off x="2481317"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7" name="tx157"/>
            <p:cNvSpPr/>
            <p:nvPr/>
          </p:nvSpPr>
          <p:spPr>
            <a:xfrm>
              <a:off x="397750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58" name="tx158"/>
            <p:cNvSpPr/>
            <p:nvPr/>
          </p:nvSpPr>
          <p:spPr>
            <a:xfrm>
              <a:off x="1797598"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9" name="tx159"/>
            <p:cNvSpPr/>
            <p:nvPr/>
          </p:nvSpPr>
          <p:spPr>
            <a:xfrm>
              <a:off x="1789918"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7443695" y="569141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2316623"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2301263"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405200"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8" name="tx168"/>
            <p:cNvSpPr/>
            <p:nvPr/>
          </p:nvSpPr>
          <p:spPr>
            <a:xfrm>
              <a:off x="5599563"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9" name="tx169"/>
            <p:cNvSpPr/>
            <p:nvPr/>
          </p:nvSpPr>
          <p:spPr>
            <a:xfrm>
              <a:off x="7793926"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0" name="tx17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Costa Rica.
In 2024, DTP1 coverage in Costa Rica remained constant 99%. There were &lt;1,000 children who missed out on any DTP vaccination (zero-dose children).
DTP3 coverage remained constant at 99%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42843"/>
            </a:xfrm>
            <a:custGeom>
              <a:avLst/>
              <a:pathLst>
                <a:path w="3397293" h="342843">
                  <a:moveTo>
                    <a:pt x="0" y="257132"/>
                  </a:moveTo>
                  <a:lnTo>
                    <a:pt x="141553" y="228562"/>
                  </a:lnTo>
                  <a:lnTo>
                    <a:pt x="283107" y="28570"/>
                  </a:lnTo>
                  <a:lnTo>
                    <a:pt x="424661" y="257132"/>
                  </a:lnTo>
                  <a:lnTo>
                    <a:pt x="566215" y="85710"/>
                  </a:lnTo>
                  <a:lnTo>
                    <a:pt x="707769" y="57140"/>
                  </a:lnTo>
                  <a:lnTo>
                    <a:pt x="849323" y="285702"/>
                  </a:lnTo>
                  <a:lnTo>
                    <a:pt x="990877" y="257132"/>
                  </a:lnTo>
                  <a:lnTo>
                    <a:pt x="1132431" y="257132"/>
                  </a:lnTo>
                  <a:lnTo>
                    <a:pt x="1273984" y="228562"/>
                  </a:lnTo>
                  <a:lnTo>
                    <a:pt x="1415538" y="85710"/>
                  </a:lnTo>
                  <a:lnTo>
                    <a:pt x="1557092" y="342843"/>
                  </a:lnTo>
                  <a:lnTo>
                    <a:pt x="1698646" y="199991"/>
                  </a:lnTo>
                  <a:lnTo>
                    <a:pt x="1840200" y="28570"/>
                  </a:lnTo>
                  <a:lnTo>
                    <a:pt x="1981754" y="228562"/>
                  </a:lnTo>
                  <a:lnTo>
                    <a:pt x="2123308" y="171421"/>
                  </a:lnTo>
                  <a:lnTo>
                    <a:pt x="2264862" y="0"/>
                  </a:lnTo>
                  <a:lnTo>
                    <a:pt x="2406416" y="0"/>
                  </a:lnTo>
                  <a:lnTo>
                    <a:pt x="2547969" y="114281"/>
                  </a:lnTo>
                  <a:lnTo>
                    <a:pt x="2689523" y="85710"/>
                  </a:lnTo>
                  <a:lnTo>
                    <a:pt x="2831077" y="0"/>
                  </a:lnTo>
                  <a:lnTo>
                    <a:pt x="2972631" y="171421"/>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42843"/>
            </a:xfrm>
            <a:custGeom>
              <a:avLst/>
              <a:pathLst>
                <a:path w="3397293" h="342843">
                  <a:moveTo>
                    <a:pt x="0" y="257132"/>
                  </a:moveTo>
                  <a:lnTo>
                    <a:pt x="141553" y="228562"/>
                  </a:lnTo>
                  <a:lnTo>
                    <a:pt x="283107" y="28570"/>
                  </a:lnTo>
                  <a:lnTo>
                    <a:pt x="424661" y="257132"/>
                  </a:lnTo>
                  <a:lnTo>
                    <a:pt x="566215" y="85710"/>
                  </a:lnTo>
                  <a:lnTo>
                    <a:pt x="707769" y="57140"/>
                  </a:lnTo>
                  <a:lnTo>
                    <a:pt x="849323" y="285702"/>
                  </a:lnTo>
                  <a:lnTo>
                    <a:pt x="990877" y="257132"/>
                  </a:lnTo>
                  <a:lnTo>
                    <a:pt x="1132431" y="257132"/>
                  </a:lnTo>
                  <a:lnTo>
                    <a:pt x="1273984" y="228562"/>
                  </a:lnTo>
                  <a:lnTo>
                    <a:pt x="1415538" y="85710"/>
                  </a:lnTo>
                  <a:lnTo>
                    <a:pt x="1557092" y="342843"/>
                  </a:lnTo>
                  <a:lnTo>
                    <a:pt x="1698646" y="199991"/>
                  </a:lnTo>
                  <a:lnTo>
                    <a:pt x="1840200" y="28570"/>
                  </a:lnTo>
                  <a:lnTo>
                    <a:pt x="1981754" y="228562"/>
                  </a:lnTo>
                  <a:lnTo>
                    <a:pt x="2123308" y="171421"/>
                  </a:lnTo>
                  <a:lnTo>
                    <a:pt x="2264862" y="0"/>
                  </a:lnTo>
                  <a:lnTo>
                    <a:pt x="2406416" y="0"/>
                  </a:lnTo>
                  <a:lnTo>
                    <a:pt x="2547969" y="114281"/>
                  </a:lnTo>
                  <a:lnTo>
                    <a:pt x="2689523" y="85710"/>
                  </a:lnTo>
                  <a:lnTo>
                    <a:pt x="2831077" y="0"/>
                  </a:lnTo>
                  <a:lnTo>
                    <a:pt x="2972631" y="171421"/>
                  </a:lnTo>
                  <a:lnTo>
                    <a:pt x="3114185" y="114281"/>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42843"/>
            </a:xfrm>
            <a:custGeom>
              <a:avLst/>
              <a:pathLst>
                <a:path w="3397293" h="342843">
                  <a:moveTo>
                    <a:pt x="0" y="257132"/>
                  </a:moveTo>
                  <a:lnTo>
                    <a:pt x="141553" y="228562"/>
                  </a:lnTo>
                  <a:lnTo>
                    <a:pt x="283107" y="28570"/>
                  </a:lnTo>
                  <a:lnTo>
                    <a:pt x="424661" y="257132"/>
                  </a:lnTo>
                  <a:lnTo>
                    <a:pt x="566215" y="85710"/>
                  </a:lnTo>
                  <a:lnTo>
                    <a:pt x="707769" y="57140"/>
                  </a:lnTo>
                  <a:lnTo>
                    <a:pt x="849323" y="285702"/>
                  </a:lnTo>
                  <a:lnTo>
                    <a:pt x="990877" y="257132"/>
                  </a:lnTo>
                  <a:lnTo>
                    <a:pt x="1132431" y="257132"/>
                  </a:lnTo>
                  <a:lnTo>
                    <a:pt x="1273984" y="228562"/>
                  </a:lnTo>
                  <a:lnTo>
                    <a:pt x="1415538" y="85710"/>
                  </a:lnTo>
                  <a:lnTo>
                    <a:pt x="1557092" y="342843"/>
                  </a:lnTo>
                  <a:lnTo>
                    <a:pt x="1698646" y="199991"/>
                  </a:lnTo>
                  <a:lnTo>
                    <a:pt x="1840200" y="28570"/>
                  </a:lnTo>
                  <a:lnTo>
                    <a:pt x="1981754" y="228562"/>
                  </a:lnTo>
                  <a:lnTo>
                    <a:pt x="2123308" y="171421"/>
                  </a:lnTo>
                  <a:lnTo>
                    <a:pt x="2264862" y="0"/>
                  </a:lnTo>
                  <a:lnTo>
                    <a:pt x="2406416" y="0"/>
                  </a:lnTo>
                  <a:lnTo>
                    <a:pt x="2547969" y="114281"/>
                  </a:lnTo>
                  <a:lnTo>
                    <a:pt x="2689523" y="85710"/>
                  </a:lnTo>
                  <a:lnTo>
                    <a:pt x="2831077" y="0"/>
                  </a:lnTo>
                  <a:lnTo>
                    <a:pt x="2972631" y="171421"/>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30005"/>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438" y="471005"/>
              <a:ext cx="2702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Costa Rica, 2000-2024</a:t>
              </a:r>
            </a:p>
          </p:txBody>
        </p:sp>
        <p:sp>
          <p:nvSpPr>
            <p:cNvPr id="63" name="pl63"/>
            <p:cNvSpPr/>
            <p:nvPr/>
          </p:nvSpPr>
          <p:spPr>
            <a:xfrm>
              <a:off x="5267799" y="34655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65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5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655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65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56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665610"/>
              <a:ext cx="3397293" cy="1199950"/>
            </a:xfrm>
            <a:custGeom>
              <a:avLst/>
              <a:pathLst>
                <a:path w="3397293" h="1199950">
                  <a:moveTo>
                    <a:pt x="0" y="899962"/>
                  </a:moveTo>
                  <a:lnTo>
                    <a:pt x="141553" y="799967"/>
                  </a:lnTo>
                  <a:lnTo>
                    <a:pt x="283107" y="99995"/>
                  </a:lnTo>
                  <a:lnTo>
                    <a:pt x="424661" y="899962"/>
                  </a:lnTo>
                  <a:lnTo>
                    <a:pt x="566215" y="299987"/>
                  </a:lnTo>
                  <a:lnTo>
                    <a:pt x="707769" y="199991"/>
                  </a:lnTo>
                  <a:lnTo>
                    <a:pt x="849323" y="999958"/>
                  </a:lnTo>
                  <a:lnTo>
                    <a:pt x="990877" y="899962"/>
                  </a:lnTo>
                  <a:lnTo>
                    <a:pt x="1132431" y="899962"/>
                  </a:lnTo>
                  <a:lnTo>
                    <a:pt x="1273984" y="799967"/>
                  </a:lnTo>
                  <a:lnTo>
                    <a:pt x="1415538" y="299987"/>
                  </a:lnTo>
                  <a:lnTo>
                    <a:pt x="1557092" y="1199950"/>
                  </a:lnTo>
                  <a:lnTo>
                    <a:pt x="1698646" y="699971"/>
                  </a:lnTo>
                  <a:lnTo>
                    <a:pt x="1840200" y="99995"/>
                  </a:lnTo>
                  <a:lnTo>
                    <a:pt x="1981754" y="799967"/>
                  </a:lnTo>
                  <a:lnTo>
                    <a:pt x="2123308" y="599975"/>
                  </a:lnTo>
                  <a:lnTo>
                    <a:pt x="2264862" y="0"/>
                  </a:lnTo>
                  <a:lnTo>
                    <a:pt x="2406416" y="0"/>
                  </a:lnTo>
                  <a:lnTo>
                    <a:pt x="2547969" y="399983"/>
                  </a:lnTo>
                  <a:lnTo>
                    <a:pt x="2689523" y="299987"/>
                  </a:lnTo>
                  <a:lnTo>
                    <a:pt x="2831077" y="0"/>
                  </a:lnTo>
                  <a:lnTo>
                    <a:pt x="2972631" y="599975"/>
                  </a:lnTo>
                  <a:lnTo>
                    <a:pt x="3114185" y="399983"/>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65597"/>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1399942"/>
            </a:xfrm>
            <a:custGeom>
              <a:avLst/>
              <a:pathLst>
                <a:path w="3397293" h="1399942">
                  <a:moveTo>
                    <a:pt x="0" y="99995"/>
                  </a:moveTo>
                  <a:lnTo>
                    <a:pt x="141553" y="199991"/>
                  </a:lnTo>
                  <a:lnTo>
                    <a:pt x="283107" y="99995"/>
                  </a:lnTo>
                  <a:lnTo>
                    <a:pt x="424661" y="99995"/>
                  </a:lnTo>
                  <a:lnTo>
                    <a:pt x="566215" y="99995"/>
                  </a:lnTo>
                  <a:lnTo>
                    <a:pt x="707769" y="0"/>
                  </a:lnTo>
                  <a:lnTo>
                    <a:pt x="849323" y="99995"/>
                  </a:lnTo>
                  <a:lnTo>
                    <a:pt x="990877" y="199991"/>
                  </a:lnTo>
                  <a:lnTo>
                    <a:pt x="1132431" y="0"/>
                  </a:lnTo>
                  <a:lnTo>
                    <a:pt x="1273984" y="99995"/>
                  </a:lnTo>
                  <a:lnTo>
                    <a:pt x="1415538" y="99995"/>
                  </a:lnTo>
                  <a:lnTo>
                    <a:pt x="1557092" y="99995"/>
                  </a:lnTo>
                  <a:lnTo>
                    <a:pt x="1698646" y="99995"/>
                  </a:lnTo>
                  <a:lnTo>
                    <a:pt x="1840200" y="299987"/>
                  </a:lnTo>
                  <a:lnTo>
                    <a:pt x="1981754" y="199991"/>
                  </a:lnTo>
                  <a:lnTo>
                    <a:pt x="2123308" y="99995"/>
                  </a:lnTo>
                  <a:lnTo>
                    <a:pt x="2264862" y="199991"/>
                  </a:lnTo>
                  <a:lnTo>
                    <a:pt x="2406416" y="399983"/>
                  </a:lnTo>
                  <a:lnTo>
                    <a:pt x="2547969" y="699971"/>
                  </a:lnTo>
                  <a:lnTo>
                    <a:pt x="2689523" y="1099954"/>
                  </a:lnTo>
                  <a:lnTo>
                    <a:pt x="2831077" y="1199950"/>
                  </a:lnTo>
                  <a:lnTo>
                    <a:pt x="2972631" y="1399942"/>
                  </a:lnTo>
                  <a:lnTo>
                    <a:pt x="3114185" y="999958"/>
                  </a:lnTo>
                  <a:lnTo>
                    <a:pt x="3255739" y="999958"/>
                  </a:lnTo>
                  <a:lnTo>
                    <a:pt x="3397293" y="119995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655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665610"/>
              <a:ext cx="3397293" cy="1199950"/>
            </a:xfrm>
            <a:custGeom>
              <a:avLst/>
              <a:pathLst>
                <a:path w="3397293" h="1199950">
                  <a:moveTo>
                    <a:pt x="0" y="899962"/>
                  </a:moveTo>
                  <a:lnTo>
                    <a:pt x="141553" y="799967"/>
                  </a:lnTo>
                  <a:lnTo>
                    <a:pt x="283107" y="99995"/>
                  </a:lnTo>
                  <a:lnTo>
                    <a:pt x="424661" y="899962"/>
                  </a:lnTo>
                  <a:lnTo>
                    <a:pt x="566215" y="299987"/>
                  </a:lnTo>
                  <a:lnTo>
                    <a:pt x="707769" y="199991"/>
                  </a:lnTo>
                  <a:lnTo>
                    <a:pt x="849323" y="999958"/>
                  </a:lnTo>
                  <a:lnTo>
                    <a:pt x="990877" y="899962"/>
                  </a:lnTo>
                  <a:lnTo>
                    <a:pt x="1132431" y="899962"/>
                  </a:lnTo>
                  <a:lnTo>
                    <a:pt x="1273984" y="799967"/>
                  </a:lnTo>
                  <a:lnTo>
                    <a:pt x="1415538" y="299987"/>
                  </a:lnTo>
                  <a:lnTo>
                    <a:pt x="1557092" y="1199950"/>
                  </a:lnTo>
                  <a:lnTo>
                    <a:pt x="1698646" y="699971"/>
                  </a:lnTo>
                  <a:lnTo>
                    <a:pt x="1840200" y="99995"/>
                  </a:lnTo>
                  <a:lnTo>
                    <a:pt x="1981754" y="799967"/>
                  </a:lnTo>
                  <a:lnTo>
                    <a:pt x="2123308" y="599975"/>
                  </a:lnTo>
                  <a:lnTo>
                    <a:pt x="2264862" y="0"/>
                  </a:lnTo>
                  <a:lnTo>
                    <a:pt x="2406416" y="0"/>
                  </a:lnTo>
                  <a:lnTo>
                    <a:pt x="2547969" y="399983"/>
                  </a:lnTo>
                  <a:lnTo>
                    <a:pt x="2689523" y="299987"/>
                  </a:lnTo>
                  <a:lnTo>
                    <a:pt x="2831077" y="0"/>
                  </a:lnTo>
                  <a:lnTo>
                    <a:pt x="2972631" y="599975"/>
                  </a:lnTo>
                  <a:lnTo>
                    <a:pt x="3114185" y="399983"/>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05641"/>
              <a:ext cx="0" cy="1659931"/>
            </a:xfrm>
            <a:custGeom>
              <a:avLst/>
              <a:pathLst>
                <a:path w="0" h="1659931">
                  <a:moveTo>
                    <a:pt x="0" y="165993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05641"/>
              <a:ext cx="0" cy="959960"/>
            </a:xfrm>
            <a:custGeom>
              <a:avLst/>
              <a:pathLst>
                <a:path w="0" h="959960">
                  <a:moveTo>
                    <a:pt x="0" y="9599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05641"/>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05641"/>
              <a:ext cx="0" cy="1359943"/>
            </a:xfrm>
            <a:custGeom>
              <a:avLst/>
              <a:pathLst>
                <a:path w="0" h="1359943">
                  <a:moveTo>
                    <a:pt x="0" y="13599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05641"/>
              <a:ext cx="0" cy="1059956"/>
            </a:xfrm>
            <a:custGeom>
              <a:avLst/>
              <a:pathLst>
                <a:path w="0" h="1059956">
                  <a:moveTo>
                    <a:pt x="0" y="105995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05641"/>
              <a:ext cx="0" cy="759968"/>
            </a:xfrm>
            <a:custGeom>
              <a:avLst/>
              <a:pathLst>
                <a:path w="0" h="759968">
                  <a:moveTo>
                    <a:pt x="0" y="7599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05641"/>
              <a:ext cx="0" cy="759968"/>
            </a:xfrm>
            <a:custGeom>
              <a:avLst/>
              <a:pathLst>
                <a:path w="0" h="759968">
                  <a:moveTo>
                    <a:pt x="0" y="7599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665610"/>
              <a:ext cx="3397293" cy="1199950"/>
            </a:xfrm>
            <a:custGeom>
              <a:avLst/>
              <a:pathLst>
                <a:path w="3397293" h="1199950">
                  <a:moveTo>
                    <a:pt x="0" y="899962"/>
                  </a:moveTo>
                  <a:lnTo>
                    <a:pt x="141553" y="799967"/>
                  </a:lnTo>
                  <a:lnTo>
                    <a:pt x="283107" y="99995"/>
                  </a:lnTo>
                  <a:lnTo>
                    <a:pt x="424661" y="899962"/>
                  </a:lnTo>
                  <a:lnTo>
                    <a:pt x="566215" y="299987"/>
                  </a:lnTo>
                  <a:lnTo>
                    <a:pt x="707769" y="199991"/>
                  </a:lnTo>
                  <a:lnTo>
                    <a:pt x="849323" y="999958"/>
                  </a:lnTo>
                  <a:lnTo>
                    <a:pt x="990877" y="899962"/>
                  </a:lnTo>
                  <a:lnTo>
                    <a:pt x="1132431" y="899962"/>
                  </a:lnTo>
                  <a:lnTo>
                    <a:pt x="1273984" y="799967"/>
                  </a:lnTo>
                  <a:lnTo>
                    <a:pt x="1415538" y="299987"/>
                  </a:lnTo>
                  <a:lnTo>
                    <a:pt x="1557092" y="1199950"/>
                  </a:lnTo>
                  <a:lnTo>
                    <a:pt x="1698646" y="699971"/>
                  </a:lnTo>
                  <a:lnTo>
                    <a:pt x="1840200" y="99995"/>
                  </a:lnTo>
                  <a:lnTo>
                    <a:pt x="1981754" y="799967"/>
                  </a:lnTo>
                  <a:lnTo>
                    <a:pt x="2123308" y="599975"/>
                  </a:lnTo>
                  <a:lnTo>
                    <a:pt x="2264862" y="0"/>
                  </a:lnTo>
                  <a:lnTo>
                    <a:pt x="2406416" y="0"/>
                  </a:lnTo>
                  <a:lnTo>
                    <a:pt x="2547969" y="399983"/>
                  </a:lnTo>
                  <a:lnTo>
                    <a:pt x="2689523" y="299987"/>
                  </a:lnTo>
                  <a:lnTo>
                    <a:pt x="2831077" y="0"/>
                  </a:lnTo>
                  <a:lnTo>
                    <a:pt x="2972631" y="599975"/>
                  </a:lnTo>
                  <a:lnTo>
                    <a:pt x="3114185" y="399983"/>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825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11528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12777" y="18251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82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182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9134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134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135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3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5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355" y="4830005"/>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6" name="tx116"/>
            <p:cNvSpPr/>
            <p:nvPr/>
          </p:nvSpPr>
          <p:spPr>
            <a:xfrm>
              <a:off x="72342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66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443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988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532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76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62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16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260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04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348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892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1503873" cy="149993"/>
            </a:xfrm>
            <a:prstGeom prst="rect">
              <a:avLst/>
            </a:prstGeom>
            <a:solidFill>
              <a:srgbClr val="1CABE2">
                <a:alpha val="80000"/>
              </a:srgbClr>
            </a:solidFill>
          </p:spPr>
          <p:txBody>
            <a:bodyPr/>
            <a:lstStyle/>
            <a:p/>
          </p:txBody>
        </p:sp>
        <p:sp>
          <p:nvSpPr>
            <p:cNvPr id="135" name="rc135"/>
            <p:cNvSpPr/>
            <p:nvPr/>
          </p:nvSpPr>
          <p:spPr>
            <a:xfrm>
              <a:off x="1317178" y="5450161"/>
              <a:ext cx="1483511"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3851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387643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3308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67852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823970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Costa Rica (99%) was 10 percentage points higher than the global average (89%) and 14 percentage points higher than the average across all LACR countries (85%).
National DTP1 coverage was 3 percentage points higher than in 2019 (96%).
This equates to &lt;1,000 zero-dose children in 2024 compared to 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Costa Rica ranked number 26 out of 32 countries for lowest DTP1 coverage (based on tied ranks).
Costa Rica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F26A21">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Costa Rica ranked number 13 out of 32 countries with 4,000 zero-dose children.
In 2024, Costa Rica ranked number 22 out of 32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137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7901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5666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019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784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548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26273"/>
              <a:ext cx="203168" cy="1699262"/>
            </a:xfrm>
            <a:prstGeom prst="rect">
              <a:avLst/>
            </a:prstGeom>
            <a:solidFill>
              <a:srgbClr val="80BD41">
                <a:alpha val="100000"/>
              </a:srgbClr>
            </a:solidFill>
          </p:spPr>
          <p:txBody>
            <a:bodyPr/>
            <a:lstStyle/>
            <a:p/>
          </p:txBody>
        </p:sp>
        <p:sp>
          <p:nvSpPr>
            <p:cNvPr id="25" name="rc25"/>
            <p:cNvSpPr/>
            <p:nvPr/>
          </p:nvSpPr>
          <p:spPr>
            <a:xfrm>
              <a:off x="1332670" y="2694554"/>
              <a:ext cx="203168" cy="193102"/>
            </a:xfrm>
            <a:prstGeom prst="rect">
              <a:avLst/>
            </a:prstGeom>
            <a:solidFill>
              <a:srgbClr val="0058AB">
                <a:alpha val="100000"/>
              </a:srgbClr>
            </a:solidFill>
          </p:spPr>
          <p:txBody>
            <a:bodyPr/>
            <a:lstStyle/>
            <a:p/>
          </p:txBody>
        </p:sp>
        <p:sp>
          <p:nvSpPr>
            <p:cNvPr id="26" name="rc26"/>
            <p:cNvSpPr/>
            <p:nvPr/>
          </p:nvSpPr>
          <p:spPr>
            <a:xfrm>
              <a:off x="1332670" y="2887657"/>
              <a:ext cx="203168" cy="38615"/>
            </a:xfrm>
            <a:prstGeom prst="rect">
              <a:avLst/>
            </a:prstGeom>
            <a:solidFill>
              <a:srgbClr val="1CABE2">
                <a:alpha val="100000"/>
              </a:srgbClr>
            </a:solidFill>
          </p:spPr>
          <p:txBody>
            <a:bodyPr/>
            <a:lstStyle/>
            <a:p/>
          </p:txBody>
        </p:sp>
        <p:sp>
          <p:nvSpPr>
            <p:cNvPr id="27" name="rc27"/>
            <p:cNvSpPr/>
            <p:nvPr/>
          </p:nvSpPr>
          <p:spPr>
            <a:xfrm>
              <a:off x="1558413" y="2909314"/>
              <a:ext cx="203168" cy="1716220"/>
            </a:xfrm>
            <a:prstGeom prst="rect">
              <a:avLst/>
            </a:prstGeom>
            <a:solidFill>
              <a:srgbClr val="80BD41">
                <a:alpha val="100000"/>
              </a:srgbClr>
            </a:solidFill>
          </p:spPr>
          <p:txBody>
            <a:bodyPr/>
            <a:lstStyle/>
            <a:p/>
          </p:txBody>
        </p:sp>
        <p:sp>
          <p:nvSpPr>
            <p:cNvPr id="28" name="rc28"/>
            <p:cNvSpPr/>
            <p:nvPr/>
          </p:nvSpPr>
          <p:spPr>
            <a:xfrm>
              <a:off x="1558413" y="2739582"/>
              <a:ext cx="203168" cy="169732"/>
            </a:xfrm>
            <a:prstGeom prst="rect">
              <a:avLst/>
            </a:prstGeom>
            <a:solidFill>
              <a:srgbClr val="0058AB">
                <a:alpha val="100000"/>
              </a:srgbClr>
            </a:solidFill>
          </p:spPr>
          <p:txBody>
            <a:bodyPr/>
            <a:lstStyle/>
            <a:p/>
          </p:txBody>
        </p:sp>
        <p:sp>
          <p:nvSpPr>
            <p:cNvPr id="29" name="rc29"/>
            <p:cNvSpPr/>
            <p:nvPr/>
          </p:nvSpPr>
          <p:spPr>
            <a:xfrm>
              <a:off x="1558413" y="2909314"/>
              <a:ext cx="203168" cy="0"/>
            </a:xfrm>
            <a:prstGeom prst="rect">
              <a:avLst/>
            </a:prstGeom>
            <a:solidFill>
              <a:srgbClr val="1CABE2">
                <a:alpha val="100000"/>
              </a:srgbClr>
            </a:solidFill>
          </p:spPr>
          <p:txBody>
            <a:bodyPr/>
            <a:lstStyle/>
            <a:p/>
          </p:txBody>
        </p:sp>
        <p:sp>
          <p:nvSpPr>
            <p:cNvPr id="30" name="rc30"/>
            <p:cNvSpPr/>
            <p:nvPr/>
          </p:nvSpPr>
          <p:spPr>
            <a:xfrm>
              <a:off x="1784155" y="2936037"/>
              <a:ext cx="203168" cy="1689497"/>
            </a:xfrm>
            <a:prstGeom prst="rect">
              <a:avLst/>
            </a:prstGeom>
            <a:solidFill>
              <a:srgbClr val="80BD41">
                <a:alpha val="100000"/>
              </a:srgbClr>
            </a:solidFill>
          </p:spPr>
          <p:txBody>
            <a:bodyPr/>
            <a:lstStyle/>
            <a:p/>
          </p:txBody>
        </p:sp>
        <p:sp>
          <p:nvSpPr>
            <p:cNvPr id="31" name="rc31"/>
            <p:cNvSpPr/>
            <p:nvPr/>
          </p:nvSpPr>
          <p:spPr>
            <a:xfrm>
              <a:off x="1784155" y="2828192"/>
              <a:ext cx="203168" cy="35948"/>
            </a:xfrm>
            <a:prstGeom prst="rect">
              <a:avLst/>
            </a:prstGeom>
            <a:solidFill>
              <a:srgbClr val="0058AB">
                <a:alpha val="100000"/>
              </a:srgbClr>
            </a:solidFill>
          </p:spPr>
          <p:txBody>
            <a:bodyPr/>
            <a:lstStyle/>
            <a:p/>
          </p:txBody>
        </p:sp>
        <p:sp>
          <p:nvSpPr>
            <p:cNvPr id="32" name="rc32"/>
            <p:cNvSpPr/>
            <p:nvPr/>
          </p:nvSpPr>
          <p:spPr>
            <a:xfrm>
              <a:off x="1784155" y="2864140"/>
              <a:ext cx="203168" cy="71896"/>
            </a:xfrm>
            <a:prstGeom prst="rect">
              <a:avLst/>
            </a:prstGeom>
            <a:solidFill>
              <a:srgbClr val="1CABE2">
                <a:alpha val="100000"/>
              </a:srgbClr>
            </a:solidFill>
          </p:spPr>
          <p:txBody>
            <a:bodyPr/>
            <a:lstStyle/>
            <a:p/>
          </p:txBody>
        </p:sp>
        <p:sp>
          <p:nvSpPr>
            <p:cNvPr id="33" name="rc33"/>
            <p:cNvSpPr/>
            <p:nvPr/>
          </p:nvSpPr>
          <p:spPr>
            <a:xfrm>
              <a:off x="2009898" y="3073346"/>
              <a:ext cx="203168" cy="1552189"/>
            </a:xfrm>
            <a:prstGeom prst="rect">
              <a:avLst/>
            </a:prstGeom>
            <a:solidFill>
              <a:srgbClr val="80BD41">
                <a:alpha val="100000"/>
              </a:srgbClr>
            </a:solidFill>
          </p:spPr>
          <p:txBody>
            <a:bodyPr/>
            <a:lstStyle/>
            <a:p/>
          </p:txBody>
        </p:sp>
        <p:sp>
          <p:nvSpPr>
            <p:cNvPr id="34" name="rc34"/>
            <p:cNvSpPr/>
            <p:nvPr/>
          </p:nvSpPr>
          <p:spPr>
            <a:xfrm>
              <a:off x="2009898" y="2861693"/>
              <a:ext cx="203168" cy="176389"/>
            </a:xfrm>
            <a:prstGeom prst="rect">
              <a:avLst/>
            </a:prstGeom>
            <a:solidFill>
              <a:srgbClr val="0058AB">
                <a:alpha val="100000"/>
              </a:srgbClr>
            </a:solidFill>
          </p:spPr>
          <p:txBody>
            <a:bodyPr/>
            <a:lstStyle/>
            <a:p/>
          </p:txBody>
        </p:sp>
        <p:sp>
          <p:nvSpPr>
            <p:cNvPr id="35" name="rc35"/>
            <p:cNvSpPr/>
            <p:nvPr/>
          </p:nvSpPr>
          <p:spPr>
            <a:xfrm>
              <a:off x="2009898" y="3038082"/>
              <a:ext cx="203168" cy="35263"/>
            </a:xfrm>
            <a:prstGeom prst="rect">
              <a:avLst/>
            </a:prstGeom>
            <a:solidFill>
              <a:srgbClr val="1CABE2">
                <a:alpha val="100000"/>
              </a:srgbClr>
            </a:solidFill>
          </p:spPr>
          <p:txBody>
            <a:bodyPr/>
            <a:lstStyle/>
            <a:p/>
          </p:txBody>
        </p:sp>
        <p:sp>
          <p:nvSpPr>
            <p:cNvPr id="36" name="rc36"/>
            <p:cNvSpPr/>
            <p:nvPr/>
          </p:nvSpPr>
          <p:spPr>
            <a:xfrm>
              <a:off x="2235640" y="3054185"/>
              <a:ext cx="203168" cy="1571350"/>
            </a:xfrm>
            <a:prstGeom prst="rect">
              <a:avLst/>
            </a:prstGeom>
            <a:solidFill>
              <a:srgbClr val="80BD41">
                <a:alpha val="100000"/>
              </a:srgbClr>
            </a:solidFill>
          </p:spPr>
          <p:txBody>
            <a:bodyPr/>
            <a:lstStyle/>
            <a:p/>
          </p:txBody>
        </p:sp>
        <p:sp>
          <p:nvSpPr>
            <p:cNvPr id="37" name="rc37"/>
            <p:cNvSpPr/>
            <p:nvPr/>
          </p:nvSpPr>
          <p:spPr>
            <a:xfrm>
              <a:off x="2235640" y="2879582"/>
              <a:ext cx="203168" cy="69841"/>
            </a:xfrm>
            <a:prstGeom prst="rect">
              <a:avLst/>
            </a:prstGeom>
            <a:solidFill>
              <a:srgbClr val="0058AB">
                <a:alpha val="100000"/>
              </a:srgbClr>
            </a:solidFill>
          </p:spPr>
          <p:txBody>
            <a:bodyPr/>
            <a:lstStyle/>
            <a:p/>
          </p:txBody>
        </p:sp>
        <p:sp>
          <p:nvSpPr>
            <p:cNvPr id="38" name="rc38"/>
            <p:cNvSpPr/>
            <p:nvPr/>
          </p:nvSpPr>
          <p:spPr>
            <a:xfrm>
              <a:off x="2235640" y="2949423"/>
              <a:ext cx="203168" cy="104761"/>
            </a:xfrm>
            <a:prstGeom prst="rect">
              <a:avLst/>
            </a:prstGeom>
            <a:solidFill>
              <a:srgbClr val="1CABE2">
                <a:alpha val="100000"/>
              </a:srgbClr>
            </a:solidFill>
          </p:spPr>
          <p:txBody>
            <a:bodyPr/>
            <a:lstStyle/>
            <a:p/>
          </p:txBody>
        </p:sp>
        <p:sp>
          <p:nvSpPr>
            <p:cNvPr id="39" name="rc39"/>
            <p:cNvSpPr/>
            <p:nvPr/>
          </p:nvSpPr>
          <p:spPr>
            <a:xfrm>
              <a:off x="2461382" y="3002256"/>
              <a:ext cx="203168" cy="1623278"/>
            </a:xfrm>
            <a:prstGeom prst="rect">
              <a:avLst/>
            </a:prstGeom>
            <a:solidFill>
              <a:srgbClr val="80BD41">
                <a:alpha val="100000"/>
              </a:srgbClr>
            </a:solidFill>
          </p:spPr>
          <p:txBody>
            <a:bodyPr/>
            <a:lstStyle/>
            <a:p/>
          </p:txBody>
        </p:sp>
        <p:sp>
          <p:nvSpPr>
            <p:cNvPr id="40" name="rc40"/>
            <p:cNvSpPr/>
            <p:nvPr/>
          </p:nvSpPr>
          <p:spPr>
            <a:xfrm>
              <a:off x="2461382" y="2841725"/>
              <a:ext cx="203168" cy="53518"/>
            </a:xfrm>
            <a:prstGeom prst="rect">
              <a:avLst/>
            </a:prstGeom>
            <a:solidFill>
              <a:srgbClr val="0058AB">
                <a:alpha val="100000"/>
              </a:srgbClr>
            </a:solidFill>
          </p:spPr>
          <p:txBody>
            <a:bodyPr/>
            <a:lstStyle/>
            <a:p/>
          </p:txBody>
        </p:sp>
        <p:sp>
          <p:nvSpPr>
            <p:cNvPr id="41" name="rc41"/>
            <p:cNvSpPr/>
            <p:nvPr/>
          </p:nvSpPr>
          <p:spPr>
            <a:xfrm>
              <a:off x="2461382" y="2895243"/>
              <a:ext cx="203168" cy="107012"/>
            </a:xfrm>
            <a:prstGeom prst="rect">
              <a:avLst/>
            </a:prstGeom>
            <a:solidFill>
              <a:srgbClr val="1CABE2">
                <a:alpha val="100000"/>
              </a:srgbClr>
            </a:solidFill>
          </p:spPr>
          <p:txBody>
            <a:bodyPr/>
            <a:lstStyle/>
            <a:p/>
          </p:txBody>
        </p:sp>
        <p:sp>
          <p:nvSpPr>
            <p:cNvPr id="42" name="rc42"/>
            <p:cNvSpPr/>
            <p:nvPr/>
          </p:nvSpPr>
          <p:spPr>
            <a:xfrm>
              <a:off x="2687125" y="3092188"/>
              <a:ext cx="203168" cy="1533346"/>
            </a:xfrm>
            <a:prstGeom prst="rect">
              <a:avLst/>
            </a:prstGeom>
            <a:solidFill>
              <a:srgbClr val="80BD41">
                <a:alpha val="100000"/>
              </a:srgbClr>
            </a:solidFill>
          </p:spPr>
          <p:txBody>
            <a:bodyPr/>
            <a:lstStyle/>
            <a:p/>
          </p:txBody>
        </p:sp>
        <p:sp>
          <p:nvSpPr>
            <p:cNvPr id="43" name="rc43"/>
            <p:cNvSpPr/>
            <p:nvPr/>
          </p:nvSpPr>
          <p:spPr>
            <a:xfrm>
              <a:off x="2687125" y="2902683"/>
              <a:ext cx="203168" cy="189505"/>
            </a:xfrm>
            <a:prstGeom prst="rect">
              <a:avLst/>
            </a:prstGeom>
            <a:solidFill>
              <a:srgbClr val="0058AB">
                <a:alpha val="100000"/>
              </a:srgbClr>
            </a:solidFill>
          </p:spPr>
          <p:txBody>
            <a:bodyPr/>
            <a:lstStyle/>
            <a:p/>
          </p:txBody>
        </p:sp>
        <p:sp>
          <p:nvSpPr>
            <p:cNvPr id="44" name="rc44"/>
            <p:cNvSpPr/>
            <p:nvPr/>
          </p:nvSpPr>
          <p:spPr>
            <a:xfrm>
              <a:off x="2687125" y="3092188"/>
              <a:ext cx="203168" cy="0"/>
            </a:xfrm>
            <a:prstGeom prst="rect">
              <a:avLst/>
            </a:prstGeom>
            <a:solidFill>
              <a:srgbClr val="1CABE2">
                <a:alpha val="100000"/>
              </a:srgbClr>
            </a:solidFill>
          </p:spPr>
          <p:txBody>
            <a:bodyPr/>
            <a:lstStyle/>
            <a:p/>
          </p:txBody>
        </p:sp>
        <p:sp>
          <p:nvSpPr>
            <p:cNvPr id="45" name="rc45"/>
            <p:cNvSpPr/>
            <p:nvPr/>
          </p:nvSpPr>
          <p:spPr>
            <a:xfrm>
              <a:off x="2912867" y="3054552"/>
              <a:ext cx="203168" cy="1570983"/>
            </a:xfrm>
            <a:prstGeom prst="rect">
              <a:avLst/>
            </a:prstGeom>
            <a:solidFill>
              <a:srgbClr val="80BD41">
                <a:alpha val="100000"/>
              </a:srgbClr>
            </a:solidFill>
          </p:spPr>
          <p:txBody>
            <a:bodyPr/>
            <a:lstStyle/>
            <a:p/>
          </p:txBody>
        </p:sp>
        <p:sp>
          <p:nvSpPr>
            <p:cNvPr id="46" name="rc46"/>
            <p:cNvSpPr/>
            <p:nvPr/>
          </p:nvSpPr>
          <p:spPr>
            <a:xfrm>
              <a:off x="2912867" y="2860372"/>
              <a:ext cx="203168" cy="176511"/>
            </a:xfrm>
            <a:prstGeom prst="rect">
              <a:avLst/>
            </a:prstGeom>
            <a:solidFill>
              <a:srgbClr val="0058AB">
                <a:alpha val="100000"/>
              </a:srgbClr>
            </a:solidFill>
          </p:spPr>
          <p:txBody>
            <a:bodyPr/>
            <a:lstStyle/>
            <a:p/>
          </p:txBody>
        </p:sp>
        <p:sp>
          <p:nvSpPr>
            <p:cNvPr id="47" name="rc47"/>
            <p:cNvSpPr/>
            <p:nvPr/>
          </p:nvSpPr>
          <p:spPr>
            <a:xfrm>
              <a:off x="2912867" y="3036883"/>
              <a:ext cx="203168" cy="17668"/>
            </a:xfrm>
            <a:prstGeom prst="rect">
              <a:avLst/>
            </a:prstGeom>
            <a:solidFill>
              <a:srgbClr val="1CABE2">
                <a:alpha val="100000"/>
              </a:srgbClr>
            </a:solidFill>
          </p:spPr>
          <p:txBody>
            <a:bodyPr/>
            <a:lstStyle/>
            <a:p/>
          </p:txBody>
        </p:sp>
        <p:sp>
          <p:nvSpPr>
            <p:cNvPr id="48" name="rc48"/>
            <p:cNvSpPr/>
            <p:nvPr/>
          </p:nvSpPr>
          <p:spPr>
            <a:xfrm>
              <a:off x="3138609" y="2995356"/>
              <a:ext cx="203168" cy="1630179"/>
            </a:xfrm>
            <a:prstGeom prst="rect">
              <a:avLst/>
            </a:prstGeom>
            <a:solidFill>
              <a:srgbClr val="80BD41">
                <a:alpha val="100000"/>
              </a:srgbClr>
            </a:solidFill>
          </p:spPr>
          <p:txBody>
            <a:bodyPr/>
            <a:lstStyle/>
            <a:p/>
          </p:txBody>
        </p:sp>
        <p:sp>
          <p:nvSpPr>
            <p:cNvPr id="49" name="rc49"/>
            <p:cNvSpPr/>
            <p:nvPr/>
          </p:nvSpPr>
          <p:spPr>
            <a:xfrm>
              <a:off x="3138609" y="2814219"/>
              <a:ext cx="203168" cy="181136"/>
            </a:xfrm>
            <a:prstGeom prst="rect">
              <a:avLst/>
            </a:prstGeom>
            <a:solidFill>
              <a:srgbClr val="0058AB">
                <a:alpha val="100000"/>
              </a:srgbClr>
            </a:solidFill>
          </p:spPr>
          <p:txBody>
            <a:bodyPr/>
            <a:lstStyle/>
            <a:p/>
          </p:txBody>
        </p:sp>
        <p:sp>
          <p:nvSpPr>
            <p:cNvPr id="50" name="rc50"/>
            <p:cNvSpPr/>
            <p:nvPr/>
          </p:nvSpPr>
          <p:spPr>
            <a:xfrm>
              <a:off x="3138609" y="2995356"/>
              <a:ext cx="203168" cy="0"/>
            </a:xfrm>
            <a:prstGeom prst="rect">
              <a:avLst/>
            </a:prstGeom>
            <a:solidFill>
              <a:srgbClr val="1CABE2">
                <a:alpha val="100000"/>
              </a:srgbClr>
            </a:solidFill>
          </p:spPr>
          <p:txBody>
            <a:bodyPr/>
            <a:lstStyle/>
            <a:p/>
          </p:txBody>
        </p:sp>
        <p:sp>
          <p:nvSpPr>
            <p:cNvPr id="51" name="rc51"/>
            <p:cNvSpPr/>
            <p:nvPr/>
          </p:nvSpPr>
          <p:spPr>
            <a:xfrm>
              <a:off x="3364352" y="3073027"/>
              <a:ext cx="203168" cy="1552507"/>
            </a:xfrm>
            <a:prstGeom prst="rect">
              <a:avLst/>
            </a:prstGeom>
            <a:solidFill>
              <a:srgbClr val="80BD41">
                <a:alpha val="100000"/>
              </a:srgbClr>
            </a:solidFill>
          </p:spPr>
          <p:txBody>
            <a:bodyPr/>
            <a:lstStyle/>
            <a:p/>
          </p:txBody>
        </p:sp>
        <p:sp>
          <p:nvSpPr>
            <p:cNvPr id="52" name="rc52"/>
            <p:cNvSpPr/>
            <p:nvPr/>
          </p:nvSpPr>
          <p:spPr>
            <a:xfrm>
              <a:off x="3364352" y="2820288"/>
              <a:ext cx="203168" cy="162464"/>
            </a:xfrm>
            <a:prstGeom prst="rect">
              <a:avLst/>
            </a:prstGeom>
            <a:solidFill>
              <a:srgbClr val="0058AB">
                <a:alpha val="100000"/>
              </a:srgbClr>
            </a:solidFill>
          </p:spPr>
          <p:txBody>
            <a:bodyPr/>
            <a:lstStyle/>
            <a:p/>
          </p:txBody>
        </p:sp>
        <p:sp>
          <p:nvSpPr>
            <p:cNvPr id="53" name="rc53"/>
            <p:cNvSpPr/>
            <p:nvPr/>
          </p:nvSpPr>
          <p:spPr>
            <a:xfrm>
              <a:off x="3364352" y="2982753"/>
              <a:ext cx="203168" cy="90274"/>
            </a:xfrm>
            <a:prstGeom prst="rect">
              <a:avLst/>
            </a:prstGeom>
            <a:solidFill>
              <a:srgbClr val="1CABE2">
                <a:alpha val="100000"/>
              </a:srgbClr>
            </a:solidFill>
          </p:spPr>
          <p:txBody>
            <a:bodyPr/>
            <a:lstStyle/>
            <a:p/>
          </p:txBody>
        </p:sp>
        <p:sp>
          <p:nvSpPr>
            <p:cNvPr id="54" name="rc54"/>
            <p:cNvSpPr/>
            <p:nvPr/>
          </p:nvSpPr>
          <p:spPr>
            <a:xfrm>
              <a:off x="3590094" y="3125665"/>
              <a:ext cx="203168" cy="1499869"/>
            </a:xfrm>
            <a:prstGeom prst="rect">
              <a:avLst/>
            </a:prstGeom>
            <a:solidFill>
              <a:srgbClr val="80BD41">
                <a:alpha val="100000"/>
              </a:srgbClr>
            </a:solidFill>
          </p:spPr>
          <p:txBody>
            <a:bodyPr/>
            <a:lstStyle/>
            <a:p/>
          </p:txBody>
        </p:sp>
        <p:sp>
          <p:nvSpPr>
            <p:cNvPr id="55" name="rc55"/>
            <p:cNvSpPr/>
            <p:nvPr/>
          </p:nvSpPr>
          <p:spPr>
            <a:xfrm>
              <a:off x="3590094" y="2921134"/>
              <a:ext cx="203168" cy="68177"/>
            </a:xfrm>
            <a:prstGeom prst="rect">
              <a:avLst/>
            </a:prstGeom>
            <a:solidFill>
              <a:srgbClr val="0058AB">
                <a:alpha val="100000"/>
              </a:srgbClr>
            </a:solidFill>
          </p:spPr>
          <p:txBody>
            <a:bodyPr/>
            <a:lstStyle/>
            <a:p/>
          </p:txBody>
        </p:sp>
        <p:sp>
          <p:nvSpPr>
            <p:cNvPr id="56" name="rc56"/>
            <p:cNvSpPr/>
            <p:nvPr/>
          </p:nvSpPr>
          <p:spPr>
            <a:xfrm>
              <a:off x="3590094" y="2989311"/>
              <a:ext cx="203168" cy="136354"/>
            </a:xfrm>
            <a:prstGeom prst="rect">
              <a:avLst/>
            </a:prstGeom>
            <a:solidFill>
              <a:srgbClr val="1CABE2">
                <a:alpha val="100000"/>
              </a:srgbClr>
            </a:solidFill>
          </p:spPr>
          <p:txBody>
            <a:bodyPr/>
            <a:lstStyle/>
            <a:p/>
          </p:txBody>
        </p:sp>
        <p:sp>
          <p:nvSpPr>
            <p:cNvPr id="57" name="rc57"/>
            <p:cNvSpPr/>
            <p:nvPr/>
          </p:nvSpPr>
          <p:spPr>
            <a:xfrm>
              <a:off x="3815836" y="3125812"/>
              <a:ext cx="203168" cy="1499723"/>
            </a:xfrm>
            <a:prstGeom prst="rect">
              <a:avLst/>
            </a:prstGeom>
            <a:solidFill>
              <a:srgbClr val="80BD41">
                <a:alpha val="100000"/>
              </a:srgbClr>
            </a:solidFill>
          </p:spPr>
          <p:txBody>
            <a:bodyPr/>
            <a:lstStyle/>
            <a:p/>
          </p:txBody>
        </p:sp>
        <p:sp>
          <p:nvSpPr>
            <p:cNvPr id="58" name="rc58"/>
            <p:cNvSpPr/>
            <p:nvPr/>
          </p:nvSpPr>
          <p:spPr>
            <a:xfrm>
              <a:off x="3815836" y="2861155"/>
              <a:ext cx="203168" cy="229369"/>
            </a:xfrm>
            <a:prstGeom prst="rect">
              <a:avLst/>
            </a:prstGeom>
            <a:solidFill>
              <a:srgbClr val="0058AB">
                <a:alpha val="100000"/>
              </a:srgbClr>
            </a:solidFill>
          </p:spPr>
          <p:txBody>
            <a:bodyPr/>
            <a:lstStyle/>
            <a:p/>
          </p:txBody>
        </p:sp>
        <p:sp>
          <p:nvSpPr>
            <p:cNvPr id="59" name="rc59"/>
            <p:cNvSpPr/>
            <p:nvPr/>
          </p:nvSpPr>
          <p:spPr>
            <a:xfrm>
              <a:off x="3815836" y="3090524"/>
              <a:ext cx="203168" cy="35287"/>
            </a:xfrm>
            <a:prstGeom prst="rect">
              <a:avLst/>
            </a:prstGeom>
            <a:solidFill>
              <a:srgbClr val="1CABE2">
                <a:alpha val="100000"/>
              </a:srgbClr>
            </a:solidFill>
          </p:spPr>
          <p:txBody>
            <a:bodyPr/>
            <a:lstStyle/>
            <a:p/>
          </p:txBody>
        </p:sp>
        <p:sp>
          <p:nvSpPr>
            <p:cNvPr id="60" name="rc60"/>
            <p:cNvSpPr/>
            <p:nvPr/>
          </p:nvSpPr>
          <p:spPr>
            <a:xfrm>
              <a:off x="4041579" y="3031549"/>
              <a:ext cx="203168" cy="1593986"/>
            </a:xfrm>
            <a:prstGeom prst="rect">
              <a:avLst/>
            </a:prstGeom>
            <a:solidFill>
              <a:srgbClr val="80BD41">
                <a:alpha val="100000"/>
              </a:srgbClr>
            </a:solidFill>
          </p:spPr>
          <p:txBody>
            <a:bodyPr/>
            <a:lstStyle/>
            <a:p/>
          </p:txBody>
        </p:sp>
        <p:sp>
          <p:nvSpPr>
            <p:cNvPr id="61" name="rc61"/>
            <p:cNvSpPr/>
            <p:nvPr/>
          </p:nvSpPr>
          <p:spPr>
            <a:xfrm>
              <a:off x="4041579" y="2873904"/>
              <a:ext cx="203168" cy="140122"/>
            </a:xfrm>
            <a:prstGeom prst="rect">
              <a:avLst/>
            </a:prstGeom>
            <a:solidFill>
              <a:srgbClr val="0058AB">
                <a:alpha val="100000"/>
              </a:srgbClr>
            </a:solidFill>
          </p:spPr>
          <p:txBody>
            <a:bodyPr/>
            <a:lstStyle/>
            <a:p/>
          </p:txBody>
        </p:sp>
        <p:sp>
          <p:nvSpPr>
            <p:cNvPr id="62" name="rc62"/>
            <p:cNvSpPr/>
            <p:nvPr/>
          </p:nvSpPr>
          <p:spPr>
            <a:xfrm>
              <a:off x="4041579" y="3014027"/>
              <a:ext cx="203168" cy="17521"/>
            </a:xfrm>
            <a:prstGeom prst="rect">
              <a:avLst/>
            </a:prstGeom>
            <a:solidFill>
              <a:srgbClr val="1CABE2">
                <a:alpha val="100000"/>
              </a:srgbClr>
            </a:solidFill>
          </p:spPr>
          <p:txBody>
            <a:bodyPr/>
            <a:lstStyle/>
            <a:p/>
          </p:txBody>
        </p:sp>
        <p:sp>
          <p:nvSpPr>
            <p:cNvPr id="63" name="rc63"/>
            <p:cNvSpPr/>
            <p:nvPr/>
          </p:nvSpPr>
          <p:spPr>
            <a:xfrm>
              <a:off x="4267321" y="3017771"/>
              <a:ext cx="203168" cy="1607763"/>
            </a:xfrm>
            <a:prstGeom prst="rect">
              <a:avLst/>
            </a:prstGeom>
            <a:solidFill>
              <a:srgbClr val="80BD41">
                <a:alpha val="100000"/>
              </a:srgbClr>
            </a:solidFill>
          </p:spPr>
          <p:txBody>
            <a:bodyPr/>
            <a:lstStyle/>
            <a:p/>
          </p:txBody>
        </p:sp>
        <p:sp>
          <p:nvSpPr>
            <p:cNvPr id="64" name="rc64"/>
            <p:cNvSpPr/>
            <p:nvPr/>
          </p:nvSpPr>
          <p:spPr>
            <a:xfrm>
              <a:off x="4267321" y="2933149"/>
              <a:ext cx="203168" cy="33843"/>
            </a:xfrm>
            <a:prstGeom prst="rect">
              <a:avLst/>
            </a:prstGeom>
            <a:solidFill>
              <a:srgbClr val="0058AB">
                <a:alpha val="100000"/>
              </a:srgbClr>
            </a:solidFill>
          </p:spPr>
          <p:txBody>
            <a:bodyPr/>
            <a:lstStyle/>
            <a:p/>
          </p:txBody>
        </p:sp>
        <p:sp>
          <p:nvSpPr>
            <p:cNvPr id="65" name="rc65"/>
            <p:cNvSpPr/>
            <p:nvPr/>
          </p:nvSpPr>
          <p:spPr>
            <a:xfrm>
              <a:off x="4267321" y="2966993"/>
              <a:ext cx="203168" cy="50777"/>
            </a:xfrm>
            <a:prstGeom prst="rect">
              <a:avLst/>
            </a:prstGeom>
            <a:solidFill>
              <a:srgbClr val="1CABE2">
                <a:alpha val="100000"/>
              </a:srgbClr>
            </a:solidFill>
          </p:spPr>
          <p:txBody>
            <a:bodyPr/>
            <a:lstStyle/>
            <a:p/>
          </p:txBody>
        </p:sp>
        <p:sp>
          <p:nvSpPr>
            <p:cNvPr id="66" name="rc66"/>
            <p:cNvSpPr/>
            <p:nvPr/>
          </p:nvSpPr>
          <p:spPr>
            <a:xfrm>
              <a:off x="4493063" y="3060229"/>
              <a:ext cx="203168" cy="1565306"/>
            </a:xfrm>
            <a:prstGeom prst="rect">
              <a:avLst/>
            </a:prstGeom>
            <a:solidFill>
              <a:srgbClr val="80BD41">
                <a:alpha val="100000"/>
              </a:srgbClr>
            </a:solidFill>
          </p:spPr>
          <p:txBody>
            <a:bodyPr/>
            <a:lstStyle/>
            <a:p/>
          </p:txBody>
        </p:sp>
        <p:sp>
          <p:nvSpPr>
            <p:cNvPr id="67" name="rc67"/>
            <p:cNvSpPr/>
            <p:nvPr/>
          </p:nvSpPr>
          <p:spPr>
            <a:xfrm>
              <a:off x="4493063" y="2905424"/>
              <a:ext cx="203168" cy="154805"/>
            </a:xfrm>
            <a:prstGeom prst="rect">
              <a:avLst/>
            </a:prstGeom>
            <a:solidFill>
              <a:srgbClr val="0058AB">
                <a:alpha val="100000"/>
              </a:srgbClr>
            </a:solidFill>
          </p:spPr>
          <p:txBody>
            <a:bodyPr/>
            <a:lstStyle/>
            <a:p/>
          </p:txBody>
        </p:sp>
        <p:sp>
          <p:nvSpPr>
            <p:cNvPr id="68" name="rc68"/>
            <p:cNvSpPr/>
            <p:nvPr/>
          </p:nvSpPr>
          <p:spPr>
            <a:xfrm>
              <a:off x="4493063" y="3060229"/>
              <a:ext cx="203168" cy="0"/>
            </a:xfrm>
            <a:prstGeom prst="rect">
              <a:avLst/>
            </a:prstGeom>
            <a:solidFill>
              <a:srgbClr val="1CABE2">
                <a:alpha val="100000"/>
              </a:srgbClr>
            </a:solidFill>
          </p:spPr>
          <p:txBody>
            <a:bodyPr/>
            <a:lstStyle/>
            <a:p/>
          </p:txBody>
        </p:sp>
        <p:sp>
          <p:nvSpPr>
            <p:cNvPr id="69" name="rc69"/>
            <p:cNvSpPr/>
            <p:nvPr/>
          </p:nvSpPr>
          <p:spPr>
            <a:xfrm>
              <a:off x="4718806" y="3041288"/>
              <a:ext cx="203168" cy="1584246"/>
            </a:xfrm>
            <a:prstGeom prst="rect">
              <a:avLst/>
            </a:prstGeom>
            <a:solidFill>
              <a:srgbClr val="80BD41">
                <a:alpha val="100000"/>
              </a:srgbClr>
            </a:solidFill>
          </p:spPr>
          <p:txBody>
            <a:bodyPr/>
            <a:lstStyle/>
            <a:p/>
          </p:txBody>
        </p:sp>
        <p:sp>
          <p:nvSpPr>
            <p:cNvPr id="70" name="rc70"/>
            <p:cNvSpPr/>
            <p:nvPr/>
          </p:nvSpPr>
          <p:spPr>
            <a:xfrm>
              <a:off x="4718806" y="2903539"/>
              <a:ext cx="203168" cy="120545"/>
            </a:xfrm>
            <a:prstGeom prst="rect">
              <a:avLst/>
            </a:prstGeom>
            <a:solidFill>
              <a:srgbClr val="0058AB">
                <a:alpha val="100000"/>
              </a:srgbClr>
            </a:solidFill>
          </p:spPr>
          <p:txBody>
            <a:bodyPr/>
            <a:lstStyle/>
            <a:p/>
          </p:txBody>
        </p:sp>
        <p:sp>
          <p:nvSpPr>
            <p:cNvPr id="71" name="rc71"/>
            <p:cNvSpPr/>
            <p:nvPr/>
          </p:nvSpPr>
          <p:spPr>
            <a:xfrm>
              <a:off x="4718806" y="3024085"/>
              <a:ext cx="203168" cy="17203"/>
            </a:xfrm>
            <a:prstGeom prst="rect">
              <a:avLst/>
            </a:prstGeom>
            <a:solidFill>
              <a:srgbClr val="1CABE2">
                <a:alpha val="100000"/>
              </a:srgbClr>
            </a:solidFill>
          </p:spPr>
          <p:txBody>
            <a:bodyPr/>
            <a:lstStyle/>
            <a:p/>
          </p:txBody>
        </p:sp>
        <p:sp>
          <p:nvSpPr>
            <p:cNvPr id="72" name="rc72"/>
            <p:cNvSpPr/>
            <p:nvPr/>
          </p:nvSpPr>
          <p:spPr>
            <a:xfrm>
              <a:off x="4944548" y="2997607"/>
              <a:ext cx="203168" cy="1627928"/>
            </a:xfrm>
            <a:prstGeom prst="rect">
              <a:avLst/>
            </a:prstGeom>
            <a:solidFill>
              <a:srgbClr val="80BD41">
                <a:alpha val="100000"/>
              </a:srgbClr>
            </a:solidFill>
          </p:spPr>
          <p:txBody>
            <a:bodyPr/>
            <a:lstStyle/>
            <a:p/>
          </p:txBody>
        </p:sp>
        <p:sp>
          <p:nvSpPr>
            <p:cNvPr id="73" name="rc73"/>
            <p:cNvSpPr/>
            <p:nvPr/>
          </p:nvSpPr>
          <p:spPr>
            <a:xfrm>
              <a:off x="4944548" y="2947269"/>
              <a:ext cx="203168" cy="16787"/>
            </a:xfrm>
            <a:prstGeom prst="rect">
              <a:avLst/>
            </a:prstGeom>
            <a:solidFill>
              <a:srgbClr val="0058AB">
                <a:alpha val="100000"/>
              </a:srgbClr>
            </a:solidFill>
          </p:spPr>
          <p:txBody>
            <a:bodyPr/>
            <a:lstStyle/>
            <a:p/>
          </p:txBody>
        </p:sp>
        <p:sp>
          <p:nvSpPr>
            <p:cNvPr id="74" name="rc74"/>
            <p:cNvSpPr/>
            <p:nvPr/>
          </p:nvSpPr>
          <p:spPr>
            <a:xfrm>
              <a:off x="4944548" y="2964057"/>
              <a:ext cx="203168" cy="33550"/>
            </a:xfrm>
            <a:prstGeom prst="rect">
              <a:avLst/>
            </a:prstGeom>
            <a:solidFill>
              <a:srgbClr val="1CABE2">
                <a:alpha val="100000"/>
              </a:srgbClr>
            </a:solidFill>
          </p:spPr>
          <p:txBody>
            <a:bodyPr/>
            <a:lstStyle/>
            <a:p/>
          </p:txBody>
        </p:sp>
        <p:sp>
          <p:nvSpPr>
            <p:cNvPr id="75" name="rc75"/>
            <p:cNvSpPr/>
            <p:nvPr/>
          </p:nvSpPr>
          <p:spPr>
            <a:xfrm>
              <a:off x="5170291" y="3041582"/>
              <a:ext cx="203168" cy="1583953"/>
            </a:xfrm>
            <a:prstGeom prst="rect">
              <a:avLst/>
            </a:prstGeom>
            <a:solidFill>
              <a:srgbClr val="80BD41">
                <a:alpha val="100000"/>
              </a:srgbClr>
            </a:solidFill>
          </p:spPr>
          <p:txBody>
            <a:bodyPr/>
            <a:lstStyle/>
            <a:p/>
          </p:txBody>
        </p:sp>
        <p:sp>
          <p:nvSpPr>
            <p:cNvPr id="76" name="rc76"/>
            <p:cNvSpPr/>
            <p:nvPr/>
          </p:nvSpPr>
          <p:spPr>
            <a:xfrm>
              <a:off x="5170291" y="2975583"/>
              <a:ext cx="203168" cy="16493"/>
            </a:xfrm>
            <a:prstGeom prst="rect">
              <a:avLst/>
            </a:prstGeom>
            <a:solidFill>
              <a:srgbClr val="0058AB">
                <a:alpha val="100000"/>
              </a:srgbClr>
            </a:solidFill>
          </p:spPr>
          <p:txBody>
            <a:bodyPr/>
            <a:lstStyle/>
            <a:p/>
          </p:txBody>
        </p:sp>
        <p:sp>
          <p:nvSpPr>
            <p:cNvPr id="77" name="rc77"/>
            <p:cNvSpPr/>
            <p:nvPr/>
          </p:nvSpPr>
          <p:spPr>
            <a:xfrm>
              <a:off x="5170291" y="2992076"/>
              <a:ext cx="203168" cy="49505"/>
            </a:xfrm>
            <a:prstGeom prst="rect">
              <a:avLst/>
            </a:prstGeom>
            <a:solidFill>
              <a:srgbClr val="1CABE2">
                <a:alpha val="100000"/>
              </a:srgbClr>
            </a:solidFill>
          </p:spPr>
          <p:txBody>
            <a:bodyPr/>
            <a:lstStyle/>
            <a:p/>
          </p:txBody>
        </p:sp>
        <p:sp>
          <p:nvSpPr>
            <p:cNvPr id="78" name="rc78"/>
            <p:cNvSpPr/>
            <p:nvPr/>
          </p:nvSpPr>
          <p:spPr>
            <a:xfrm>
              <a:off x="5396033" y="3081739"/>
              <a:ext cx="203168" cy="1543795"/>
            </a:xfrm>
            <a:prstGeom prst="rect">
              <a:avLst/>
            </a:prstGeom>
            <a:solidFill>
              <a:srgbClr val="80BD41">
                <a:alpha val="100000"/>
              </a:srgbClr>
            </a:solidFill>
          </p:spPr>
          <p:txBody>
            <a:bodyPr/>
            <a:lstStyle/>
            <a:p/>
          </p:txBody>
        </p:sp>
        <p:sp>
          <p:nvSpPr>
            <p:cNvPr id="79" name="rc79"/>
            <p:cNvSpPr/>
            <p:nvPr/>
          </p:nvSpPr>
          <p:spPr>
            <a:xfrm>
              <a:off x="5396033" y="2983193"/>
              <a:ext cx="203168" cy="82125"/>
            </a:xfrm>
            <a:prstGeom prst="rect">
              <a:avLst/>
            </a:prstGeom>
            <a:solidFill>
              <a:srgbClr val="0058AB">
                <a:alpha val="100000"/>
              </a:srgbClr>
            </a:solidFill>
          </p:spPr>
          <p:txBody>
            <a:bodyPr/>
            <a:lstStyle/>
            <a:p/>
          </p:txBody>
        </p:sp>
        <p:sp>
          <p:nvSpPr>
            <p:cNvPr id="80" name="rc80"/>
            <p:cNvSpPr/>
            <p:nvPr/>
          </p:nvSpPr>
          <p:spPr>
            <a:xfrm>
              <a:off x="5396033" y="3065319"/>
              <a:ext cx="203168" cy="16420"/>
            </a:xfrm>
            <a:prstGeom prst="rect">
              <a:avLst/>
            </a:prstGeom>
            <a:solidFill>
              <a:srgbClr val="1CABE2">
                <a:alpha val="100000"/>
              </a:srgbClr>
            </a:solidFill>
          </p:spPr>
          <p:txBody>
            <a:bodyPr/>
            <a:lstStyle/>
            <a:p/>
          </p:txBody>
        </p:sp>
        <p:sp>
          <p:nvSpPr>
            <p:cNvPr id="81" name="rc81"/>
            <p:cNvSpPr/>
            <p:nvPr/>
          </p:nvSpPr>
          <p:spPr>
            <a:xfrm>
              <a:off x="5621775" y="3162935"/>
              <a:ext cx="203168" cy="1462600"/>
            </a:xfrm>
            <a:prstGeom prst="rect">
              <a:avLst/>
            </a:prstGeom>
            <a:solidFill>
              <a:srgbClr val="80BD41">
                <a:alpha val="100000"/>
              </a:srgbClr>
            </a:solidFill>
          </p:spPr>
          <p:txBody>
            <a:bodyPr/>
            <a:lstStyle/>
            <a:p/>
          </p:txBody>
        </p:sp>
        <p:sp>
          <p:nvSpPr>
            <p:cNvPr id="82" name="rc82"/>
            <p:cNvSpPr/>
            <p:nvPr/>
          </p:nvSpPr>
          <p:spPr>
            <a:xfrm>
              <a:off x="5621775" y="3085948"/>
              <a:ext cx="203168" cy="61594"/>
            </a:xfrm>
            <a:prstGeom prst="rect">
              <a:avLst/>
            </a:prstGeom>
            <a:solidFill>
              <a:srgbClr val="0058AB">
                <a:alpha val="100000"/>
              </a:srgbClr>
            </a:solidFill>
          </p:spPr>
          <p:txBody>
            <a:bodyPr/>
            <a:lstStyle/>
            <a:p/>
          </p:txBody>
        </p:sp>
        <p:sp>
          <p:nvSpPr>
            <p:cNvPr id="83" name="rc83"/>
            <p:cNvSpPr/>
            <p:nvPr/>
          </p:nvSpPr>
          <p:spPr>
            <a:xfrm>
              <a:off x="5621775" y="3147542"/>
              <a:ext cx="203168" cy="15392"/>
            </a:xfrm>
            <a:prstGeom prst="rect">
              <a:avLst/>
            </a:prstGeom>
            <a:solidFill>
              <a:srgbClr val="1CABE2">
                <a:alpha val="100000"/>
              </a:srgbClr>
            </a:solidFill>
          </p:spPr>
          <p:txBody>
            <a:bodyPr/>
            <a:lstStyle/>
            <a:p/>
          </p:txBody>
        </p:sp>
        <p:sp>
          <p:nvSpPr>
            <p:cNvPr id="84" name="rc84"/>
            <p:cNvSpPr/>
            <p:nvPr/>
          </p:nvSpPr>
          <p:spPr>
            <a:xfrm>
              <a:off x="5847518" y="3275405"/>
              <a:ext cx="203168" cy="1350130"/>
            </a:xfrm>
            <a:prstGeom prst="rect">
              <a:avLst/>
            </a:prstGeom>
            <a:solidFill>
              <a:srgbClr val="80BD41">
                <a:alpha val="100000"/>
              </a:srgbClr>
            </a:solidFill>
          </p:spPr>
          <p:txBody>
            <a:bodyPr/>
            <a:lstStyle/>
            <a:p/>
          </p:txBody>
        </p:sp>
        <p:sp>
          <p:nvSpPr>
            <p:cNvPr id="85" name="rc85"/>
            <p:cNvSpPr/>
            <p:nvPr/>
          </p:nvSpPr>
          <p:spPr>
            <a:xfrm>
              <a:off x="5847518" y="3233657"/>
              <a:ext cx="203168" cy="13924"/>
            </a:xfrm>
            <a:prstGeom prst="rect">
              <a:avLst/>
            </a:prstGeom>
            <a:solidFill>
              <a:srgbClr val="0058AB">
                <a:alpha val="100000"/>
              </a:srgbClr>
            </a:solidFill>
          </p:spPr>
          <p:txBody>
            <a:bodyPr/>
            <a:lstStyle/>
            <a:p/>
          </p:txBody>
        </p:sp>
        <p:sp>
          <p:nvSpPr>
            <p:cNvPr id="86" name="rc86"/>
            <p:cNvSpPr/>
            <p:nvPr/>
          </p:nvSpPr>
          <p:spPr>
            <a:xfrm>
              <a:off x="5847518" y="3247581"/>
              <a:ext cx="203168" cy="27823"/>
            </a:xfrm>
            <a:prstGeom prst="rect">
              <a:avLst/>
            </a:prstGeom>
            <a:solidFill>
              <a:srgbClr val="1CABE2">
                <a:alpha val="100000"/>
              </a:srgbClr>
            </a:solidFill>
          </p:spPr>
          <p:txBody>
            <a:bodyPr/>
            <a:lstStyle/>
            <a:p/>
          </p:txBody>
        </p:sp>
        <p:sp>
          <p:nvSpPr>
            <p:cNvPr id="87" name="rc87"/>
            <p:cNvSpPr/>
            <p:nvPr/>
          </p:nvSpPr>
          <p:spPr>
            <a:xfrm>
              <a:off x="6073260" y="3418513"/>
              <a:ext cx="203168" cy="1207021"/>
            </a:xfrm>
            <a:prstGeom prst="rect">
              <a:avLst/>
            </a:prstGeom>
            <a:solidFill>
              <a:srgbClr val="80BD41">
                <a:alpha val="100000"/>
              </a:srgbClr>
            </a:solidFill>
          </p:spPr>
          <p:txBody>
            <a:bodyPr/>
            <a:lstStyle/>
            <a:p/>
          </p:txBody>
        </p:sp>
        <p:sp>
          <p:nvSpPr>
            <p:cNvPr id="88" name="rc88"/>
            <p:cNvSpPr/>
            <p:nvPr/>
          </p:nvSpPr>
          <p:spPr>
            <a:xfrm>
              <a:off x="6073260" y="3327651"/>
              <a:ext cx="203168" cy="90861"/>
            </a:xfrm>
            <a:prstGeom prst="rect">
              <a:avLst/>
            </a:prstGeom>
            <a:solidFill>
              <a:srgbClr val="0058AB">
                <a:alpha val="100000"/>
              </a:srgbClr>
            </a:solidFill>
          </p:spPr>
          <p:txBody>
            <a:bodyPr/>
            <a:lstStyle/>
            <a:p/>
          </p:txBody>
        </p:sp>
        <p:sp>
          <p:nvSpPr>
            <p:cNvPr id="89" name="rc89"/>
            <p:cNvSpPr/>
            <p:nvPr/>
          </p:nvSpPr>
          <p:spPr>
            <a:xfrm>
              <a:off x="6073260" y="3418513"/>
              <a:ext cx="203168" cy="0"/>
            </a:xfrm>
            <a:prstGeom prst="rect">
              <a:avLst/>
            </a:prstGeom>
            <a:solidFill>
              <a:srgbClr val="1CABE2">
                <a:alpha val="100000"/>
              </a:srgbClr>
            </a:solidFill>
          </p:spPr>
          <p:txBody>
            <a:bodyPr/>
            <a:lstStyle/>
            <a:p/>
          </p:txBody>
        </p:sp>
        <p:sp>
          <p:nvSpPr>
            <p:cNvPr id="90" name="rc90"/>
            <p:cNvSpPr/>
            <p:nvPr/>
          </p:nvSpPr>
          <p:spPr>
            <a:xfrm>
              <a:off x="6299002" y="3413423"/>
              <a:ext cx="203168" cy="1212112"/>
            </a:xfrm>
            <a:prstGeom prst="rect">
              <a:avLst/>
            </a:prstGeom>
            <a:solidFill>
              <a:srgbClr val="80BD41">
                <a:alpha val="100000"/>
              </a:srgbClr>
            </a:solidFill>
          </p:spPr>
          <p:txBody>
            <a:bodyPr/>
            <a:lstStyle/>
            <a:p/>
          </p:txBody>
        </p:sp>
        <p:sp>
          <p:nvSpPr>
            <p:cNvPr id="91" name="rc91"/>
            <p:cNvSpPr/>
            <p:nvPr/>
          </p:nvSpPr>
          <p:spPr>
            <a:xfrm>
              <a:off x="6299002" y="3349626"/>
              <a:ext cx="203168" cy="63796"/>
            </a:xfrm>
            <a:prstGeom prst="rect">
              <a:avLst/>
            </a:prstGeom>
            <a:solidFill>
              <a:srgbClr val="0058AB">
                <a:alpha val="100000"/>
              </a:srgbClr>
            </a:solidFill>
          </p:spPr>
          <p:txBody>
            <a:bodyPr/>
            <a:lstStyle/>
            <a:p/>
          </p:txBody>
        </p:sp>
        <p:sp>
          <p:nvSpPr>
            <p:cNvPr id="92" name="rc92"/>
            <p:cNvSpPr/>
            <p:nvPr/>
          </p:nvSpPr>
          <p:spPr>
            <a:xfrm>
              <a:off x="6299002" y="3413423"/>
              <a:ext cx="203168" cy="0"/>
            </a:xfrm>
            <a:prstGeom prst="rect">
              <a:avLst/>
            </a:prstGeom>
            <a:solidFill>
              <a:srgbClr val="1CABE2">
                <a:alpha val="100000"/>
              </a:srgbClr>
            </a:solidFill>
          </p:spPr>
          <p:txBody>
            <a:bodyPr/>
            <a:lstStyle/>
            <a:p/>
          </p:txBody>
        </p:sp>
        <p:sp>
          <p:nvSpPr>
            <p:cNvPr id="93" name="rc93"/>
            <p:cNvSpPr/>
            <p:nvPr/>
          </p:nvSpPr>
          <p:spPr>
            <a:xfrm>
              <a:off x="6524745" y="3373584"/>
              <a:ext cx="203168" cy="1251951"/>
            </a:xfrm>
            <a:prstGeom prst="rect">
              <a:avLst/>
            </a:prstGeom>
            <a:solidFill>
              <a:srgbClr val="80BD41">
                <a:alpha val="100000"/>
              </a:srgbClr>
            </a:solidFill>
          </p:spPr>
          <p:txBody>
            <a:bodyPr/>
            <a:lstStyle/>
            <a:p/>
          </p:txBody>
        </p:sp>
        <p:sp>
          <p:nvSpPr>
            <p:cNvPr id="94" name="rc94"/>
            <p:cNvSpPr/>
            <p:nvPr/>
          </p:nvSpPr>
          <p:spPr>
            <a:xfrm>
              <a:off x="6524745" y="3360932"/>
              <a:ext cx="203168" cy="12651"/>
            </a:xfrm>
            <a:prstGeom prst="rect">
              <a:avLst/>
            </a:prstGeom>
            <a:solidFill>
              <a:srgbClr val="0058AB">
                <a:alpha val="100000"/>
              </a:srgbClr>
            </a:solidFill>
          </p:spPr>
          <p:txBody>
            <a:bodyPr/>
            <a:lstStyle/>
            <a:p/>
          </p:txBody>
        </p:sp>
        <p:sp>
          <p:nvSpPr>
            <p:cNvPr id="95" name="rc95"/>
            <p:cNvSpPr/>
            <p:nvPr/>
          </p:nvSpPr>
          <p:spPr>
            <a:xfrm>
              <a:off x="6524745" y="3373584"/>
              <a:ext cx="203168" cy="0"/>
            </a:xfrm>
            <a:prstGeom prst="rect">
              <a:avLst/>
            </a:prstGeom>
            <a:solidFill>
              <a:srgbClr val="1CABE2">
                <a:alpha val="100000"/>
              </a:srgbClr>
            </a:solidFill>
          </p:spPr>
          <p:txBody>
            <a:bodyPr/>
            <a:lstStyle/>
            <a:p/>
          </p:txBody>
        </p:sp>
        <p:sp>
          <p:nvSpPr>
            <p:cNvPr id="96" name="rc96"/>
            <p:cNvSpPr/>
            <p:nvPr/>
          </p:nvSpPr>
          <p:spPr>
            <a:xfrm>
              <a:off x="6750487" y="3390763"/>
              <a:ext cx="203168" cy="1234772"/>
            </a:xfrm>
            <a:prstGeom prst="rect">
              <a:avLst/>
            </a:prstGeom>
            <a:solidFill>
              <a:srgbClr val="80BD41">
                <a:alpha val="100000"/>
              </a:srgbClr>
            </a:solidFill>
          </p:spPr>
          <p:txBody>
            <a:bodyPr/>
            <a:lstStyle/>
            <a:p/>
          </p:txBody>
        </p:sp>
        <p:sp>
          <p:nvSpPr>
            <p:cNvPr id="97" name="rc97"/>
            <p:cNvSpPr/>
            <p:nvPr/>
          </p:nvSpPr>
          <p:spPr>
            <a:xfrm>
              <a:off x="6750487" y="3378282"/>
              <a:ext cx="203168" cy="12480"/>
            </a:xfrm>
            <a:prstGeom prst="rect">
              <a:avLst/>
            </a:prstGeom>
            <a:solidFill>
              <a:srgbClr val="0058AB">
                <a:alpha val="100000"/>
              </a:srgbClr>
            </a:solidFill>
          </p:spPr>
          <p:txBody>
            <a:bodyPr/>
            <a:lstStyle/>
            <a:p/>
          </p:txBody>
        </p:sp>
        <p:sp>
          <p:nvSpPr>
            <p:cNvPr id="98" name="rc98"/>
            <p:cNvSpPr/>
            <p:nvPr/>
          </p:nvSpPr>
          <p:spPr>
            <a:xfrm>
              <a:off x="6750487" y="3390763"/>
              <a:ext cx="203168" cy="0"/>
            </a:xfrm>
            <a:prstGeom prst="rect">
              <a:avLst/>
            </a:prstGeom>
            <a:solidFill>
              <a:srgbClr val="1CABE2">
                <a:alpha val="100000"/>
              </a:srgbClr>
            </a:solidFill>
          </p:spPr>
          <p:txBody>
            <a:bodyPr/>
            <a:lstStyle/>
            <a:p/>
          </p:txBody>
        </p:sp>
        <p:sp>
          <p:nvSpPr>
            <p:cNvPr id="99" name="rc99"/>
            <p:cNvSpPr/>
            <p:nvPr/>
          </p:nvSpPr>
          <p:spPr>
            <a:xfrm>
              <a:off x="6976229" y="3393210"/>
              <a:ext cx="203168" cy="14508"/>
            </a:xfrm>
            <a:prstGeom prst="rect">
              <a:avLst/>
            </a:prstGeom>
            <a:solidFill>
              <a:srgbClr val="F26A21">
                <a:alpha val="100000"/>
              </a:srgbClr>
            </a:solidFill>
          </p:spPr>
          <p:txBody>
            <a:bodyPr/>
            <a:lstStyle/>
            <a:p/>
          </p:txBody>
        </p:sp>
        <p:sp>
          <p:nvSpPr>
            <p:cNvPr id="100" name="rc100"/>
            <p:cNvSpPr/>
            <p:nvPr/>
          </p:nvSpPr>
          <p:spPr>
            <a:xfrm>
              <a:off x="6976229" y="3407718"/>
              <a:ext cx="203168" cy="1217817"/>
            </a:xfrm>
            <a:prstGeom prst="rect">
              <a:avLst/>
            </a:prstGeom>
            <a:solidFill>
              <a:srgbClr val="FFC20E">
                <a:alpha val="100000"/>
              </a:srgbClr>
            </a:solidFill>
          </p:spPr>
          <p:txBody>
            <a:bodyPr/>
            <a:lstStyle/>
            <a:p/>
          </p:txBody>
        </p:sp>
        <p:sp>
          <p:nvSpPr>
            <p:cNvPr id="101" name="rc101"/>
            <p:cNvSpPr/>
            <p:nvPr/>
          </p:nvSpPr>
          <p:spPr>
            <a:xfrm>
              <a:off x="7201972" y="3403390"/>
              <a:ext cx="203168" cy="16865"/>
            </a:xfrm>
            <a:prstGeom prst="rect">
              <a:avLst/>
            </a:prstGeom>
            <a:solidFill>
              <a:srgbClr val="F26A21">
                <a:alpha val="100000"/>
              </a:srgbClr>
            </a:solidFill>
          </p:spPr>
          <p:txBody>
            <a:bodyPr/>
            <a:lstStyle/>
            <a:p/>
          </p:txBody>
        </p:sp>
        <p:sp>
          <p:nvSpPr>
            <p:cNvPr id="102" name="rc102"/>
            <p:cNvSpPr/>
            <p:nvPr/>
          </p:nvSpPr>
          <p:spPr>
            <a:xfrm>
              <a:off x="7201972" y="3420255"/>
              <a:ext cx="203168" cy="1205280"/>
            </a:xfrm>
            <a:prstGeom prst="rect">
              <a:avLst/>
            </a:prstGeom>
            <a:solidFill>
              <a:srgbClr val="FFC20E">
                <a:alpha val="100000"/>
              </a:srgbClr>
            </a:solidFill>
          </p:spPr>
          <p:txBody>
            <a:bodyPr/>
            <a:lstStyle/>
            <a:p/>
          </p:txBody>
        </p:sp>
        <p:sp>
          <p:nvSpPr>
            <p:cNvPr id="103" name="rc103"/>
            <p:cNvSpPr/>
            <p:nvPr/>
          </p:nvSpPr>
          <p:spPr>
            <a:xfrm>
              <a:off x="7427714" y="3411808"/>
              <a:ext cx="203168" cy="19605"/>
            </a:xfrm>
            <a:prstGeom prst="rect">
              <a:avLst/>
            </a:prstGeom>
            <a:solidFill>
              <a:srgbClr val="F26A21">
                <a:alpha val="100000"/>
              </a:srgbClr>
            </a:solidFill>
          </p:spPr>
          <p:txBody>
            <a:bodyPr/>
            <a:lstStyle/>
            <a:p/>
          </p:txBody>
        </p:sp>
        <p:sp>
          <p:nvSpPr>
            <p:cNvPr id="104" name="rc104"/>
            <p:cNvSpPr/>
            <p:nvPr/>
          </p:nvSpPr>
          <p:spPr>
            <a:xfrm>
              <a:off x="7427714" y="3431413"/>
              <a:ext cx="203168" cy="1194122"/>
            </a:xfrm>
            <a:prstGeom prst="rect">
              <a:avLst/>
            </a:prstGeom>
            <a:solidFill>
              <a:srgbClr val="FFC20E">
                <a:alpha val="100000"/>
              </a:srgbClr>
            </a:solidFill>
          </p:spPr>
          <p:txBody>
            <a:bodyPr/>
            <a:lstStyle/>
            <a:p/>
          </p:txBody>
        </p:sp>
        <p:sp>
          <p:nvSpPr>
            <p:cNvPr id="105" name="rc105"/>
            <p:cNvSpPr/>
            <p:nvPr/>
          </p:nvSpPr>
          <p:spPr>
            <a:xfrm>
              <a:off x="7653457" y="3421205"/>
              <a:ext cx="203168" cy="22790"/>
            </a:xfrm>
            <a:prstGeom prst="rect">
              <a:avLst/>
            </a:prstGeom>
            <a:solidFill>
              <a:srgbClr val="F26A21">
                <a:alpha val="100000"/>
              </a:srgbClr>
            </a:solidFill>
          </p:spPr>
          <p:txBody>
            <a:bodyPr/>
            <a:lstStyle/>
            <a:p/>
          </p:txBody>
        </p:sp>
        <p:sp>
          <p:nvSpPr>
            <p:cNvPr id="106" name="rc106"/>
            <p:cNvSpPr/>
            <p:nvPr/>
          </p:nvSpPr>
          <p:spPr>
            <a:xfrm>
              <a:off x="7653457" y="3443995"/>
              <a:ext cx="203168" cy="1181539"/>
            </a:xfrm>
            <a:prstGeom prst="rect">
              <a:avLst/>
            </a:prstGeom>
            <a:solidFill>
              <a:srgbClr val="FFC20E">
                <a:alpha val="100000"/>
              </a:srgbClr>
            </a:solidFill>
          </p:spPr>
          <p:txBody>
            <a:bodyPr/>
            <a:lstStyle/>
            <a:p/>
          </p:txBody>
        </p:sp>
        <p:sp>
          <p:nvSpPr>
            <p:cNvPr id="107" name="rc107"/>
            <p:cNvSpPr/>
            <p:nvPr/>
          </p:nvSpPr>
          <p:spPr>
            <a:xfrm>
              <a:off x="7879199" y="3427396"/>
              <a:ext cx="203168" cy="26492"/>
            </a:xfrm>
            <a:prstGeom prst="rect">
              <a:avLst/>
            </a:prstGeom>
            <a:solidFill>
              <a:srgbClr val="F26A21">
                <a:alpha val="100000"/>
              </a:srgbClr>
            </a:solidFill>
          </p:spPr>
          <p:txBody>
            <a:bodyPr/>
            <a:lstStyle/>
            <a:p/>
          </p:txBody>
        </p:sp>
        <p:sp>
          <p:nvSpPr>
            <p:cNvPr id="108" name="rc108"/>
            <p:cNvSpPr/>
            <p:nvPr/>
          </p:nvSpPr>
          <p:spPr>
            <a:xfrm>
              <a:off x="7879199" y="3453889"/>
              <a:ext cx="203168" cy="1171646"/>
            </a:xfrm>
            <a:prstGeom prst="rect">
              <a:avLst/>
            </a:prstGeom>
            <a:solidFill>
              <a:srgbClr val="FFC20E">
                <a:alpha val="100000"/>
              </a:srgbClr>
            </a:solidFill>
          </p:spPr>
          <p:txBody>
            <a:bodyPr/>
            <a:lstStyle/>
            <a:p/>
          </p:txBody>
        </p:sp>
        <p:sp>
          <p:nvSpPr>
            <p:cNvPr id="109" name="rc109"/>
            <p:cNvSpPr/>
            <p:nvPr/>
          </p:nvSpPr>
          <p:spPr>
            <a:xfrm>
              <a:off x="8104941" y="3434028"/>
              <a:ext cx="203168" cy="30797"/>
            </a:xfrm>
            <a:prstGeom prst="rect">
              <a:avLst/>
            </a:prstGeom>
            <a:solidFill>
              <a:srgbClr val="F26A21">
                <a:alpha val="100000"/>
              </a:srgbClr>
            </a:solidFill>
          </p:spPr>
          <p:txBody>
            <a:bodyPr/>
            <a:lstStyle/>
            <a:p/>
          </p:txBody>
        </p:sp>
        <p:sp>
          <p:nvSpPr>
            <p:cNvPr id="110" name="rc110"/>
            <p:cNvSpPr/>
            <p:nvPr/>
          </p:nvSpPr>
          <p:spPr>
            <a:xfrm>
              <a:off x="8104941" y="3464825"/>
              <a:ext cx="203168" cy="1160710"/>
            </a:xfrm>
            <a:prstGeom prst="rect">
              <a:avLst/>
            </a:prstGeom>
            <a:solidFill>
              <a:srgbClr val="FFC20E">
                <a:alpha val="100000"/>
              </a:srgbClr>
            </a:solidFill>
          </p:spPr>
          <p:txBody>
            <a:bodyPr/>
            <a:lstStyle/>
            <a:p/>
          </p:txBody>
        </p:sp>
        <p:sp>
          <p:nvSpPr>
            <p:cNvPr id="111" name="pl111"/>
            <p:cNvSpPr/>
            <p:nvPr/>
          </p:nvSpPr>
          <p:spPr>
            <a:xfrm>
              <a:off x="1434255" y="1227418"/>
              <a:ext cx="5417816" cy="411892"/>
            </a:xfrm>
            <a:custGeom>
              <a:avLst/>
              <a:pathLst>
                <a:path w="5417816" h="411892">
                  <a:moveTo>
                    <a:pt x="0" y="308919"/>
                  </a:moveTo>
                  <a:lnTo>
                    <a:pt x="225742" y="274595"/>
                  </a:lnTo>
                  <a:lnTo>
                    <a:pt x="451484" y="34324"/>
                  </a:lnTo>
                  <a:lnTo>
                    <a:pt x="677227" y="308919"/>
                  </a:lnTo>
                  <a:lnTo>
                    <a:pt x="902969" y="102973"/>
                  </a:lnTo>
                  <a:lnTo>
                    <a:pt x="1128711" y="68648"/>
                  </a:lnTo>
                  <a:lnTo>
                    <a:pt x="1354454" y="343244"/>
                  </a:lnTo>
                  <a:lnTo>
                    <a:pt x="1580196" y="308919"/>
                  </a:lnTo>
                  <a:lnTo>
                    <a:pt x="1805938" y="308919"/>
                  </a:lnTo>
                  <a:lnTo>
                    <a:pt x="2031681" y="274595"/>
                  </a:lnTo>
                  <a:lnTo>
                    <a:pt x="2257423" y="102973"/>
                  </a:lnTo>
                  <a:lnTo>
                    <a:pt x="2483165" y="411892"/>
                  </a:lnTo>
                  <a:lnTo>
                    <a:pt x="2708908" y="240270"/>
                  </a:lnTo>
                  <a:lnTo>
                    <a:pt x="2934650" y="34324"/>
                  </a:lnTo>
                  <a:lnTo>
                    <a:pt x="3160393" y="274595"/>
                  </a:lnTo>
                  <a:lnTo>
                    <a:pt x="3386135" y="205946"/>
                  </a:lnTo>
                  <a:lnTo>
                    <a:pt x="3611877" y="0"/>
                  </a:lnTo>
                  <a:lnTo>
                    <a:pt x="3837620" y="0"/>
                  </a:lnTo>
                  <a:lnTo>
                    <a:pt x="4063362" y="137297"/>
                  </a:lnTo>
                  <a:lnTo>
                    <a:pt x="4289104" y="102973"/>
                  </a:lnTo>
                  <a:lnTo>
                    <a:pt x="4514847" y="0"/>
                  </a:lnTo>
                  <a:lnTo>
                    <a:pt x="4740589" y="205946"/>
                  </a:lnTo>
                  <a:lnTo>
                    <a:pt x="4966331" y="137297"/>
                  </a:lnTo>
                  <a:lnTo>
                    <a:pt x="5192074" y="0"/>
                  </a:lnTo>
                  <a:lnTo>
                    <a:pt x="5417816" y="0"/>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480541"/>
            </a:xfrm>
            <a:custGeom>
              <a:avLst/>
              <a:pathLst>
                <a:path w="5417816" h="480541">
                  <a:moveTo>
                    <a:pt x="0" y="377568"/>
                  </a:moveTo>
                  <a:lnTo>
                    <a:pt x="225742" y="274595"/>
                  </a:lnTo>
                  <a:lnTo>
                    <a:pt x="451484" y="171622"/>
                  </a:lnTo>
                  <a:lnTo>
                    <a:pt x="677227" y="377568"/>
                  </a:lnTo>
                  <a:lnTo>
                    <a:pt x="902969" y="308919"/>
                  </a:lnTo>
                  <a:lnTo>
                    <a:pt x="1128711" y="274595"/>
                  </a:lnTo>
                  <a:lnTo>
                    <a:pt x="1354454" y="343244"/>
                  </a:lnTo>
                  <a:lnTo>
                    <a:pt x="1580196" y="343244"/>
                  </a:lnTo>
                  <a:lnTo>
                    <a:pt x="1805938" y="308919"/>
                  </a:lnTo>
                  <a:lnTo>
                    <a:pt x="2031681" y="446217"/>
                  </a:lnTo>
                  <a:lnTo>
                    <a:pt x="2257423" y="377568"/>
                  </a:lnTo>
                  <a:lnTo>
                    <a:pt x="2483165" y="480541"/>
                  </a:lnTo>
                  <a:lnTo>
                    <a:pt x="2708908" y="274595"/>
                  </a:lnTo>
                  <a:lnTo>
                    <a:pt x="2934650" y="137297"/>
                  </a:lnTo>
                  <a:lnTo>
                    <a:pt x="3160393" y="274595"/>
                  </a:lnTo>
                  <a:lnTo>
                    <a:pt x="3386135" y="240270"/>
                  </a:lnTo>
                  <a:lnTo>
                    <a:pt x="3611877" y="68648"/>
                  </a:lnTo>
                  <a:lnTo>
                    <a:pt x="3837620" y="102973"/>
                  </a:lnTo>
                  <a:lnTo>
                    <a:pt x="4063362" y="171622"/>
                  </a:lnTo>
                  <a:lnTo>
                    <a:pt x="4289104" y="137297"/>
                  </a:lnTo>
                  <a:lnTo>
                    <a:pt x="4514847" y="68648"/>
                  </a:lnTo>
                  <a:lnTo>
                    <a:pt x="4740589" y="205946"/>
                  </a:lnTo>
                  <a:lnTo>
                    <a:pt x="4966331" y="137297"/>
                  </a:lnTo>
                  <a:lnTo>
                    <a:pt x="5192074" y="0"/>
                  </a:lnTo>
                  <a:lnTo>
                    <a:pt x="5417816" y="0"/>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4" name="tx114"/>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0651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33225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65926"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4" name="tx124"/>
            <p:cNvSpPr/>
            <p:nvPr/>
          </p:nvSpPr>
          <p:spPr>
            <a:xfrm>
              <a:off x="249463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5" name="tx125"/>
            <p:cNvSpPr/>
            <p:nvPr/>
          </p:nvSpPr>
          <p:spPr>
            <a:xfrm>
              <a:off x="362335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6" name="tx126"/>
            <p:cNvSpPr/>
            <p:nvPr/>
          </p:nvSpPr>
          <p:spPr>
            <a:xfrm>
              <a:off x="475206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7" name="tx127"/>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610651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633225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445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1209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8974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79074"/>
              <a:ext cx="44919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Costa Rica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Costa Rica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4073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406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24062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14056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9070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9065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9059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518546"/>
              <a:ext cx="217589" cy="3472213"/>
            </a:xfrm>
            <a:prstGeom prst="rect">
              <a:avLst/>
            </a:prstGeom>
            <a:solidFill>
              <a:srgbClr val="0058AB">
                <a:alpha val="100000"/>
              </a:srgbClr>
            </a:solidFill>
          </p:spPr>
          <p:txBody>
            <a:bodyPr/>
            <a:lstStyle/>
            <a:p/>
          </p:txBody>
        </p:sp>
        <p:sp>
          <p:nvSpPr>
            <p:cNvPr id="40" name="rc40"/>
            <p:cNvSpPr/>
            <p:nvPr/>
          </p:nvSpPr>
          <p:spPr>
            <a:xfrm>
              <a:off x="1472058" y="1938767"/>
              <a:ext cx="217589" cy="3051992"/>
            </a:xfrm>
            <a:prstGeom prst="rect">
              <a:avLst/>
            </a:prstGeom>
            <a:solidFill>
              <a:srgbClr val="0058AB">
                <a:alpha val="100000"/>
              </a:srgbClr>
            </a:solidFill>
          </p:spPr>
          <p:txBody>
            <a:bodyPr/>
            <a:lstStyle/>
            <a:p/>
          </p:txBody>
        </p:sp>
        <p:sp>
          <p:nvSpPr>
            <p:cNvPr id="41" name="rc41"/>
            <p:cNvSpPr/>
            <p:nvPr/>
          </p:nvSpPr>
          <p:spPr>
            <a:xfrm>
              <a:off x="1713825" y="4344367"/>
              <a:ext cx="217589" cy="646392"/>
            </a:xfrm>
            <a:prstGeom prst="rect">
              <a:avLst/>
            </a:prstGeom>
            <a:solidFill>
              <a:srgbClr val="0058AB">
                <a:alpha val="100000"/>
              </a:srgbClr>
            </a:solidFill>
          </p:spPr>
          <p:txBody>
            <a:bodyPr/>
            <a:lstStyle/>
            <a:p/>
          </p:txBody>
        </p:sp>
        <p:sp>
          <p:nvSpPr>
            <p:cNvPr id="42" name="rc42"/>
            <p:cNvSpPr/>
            <p:nvPr/>
          </p:nvSpPr>
          <p:spPr>
            <a:xfrm>
              <a:off x="1955592" y="1819081"/>
              <a:ext cx="217589" cy="3171678"/>
            </a:xfrm>
            <a:prstGeom prst="rect">
              <a:avLst/>
            </a:prstGeom>
            <a:solidFill>
              <a:srgbClr val="0058AB">
                <a:alpha val="100000"/>
              </a:srgbClr>
            </a:solidFill>
          </p:spPr>
          <p:txBody>
            <a:bodyPr/>
            <a:lstStyle/>
            <a:p/>
          </p:txBody>
        </p:sp>
        <p:sp>
          <p:nvSpPr>
            <p:cNvPr id="43" name="rc43"/>
            <p:cNvSpPr/>
            <p:nvPr/>
          </p:nvSpPr>
          <p:spPr>
            <a:xfrm>
              <a:off x="2197358" y="3734937"/>
              <a:ext cx="217589" cy="1255822"/>
            </a:xfrm>
            <a:prstGeom prst="rect">
              <a:avLst/>
            </a:prstGeom>
            <a:solidFill>
              <a:srgbClr val="0058AB">
                <a:alpha val="100000"/>
              </a:srgbClr>
            </a:solidFill>
          </p:spPr>
          <p:txBody>
            <a:bodyPr/>
            <a:lstStyle/>
            <a:p/>
          </p:txBody>
        </p:sp>
        <p:sp>
          <p:nvSpPr>
            <p:cNvPr id="44" name="rc44"/>
            <p:cNvSpPr/>
            <p:nvPr/>
          </p:nvSpPr>
          <p:spPr>
            <a:xfrm>
              <a:off x="2439125" y="4028432"/>
              <a:ext cx="217589" cy="962328"/>
            </a:xfrm>
            <a:prstGeom prst="rect">
              <a:avLst/>
            </a:prstGeom>
            <a:solidFill>
              <a:srgbClr val="0058AB">
                <a:alpha val="100000"/>
              </a:srgbClr>
            </a:solidFill>
          </p:spPr>
          <p:txBody>
            <a:bodyPr/>
            <a:lstStyle/>
            <a:p/>
          </p:txBody>
        </p:sp>
        <p:sp>
          <p:nvSpPr>
            <p:cNvPr id="45" name="rc45"/>
            <p:cNvSpPr/>
            <p:nvPr/>
          </p:nvSpPr>
          <p:spPr>
            <a:xfrm>
              <a:off x="2680891" y="1583229"/>
              <a:ext cx="217589" cy="3407530"/>
            </a:xfrm>
            <a:prstGeom prst="rect">
              <a:avLst/>
            </a:prstGeom>
            <a:solidFill>
              <a:srgbClr val="0058AB">
                <a:alpha val="100000"/>
              </a:srgbClr>
            </a:solidFill>
          </p:spPr>
          <p:txBody>
            <a:bodyPr/>
            <a:lstStyle/>
            <a:p/>
          </p:txBody>
        </p:sp>
        <p:sp>
          <p:nvSpPr>
            <p:cNvPr id="46" name="rc46"/>
            <p:cNvSpPr/>
            <p:nvPr/>
          </p:nvSpPr>
          <p:spPr>
            <a:xfrm>
              <a:off x="2922658" y="1816881"/>
              <a:ext cx="217589" cy="3173878"/>
            </a:xfrm>
            <a:prstGeom prst="rect">
              <a:avLst/>
            </a:prstGeom>
            <a:solidFill>
              <a:srgbClr val="0058AB">
                <a:alpha val="100000"/>
              </a:srgbClr>
            </a:solidFill>
          </p:spPr>
          <p:txBody>
            <a:bodyPr/>
            <a:lstStyle/>
            <a:p/>
          </p:txBody>
        </p:sp>
        <p:sp>
          <p:nvSpPr>
            <p:cNvPr id="47" name="rc47"/>
            <p:cNvSpPr/>
            <p:nvPr/>
          </p:nvSpPr>
          <p:spPr>
            <a:xfrm>
              <a:off x="3164425" y="1733717"/>
              <a:ext cx="217589" cy="3257042"/>
            </a:xfrm>
            <a:prstGeom prst="rect">
              <a:avLst/>
            </a:prstGeom>
            <a:solidFill>
              <a:srgbClr val="0058AB">
                <a:alpha val="100000"/>
              </a:srgbClr>
            </a:solidFill>
          </p:spPr>
          <p:txBody>
            <a:bodyPr/>
            <a:lstStyle/>
            <a:p/>
          </p:txBody>
        </p:sp>
        <p:sp>
          <p:nvSpPr>
            <p:cNvPr id="48" name="rc48"/>
            <p:cNvSpPr/>
            <p:nvPr/>
          </p:nvSpPr>
          <p:spPr>
            <a:xfrm>
              <a:off x="3406191" y="2069454"/>
              <a:ext cx="217589" cy="2921305"/>
            </a:xfrm>
            <a:prstGeom prst="rect">
              <a:avLst/>
            </a:prstGeom>
            <a:solidFill>
              <a:srgbClr val="0058AB">
                <a:alpha val="100000"/>
              </a:srgbClr>
            </a:solidFill>
          </p:spPr>
          <p:txBody>
            <a:bodyPr/>
            <a:lstStyle/>
            <a:p/>
          </p:txBody>
        </p:sp>
        <p:sp>
          <p:nvSpPr>
            <p:cNvPr id="49" name="rc49"/>
            <p:cNvSpPr/>
            <p:nvPr/>
          </p:nvSpPr>
          <p:spPr>
            <a:xfrm>
              <a:off x="3647958" y="3764858"/>
              <a:ext cx="217589" cy="1225901"/>
            </a:xfrm>
            <a:prstGeom prst="rect">
              <a:avLst/>
            </a:prstGeom>
            <a:solidFill>
              <a:srgbClr val="0058AB">
                <a:alpha val="100000"/>
              </a:srgbClr>
            </a:solidFill>
          </p:spPr>
          <p:txBody>
            <a:bodyPr/>
            <a:lstStyle/>
            <a:p/>
          </p:txBody>
        </p:sp>
        <p:sp>
          <p:nvSpPr>
            <p:cNvPr id="50" name="rc50"/>
            <p:cNvSpPr/>
            <p:nvPr/>
          </p:nvSpPr>
          <p:spPr>
            <a:xfrm>
              <a:off x="3889725" y="866434"/>
              <a:ext cx="217589" cy="4124325"/>
            </a:xfrm>
            <a:prstGeom prst="rect">
              <a:avLst/>
            </a:prstGeom>
            <a:solidFill>
              <a:srgbClr val="0058AB">
                <a:alpha val="100000"/>
              </a:srgbClr>
            </a:solidFill>
          </p:spPr>
          <p:txBody>
            <a:bodyPr/>
            <a:lstStyle/>
            <a:p/>
          </p:txBody>
        </p:sp>
        <p:sp>
          <p:nvSpPr>
            <p:cNvPr id="51" name="rc51"/>
            <p:cNvSpPr/>
            <p:nvPr/>
          </p:nvSpPr>
          <p:spPr>
            <a:xfrm>
              <a:off x="4131491" y="2471194"/>
              <a:ext cx="217589" cy="2519565"/>
            </a:xfrm>
            <a:prstGeom prst="rect">
              <a:avLst/>
            </a:prstGeom>
            <a:solidFill>
              <a:srgbClr val="0058AB">
                <a:alpha val="100000"/>
              </a:srgbClr>
            </a:solidFill>
          </p:spPr>
          <p:txBody>
            <a:bodyPr/>
            <a:lstStyle/>
            <a:p/>
          </p:txBody>
        </p:sp>
        <p:sp>
          <p:nvSpPr>
            <p:cNvPr id="52" name="rc52"/>
            <p:cNvSpPr/>
            <p:nvPr/>
          </p:nvSpPr>
          <p:spPr>
            <a:xfrm>
              <a:off x="4373258" y="4382209"/>
              <a:ext cx="217589" cy="608550"/>
            </a:xfrm>
            <a:prstGeom prst="rect">
              <a:avLst/>
            </a:prstGeom>
            <a:solidFill>
              <a:srgbClr val="0058AB">
                <a:alpha val="100000"/>
              </a:srgbClr>
            </a:solidFill>
          </p:spPr>
          <p:txBody>
            <a:bodyPr/>
            <a:lstStyle/>
            <a:p/>
          </p:txBody>
        </p:sp>
        <p:sp>
          <p:nvSpPr>
            <p:cNvPr id="53" name="rc53"/>
            <p:cNvSpPr/>
            <p:nvPr/>
          </p:nvSpPr>
          <p:spPr>
            <a:xfrm>
              <a:off x="4615025" y="2207181"/>
              <a:ext cx="217589" cy="2783578"/>
            </a:xfrm>
            <a:prstGeom prst="rect">
              <a:avLst/>
            </a:prstGeom>
            <a:solidFill>
              <a:srgbClr val="0058AB">
                <a:alpha val="100000"/>
              </a:srgbClr>
            </a:solidFill>
          </p:spPr>
          <p:txBody>
            <a:bodyPr/>
            <a:lstStyle/>
            <a:p/>
          </p:txBody>
        </p:sp>
        <p:sp>
          <p:nvSpPr>
            <p:cNvPr id="54" name="rc54"/>
            <p:cNvSpPr/>
            <p:nvPr/>
          </p:nvSpPr>
          <p:spPr>
            <a:xfrm>
              <a:off x="4856791" y="2823211"/>
              <a:ext cx="217589" cy="2167548"/>
            </a:xfrm>
            <a:prstGeom prst="rect">
              <a:avLst/>
            </a:prstGeom>
            <a:solidFill>
              <a:srgbClr val="0058AB">
                <a:alpha val="100000"/>
              </a:srgbClr>
            </a:solidFill>
          </p:spPr>
          <p:txBody>
            <a:bodyPr/>
            <a:lstStyle/>
            <a:p/>
          </p:txBody>
        </p:sp>
        <p:sp>
          <p:nvSpPr>
            <p:cNvPr id="55" name="rc55"/>
            <p:cNvSpPr/>
            <p:nvPr/>
          </p:nvSpPr>
          <p:spPr>
            <a:xfrm>
              <a:off x="5098558" y="4688905"/>
              <a:ext cx="217589" cy="301855"/>
            </a:xfrm>
            <a:prstGeom prst="rect">
              <a:avLst/>
            </a:prstGeom>
            <a:solidFill>
              <a:srgbClr val="0058AB">
                <a:alpha val="100000"/>
              </a:srgbClr>
            </a:solidFill>
          </p:spPr>
          <p:txBody>
            <a:bodyPr/>
            <a:lstStyle/>
            <a:p/>
          </p:txBody>
        </p:sp>
        <p:sp>
          <p:nvSpPr>
            <p:cNvPr id="56" name="rc56"/>
            <p:cNvSpPr/>
            <p:nvPr/>
          </p:nvSpPr>
          <p:spPr>
            <a:xfrm>
              <a:off x="5340325" y="4694185"/>
              <a:ext cx="217589" cy="296574"/>
            </a:xfrm>
            <a:prstGeom prst="rect">
              <a:avLst/>
            </a:prstGeom>
            <a:solidFill>
              <a:srgbClr val="0058AB">
                <a:alpha val="100000"/>
              </a:srgbClr>
            </a:solidFill>
          </p:spPr>
          <p:txBody>
            <a:bodyPr/>
            <a:lstStyle/>
            <a:p/>
          </p:txBody>
        </p:sp>
        <p:sp>
          <p:nvSpPr>
            <p:cNvPr id="57" name="rc57"/>
            <p:cNvSpPr/>
            <p:nvPr/>
          </p:nvSpPr>
          <p:spPr>
            <a:xfrm>
              <a:off x="5582091" y="3514046"/>
              <a:ext cx="217589" cy="1476713"/>
            </a:xfrm>
            <a:prstGeom prst="rect">
              <a:avLst/>
            </a:prstGeom>
            <a:solidFill>
              <a:srgbClr val="0058AB">
                <a:alpha val="100000"/>
              </a:srgbClr>
            </a:solidFill>
          </p:spPr>
          <p:txBody>
            <a:bodyPr/>
            <a:lstStyle/>
            <a:p/>
          </p:txBody>
        </p:sp>
        <p:sp>
          <p:nvSpPr>
            <p:cNvPr id="58" name="rc58"/>
            <p:cNvSpPr/>
            <p:nvPr/>
          </p:nvSpPr>
          <p:spPr>
            <a:xfrm>
              <a:off x="5823858" y="3883224"/>
              <a:ext cx="217589" cy="1107535"/>
            </a:xfrm>
            <a:prstGeom prst="rect">
              <a:avLst/>
            </a:prstGeom>
            <a:solidFill>
              <a:srgbClr val="0058AB">
                <a:alpha val="100000"/>
              </a:srgbClr>
            </a:solidFill>
          </p:spPr>
          <p:txBody>
            <a:bodyPr/>
            <a:lstStyle/>
            <a:p/>
          </p:txBody>
        </p:sp>
        <p:sp>
          <p:nvSpPr>
            <p:cNvPr id="59" name="rc59"/>
            <p:cNvSpPr/>
            <p:nvPr/>
          </p:nvSpPr>
          <p:spPr>
            <a:xfrm>
              <a:off x="6065625" y="4740387"/>
              <a:ext cx="217589" cy="250372"/>
            </a:xfrm>
            <a:prstGeom prst="rect">
              <a:avLst/>
            </a:prstGeom>
            <a:solidFill>
              <a:srgbClr val="0058AB">
                <a:alpha val="100000"/>
              </a:srgbClr>
            </a:solidFill>
          </p:spPr>
          <p:txBody>
            <a:bodyPr/>
            <a:lstStyle/>
            <a:p/>
          </p:txBody>
        </p:sp>
        <p:sp>
          <p:nvSpPr>
            <p:cNvPr id="60" name="rc60"/>
            <p:cNvSpPr/>
            <p:nvPr/>
          </p:nvSpPr>
          <p:spPr>
            <a:xfrm>
              <a:off x="6307391" y="3356958"/>
              <a:ext cx="217589" cy="1633801"/>
            </a:xfrm>
            <a:prstGeom prst="rect">
              <a:avLst/>
            </a:prstGeom>
            <a:solidFill>
              <a:srgbClr val="0058AB">
                <a:alpha val="100000"/>
              </a:srgbClr>
            </a:solidFill>
          </p:spPr>
          <p:txBody>
            <a:bodyPr/>
            <a:lstStyle/>
            <a:p/>
          </p:txBody>
        </p:sp>
        <p:sp>
          <p:nvSpPr>
            <p:cNvPr id="61" name="rc61"/>
            <p:cNvSpPr/>
            <p:nvPr/>
          </p:nvSpPr>
          <p:spPr>
            <a:xfrm>
              <a:off x="6549158" y="3843622"/>
              <a:ext cx="217589" cy="1147137"/>
            </a:xfrm>
            <a:prstGeom prst="rect">
              <a:avLst/>
            </a:prstGeom>
            <a:solidFill>
              <a:srgbClr val="0058AB">
                <a:alpha val="100000"/>
              </a:srgbClr>
            </a:solidFill>
          </p:spPr>
          <p:txBody>
            <a:bodyPr/>
            <a:lstStyle/>
            <a:p/>
          </p:txBody>
        </p:sp>
        <p:sp>
          <p:nvSpPr>
            <p:cNvPr id="62" name="rc62"/>
            <p:cNvSpPr/>
            <p:nvPr/>
          </p:nvSpPr>
          <p:spPr>
            <a:xfrm>
              <a:off x="6790924" y="4763268"/>
              <a:ext cx="217589" cy="227491"/>
            </a:xfrm>
            <a:prstGeom prst="rect">
              <a:avLst/>
            </a:prstGeom>
            <a:solidFill>
              <a:srgbClr val="0058AB">
                <a:alpha val="100000"/>
              </a:srgbClr>
            </a:solidFill>
          </p:spPr>
          <p:txBody>
            <a:bodyPr/>
            <a:lstStyle/>
            <a:p/>
          </p:txBody>
        </p:sp>
        <p:sp>
          <p:nvSpPr>
            <p:cNvPr id="63" name="rc63"/>
            <p:cNvSpPr/>
            <p:nvPr/>
          </p:nvSpPr>
          <p:spPr>
            <a:xfrm>
              <a:off x="7032691" y="4766348"/>
              <a:ext cx="217589" cy="224411"/>
            </a:xfrm>
            <a:prstGeom prst="rect">
              <a:avLst/>
            </a:prstGeom>
            <a:solidFill>
              <a:srgbClr val="0058AB">
                <a:alpha val="100000"/>
              </a:srgbClr>
            </a:solidFill>
          </p:spPr>
          <p:txBody>
            <a:bodyPr/>
            <a:lstStyle/>
            <a:p/>
          </p:txBody>
        </p:sp>
        <p:sp>
          <p:nvSpPr>
            <p:cNvPr id="64" name="rc64"/>
            <p:cNvSpPr/>
            <p:nvPr/>
          </p:nvSpPr>
          <p:spPr>
            <a:xfrm>
              <a:off x="8483291" y="4437212"/>
              <a:ext cx="217589" cy="553547"/>
            </a:xfrm>
            <a:prstGeom prst="rect">
              <a:avLst/>
            </a:prstGeom>
            <a:solidFill>
              <a:srgbClr val="69DBFF">
                <a:alpha val="100000"/>
              </a:srgbClr>
            </a:solidFill>
          </p:spPr>
          <p:txBody>
            <a:bodyPr/>
            <a:lstStyle/>
            <a:p/>
          </p:txBody>
        </p:sp>
        <p:sp>
          <p:nvSpPr>
            <p:cNvPr id="65" name="pl65"/>
            <p:cNvSpPr/>
            <p:nvPr/>
          </p:nvSpPr>
          <p:spPr>
            <a:xfrm>
              <a:off x="6174420" y="3883224"/>
              <a:ext cx="2417666" cy="553767"/>
            </a:xfrm>
            <a:custGeom>
              <a:avLst/>
              <a:pathLst>
                <a:path w="2417666" h="553767">
                  <a:moveTo>
                    <a:pt x="0" y="0"/>
                  </a:moveTo>
                  <a:lnTo>
                    <a:pt x="241766" y="55376"/>
                  </a:lnTo>
                  <a:lnTo>
                    <a:pt x="483533" y="110753"/>
                  </a:lnTo>
                  <a:lnTo>
                    <a:pt x="725299" y="166130"/>
                  </a:lnTo>
                  <a:lnTo>
                    <a:pt x="967066" y="221507"/>
                  </a:lnTo>
                  <a:lnTo>
                    <a:pt x="1208833" y="276883"/>
                  </a:lnTo>
                  <a:lnTo>
                    <a:pt x="1450599" y="332260"/>
                  </a:lnTo>
                  <a:lnTo>
                    <a:pt x="1692366" y="387637"/>
                  </a:lnTo>
                  <a:lnTo>
                    <a:pt x="1934133" y="443014"/>
                  </a:lnTo>
                  <a:lnTo>
                    <a:pt x="2175899" y="498390"/>
                  </a:lnTo>
                  <a:lnTo>
                    <a:pt x="2417666" y="553767"/>
                  </a:lnTo>
                </a:path>
              </a:pathLst>
            </a:custGeom>
            <a:ln w="13550" cap="flat">
              <a:solidFill>
                <a:srgbClr val="000000">
                  <a:alpha val="100000"/>
                </a:srgbClr>
              </a:solidFill>
              <a:prstDash val="solid"/>
              <a:round/>
            </a:ln>
          </p:spPr>
          <p:txBody>
            <a:bodyPr/>
            <a:lstStyle/>
            <a:p/>
          </p:txBody>
        </p:sp>
        <p:sp>
          <p:nvSpPr>
            <p:cNvPr id="66" name="pt66"/>
            <p:cNvSpPr/>
            <p:nvPr/>
          </p:nvSpPr>
          <p:spPr>
            <a:xfrm>
              <a:off x="6149594" y="3858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913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969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40245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079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1352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190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2460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301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3567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412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3327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79" name="tx79"/>
            <p:cNvSpPr/>
            <p:nvPr/>
          </p:nvSpPr>
          <p:spPr>
            <a:xfrm>
              <a:off x="508103" y="273322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16331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53114" y="398022"/>
              <a:ext cx="6224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Costa Rica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75%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51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509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20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1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39285"/>
              <a:ext cx="249522" cy="1563411"/>
            </a:xfrm>
            <a:prstGeom prst="rect">
              <a:avLst/>
            </a:prstGeom>
            <a:solidFill>
              <a:srgbClr val="80BD41">
                <a:alpha val="100000"/>
              </a:srgbClr>
            </a:solidFill>
          </p:spPr>
          <p:txBody>
            <a:bodyPr/>
            <a:lstStyle/>
            <a:p/>
          </p:txBody>
        </p:sp>
        <p:sp>
          <p:nvSpPr>
            <p:cNvPr id="22" name="rc22"/>
            <p:cNvSpPr/>
            <p:nvPr/>
          </p:nvSpPr>
          <p:spPr>
            <a:xfrm>
              <a:off x="1296273" y="2365597"/>
              <a:ext cx="249522" cy="173687"/>
            </a:xfrm>
            <a:prstGeom prst="rect">
              <a:avLst/>
            </a:prstGeom>
            <a:solidFill>
              <a:srgbClr val="1CABE2">
                <a:alpha val="100000"/>
              </a:srgbClr>
            </a:solidFill>
          </p:spPr>
          <p:txBody>
            <a:bodyPr/>
            <a:lstStyle/>
            <a:p/>
          </p:txBody>
        </p:sp>
        <p:sp>
          <p:nvSpPr>
            <p:cNvPr id="23" name="rc23"/>
            <p:cNvSpPr/>
            <p:nvPr/>
          </p:nvSpPr>
          <p:spPr>
            <a:xfrm>
              <a:off x="1573521" y="2558878"/>
              <a:ext cx="249522" cy="1543819"/>
            </a:xfrm>
            <a:prstGeom prst="rect">
              <a:avLst/>
            </a:prstGeom>
            <a:solidFill>
              <a:srgbClr val="80BD41">
                <a:alpha val="100000"/>
              </a:srgbClr>
            </a:solidFill>
          </p:spPr>
          <p:txBody>
            <a:bodyPr/>
            <a:lstStyle/>
            <a:p/>
          </p:txBody>
        </p:sp>
        <p:sp>
          <p:nvSpPr>
            <p:cNvPr id="24" name="rc24"/>
            <p:cNvSpPr/>
            <p:nvPr/>
          </p:nvSpPr>
          <p:spPr>
            <a:xfrm>
              <a:off x="1573521" y="2406103"/>
              <a:ext cx="249522" cy="152774"/>
            </a:xfrm>
            <a:prstGeom prst="rect">
              <a:avLst/>
            </a:prstGeom>
            <a:solidFill>
              <a:srgbClr val="1CABE2">
                <a:alpha val="100000"/>
              </a:srgbClr>
            </a:solidFill>
          </p:spPr>
          <p:txBody>
            <a:bodyPr/>
            <a:lstStyle/>
            <a:p/>
          </p:txBody>
        </p:sp>
        <p:sp>
          <p:nvSpPr>
            <p:cNvPr id="25" name="rc25"/>
            <p:cNvSpPr/>
            <p:nvPr/>
          </p:nvSpPr>
          <p:spPr>
            <a:xfrm>
              <a:off x="1850769" y="2518152"/>
              <a:ext cx="249522" cy="1584544"/>
            </a:xfrm>
            <a:prstGeom prst="rect">
              <a:avLst/>
            </a:prstGeom>
            <a:solidFill>
              <a:srgbClr val="80BD41">
                <a:alpha val="100000"/>
              </a:srgbClr>
            </a:solidFill>
          </p:spPr>
          <p:txBody>
            <a:bodyPr/>
            <a:lstStyle/>
            <a:p/>
          </p:txBody>
        </p:sp>
        <p:sp>
          <p:nvSpPr>
            <p:cNvPr id="26" name="rc26"/>
            <p:cNvSpPr/>
            <p:nvPr/>
          </p:nvSpPr>
          <p:spPr>
            <a:xfrm>
              <a:off x="1850769" y="2485792"/>
              <a:ext cx="249522" cy="32360"/>
            </a:xfrm>
            <a:prstGeom prst="rect">
              <a:avLst/>
            </a:prstGeom>
            <a:solidFill>
              <a:srgbClr val="1CABE2">
                <a:alpha val="100000"/>
              </a:srgbClr>
            </a:solidFill>
          </p:spPr>
          <p:txBody>
            <a:bodyPr/>
            <a:lstStyle/>
            <a:p/>
          </p:txBody>
        </p:sp>
        <p:sp>
          <p:nvSpPr>
            <p:cNvPr id="27" name="rc27"/>
            <p:cNvSpPr/>
            <p:nvPr/>
          </p:nvSpPr>
          <p:spPr>
            <a:xfrm>
              <a:off x="2128016" y="2674669"/>
              <a:ext cx="249522" cy="1428027"/>
            </a:xfrm>
            <a:prstGeom prst="rect">
              <a:avLst/>
            </a:prstGeom>
            <a:solidFill>
              <a:srgbClr val="80BD41">
                <a:alpha val="100000"/>
              </a:srgbClr>
            </a:solidFill>
          </p:spPr>
          <p:txBody>
            <a:bodyPr/>
            <a:lstStyle/>
            <a:p/>
          </p:txBody>
        </p:sp>
        <p:sp>
          <p:nvSpPr>
            <p:cNvPr id="28" name="rc28"/>
            <p:cNvSpPr/>
            <p:nvPr/>
          </p:nvSpPr>
          <p:spPr>
            <a:xfrm>
              <a:off x="2128016" y="2515951"/>
              <a:ext cx="249522" cy="158718"/>
            </a:xfrm>
            <a:prstGeom prst="rect">
              <a:avLst/>
            </a:prstGeom>
            <a:solidFill>
              <a:srgbClr val="1CABE2">
                <a:alpha val="100000"/>
              </a:srgbClr>
            </a:solidFill>
          </p:spPr>
          <p:txBody>
            <a:bodyPr/>
            <a:lstStyle/>
            <a:p/>
          </p:txBody>
        </p:sp>
        <p:sp>
          <p:nvSpPr>
            <p:cNvPr id="29" name="rc29"/>
            <p:cNvSpPr/>
            <p:nvPr/>
          </p:nvSpPr>
          <p:spPr>
            <a:xfrm>
              <a:off x="2405264" y="2594980"/>
              <a:ext cx="249522" cy="1507716"/>
            </a:xfrm>
            <a:prstGeom prst="rect">
              <a:avLst/>
            </a:prstGeom>
            <a:solidFill>
              <a:srgbClr val="80BD41">
                <a:alpha val="100000"/>
              </a:srgbClr>
            </a:solidFill>
          </p:spPr>
          <p:txBody>
            <a:bodyPr/>
            <a:lstStyle/>
            <a:p/>
          </p:txBody>
        </p:sp>
        <p:sp>
          <p:nvSpPr>
            <p:cNvPr id="30" name="rc30"/>
            <p:cNvSpPr/>
            <p:nvPr/>
          </p:nvSpPr>
          <p:spPr>
            <a:xfrm>
              <a:off x="2405264" y="2532241"/>
              <a:ext cx="249522" cy="62738"/>
            </a:xfrm>
            <a:prstGeom prst="rect">
              <a:avLst/>
            </a:prstGeom>
            <a:solidFill>
              <a:srgbClr val="1CABE2">
                <a:alpha val="100000"/>
              </a:srgbClr>
            </a:solidFill>
          </p:spPr>
          <p:txBody>
            <a:bodyPr/>
            <a:lstStyle/>
            <a:p/>
          </p:txBody>
        </p:sp>
        <p:sp>
          <p:nvSpPr>
            <p:cNvPr id="31" name="rc31"/>
            <p:cNvSpPr/>
            <p:nvPr/>
          </p:nvSpPr>
          <p:spPr>
            <a:xfrm>
              <a:off x="2682512" y="2546110"/>
              <a:ext cx="249522" cy="1556587"/>
            </a:xfrm>
            <a:prstGeom prst="rect">
              <a:avLst/>
            </a:prstGeom>
            <a:solidFill>
              <a:srgbClr val="80BD41">
                <a:alpha val="100000"/>
              </a:srgbClr>
            </a:solidFill>
          </p:spPr>
          <p:txBody>
            <a:bodyPr/>
            <a:lstStyle/>
            <a:p/>
          </p:txBody>
        </p:sp>
        <p:sp>
          <p:nvSpPr>
            <p:cNvPr id="32" name="rc32"/>
            <p:cNvSpPr/>
            <p:nvPr/>
          </p:nvSpPr>
          <p:spPr>
            <a:xfrm>
              <a:off x="2682512" y="2497900"/>
              <a:ext cx="249522" cy="48209"/>
            </a:xfrm>
            <a:prstGeom prst="rect">
              <a:avLst/>
            </a:prstGeom>
            <a:solidFill>
              <a:srgbClr val="1CABE2">
                <a:alpha val="100000"/>
              </a:srgbClr>
            </a:solidFill>
          </p:spPr>
          <p:txBody>
            <a:bodyPr/>
            <a:lstStyle/>
            <a:p/>
          </p:txBody>
        </p:sp>
        <p:sp>
          <p:nvSpPr>
            <p:cNvPr id="33" name="rc33"/>
            <p:cNvSpPr/>
            <p:nvPr/>
          </p:nvSpPr>
          <p:spPr>
            <a:xfrm>
              <a:off x="2959759" y="2723320"/>
              <a:ext cx="249522" cy="1379377"/>
            </a:xfrm>
            <a:prstGeom prst="rect">
              <a:avLst/>
            </a:prstGeom>
            <a:solidFill>
              <a:srgbClr val="80BD41">
                <a:alpha val="100000"/>
              </a:srgbClr>
            </a:solidFill>
          </p:spPr>
          <p:txBody>
            <a:bodyPr/>
            <a:lstStyle/>
            <a:p/>
          </p:txBody>
        </p:sp>
        <p:sp>
          <p:nvSpPr>
            <p:cNvPr id="34" name="rc34"/>
            <p:cNvSpPr/>
            <p:nvPr/>
          </p:nvSpPr>
          <p:spPr>
            <a:xfrm>
              <a:off x="2959759" y="2552934"/>
              <a:ext cx="249522" cy="170385"/>
            </a:xfrm>
            <a:prstGeom prst="rect">
              <a:avLst/>
            </a:prstGeom>
            <a:solidFill>
              <a:srgbClr val="1CABE2">
                <a:alpha val="100000"/>
              </a:srgbClr>
            </a:solidFill>
          </p:spPr>
          <p:txBody>
            <a:bodyPr/>
            <a:lstStyle/>
            <a:p/>
          </p:txBody>
        </p:sp>
        <p:sp>
          <p:nvSpPr>
            <p:cNvPr id="35" name="rc35"/>
            <p:cNvSpPr/>
            <p:nvPr/>
          </p:nvSpPr>
          <p:spPr>
            <a:xfrm>
              <a:off x="3237007" y="2673569"/>
              <a:ext cx="249522" cy="1429127"/>
            </a:xfrm>
            <a:prstGeom prst="rect">
              <a:avLst/>
            </a:prstGeom>
            <a:solidFill>
              <a:srgbClr val="80BD41">
                <a:alpha val="100000"/>
              </a:srgbClr>
            </a:solidFill>
          </p:spPr>
          <p:txBody>
            <a:bodyPr/>
            <a:lstStyle/>
            <a:p/>
          </p:txBody>
        </p:sp>
        <p:sp>
          <p:nvSpPr>
            <p:cNvPr id="36" name="rc36"/>
            <p:cNvSpPr/>
            <p:nvPr/>
          </p:nvSpPr>
          <p:spPr>
            <a:xfrm>
              <a:off x="3237007" y="2514850"/>
              <a:ext cx="249522" cy="158718"/>
            </a:xfrm>
            <a:prstGeom prst="rect">
              <a:avLst/>
            </a:prstGeom>
            <a:solidFill>
              <a:srgbClr val="1CABE2">
                <a:alpha val="100000"/>
              </a:srgbClr>
            </a:solidFill>
          </p:spPr>
          <p:txBody>
            <a:bodyPr/>
            <a:lstStyle/>
            <a:p/>
          </p:txBody>
        </p:sp>
        <p:sp>
          <p:nvSpPr>
            <p:cNvPr id="37" name="rc37"/>
            <p:cNvSpPr/>
            <p:nvPr/>
          </p:nvSpPr>
          <p:spPr>
            <a:xfrm>
              <a:off x="3514255" y="2636146"/>
              <a:ext cx="249522" cy="1466551"/>
            </a:xfrm>
            <a:prstGeom prst="rect">
              <a:avLst/>
            </a:prstGeom>
            <a:solidFill>
              <a:srgbClr val="80BD41">
                <a:alpha val="100000"/>
              </a:srgbClr>
            </a:solidFill>
          </p:spPr>
          <p:txBody>
            <a:bodyPr/>
            <a:lstStyle/>
            <a:p/>
          </p:txBody>
        </p:sp>
        <p:sp>
          <p:nvSpPr>
            <p:cNvPr id="38" name="rc38"/>
            <p:cNvSpPr/>
            <p:nvPr/>
          </p:nvSpPr>
          <p:spPr>
            <a:xfrm>
              <a:off x="3514255" y="2473244"/>
              <a:ext cx="249522" cy="162901"/>
            </a:xfrm>
            <a:prstGeom prst="rect">
              <a:avLst/>
            </a:prstGeom>
            <a:solidFill>
              <a:srgbClr val="1CABE2">
                <a:alpha val="100000"/>
              </a:srgbClr>
            </a:solidFill>
          </p:spPr>
          <p:txBody>
            <a:bodyPr/>
            <a:lstStyle/>
            <a:p/>
          </p:txBody>
        </p:sp>
        <p:sp>
          <p:nvSpPr>
            <p:cNvPr id="39" name="rc39"/>
            <p:cNvSpPr/>
            <p:nvPr/>
          </p:nvSpPr>
          <p:spPr>
            <a:xfrm>
              <a:off x="3791502" y="2624919"/>
              <a:ext cx="249522" cy="1477778"/>
            </a:xfrm>
            <a:prstGeom prst="rect">
              <a:avLst/>
            </a:prstGeom>
            <a:solidFill>
              <a:srgbClr val="80BD41">
                <a:alpha val="100000"/>
              </a:srgbClr>
            </a:solidFill>
          </p:spPr>
          <p:txBody>
            <a:bodyPr/>
            <a:lstStyle/>
            <a:p/>
          </p:txBody>
        </p:sp>
        <p:sp>
          <p:nvSpPr>
            <p:cNvPr id="40" name="rc40"/>
            <p:cNvSpPr/>
            <p:nvPr/>
          </p:nvSpPr>
          <p:spPr>
            <a:xfrm>
              <a:off x="3791502" y="2478748"/>
              <a:ext cx="249522" cy="146170"/>
            </a:xfrm>
            <a:prstGeom prst="rect">
              <a:avLst/>
            </a:prstGeom>
            <a:solidFill>
              <a:srgbClr val="1CABE2">
                <a:alpha val="100000"/>
              </a:srgbClr>
            </a:solidFill>
          </p:spPr>
          <p:txBody>
            <a:bodyPr/>
            <a:lstStyle/>
            <a:p/>
          </p:txBody>
        </p:sp>
        <p:sp>
          <p:nvSpPr>
            <p:cNvPr id="41" name="rc41"/>
            <p:cNvSpPr/>
            <p:nvPr/>
          </p:nvSpPr>
          <p:spPr>
            <a:xfrm>
              <a:off x="4068750" y="2630862"/>
              <a:ext cx="249522" cy="1471834"/>
            </a:xfrm>
            <a:prstGeom prst="rect">
              <a:avLst/>
            </a:prstGeom>
            <a:solidFill>
              <a:srgbClr val="80BD41">
                <a:alpha val="100000"/>
              </a:srgbClr>
            </a:solidFill>
          </p:spPr>
          <p:txBody>
            <a:bodyPr/>
            <a:lstStyle/>
            <a:p/>
          </p:txBody>
        </p:sp>
        <p:sp>
          <p:nvSpPr>
            <p:cNvPr id="42" name="rc42"/>
            <p:cNvSpPr/>
            <p:nvPr/>
          </p:nvSpPr>
          <p:spPr>
            <a:xfrm>
              <a:off x="4068750" y="2569444"/>
              <a:ext cx="249522" cy="61418"/>
            </a:xfrm>
            <a:prstGeom prst="rect">
              <a:avLst/>
            </a:prstGeom>
            <a:solidFill>
              <a:srgbClr val="1CABE2">
                <a:alpha val="100000"/>
              </a:srgbClr>
            </a:solidFill>
          </p:spPr>
          <p:txBody>
            <a:bodyPr/>
            <a:lstStyle/>
            <a:p/>
          </p:txBody>
        </p:sp>
        <p:sp>
          <p:nvSpPr>
            <p:cNvPr id="43" name="rc43"/>
            <p:cNvSpPr/>
            <p:nvPr/>
          </p:nvSpPr>
          <p:spPr>
            <a:xfrm>
              <a:off x="4345998" y="2721779"/>
              <a:ext cx="249522" cy="1380918"/>
            </a:xfrm>
            <a:prstGeom prst="rect">
              <a:avLst/>
            </a:prstGeom>
            <a:solidFill>
              <a:srgbClr val="80BD41">
                <a:alpha val="100000"/>
              </a:srgbClr>
            </a:solidFill>
          </p:spPr>
          <p:txBody>
            <a:bodyPr/>
            <a:lstStyle/>
            <a:p/>
          </p:txBody>
        </p:sp>
        <p:sp>
          <p:nvSpPr>
            <p:cNvPr id="44" name="rc44"/>
            <p:cNvSpPr/>
            <p:nvPr/>
          </p:nvSpPr>
          <p:spPr>
            <a:xfrm>
              <a:off x="4345998" y="2515511"/>
              <a:ext cx="249522" cy="206268"/>
            </a:xfrm>
            <a:prstGeom prst="rect">
              <a:avLst/>
            </a:prstGeom>
            <a:solidFill>
              <a:srgbClr val="1CABE2">
                <a:alpha val="100000"/>
              </a:srgbClr>
            </a:solidFill>
          </p:spPr>
          <p:txBody>
            <a:bodyPr/>
            <a:lstStyle/>
            <a:p/>
          </p:txBody>
        </p:sp>
        <p:sp>
          <p:nvSpPr>
            <p:cNvPr id="45" name="rc45"/>
            <p:cNvSpPr/>
            <p:nvPr/>
          </p:nvSpPr>
          <p:spPr>
            <a:xfrm>
              <a:off x="4623245" y="2653096"/>
              <a:ext cx="249522" cy="1449600"/>
            </a:xfrm>
            <a:prstGeom prst="rect">
              <a:avLst/>
            </a:prstGeom>
            <a:solidFill>
              <a:srgbClr val="80BD41">
                <a:alpha val="100000"/>
              </a:srgbClr>
            </a:solidFill>
          </p:spPr>
          <p:txBody>
            <a:bodyPr/>
            <a:lstStyle/>
            <a:p/>
          </p:txBody>
        </p:sp>
        <p:sp>
          <p:nvSpPr>
            <p:cNvPr id="46" name="rc46"/>
            <p:cNvSpPr/>
            <p:nvPr/>
          </p:nvSpPr>
          <p:spPr>
            <a:xfrm>
              <a:off x="4623245" y="2526958"/>
              <a:ext cx="249522" cy="126138"/>
            </a:xfrm>
            <a:prstGeom prst="rect">
              <a:avLst/>
            </a:prstGeom>
            <a:solidFill>
              <a:srgbClr val="1CABE2">
                <a:alpha val="100000"/>
              </a:srgbClr>
            </a:solidFill>
          </p:spPr>
          <p:txBody>
            <a:bodyPr/>
            <a:lstStyle/>
            <a:p/>
          </p:txBody>
        </p:sp>
        <p:sp>
          <p:nvSpPr>
            <p:cNvPr id="47" name="rc47"/>
            <p:cNvSpPr/>
            <p:nvPr/>
          </p:nvSpPr>
          <p:spPr>
            <a:xfrm>
              <a:off x="4900493" y="2610610"/>
              <a:ext cx="249522" cy="1492087"/>
            </a:xfrm>
            <a:prstGeom prst="rect">
              <a:avLst/>
            </a:prstGeom>
            <a:solidFill>
              <a:srgbClr val="80BD41">
                <a:alpha val="100000"/>
              </a:srgbClr>
            </a:solidFill>
          </p:spPr>
          <p:txBody>
            <a:bodyPr/>
            <a:lstStyle/>
            <a:p/>
          </p:txBody>
        </p:sp>
        <p:sp>
          <p:nvSpPr>
            <p:cNvPr id="48" name="rc48"/>
            <p:cNvSpPr/>
            <p:nvPr/>
          </p:nvSpPr>
          <p:spPr>
            <a:xfrm>
              <a:off x="4900493" y="2580231"/>
              <a:ext cx="249522" cy="30378"/>
            </a:xfrm>
            <a:prstGeom prst="rect">
              <a:avLst/>
            </a:prstGeom>
            <a:solidFill>
              <a:srgbClr val="1CABE2">
                <a:alpha val="100000"/>
              </a:srgbClr>
            </a:solidFill>
          </p:spPr>
          <p:txBody>
            <a:bodyPr/>
            <a:lstStyle/>
            <a:p/>
          </p:txBody>
        </p:sp>
        <p:sp>
          <p:nvSpPr>
            <p:cNvPr id="49" name="rc49"/>
            <p:cNvSpPr/>
            <p:nvPr/>
          </p:nvSpPr>
          <p:spPr>
            <a:xfrm>
              <a:off x="5177741" y="2694482"/>
              <a:ext cx="249522" cy="1408214"/>
            </a:xfrm>
            <a:prstGeom prst="rect">
              <a:avLst/>
            </a:prstGeom>
            <a:solidFill>
              <a:srgbClr val="80BD41">
                <a:alpha val="100000"/>
              </a:srgbClr>
            </a:solidFill>
          </p:spPr>
          <p:txBody>
            <a:bodyPr/>
            <a:lstStyle/>
            <a:p/>
          </p:txBody>
        </p:sp>
        <p:sp>
          <p:nvSpPr>
            <p:cNvPr id="50" name="rc50"/>
            <p:cNvSpPr/>
            <p:nvPr/>
          </p:nvSpPr>
          <p:spPr>
            <a:xfrm>
              <a:off x="5177741" y="2555135"/>
              <a:ext cx="249522" cy="139346"/>
            </a:xfrm>
            <a:prstGeom prst="rect">
              <a:avLst/>
            </a:prstGeom>
            <a:solidFill>
              <a:srgbClr val="1CABE2">
                <a:alpha val="100000"/>
              </a:srgbClr>
            </a:solidFill>
          </p:spPr>
          <p:txBody>
            <a:bodyPr/>
            <a:lstStyle/>
            <a:p/>
          </p:txBody>
        </p:sp>
        <p:sp>
          <p:nvSpPr>
            <p:cNvPr id="51" name="rc51"/>
            <p:cNvSpPr/>
            <p:nvPr/>
          </p:nvSpPr>
          <p:spPr>
            <a:xfrm>
              <a:off x="5454988" y="2662122"/>
              <a:ext cx="249522" cy="1440575"/>
            </a:xfrm>
            <a:prstGeom prst="rect">
              <a:avLst/>
            </a:prstGeom>
            <a:solidFill>
              <a:srgbClr val="80BD41">
                <a:alpha val="100000"/>
              </a:srgbClr>
            </a:solidFill>
          </p:spPr>
          <p:txBody>
            <a:bodyPr/>
            <a:lstStyle/>
            <a:p/>
          </p:txBody>
        </p:sp>
        <p:sp>
          <p:nvSpPr>
            <p:cNvPr id="52" name="rc52"/>
            <p:cNvSpPr/>
            <p:nvPr/>
          </p:nvSpPr>
          <p:spPr>
            <a:xfrm>
              <a:off x="5454988" y="2553594"/>
              <a:ext cx="249522" cy="108527"/>
            </a:xfrm>
            <a:prstGeom prst="rect">
              <a:avLst/>
            </a:prstGeom>
            <a:solidFill>
              <a:srgbClr val="1CABE2">
                <a:alpha val="100000"/>
              </a:srgbClr>
            </a:solidFill>
          </p:spPr>
          <p:txBody>
            <a:bodyPr/>
            <a:lstStyle/>
            <a:p/>
          </p:txBody>
        </p:sp>
        <p:sp>
          <p:nvSpPr>
            <p:cNvPr id="53" name="rc53"/>
            <p:cNvSpPr/>
            <p:nvPr/>
          </p:nvSpPr>
          <p:spPr>
            <a:xfrm>
              <a:off x="5732236" y="2608188"/>
              <a:ext cx="249522" cy="1494508"/>
            </a:xfrm>
            <a:prstGeom prst="rect">
              <a:avLst/>
            </a:prstGeom>
            <a:solidFill>
              <a:srgbClr val="80BD41">
                <a:alpha val="100000"/>
              </a:srgbClr>
            </a:solidFill>
          </p:spPr>
          <p:txBody>
            <a:bodyPr/>
            <a:lstStyle/>
            <a:p/>
          </p:txBody>
        </p:sp>
        <p:sp>
          <p:nvSpPr>
            <p:cNvPr id="54" name="rc54"/>
            <p:cNvSpPr/>
            <p:nvPr/>
          </p:nvSpPr>
          <p:spPr>
            <a:xfrm>
              <a:off x="5732236" y="2592999"/>
              <a:ext cx="249522" cy="15189"/>
            </a:xfrm>
            <a:prstGeom prst="rect">
              <a:avLst/>
            </a:prstGeom>
            <a:solidFill>
              <a:srgbClr val="1CABE2">
                <a:alpha val="100000"/>
              </a:srgbClr>
            </a:solidFill>
          </p:spPr>
          <p:txBody>
            <a:bodyPr/>
            <a:lstStyle/>
            <a:p/>
          </p:txBody>
        </p:sp>
        <p:sp>
          <p:nvSpPr>
            <p:cNvPr id="55" name="rc55"/>
            <p:cNvSpPr/>
            <p:nvPr/>
          </p:nvSpPr>
          <p:spPr>
            <a:xfrm>
              <a:off x="6009484" y="2633284"/>
              <a:ext cx="249522" cy="1469413"/>
            </a:xfrm>
            <a:prstGeom prst="rect">
              <a:avLst/>
            </a:prstGeom>
            <a:solidFill>
              <a:srgbClr val="80BD41">
                <a:alpha val="100000"/>
              </a:srgbClr>
            </a:solidFill>
          </p:spPr>
          <p:txBody>
            <a:bodyPr/>
            <a:lstStyle/>
            <a:p/>
          </p:txBody>
        </p:sp>
        <p:sp>
          <p:nvSpPr>
            <p:cNvPr id="56" name="rc56"/>
            <p:cNvSpPr/>
            <p:nvPr/>
          </p:nvSpPr>
          <p:spPr>
            <a:xfrm>
              <a:off x="6009484" y="2618535"/>
              <a:ext cx="249522" cy="14749"/>
            </a:xfrm>
            <a:prstGeom prst="rect">
              <a:avLst/>
            </a:prstGeom>
            <a:solidFill>
              <a:srgbClr val="1CABE2">
                <a:alpha val="100000"/>
              </a:srgbClr>
            </a:solidFill>
          </p:spPr>
          <p:txBody>
            <a:bodyPr/>
            <a:lstStyle/>
            <a:p/>
          </p:txBody>
        </p:sp>
        <p:sp>
          <p:nvSpPr>
            <p:cNvPr id="57" name="rc57"/>
            <p:cNvSpPr/>
            <p:nvPr/>
          </p:nvSpPr>
          <p:spPr>
            <a:xfrm>
              <a:off x="6286731" y="2699105"/>
              <a:ext cx="249522" cy="1403592"/>
            </a:xfrm>
            <a:prstGeom prst="rect">
              <a:avLst/>
            </a:prstGeom>
            <a:solidFill>
              <a:srgbClr val="80BD41">
                <a:alpha val="100000"/>
              </a:srgbClr>
            </a:solidFill>
          </p:spPr>
          <p:txBody>
            <a:bodyPr/>
            <a:lstStyle/>
            <a:p/>
          </p:txBody>
        </p:sp>
        <p:sp>
          <p:nvSpPr>
            <p:cNvPr id="58" name="rc58"/>
            <p:cNvSpPr/>
            <p:nvPr/>
          </p:nvSpPr>
          <p:spPr>
            <a:xfrm>
              <a:off x="6286731" y="2625139"/>
              <a:ext cx="249522" cy="73965"/>
            </a:xfrm>
            <a:prstGeom prst="rect">
              <a:avLst/>
            </a:prstGeom>
            <a:solidFill>
              <a:srgbClr val="1CABE2">
                <a:alpha val="100000"/>
              </a:srgbClr>
            </a:solidFill>
          </p:spPr>
          <p:txBody>
            <a:bodyPr/>
            <a:lstStyle/>
            <a:p/>
          </p:txBody>
        </p:sp>
        <p:sp>
          <p:nvSpPr>
            <p:cNvPr id="59" name="rc59"/>
            <p:cNvSpPr/>
            <p:nvPr/>
          </p:nvSpPr>
          <p:spPr>
            <a:xfrm>
              <a:off x="6563979" y="2773071"/>
              <a:ext cx="249522" cy="1329626"/>
            </a:xfrm>
            <a:prstGeom prst="rect">
              <a:avLst/>
            </a:prstGeom>
            <a:solidFill>
              <a:srgbClr val="80BD41">
                <a:alpha val="100000"/>
              </a:srgbClr>
            </a:solidFill>
          </p:spPr>
          <p:txBody>
            <a:bodyPr/>
            <a:lstStyle/>
            <a:p/>
          </p:txBody>
        </p:sp>
        <p:sp>
          <p:nvSpPr>
            <p:cNvPr id="60" name="rc60"/>
            <p:cNvSpPr/>
            <p:nvPr/>
          </p:nvSpPr>
          <p:spPr>
            <a:xfrm>
              <a:off x="6563979" y="2717596"/>
              <a:ext cx="249522" cy="55474"/>
            </a:xfrm>
            <a:prstGeom prst="rect">
              <a:avLst/>
            </a:prstGeom>
            <a:solidFill>
              <a:srgbClr val="1CABE2">
                <a:alpha val="100000"/>
              </a:srgbClr>
            </a:solidFill>
          </p:spPr>
          <p:txBody>
            <a:bodyPr/>
            <a:lstStyle/>
            <a:p/>
          </p:txBody>
        </p:sp>
        <p:sp>
          <p:nvSpPr>
            <p:cNvPr id="61" name="rc61"/>
            <p:cNvSpPr/>
            <p:nvPr/>
          </p:nvSpPr>
          <p:spPr>
            <a:xfrm>
              <a:off x="6841227" y="2863107"/>
              <a:ext cx="249522" cy="1239590"/>
            </a:xfrm>
            <a:prstGeom prst="rect">
              <a:avLst/>
            </a:prstGeom>
            <a:solidFill>
              <a:srgbClr val="80BD41">
                <a:alpha val="100000"/>
              </a:srgbClr>
            </a:solidFill>
          </p:spPr>
          <p:txBody>
            <a:bodyPr/>
            <a:lstStyle/>
            <a:p/>
          </p:txBody>
        </p:sp>
        <p:sp>
          <p:nvSpPr>
            <p:cNvPr id="62" name="rc62"/>
            <p:cNvSpPr/>
            <p:nvPr/>
          </p:nvSpPr>
          <p:spPr>
            <a:xfrm>
              <a:off x="6841227" y="2850559"/>
              <a:ext cx="249522" cy="12547"/>
            </a:xfrm>
            <a:prstGeom prst="rect">
              <a:avLst/>
            </a:prstGeom>
            <a:solidFill>
              <a:srgbClr val="1CABE2">
                <a:alpha val="100000"/>
              </a:srgbClr>
            </a:solidFill>
          </p:spPr>
          <p:txBody>
            <a:bodyPr/>
            <a:lstStyle/>
            <a:p/>
          </p:txBody>
        </p:sp>
        <p:sp>
          <p:nvSpPr>
            <p:cNvPr id="63" name="rc63"/>
            <p:cNvSpPr/>
            <p:nvPr/>
          </p:nvSpPr>
          <p:spPr>
            <a:xfrm>
              <a:off x="7118474" y="3016982"/>
              <a:ext cx="249522" cy="1085714"/>
            </a:xfrm>
            <a:prstGeom prst="rect">
              <a:avLst/>
            </a:prstGeom>
            <a:solidFill>
              <a:srgbClr val="80BD41">
                <a:alpha val="100000"/>
              </a:srgbClr>
            </a:solidFill>
          </p:spPr>
          <p:txBody>
            <a:bodyPr/>
            <a:lstStyle/>
            <a:p/>
          </p:txBody>
        </p:sp>
        <p:sp>
          <p:nvSpPr>
            <p:cNvPr id="64" name="rc64"/>
            <p:cNvSpPr/>
            <p:nvPr/>
          </p:nvSpPr>
          <p:spPr>
            <a:xfrm>
              <a:off x="7118474" y="2935311"/>
              <a:ext cx="249522" cy="81670"/>
            </a:xfrm>
            <a:prstGeom prst="rect">
              <a:avLst/>
            </a:prstGeom>
            <a:solidFill>
              <a:srgbClr val="1CABE2">
                <a:alpha val="100000"/>
              </a:srgbClr>
            </a:solidFill>
          </p:spPr>
          <p:txBody>
            <a:bodyPr/>
            <a:lstStyle/>
            <a:p/>
          </p:txBody>
        </p:sp>
        <p:sp>
          <p:nvSpPr>
            <p:cNvPr id="65" name="rc65"/>
            <p:cNvSpPr/>
            <p:nvPr/>
          </p:nvSpPr>
          <p:spPr>
            <a:xfrm>
              <a:off x="7395722" y="3012359"/>
              <a:ext cx="249522" cy="1090337"/>
            </a:xfrm>
            <a:prstGeom prst="rect">
              <a:avLst/>
            </a:prstGeom>
            <a:solidFill>
              <a:srgbClr val="80BD41">
                <a:alpha val="100000"/>
              </a:srgbClr>
            </a:solidFill>
          </p:spPr>
          <p:txBody>
            <a:bodyPr/>
            <a:lstStyle/>
            <a:p/>
          </p:txBody>
        </p:sp>
        <p:sp>
          <p:nvSpPr>
            <p:cNvPr id="66" name="rc66"/>
            <p:cNvSpPr/>
            <p:nvPr/>
          </p:nvSpPr>
          <p:spPr>
            <a:xfrm>
              <a:off x="7395722" y="2954904"/>
              <a:ext cx="249522" cy="57455"/>
            </a:xfrm>
            <a:prstGeom prst="rect">
              <a:avLst/>
            </a:prstGeom>
            <a:solidFill>
              <a:srgbClr val="1CABE2">
                <a:alpha val="100000"/>
              </a:srgbClr>
            </a:solidFill>
          </p:spPr>
          <p:txBody>
            <a:bodyPr/>
            <a:lstStyle/>
            <a:p/>
          </p:txBody>
        </p:sp>
        <p:sp>
          <p:nvSpPr>
            <p:cNvPr id="67" name="rc67"/>
            <p:cNvSpPr/>
            <p:nvPr/>
          </p:nvSpPr>
          <p:spPr>
            <a:xfrm>
              <a:off x="7672970" y="2976477"/>
              <a:ext cx="249522" cy="1126219"/>
            </a:xfrm>
            <a:prstGeom prst="rect">
              <a:avLst/>
            </a:prstGeom>
            <a:solidFill>
              <a:srgbClr val="80BD41">
                <a:alpha val="100000"/>
              </a:srgbClr>
            </a:solidFill>
          </p:spPr>
          <p:txBody>
            <a:bodyPr/>
            <a:lstStyle/>
            <a:p/>
          </p:txBody>
        </p:sp>
        <p:sp>
          <p:nvSpPr>
            <p:cNvPr id="68" name="rc68"/>
            <p:cNvSpPr/>
            <p:nvPr/>
          </p:nvSpPr>
          <p:spPr>
            <a:xfrm>
              <a:off x="7672970" y="2965030"/>
              <a:ext cx="249522" cy="11447"/>
            </a:xfrm>
            <a:prstGeom prst="rect">
              <a:avLst/>
            </a:prstGeom>
            <a:solidFill>
              <a:srgbClr val="1CABE2">
                <a:alpha val="100000"/>
              </a:srgbClr>
            </a:solidFill>
          </p:spPr>
          <p:txBody>
            <a:bodyPr/>
            <a:lstStyle/>
            <a:p/>
          </p:txBody>
        </p:sp>
        <p:sp>
          <p:nvSpPr>
            <p:cNvPr id="69" name="rc69"/>
            <p:cNvSpPr/>
            <p:nvPr/>
          </p:nvSpPr>
          <p:spPr>
            <a:xfrm>
              <a:off x="7950217" y="2991887"/>
              <a:ext cx="249522" cy="1110810"/>
            </a:xfrm>
            <a:prstGeom prst="rect">
              <a:avLst/>
            </a:prstGeom>
            <a:solidFill>
              <a:srgbClr val="80BD41">
                <a:alpha val="100000"/>
              </a:srgbClr>
            </a:solidFill>
          </p:spPr>
          <p:txBody>
            <a:bodyPr/>
            <a:lstStyle/>
            <a:p/>
          </p:txBody>
        </p:sp>
        <p:sp>
          <p:nvSpPr>
            <p:cNvPr id="70" name="rc70"/>
            <p:cNvSpPr/>
            <p:nvPr/>
          </p:nvSpPr>
          <p:spPr>
            <a:xfrm>
              <a:off x="7950217" y="2980660"/>
              <a:ext cx="249522" cy="11226"/>
            </a:xfrm>
            <a:prstGeom prst="rect">
              <a:avLst/>
            </a:prstGeom>
            <a:solidFill>
              <a:srgbClr val="1CABE2">
                <a:alpha val="100000"/>
              </a:srgbClr>
            </a:solidFill>
          </p:spPr>
          <p:txBody>
            <a:bodyPr/>
            <a:lstStyle/>
            <a:p/>
          </p:txBody>
        </p:sp>
        <p:sp>
          <p:nvSpPr>
            <p:cNvPr id="71" name="pl71"/>
            <p:cNvSpPr/>
            <p:nvPr/>
          </p:nvSpPr>
          <p:spPr>
            <a:xfrm>
              <a:off x="1421035" y="1236556"/>
              <a:ext cx="6653943" cy="347411"/>
            </a:xfrm>
            <a:custGeom>
              <a:avLst/>
              <a:pathLst>
                <a:path w="6653943" h="347411">
                  <a:moveTo>
                    <a:pt x="0" y="260558"/>
                  </a:moveTo>
                  <a:lnTo>
                    <a:pt x="277247" y="231607"/>
                  </a:lnTo>
                  <a:lnTo>
                    <a:pt x="554495" y="28950"/>
                  </a:lnTo>
                  <a:lnTo>
                    <a:pt x="831742" y="260558"/>
                  </a:lnTo>
                  <a:lnTo>
                    <a:pt x="1108990" y="86852"/>
                  </a:lnTo>
                  <a:lnTo>
                    <a:pt x="1386238" y="57901"/>
                  </a:lnTo>
                  <a:lnTo>
                    <a:pt x="1663485" y="289509"/>
                  </a:lnTo>
                  <a:lnTo>
                    <a:pt x="1940733" y="260558"/>
                  </a:lnTo>
                  <a:lnTo>
                    <a:pt x="2217981" y="260558"/>
                  </a:lnTo>
                  <a:lnTo>
                    <a:pt x="2495228" y="231607"/>
                  </a:lnTo>
                  <a:lnTo>
                    <a:pt x="2772476" y="86852"/>
                  </a:lnTo>
                  <a:lnTo>
                    <a:pt x="3049724" y="347411"/>
                  </a:lnTo>
                  <a:lnTo>
                    <a:pt x="3326971" y="202656"/>
                  </a:lnTo>
                  <a:lnTo>
                    <a:pt x="3604219" y="28950"/>
                  </a:lnTo>
                  <a:lnTo>
                    <a:pt x="3881467" y="231607"/>
                  </a:lnTo>
                  <a:lnTo>
                    <a:pt x="4158714" y="173705"/>
                  </a:lnTo>
                  <a:lnTo>
                    <a:pt x="4435962" y="0"/>
                  </a:lnTo>
                  <a:lnTo>
                    <a:pt x="4713210" y="0"/>
                  </a:lnTo>
                  <a:lnTo>
                    <a:pt x="4990457" y="115803"/>
                  </a:lnTo>
                  <a:lnTo>
                    <a:pt x="5267705" y="86852"/>
                  </a:lnTo>
                  <a:lnTo>
                    <a:pt x="5544953" y="0"/>
                  </a:lnTo>
                  <a:lnTo>
                    <a:pt x="5822200" y="173705"/>
                  </a:lnTo>
                  <a:lnTo>
                    <a:pt x="6099448" y="115803"/>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29607" y="2229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3" name="tx83"/>
            <p:cNvSpPr/>
            <p:nvPr/>
          </p:nvSpPr>
          <p:spPr>
            <a:xfrm>
              <a:off x="2715845" y="236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4" name="tx84"/>
            <p:cNvSpPr/>
            <p:nvPr/>
          </p:nvSpPr>
          <p:spPr>
            <a:xfrm>
              <a:off x="4102084" y="2433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5" name="tx85"/>
            <p:cNvSpPr/>
            <p:nvPr/>
          </p:nvSpPr>
          <p:spPr>
            <a:xfrm>
              <a:off x="5488322" y="2417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86" name="tx86"/>
            <p:cNvSpPr/>
            <p:nvPr/>
          </p:nvSpPr>
          <p:spPr>
            <a:xfrm>
              <a:off x="6597312" y="2581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7" name="tx87"/>
            <p:cNvSpPr/>
            <p:nvPr/>
          </p:nvSpPr>
          <p:spPr>
            <a:xfrm>
              <a:off x="6874560" y="2714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88" name="tx88"/>
            <p:cNvSpPr/>
            <p:nvPr/>
          </p:nvSpPr>
          <p:spPr>
            <a:xfrm>
              <a:off x="7190985" y="27991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7429055" y="2818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0" name="tx90"/>
            <p:cNvSpPr/>
            <p:nvPr/>
          </p:nvSpPr>
          <p:spPr>
            <a:xfrm>
              <a:off x="7706303" y="2829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1" name="tx91"/>
            <p:cNvSpPr/>
            <p:nvPr/>
          </p:nvSpPr>
          <p:spPr>
            <a:xfrm>
              <a:off x="8022728" y="28447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pl92"/>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28709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3" name="tx103"/>
            <p:cNvSpPr/>
            <p:nvPr/>
          </p:nvSpPr>
          <p:spPr>
            <a:xfrm>
              <a:off x="1355732" y="24173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04" name="tx104"/>
            <p:cNvSpPr/>
            <p:nvPr/>
          </p:nvSpPr>
          <p:spPr>
            <a:xfrm>
              <a:off x="2715845" y="3289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05" name="tx105"/>
            <p:cNvSpPr/>
            <p:nvPr/>
          </p:nvSpPr>
          <p:spPr>
            <a:xfrm>
              <a:off x="2741971" y="24881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6" name="tx106"/>
            <p:cNvSpPr/>
            <p:nvPr/>
          </p:nvSpPr>
          <p:spPr>
            <a:xfrm>
              <a:off x="4102084" y="3331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a:t>
              </a:r>
            </a:p>
          </p:txBody>
        </p:sp>
        <p:sp>
          <p:nvSpPr>
            <p:cNvPr id="107" name="tx107"/>
            <p:cNvSpPr/>
            <p:nvPr/>
          </p:nvSpPr>
          <p:spPr>
            <a:xfrm>
              <a:off x="4128209" y="25651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8" name="tx108"/>
            <p:cNvSpPr/>
            <p:nvPr/>
          </p:nvSpPr>
          <p:spPr>
            <a:xfrm>
              <a:off x="5488322" y="3347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09" name="tx109"/>
            <p:cNvSpPr/>
            <p:nvPr/>
          </p:nvSpPr>
          <p:spPr>
            <a:xfrm>
              <a:off x="5514447" y="2572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0" name="tx110"/>
            <p:cNvSpPr/>
            <p:nvPr/>
          </p:nvSpPr>
          <p:spPr>
            <a:xfrm>
              <a:off x="6597312" y="3402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1" name="tx111"/>
            <p:cNvSpPr/>
            <p:nvPr/>
          </p:nvSpPr>
          <p:spPr>
            <a:xfrm>
              <a:off x="6623438" y="2710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2" name="tx112"/>
            <p:cNvSpPr/>
            <p:nvPr/>
          </p:nvSpPr>
          <p:spPr>
            <a:xfrm>
              <a:off x="6874560" y="3447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3" name="tx113"/>
            <p:cNvSpPr/>
            <p:nvPr/>
          </p:nvSpPr>
          <p:spPr>
            <a:xfrm>
              <a:off x="6912430" y="2822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51808" y="35247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15" name="tx115"/>
            <p:cNvSpPr/>
            <p:nvPr/>
          </p:nvSpPr>
          <p:spPr>
            <a:xfrm>
              <a:off x="7177933" y="29410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6" name="tx116"/>
            <p:cNvSpPr/>
            <p:nvPr/>
          </p:nvSpPr>
          <p:spPr>
            <a:xfrm>
              <a:off x="7429055" y="352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17" name="tx117"/>
            <p:cNvSpPr/>
            <p:nvPr/>
          </p:nvSpPr>
          <p:spPr>
            <a:xfrm>
              <a:off x="7455181" y="29485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7706303" y="3504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7744173" y="29368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512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1" name="tx121"/>
            <p:cNvSpPr/>
            <p:nvPr/>
          </p:nvSpPr>
          <p:spPr>
            <a:xfrm>
              <a:off x="8021420" y="29523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498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492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50" name="pl150"/>
            <p:cNvSpPr/>
            <p:nvPr/>
          </p:nvSpPr>
          <p:spPr>
            <a:xfrm>
              <a:off x="23413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315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217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864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4766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66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312409" cy="167191"/>
            </a:xfrm>
            <a:prstGeom prst="rect">
              <a:avLst/>
            </a:prstGeom>
            <a:solidFill>
              <a:srgbClr val="80BD41">
                <a:alpha val="100000"/>
              </a:srgbClr>
            </a:solidFill>
          </p:spPr>
          <p:txBody>
            <a:bodyPr/>
            <a:lstStyle/>
            <a:p/>
          </p:txBody>
        </p:sp>
        <p:sp>
          <p:nvSpPr>
            <p:cNvPr id="161" name="rc161"/>
            <p:cNvSpPr/>
            <p:nvPr/>
          </p:nvSpPr>
          <p:spPr>
            <a:xfrm>
              <a:off x="7608683" y="5889059"/>
              <a:ext cx="263365" cy="167191"/>
            </a:xfrm>
            <a:prstGeom prst="rect">
              <a:avLst/>
            </a:prstGeom>
            <a:solidFill>
              <a:srgbClr val="1CABE2">
                <a:alpha val="100000"/>
              </a:srgbClr>
            </a:solidFill>
          </p:spPr>
          <p:txBody>
            <a:bodyPr/>
            <a:lstStyle/>
            <a:p/>
          </p:txBody>
        </p:sp>
        <p:sp>
          <p:nvSpPr>
            <p:cNvPr id="162" name="rc162"/>
            <p:cNvSpPr/>
            <p:nvPr/>
          </p:nvSpPr>
          <p:spPr>
            <a:xfrm>
              <a:off x="1296273" y="5680069"/>
              <a:ext cx="5346736" cy="167191"/>
            </a:xfrm>
            <a:prstGeom prst="rect">
              <a:avLst/>
            </a:prstGeom>
            <a:solidFill>
              <a:srgbClr val="80BD41">
                <a:alpha val="100000"/>
              </a:srgbClr>
            </a:solidFill>
          </p:spPr>
          <p:txBody>
            <a:bodyPr/>
            <a:lstStyle/>
            <a:p/>
          </p:txBody>
        </p:sp>
        <p:sp>
          <p:nvSpPr>
            <p:cNvPr id="163" name="rc163"/>
            <p:cNvSpPr/>
            <p:nvPr/>
          </p:nvSpPr>
          <p:spPr>
            <a:xfrm>
              <a:off x="6643010" y="5680069"/>
              <a:ext cx="54345" cy="167191"/>
            </a:xfrm>
            <a:prstGeom prst="rect">
              <a:avLst/>
            </a:prstGeom>
            <a:solidFill>
              <a:srgbClr val="1CABE2">
                <a:alpha val="100000"/>
              </a:srgbClr>
            </a:solidFill>
          </p:spPr>
          <p:txBody>
            <a:bodyPr/>
            <a:lstStyle/>
            <a:p/>
          </p:txBody>
        </p:sp>
        <p:sp>
          <p:nvSpPr>
            <p:cNvPr id="164" name="rc164"/>
            <p:cNvSpPr/>
            <p:nvPr/>
          </p:nvSpPr>
          <p:spPr>
            <a:xfrm>
              <a:off x="1296273" y="5471080"/>
              <a:ext cx="5273579" cy="167191"/>
            </a:xfrm>
            <a:prstGeom prst="rect">
              <a:avLst/>
            </a:prstGeom>
            <a:solidFill>
              <a:srgbClr val="80BD41">
                <a:alpha val="100000"/>
              </a:srgbClr>
            </a:solidFill>
          </p:spPr>
          <p:txBody>
            <a:bodyPr/>
            <a:lstStyle/>
            <a:p/>
          </p:txBody>
        </p:sp>
        <p:sp>
          <p:nvSpPr>
            <p:cNvPr id="165" name="rc165"/>
            <p:cNvSpPr/>
            <p:nvPr/>
          </p:nvSpPr>
          <p:spPr>
            <a:xfrm>
              <a:off x="6569853" y="5471080"/>
              <a:ext cx="53300" cy="167191"/>
            </a:xfrm>
            <a:prstGeom prst="rect">
              <a:avLst/>
            </a:prstGeom>
            <a:solidFill>
              <a:srgbClr val="1CABE2">
                <a:alpha val="100000"/>
              </a:srgbClr>
            </a:solidFill>
          </p:spPr>
          <p:txBody>
            <a:bodyPr/>
            <a:lstStyle/>
            <a:p/>
          </p:txBody>
        </p:sp>
        <p:sp>
          <p:nvSpPr>
            <p:cNvPr id="166" name="tx166"/>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67" name="tx167"/>
            <p:cNvSpPr/>
            <p:nvPr/>
          </p:nvSpPr>
          <p:spPr>
            <a:xfrm>
              <a:off x="685488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51.7</a:t>
              </a:r>
            </a:p>
          </p:txBody>
        </p:sp>
        <p:sp>
          <p:nvSpPr>
            <p:cNvPr id="168" name="tx168"/>
            <p:cNvSpPr/>
            <p:nvPr/>
          </p:nvSpPr>
          <p:spPr>
            <a:xfrm>
              <a:off x="6825188"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9" name="tx169"/>
            <p:cNvSpPr/>
            <p:nvPr/>
          </p:nvSpPr>
          <p:spPr>
            <a:xfrm>
              <a:off x="434698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70" name="tx170"/>
            <p:cNvSpPr/>
            <p:nvPr/>
          </p:nvSpPr>
          <p:spPr>
            <a:xfrm>
              <a:off x="766501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1" name="tx171"/>
            <p:cNvSpPr/>
            <p:nvPr/>
          </p:nvSpPr>
          <p:spPr>
            <a:xfrm>
              <a:off x="386414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2" name="tx172"/>
            <p:cNvSpPr/>
            <p:nvPr/>
          </p:nvSpPr>
          <p:spPr>
            <a:xfrm>
              <a:off x="660838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2756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74" name="tx174"/>
            <p:cNvSpPr/>
            <p:nvPr/>
          </p:nvSpPr>
          <p:spPr>
            <a:xfrm>
              <a:off x="653470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0878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3989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48918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higher than in 2019 (96%).
The number of children vaccinated with DTP1 decreased 16%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Costa Rica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314272"/>
                  </a:moveTo>
                  <a:lnTo>
                    <a:pt x="141553" y="228562"/>
                  </a:lnTo>
                  <a:lnTo>
                    <a:pt x="283107" y="142851"/>
                  </a:lnTo>
                  <a:lnTo>
                    <a:pt x="424661" y="314272"/>
                  </a:lnTo>
                  <a:lnTo>
                    <a:pt x="566215" y="257132"/>
                  </a:lnTo>
                  <a:lnTo>
                    <a:pt x="707769" y="228562"/>
                  </a:lnTo>
                  <a:lnTo>
                    <a:pt x="849323" y="285702"/>
                  </a:lnTo>
                  <a:lnTo>
                    <a:pt x="990877" y="285702"/>
                  </a:lnTo>
                  <a:lnTo>
                    <a:pt x="1132431" y="257132"/>
                  </a:lnTo>
                  <a:lnTo>
                    <a:pt x="1273984" y="371413"/>
                  </a:lnTo>
                  <a:lnTo>
                    <a:pt x="1415538" y="314272"/>
                  </a:lnTo>
                  <a:lnTo>
                    <a:pt x="1557092" y="399983"/>
                  </a:lnTo>
                  <a:lnTo>
                    <a:pt x="1698646" y="228562"/>
                  </a:lnTo>
                  <a:lnTo>
                    <a:pt x="1840200" y="114281"/>
                  </a:lnTo>
                  <a:lnTo>
                    <a:pt x="1981754" y="228562"/>
                  </a:lnTo>
                  <a:lnTo>
                    <a:pt x="2123308" y="199991"/>
                  </a:lnTo>
                  <a:lnTo>
                    <a:pt x="2264862" y="57140"/>
                  </a:lnTo>
                  <a:lnTo>
                    <a:pt x="2406416" y="85710"/>
                  </a:lnTo>
                  <a:lnTo>
                    <a:pt x="2547969" y="142851"/>
                  </a:lnTo>
                  <a:lnTo>
                    <a:pt x="2689523" y="114281"/>
                  </a:lnTo>
                  <a:lnTo>
                    <a:pt x="2831077" y="57140"/>
                  </a:lnTo>
                  <a:lnTo>
                    <a:pt x="2972631" y="171421"/>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314272"/>
                  </a:moveTo>
                  <a:lnTo>
                    <a:pt x="141553" y="228562"/>
                  </a:lnTo>
                  <a:lnTo>
                    <a:pt x="283107" y="142851"/>
                  </a:lnTo>
                  <a:lnTo>
                    <a:pt x="424661" y="314272"/>
                  </a:lnTo>
                  <a:lnTo>
                    <a:pt x="566215" y="257132"/>
                  </a:lnTo>
                  <a:lnTo>
                    <a:pt x="707769" y="228562"/>
                  </a:lnTo>
                  <a:lnTo>
                    <a:pt x="849323" y="285702"/>
                  </a:lnTo>
                  <a:lnTo>
                    <a:pt x="990877" y="285702"/>
                  </a:lnTo>
                  <a:lnTo>
                    <a:pt x="1132431" y="257132"/>
                  </a:lnTo>
                  <a:lnTo>
                    <a:pt x="1273984" y="371413"/>
                  </a:lnTo>
                  <a:lnTo>
                    <a:pt x="1415538" y="314272"/>
                  </a:lnTo>
                  <a:lnTo>
                    <a:pt x="1557092" y="399983"/>
                  </a:lnTo>
                  <a:lnTo>
                    <a:pt x="1698646" y="228562"/>
                  </a:lnTo>
                  <a:lnTo>
                    <a:pt x="1840200" y="114281"/>
                  </a:lnTo>
                  <a:lnTo>
                    <a:pt x="1981754" y="228562"/>
                  </a:lnTo>
                  <a:lnTo>
                    <a:pt x="2123308" y="199991"/>
                  </a:lnTo>
                  <a:lnTo>
                    <a:pt x="2264862" y="57140"/>
                  </a:lnTo>
                  <a:lnTo>
                    <a:pt x="2406416" y="85710"/>
                  </a:lnTo>
                  <a:lnTo>
                    <a:pt x="2547969" y="142851"/>
                  </a:lnTo>
                  <a:lnTo>
                    <a:pt x="2689523" y="114281"/>
                  </a:lnTo>
                  <a:lnTo>
                    <a:pt x="2831077" y="57140"/>
                  </a:lnTo>
                  <a:lnTo>
                    <a:pt x="2972631" y="171421"/>
                  </a:lnTo>
                  <a:lnTo>
                    <a:pt x="3114185" y="114281"/>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314272"/>
                  </a:moveTo>
                  <a:lnTo>
                    <a:pt x="141553" y="228562"/>
                  </a:lnTo>
                  <a:lnTo>
                    <a:pt x="283107" y="142851"/>
                  </a:lnTo>
                  <a:lnTo>
                    <a:pt x="424661" y="314272"/>
                  </a:lnTo>
                  <a:lnTo>
                    <a:pt x="566215" y="257132"/>
                  </a:lnTo>
                  <a:lnTo>
                    <a:pt x="707769" y="228562"/>
                  </a:lnTo>
                  <a:lnTo>
                    <a:pt x="849323" y="285702"/>
                  </a:lnTo>
                  <a:lnTo>
                    <a:pt x="990877" y="285702"/>
                  </a:lnTo>
                  <a:lnTo>
                    <a:pt x="1132431" y="257132"/>
                  </a:lnTo>
                  <a:lnTo>
                    <a:pt x="1273984" y="371413"/>
                  </a:lnTo>
                  <a:lnTo>
                    <a:pt x="1415538" y="314272"/>
                  </a:lnTo>
                  <a:lnTo>
                    <a:pt x="1557092" y="399983"/>
                  </a:lnTo>
                  <a:lnTo>
                    <a:pt x="1698646" y="228562"/>
                  </a:lnTo>
                  <a:lnTo>
                    <a:pt x="1840200" y="114281"/>
                  </a:lnTo>
                  <a:lnTo>
                    <a:pt x="1981754" y="228562"/>
                  </a:lnTo>
                  <a:lnTo>
                    <a:pt x="2123308" y="199991"/>
                  </a:lnTo>
                  <a:lnTo>
                    <a:pt x="2264862" y="57140"/>
                  </a:lnTo>
                  <a:lnTo>
                    <a:pt x="2406416" y="85710"/>
                  </a:lnTo>
                  <a:lnTo>
                    <a:pt x="2547969" y="142851"/>
                  </a:lnTo>
                  <a:lnTo>
                    <a:pt x="2689523" y="114281"/>
                  </a:lnTo>
                  <a:lnTo>
                    <a:pt x="2831077" y="57140"/>
                  </a:lnTo>
                  <a:lnTo>
                    <a:pt x="2972631" y="171421"/>
                  </a:lnTo>
                  <a:lnTo>
                    <a:pt x="3114185" y="114281"/>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30005"/>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438" y="471005"/>
              <a:ext cx="2702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Costa Rica,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44566"/>
              <a:ext cx="3397293" cy="1105217"/>
            </a:xfrm>
            <a:custGeom>
              <a:avLst/>
              <a:pathLst>
                <a:path w="3397293" h="1105217">
                  <a:moveTo>
                    <a:pt x="0" y="868385"/>
                  </a:moveTo>
                  <a:lnTo>
                    <a:pt x="141553" y="631552"/>
                  </a:lnTo>
                  <a:lnTo>
                    <a:pt x="283107" y="394720"/>
                  </a:lnTo>
                  <a:lnTo>
                    <a:pt x="424661" y="868385"/>
                  </a:lnTo>
                  <a:lnTo>
                    <a:pt x="566215" y="710497"/>
                  </a:lnTo>
                  <a:lnTo>
                    <a:pt x="707769" y="631552"/>
                  </a:lnTo>
                  <a:lnTo>
                    <a:pt x="849323" y="789441"/>
                  </a:lnTo>
                  <a:lnTo>
                    <a:pt x="990877" y="789441"/>
                  </a:lnTo>
                  <a:lnTo>
                    <a:pt x="1132431" y="710497"/>
                  </a:lnTo>
                  <a:lnTo>
                    <a:pt x="1273984" y="1026273"/>
                  </a:lnTo>
                  <a:lnTo>
                    <a:pt x="1415538" y="868385"/>
                  </a:lnTo>
                  <a:lnTo>
                    <a:pt x="1557092" y="1105217"/>
                  </a:lnTo>
                  <a:lnTo>
                    <a:pt x="1698646" y="631552"/>
                  </a:lnTo>
                  <a:lnTo>
                    <a:pt x="1840200" y="315776"/>
                  </a:lnTo>
                  <a:lnTo>
                    <a:pt x="1981754" y="631552"/>
                  </a:lnTo>
                  <a:lnTo>
                    <a:pt x="2123308" y="552608"/>
                  </a:lnTo>
                  <a:lnTo>
                    <a:pt x="2264862" y="157888"/>
                  </a:lnTo>
                  <a:lnTo>
                    <a:pt x="2406416" y="236832"/>
                  </a:lnTo>
                  <a:lnTo>
                    <a:pt x="2547969" y="394720"/>
                  </a:lnTo>
                  <a:lnTo>
                    <a:pt x="2689523" y="315776"/>
                  </a:lnTo>
                  <a:lnTo>
                    <a:pt x="2831077" y="157888"/>
                  </a:lnTo>
                  <a:lnTo>
                    <a:pt x="2972631" y="473664"/>
                  </a:lnTo>
                  <a:lnTo>
                    <a:pt x="3114185" y="315776"/>
                  </a:lnTo>
                  <a:lnTo>
                    <a:pt x="3255739"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44566"/>
              <a:ext cx="3397293" cy="1105217"/>
            </a:xfrm>
            <a:custGeom>
              <a:avLst/>
              <a:pathLst>
                <a:path w="3397293" h="1105217">
                  <a:moveTo>
                    <a:pt x="0" y="868385"/>
                  </a:moveTo>
                  <a:lnTo>
                    <a:pt x="141553" y="631552"/>
                  </a:lnTo>
                  <a:lnTo>
                    <a:pt x="283107" y="394720"/>
                  </a:lnTo>
                  <a:lnTo>
                    <a:pt x="424661" y="868385"/>
                  </a:lnTo>
                  <a:lnTo>
                    <a:pt x="566215" y="710497"/>
                  </a:lnTo>
                  <a:lnTo>
                    <a:pt x="707769" y="631552"/>
                  </a:lnTo>
                  <a:lnTo>
                    <a:pt x="849323" y="789441"/>
                  </a:lnTo>
                  <a:lnTo>
                    <a:pt x="990877" y="789441"/>
                  </a:lnTo>
                  <a:lnTo>
                    <a:pt x="1132431" y="710497"/>
                  </a:lnTo>
                  <a:lnTo>
                    <a:pt x="1273984" y="1026273"/>
                  </a:lnTo>
                  <a:lnTo>
                    <a:pt x="1415538" y="868385"/>
                  </a:lnTo>
                  <a:lnTo>
                    <a:pt x="1557092" y="1105217"/>
                  </a:lnTo>
                  <a:lnTo>
                    <a:pt x="1698646" y="631552"/>
                  </a:lnTo>
                  <a:lnTo>
                    <a:pt x="1840200" y="315776"/>
                  </a:lnTo>
                  <a:lnTo>
                    <a:pt x="1981754" y="631552"/>
                  </a:lnTo>
                  <a:lnTo>
                    <a:pt x="2123308" y="552608"/>
                  </a:lnTo>
                  <a:lnTo>
                    <a:pt x="2264862" y="157888"/>
                  </a:lnTo>
                  <a:lnTo>
                    <a:pt x="2406416" y="236832"/>
                  </a:lnTo>
                  <a:lnTo>
                    <a:pt x="2547969" y="394720"/>
                  </a:lnTo>
                  <a:lnTo>
                    <a:pt x="2689523" y="315776"/>
                  </a:lnTo>
                  <a:lnTo>
                    <a:pt x="2831077" y="157888"/>
                  </a:lnTo>
                  <a:lnTo>
                    <a:pt x="2972631" y="473664"/>
                  </a:lnTo>
                  <a:lnTo>
                    <a:pt x="3114185" y="315776"/>
                  </a:lnTo>
                  <a:lnTo>
                    <a:pt x="3255739"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1389416"/>
            </a:xfrm>
            <a:custGeom>
              <a:avLst/>
              <a:pathLst>
                <a:path w="0" h="1389416">
                  <a:moveTo>
                    <a:pt x="0" y="13894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1389416"/>
            </a:xfrm>
            <a:custGeom>
              <a:avLst/>
              <a:pathLst>
                <a:path w="0" h="1389416">
                  <a:moveTo>
                    <a:pt x="0" y="13894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44566"/>
              <a:ext cx="3397293" cy="1105217"/>
            </a:xfrm>
            <a:custGeom>
              <a:avLst/>
              <a:pathLst>
                <a:path w="3397293" h="1105217">
                  <a:moveTo>
                    <a:pt x="0" y="868385"/>
                  </a:moveTo>
                  <a:lnTo>
                    <a:pt x="141553" y="631552"/>
                  </a:lnTo>
                  <a:lnTo>
                    <a:pt x="283107" y="394720"/>
                  </a:lnTo>
                  <a:lnTo>
                    <a:pt x="424661" y="868385"/>
                  </a:lnTo>
                  <a:lnTo>
                    <a:pt x="566215" y="710497"/>
                  </a:lnTo>
                  <a:lnTo>
                    <a:pt x="707769" y="631552"/>
                  </a:lnTo>
                  <a:lnTo>
                    <a:pt x="849323" y="789441"/>
                  </a:lnTo>
                  <a:lnTo>
                    <a:pt x="990877" y="789441"/>
                  </a:lnTo>
                  <a:lnTo>
                    <a:pt x="1132431" y="710497"/>
                  </a:lnTo>
                  <a:lnTo>
                    <a:pt x="1273984" y="1026273"/>
                  </a:lnTo>
                  <a:lnTo>
                    <a:pt x="1415538" y="868385"/>
                  </a:lnTo>
                  <a:lnTo>
                    <a:pt x="1557092" y="1105217"/>
                  </a:lnTo>
                  <a:lnTo>
                    <a:pt x="1698646" y="631552"/>
                  </a:lnTo>
                  <a:lnTo>
                    <a:pt x="1840200" y="315776"/>
                  </a:lnTo>
                  <a:lnTo>
                    <a:pt x="1981754" y="631552"/>
                  </a:lnTo>
                  <a:lnTo>
                    <a:pt x="2123308" y="552608"/>
                  </a:lnTo>
                  <a:lnTo>
                    <a:pt x="2264862" y="157888"/>
                  </a:lnTo>
                  <a:lnTo>
                    <a:pt x="2406416" y="236832"/>
                  </a:lnTo>
                  <a:lnTo>
                    <a:pt x="2547969" y="394720"/>
                  </a:lnTo>
                  <a:lnTo>
                    <a:pt x="2689523" y="315776"/>
                  </a:lnTo>
                  <a:lnTo>
                    <a:pt x="2831077" y="157888"/>
                  </a:lnTo>
                  <a:lnTo>
                    <a:pt x="2972631" y="473664"/>
                  </a:lnTo>
                  <a:lnTo>
                    <a:pt x="3114185" y="315776"/>
                  </a:lnTo>
                  <a:lnTo>
                    <a:pt x="3255739"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5416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97238" y="1853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805008" y="185416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851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5315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185315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671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295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2355" y="4830005"/>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8" name="tx118"/>
            <p:cNvSpPr/>
            <p:nvPr/>
          </p:nvSpPr>
          <p:spPr>
            <a:xfrm>
              <a:off x="72342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9666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4808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080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353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444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717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989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1203194" cy="149993"/>
            </a:xfrm>
            <a:prstGeom prst="rect">
              <a:avLst/>
            </a:prstGeom>
            <a:solidFill>
              <a:srgbClr val="1CABE2">
                <a:alpha val="80000"/>
              </a:srgbClr>
            </a:solidFill>
          </p:spPr>
          <p:txBody>
            <a:bodyPr/>
            <a:lstStyle/>
            <a:p/>
          </p:txBody>
        </p:sp>
        <p:sp>
          <p:nvSpPr>
            <p:cNvPr id="133" name="rc133"/>
            <p:cNvSpPr/>
            <p:nvPr/>
          </p:nvSpPr>
          <p:spPr>
            <a:xfrm>
              <a:off x="1317178" y="5450161"/>
              <a:ext cx="1186903"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9484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62211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79493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Costa Rica (99%) was 14 percentage points higher than the global average (85%) and 17 percentage points higher than the average across all LACR countries (82%).
National DTP3 coverage was 4 percentage points higher than in 2019 (95%).
This equates to &lt;1,000 un- and undervaccinated children in 2024 compared to 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Costa Rica ranked number 27 out of 32 countries for lowest DTP3 coverage (based on tied ranks).
Costa Rica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2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053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7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91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15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24037"/>
              <a:ext cx="249522" cy="1482647"/>
            </a:xfrm>
            <a:prstGeom prst="rect">
              <a:avLst/>
            </a:prstGeom>
            <a:solidFill>
              <a:srgbClr val="80BD41">
                <a:alpha val="100000"/>
              </a:srgbClr>
            </a:solidFill>
          </p:spPr>
          <p:txBody>
            <a:bodyPr/>
            <a:lstStyle/>
            <a:p/>
          </p:txBody>
        </p:sp>
        <p:sp>
          <p:nvSpPr>
            <p:cNvPr id="22" name="rc22"/>
            <p:cNvSpPr/>
            <p:nvPr/>
          </p:nvSpPr>
          <p:spPr>
            <a:xfrm>
              <a:off x="1296273" y="2321838"/>
              <a:ext cx="249522" cy="202198"/>
            </a:xfrm>
            <a:prstGeom prst="rect">
              <a:avLst/>
            </a:prstGeom>
            <a:solidFill>
              <a:srgbClr val="1CABE2">
                <a:alpha val="100000"/>
              </a:srgbClr>
            </a:solidFill>
          </p:spPr>
          <p:txBody>
            <a:bodyPr/>
            <a:lstStyle/>
            <a:p/>
          </p:txBody>
        </p:sp>
        <p:sp>
          <p:nvSpPr>
            <p:cNvPr id="23" name="rc23"/>
            <p:cNvSpPr/>
            <p:nvPr/>
          </p:nvSpPr>
          <p:spPr>
            <a:xfrm>
              <a:off x="1573521" y="2509304"/>
              <a:ext cx="249522" cy="1497380"/>
            </a:xfrm>
            <a:prstGeom prst="rect">
              <a:avLst/>
            </a:prstGeom>
            <a:solidFill>
              <a:srgbClr val="80BD41">
                <a:alpha val="100000"/>
              </a:srgbClr>
            </a:solidFill>
          </p:spPr>
          <p:txBody>
            <a:bodyPr/>
            <a:lstStyle/>
            <a:p/>
          </p:txBody>
        </p:sp>
        <p:sp>
          <p:nvSpPr>
            <p:cNvPr id="24" name="rc24"/>
            <p:cNvSpPr/>
            <p:nvPr/>
          </p:nvSpPr>
          <p:spPr>
            <a:xfrm>
              <a:off x="1573521" y="2361125"/>
              <a:ext cx="249522" cy="148179"/>
            </a:xfrm>
            <a:prstGeom prst="rect">
              <a:avLst/>
            </a:prstGeom>
            <a:solidFill>
              <a:srgbClr val="1CABE2">
                <a:alpha val="100000"/>
              </a:srgbClr>
            </a:solidFill>
          </p:spPr>
          <p:txBody>
            <a:bodyPr/>
            <a:lstStyle/>
            <a:p/>
          </p:txBody>
        </p:sp>
        <p:sp>
          <p:nvSpPr>
            <p:cNvPr id="25" name="rc25"/>
            <p:cNvSpPr/>
            <p:nvPr/>
          </p:nvSpPr>
          <p:spPr>
            <a:xfrm>
              <a:off x="1850769" y="2532577"/>
              <a:ext cx="249522" cy="1474107"/>
            </a:xfrm>
            <a:prstGeom prst="rect">
              <a:avLst/>
            </a:prstGeom>
            <a:solidFill>
              <a:srgbClr val="80BD41">
                <a:alpha val="100000"/>
              </a:srgbClr>
            </a:solidFill>
          </p:spPr>
          <p:txBody>
            <a:bodyPr/>
            <a:lstStyle/>
            <a:p/>
          </p:txBody>
        </p:sp>
        <p:sp>
          <p:nvSpPr>
            <p:cNvPr id="26" name="rc26"/>
            <p:cNvSpPr/>
            <p:nvPr/>
          </p:nvSpPr>
          <p:spPr>
            <a:xfrm>
              <a:off x="1850769" y="2438417"/>
              <a:ext cx="249522" cy="94160"/>
            </a:xfrm>
            <a:prstGeom prst="rect">
              <a:avLst/>
            </a:prstGeom>
            <a:solidFill>
              <a:srgbClr val="1CABE2">
                <a:alpha val="100000"/>
              </a:srgbClr>
            </a:solidFill>
          </p:spPr>
          <p:txBody>
            <a:bodyPr/>
            <a:lstStyle/>
            <a:p/>
          </p:txBody>
        </p:sp>
        <p:sp>
          <p:nvSpPr>
            <p:cNvPr id="27" name="rc27"/>
            <p:cNvSpPr/>
            <p:nvPr/>
          </p:nvSpPr>
          <p:spPr>
            <a:xfrm>
              <a:off x="2128016" y="2652359"/>
              <a:ext cx="249522" cy="1354325"/>
            </a:xfrm>
            <a:prstGeom prst="rect">
              <a:avLst/>
            </a:prstGeom>
            <a:solidFill>
              <a:srgbClr val="80BD41">
                <a:alpha val="100000"/>
              </a:srgbClr>
            </a:solidFill>
          </p:spPr>
          <p:txBody>
            <a:bodyPr/>
            <a:lstStyle/>
            <a:p/>
          </p:txBody>
        </p:sp>
        <p:sp>
          <p:nvSpPr>
            <p:cNvPr id="28" name="rc28"/>
            <p:cNvSpPr/>
            <p:nvPr/>
          </p:nvSpPr>
          <p:spPr>
            <a:xfrm>
              <a:off x="2128016" y="2467669"/>
              <a:ext cx="249522" cy="184690"/>
            </a:xfrm>
            <a:prstGeom prst="rect">
              <a:avLst/>
            </a:prstGeom>
            <a:solidFill>
              <a:srgbClr val="1CABE2">
                <a:alpha val="100000"/>
              </a:srgbClr>
            </a:solidFill>
          </p:spPr>
          <p:txBody>
            <a:bodyPr/>
            <a:lstStyle/>
            <a:p/>
          </p:txBody>
        </p:sp>
        <p:sp>
          <p:nvSpPr>
            <p:cNvPr id="29" name="rc29"/>
            <p:cNvSpPr/>
            <p:nvPr/>
          </p:nvSpPr>
          <p:spPr>
            <a:xfrm>
              <a:off x="2405264" y="2635705"/>
              <a:ext cx="249522" cy="1370979"/>
            </a:xfrm>
            <a:prstGeom prst="rect">
              <a:avLst/>
            </a:prstGeom>
            <a:solidFill>
              <a:srgbClr val="80BD41">
                <a:alpha val="100000"/>
              </a:srgbClr>
            </a:solidFill>
          </p:spPr>
          <p:txBody>
            <a:bodyPr/>
            <a:lstStyle/>
            <a:p/>
          </p:txBody>
        </p:sp>
        <p:sp>
          <p:nvSpPr>
            <p:cNvPr id="30" name="rc30"/>
            <p:cNvSpPr/>
            <p:nvPr/>
          </p:nvSpPr>
          <p:spPr>
            <a:xfrm>
              <a:off x="2405264" y="2483256"/>
              <a:ext cx="249522" cy="152449"/>
            </a:xfrm>
            <a:prstGeom prst="rect">
              <a:avLst/>
            </a:prstGeom>
            <a:solidFill>
              <a:srgbClr val="1CABE2">
                <a:alpha val="100000"/>
              </a:srgbClr>
            </a:solidFill>
          </p:spPr>
          <p:txBody>
            <a:bodyPr/>
            <a:lstStyle/>
            <a:p/>
          </p:txBody>
        </p:sp>
        <p:sp>
          <p:nvSpPr>
            <p:cNvPr id="31" name="rc31"/>
            <p:cNvSpPr/>
            <p:nvPr/>
          </p:nvSpPr>
          <p:spPr>
            <a:xfrm>
              <a:off x="2682512" y="2590440"/>
              <a:ext cx="249522" cy="1416244"/>
            </a:xfrm>
            <a:prstGeom prst="rect">
              <a:avLst/>
            </a:prstGeom>
            <a:solidFill>
              <a:srgbClr val="80BD41">
                <a:alpha val="100000"/>
              </a:srgbClr>
            </a:solidFill>
          </p:spPr>
          <p:txBody>
            <a:bodyPr/>
            <a:lstStyle/>
            <a:p/>
          </p:txBody>
        </p:sp>
        <p:sp>
          <p:nvSpPr>
            <p:cNvPr id="32" name="rc32"/>
            <p:cNvSpPr/>
            <p:nvPr/>
          </p:nvSpPr>
          <p:spPr>
            <a:xfrm>
              <a:off x="2682512" y="2450374"/>
              <a:ext cx="249522" cy="140065"/>
            </a:xfrm>
            <a:prstGeom prst="rect">
              <a:avLst/>
            </a:prstGeom>
            <a:solidFill>
              <a:srgbClr val="1CABE2">
                <a:alpha val="100000"/>
              </a:srgbClr>
            </a:solidFill>
          </p:spPr>
          <p:txBody>
            <a:bodyPr/>
            <a:lstStyle/>
            <a:p/>
          </p:txBody>
        </p:sp>
        <p:sp>
          <p:nvSpPr>
            <p:cNvPr id="33" name="rc33"/>
            <p:cNvSpPr/>
            <p:nvPr/>
          </p:nvSpPr>
          <p:spPr>
            <a:xfrm>
              <a:off x="2959759" y="2668800"/>
              <a:ext cx="249522" cy="1337884"/>
            </a:xfrm>
            <a:prstGeom prst="rect">
              <a:avLst/>
            </a:prstGeom>
            <a:solidFill>
              <a:srgbClr val="80BD41">
                <a:alpha val="100000"/>
              </a:srgbClr>
            </a:solidFill>
          </p:spPr>
          <p:txBody>
            <a:bodyPr/>
            <a:lstStyle/>
            <a:p/>
          </p:txBody>
        </p:sp>
        <p:sp>
          <p:nvSpPr>
            <p:cNvPr id="34" name="rc34"/>
            <p:cNvSpPr/>
            <p:nvPr/>
          </p:nvSpPr>
          <p:spPr>
            <a:xfrm>
              <a:off x="2959759" y="2503539"/>
              <a:ext cx="249522" cy="165260"/>
            </a:xfrm>
            <a:prstGeom prst="rect">
              <a:avLst/>
            </a:prstGeom>
            <a:solidFill>
              <a:srgbClr val="1CABE2">
                <a:alpha val="100000"/>
              </a:srgbClr>
            </a:solidFill>
          </p:spPr>
          <p:txBody>
            <a:bodyPr/>
            <a:lstStyle/>
            <a:p/>
          </p:txBody>
        </p:sp>
        <p:sp>
          <p:nvSpPr>
            <p:cNvPr id="35" name="rc35"/>
            <p:cNvSpPr/>
            <p:nvPr/>
          </p:nvSpPr>
          <p:spPr>
            <a:xfrm>
              <a:off x="3237007" y="2635919"/>
              <a:ext cx="249522" cy="1370766"/>
            </a:xfrm>
            <a:prstGeom prst="rect">
              <a:avLst/>
            </a:prstGeom>
            <a:solidFill>
              <a:srgbClr val="80BD41">
                <a:alpha val="100000"/>
              </a:srgbClr>
            </a:solidFill>
          </p:spPr>
          <p:txBody>
            <a:bodyPr/>
            <a:lstStyle/>
            <a:p/>
          </p:txBody>
        </p:sp>
        <p:sp>
          <p:nvSpPr>
            <p:cNvPr id="36" name="rc36"/>
            <p:cNvSpPr/>
            <p:nvPr/>
          </p:nvSpPr>
          <p:spPr>
            <a:xfrm>
              <a:off x="3237007" y="2466601"/>
              <a:ext cx="249522" cy="169317"/>
            </a:xfrm>
            <a:prstGeom prst="rect">
              <a:avLst/>
            </a:prstGeom>
            <a:solidFill>
              <a:srgbClr val="1CABE2">
                <a:alpha val="100000"/>
              </a:srgbClr>
            </a:solidFill>
          </p:spPr>
          <p:txBody>
            <a:bodyPr/>
            <a:lstStyle/>
            <a:p/>
          </p:txBody>
        </p:sp>
        <p:sp>
          <p:nvSpPr>
            <p:cNvPr id="37" name="rc37"/>
            <p:cNvSpPr/>
            <p:nvPr/>
          </p:nvSpPr>
          <p:spPr>
            <a:xfrm>
              <a:off x="3514255" y="2584248"/>
              <a:ext cx="249522" cy="1422436"/>
            </a:xfrm>
            <a:prstGeom prst="rect">
              <a:avLst/>
            </a:prstGeom>
            <a:solidFill>
              <a:srgbClr val="80BD41">
                <a:alpha val="100000"/>
              </a:srgbClr>
            </a:solidFill>
          </p:spPr>
          <p:txBody>
            <a:bodyPr/>
            <a:lstStyle/>
            <a:p/>
          </p:txBody>
        </p:sp>
        <p:sp>
          <p:nvSpPr>
            <p:cNvPr id="38" name="rc38"/>
            <p:cNvSpPr/>
            <p:nvPr/>
          </p:nvSpPr>
          <p:spPr>
            <a:xfrm>
              <a:off x="3514255" y="2426247"/>
              <a:ext cx="249522" cy="158001"/>
            </a:xfrm>
            <a:prstGeom prst="rect">
              <a:avLst/>
            </a:prstGeom>
            <a:solidFill>
              <a:srgbClr val="1CABE2">
                <a:alpha val="100000"/>
              </a:srgbClr>
            </a:solidFill>
          </p:spPr>
          <p:txBody>
            <a:bodyPr/>
            <a:lstStyle/>
            <a:p/>
          </p:txBody>
        </p:sp>
        <p:sp>
          <p:nvSpPr>
            <p:cNvPr id="39" name="rc39"/>
            <p:cNvSpPr/>
            <p:nvPr/>
          </p:nvSpPr>
          <p:spPr>
            <a:xfrm>
              <a:off x="3791502" y="2652146"/>
              <a:ext cx="249522" cy="1354538"/>
            </a:xfrm>
            <a:prstGeom prst="rect">
              <a:avLst/>
            </a:prstGeom>
            <a:solidFill>
              <a:srgbClr val="80BD41">
                <a:alpha val="100000"/>
              </a:srgbClr>
            </a:solidFill>
          </p:spPr>
          <p:txBody>
            <a:bodyPr/>
            <a:lstStyle/>
            <a:p/>
          </p:txBody>
        </p:sp>
        <p:sp>
          <p:nvSpPr>
            <p:cNvPr id="40" name="rc40"/>
            <p:cNvSpPr/>
            <p:nvPr/>
          </p:nvSpPr>
          <p:spPr>
            <a:xfrm>
              <a:off x="3791502" y="2431585"/>
              <a:ext cx="249522" cy="220560"/>
            </a:xfrm>
            <a:prstGeom prst="rect">
              <a:avLst/>
            </a:prstGeom>
            <a:solidFill>
              <a:srgbClr val="1CABE2">
                <a:alpha val="100000"/>
              </a:srgbClr>
            </a:solidFill>
          </p:spPr>
          <p:txBody>
            <a:bodyPr/>
            <a:lstStyle/>
            <a:p/>
          </p:txBody>
        </p:sp>
        <p:sp>
          <p:nvSpPr>
            <p:cNvPr id="41" name="rc41"/>
            <p:cNvSpPr/>
            <p:nvPr/>
          </p:nvSpPr>
          <p:spPr>
            <a:xfrm>
              <a:off x="4068750" y="2698052"/>
              <a:ext cx="249522" cy="1308633"/>
            </a:xfrm>
            <a:prstGeom prst="rect">
              <a:avLst/>
            </a:prstGeom>
            <a:solidFill>
              <a:srgbClr val="80BD41">
                <a:alpha val="100000"/>
              </a:srgbClr>
            </a:solidFill>
          </p:spPr>
          <p:txBody>
            <a:bodyPr/>
            <a:lstStyle/>
            <a:p/>
          </p:txBody>
        </p:sp>
        <p:sp>
          <p:nvSpPr>
            <p:cNvPr id="42" name="rc42"/>
            <p:cNvSpPr/>
            <p:nvPr/>
          </p:nvSpPr>
          <p:spPr>
            <a:xfrm>
              <a:off x="4068750" y="2519553"/>
              <a:ext cx="249522" cy="178498"/>
            </a:xfrm>
            <a:prstGeom prst="rect">
              <a:avLst/>
            </a:prstGeom>
            <a:solidFill>
              <a:srgbClr val="1CABE2">
                <a:alpha val="100000"/>
              </a:srgbClr>
            </a:solidFill>
          </p:spPr>
          <p:txBody>
            <a:bodyPr/>
            <a:lstStyle/>
            <a:p/>
          </p:txBody>
        </p:sp>
        <p:sp>
          <p:nvSpPr>
            <p:cNvPr id="43" name="rc43"/>
            <p:cNvSpPr/>
            <p:nvPr/>
          </p:nvSpPr>
          <p:spPr>
            <a:xfrm>
              <a:off x="4345998" y="2698265"/>
              <a:ext cx="249522" cy="1308419"/>
            </a:xfrm>
            <a:prstGeom prst="rect">
              <a:avLst/>
            </a:prstGeom>
            <a:solidFill>
              <a:srgbClr val="80BD41">
                <a:alpha val="100000"/>
              </a:srgbClr>
            </a:solidFill>
          </p:spPr>
          <p:txBody>
            <a:bodyPr/>
            <a:lstStyle/>
            <a:p/>
          </p:txBody>
        </p:sp>
        <p:sp>
          <p:nvSpPr>
            <p:cNvPr id="44" name="rc44"/>
            <p:cNvSpPr/>
            <p:nvPr/>
          </p:nvSpPr>
          <p:spPr>
            <a:xfrm>
              <a:off x="4345998" y="2467455"/>
              <a:ext cx="249522" cy="230809"/>
            </a:xfrm>
            <a:prstGeom prst="rect">
              <a:avLst/>
            </a:prstGeom>
            <a:solidFill>
              <a:srgbClr val="1CABE2">
                <a:alpha val="100000"/>
              </a:srgbClr>
            </a:solidFill>
          </p:spPr>
          <p:txBody>
            <a:bodyPr/>
            <a:lstStyle/>
            <a:p/>
          </p:txBody>
        </p:sp>
        <p:sp>
          <p:nvSpPr>
            <p:cNvPr id="45" name="rc45"/>
            <p:cNvSpPr/>
            <p:nvPr/>
          </p:nvSpPr>
          <p:spPr>
            <a:xfrm>
              <a:off x="4623245" y="2615848"/>
              <a:ext cx="249522" cy="1390836"/>
            </a:xfrm>
            <a:prstGeom prst="rect">
              <a:avLst/>
            </a:prstGeom>
            <a:solidFill>
              <a:srgbClr val="80BD41">
                <a:alpha val="100000"/>
              </a:srgbClr>
            </a:solidFill>
          </p:spPr>
          <p:txBody>
            <a:bodyPr/>
            <a:lstStyle/>
            <a:p/>
          </p:txBody>
        </p:sp>
        <p:sp>
          <p:nvSpPr>
            <p:cNvPr id="46" name="rc46"/>
            <p:cNvSpPr/>
            <p:nvPr/>
          </p:nvSpPr>
          <p:spPr>
            <a:xfrm>
              <a:off x="4623245" y="2478345"/>
              <a:ext cx="249522" cy="137503"/>
            </a:xfrm>
            <a:prstGeom prst="rect">
              <a:avLst/>
            </a:prstGeom>
            <a:solidFill>
              <a:srgbClr val="1CABE2">
                <a:alpha val="100000"/>
              </a:srgbClr>
            </a:solidFill>
          </p:spPr>
          <p:txBody>
            <a:bodyPr/>
            <a:lstStyle/>
            <a:p/>
          </p:txBody>
        </p:sp>
        <p:sp>
          <p:nvSpPr>
            <p:cNvPr id="47" name="rc47"/>
            <p:cNvSpPr/>
            <p:nvPr/>
          </p:nvSpPr>
          <p:spPr>
            <a:xfrm>
              <a:off x="4900493" y="2603891"/>
              <a:ext cx="249522" cy="1402793"/>
            </a:xfrm>
            <a:prstGeom prst="rect">
              <a:avLst/>
            </a:prstGeom>
            <a:solidFill>
              <a:srgbClr val="80BD41">
                <a:alpha val="100000"/>
              </a:srgbClr>
            </a:solidFill>
          </p:spPr>
          <p:txBody>
            <a:bodyPr/>
            <a:lstStyle/>
            <a:p/>
          </p:txBody>
        </p:sp>
        <p:sp>
          <p:nvSpPr>
            <p:cNvPr id="48" name="rc48"/>
            <p:cNvSpPr/>
            <p:nvPr/>
          </p:nvSpPr>
          <p:spPr>
            <a:xfrm>
              <a:off x="4900493" y="2530015"/>
              <a:ext cx="249522" cy="73876"/>
            </a:xfrm>
            <a:prstGeom prst="rect">
              <a:avLst/>
            </a:prstGeom>
            <a:solidFill>
              <a:srgbClr val="1CABE2">
                <a:alpha val="100000"/>
              </a:srgbClr>
            </a:solidFill>
          </p:spPr>
          <p:txBody>
            <a:bodyPr/>
            <a:lstStyle/>
            <a:p/>
          </p:txBody>
        </p:sp>
        <p:sp>
          <p:nvSpPr>
            <p:cNvPr id="49" name="rc49"/>
            <p:cNvSpPr/>
            <p:nvPr/>
          </p:nvSpPr>
          <p:spPr>
            <a:xfrm>
              <a:off x="5177741" y="2640830"/>
              <a:ext cx="249522" cy="1365855"/>
            </a:xfrm>
            <a:prstGeom prst="rect">
              <a:avLst/>
            </a:prstGeom>
            <a:solidFill>
              <a:srgbClr val="80BD41">
                <a:alpha val="100000"/>
              </a:srgbClr>
            </a:solidFill>
          </p:spPr>
          <p:txBody>
            <a:bodyPr/>
            <a:lstStyle/>
            <a:p/>
          </p:txBody>
        </p:sp>
        <p:sp>
          <p:nvSpPr>
            <p:cNvPr id="50" name="rc50"/>
            <p:cNvSpPr/>
            <p:nvPr/>
          </p:nvSpPr>
          <p:spPr>
            <a:xfrm>
              <a:off x="5177741" y="2505675"/>
              <a:ext cx="249522" cy="135154"/>
            </a:xfrm>
            <a:prstGeom prst="rect">
              <a:avLst/>
            </a:prstGeom>
            <a:solidFill>
              <a:srgbClr val="1CABE2">
                <a:alpha val="100000"/>
              </a:srgbClr>
            </a:solidFill>
          </p:spPr>
          <p:txBody>
            <a:bodyPr/>
            <a:lstStyle/>
            <a:p/>
          </p:txBody>
        </p:sp>
        <p:sp>
          <p:nvSpPr>
            <p:cNvPr id="51" name="rc51"/>
            <p:cNvSpPr/>
            <p:nvPr/>
          </p:nvSpPr>
          <p:spPr>
            <a:xfrm>
              <a:off x="5454988" y="2624389"/>
              <a:ext cx="249522" cy="1382295"/>
            </a:xfrm>
            <a:prstGeom prst="rect">
              <a:avLst/>
            </a:prstGeom>
            <a:solidFill>
              <a:srgbClr val="80BD41">
                <a:alpha val="100000"/>
              </a:srgbClr>
            </a:solidFill>
          </p:spPr>
          <p:txBody>
            <a:bodyPr/>
            <a:lstStyle/>
            <a:p/>
          </p:txBody>
        </p:sp>
        <p:sp>
          <p:nvSpPr>
            <p:cNvPr id="52" name="rc52"/>
            <p:cNvSpPr/>
            <p:nvPr/>
          </p:nvSpPr>
          <p:spPr>
            <a:xfrm>
              <a:off x="5454988" y="2504180"/>
              <a:ext cx="249522" cy="120208"/>
            </a:xfrm>
            <a:prstGeom prst="rect">
              <a:avLst/>
            </a:prstGeom>
            <a:solidFill>
              <a:srgbClr val="1CABE2">
                <a:alpha val="100000"/>
              </a:srgbClr>
            </a:solidFill>
          </p:spPr>
          <p:txBody>
            <a:bodyPr/>
            <a:lstStyle/>
            <a:p/>
          </p:txBody>
        </p:sp>
        <p:sp>
          <p:nvSpPr>
            <p:cNvPr id="53" name="rc53"/>
            <p:cNvSpPr/>
            <p:nvPr/>
          </p:nvSpPr>
          <p:spPr>
            <a:xfrm>
              <a:off x="5732236" y="2586383"/>
              <a:ext cx="249522" cy="1420301"/>
            </a:xfrm>
            <a:prstGeom prst="rect">
              <a:avLst/>
            </a:prstGeom>
            <a:solidFill>
              <a:srgbClr val="80BD41">
                <a:alpha val="100000"/>
              </a:srgbClr>
            </a:solidFill>
          </p:spPr>
          <p:txBody>
            <a:bodyPr/>
            <a:lstStyle/>
            <a:p/>
          </p:txBody>
        </p:sp>
        <p:sp>
          <p:nvSpPr>
            <p:cNvPr id="54" name="rc54"/>
            <p:cNvSpPr/>
            <p:nvPr/>
          </p:nvSpPr>
          <p:spPr>
            <a:xfrm>
              <a:off x="5732236" y="2542399"/>
              <a:ext cx="249522" cy="43984"/>
            </a:xfrm>
            <a:prstGeom prst="rect">
              <a:avLst/>
            </a:prstGeom>
            <a:solidFill>
              <a:srgbClr val="1CABE2">
                <a:alpha val="100000"/>
              </a:srgbClr>
            </a:solidFill>
          </p:spPr>
          <p:txBody>
            <a:bodyPr/>
            <a:lstStyle/>
            <a:p/>
          </p:txBody>
        </p:sp>
        <p:sp>
          <p:nvSpPr>
            <p:cNvPr id="55" name="rc55"/>
            <p:cNvSpPr/>
            <p:nvPr/>
          </p:nvSpPr>
          <p:spPr>
            <a:xfrm>
              <a:off x="6009484" y="2624602"/>
              <a:ext cx="249522" cy="1382082"/>
            </a:xfrm>
            <a:prstGeom prst="rect">
              <a:avLst/>
            </a:prstGeom>
            <a:solidFill>
              <a:srgbClr val="80BD41">
                <a:alpha val="100000"/>
              </a:srgbClr>
            </a:solidFill>
          </p:spPr>
          <p:txBody>
            <a:bodyPr/>
            <a:lstStyle/>
            <a:p/>
          </p:txBody>
        </p:sp>
        <p:sp>
          <p:nvSpPr>
            <p:cNvPr id="56" name="rc56"/>
            <p:cNvSpPr/>
            <p:nvPr/>
          </p:nvSpPr>
          <p:spPr>
            <a:xfrm>
              <a:off x="6009484" y="2566953"/>
              <a:ext cx="249522" cy="57649"/>
            </a:xfrm>
            <a:prstGeom prst="rect">
              <a:avLst/>
            </a:prstGeom>
            <a:solidFill>
              <a:srgbClr val="1CABE2">
                <a:alpha val="100000"/>
              </a:srgbClr>
            </a:solidFill>
          </p:spPr>
          <p:txBody>
            <a:bodyPr/>
            <a:lstStyle/>
            <a:p/>
          </p:txBody>
        </p:sp>
        <p:sp>
          <p:nvSpPr>
            <p:cNvPr id="57" name="rc57"/>
            <p:cNvSpPr/>
            <p:nvPr/>
          </p:nvSpPr>
          <p:spPr>
            <a:xfrm>
              <a:off x="6286731" y="2659619"/>
              <a:ext cx="249522" cy="1347065"/>
            </a:xfrm>
            <a:prstGeom prst="rect">
              <a:avLst/>
            </a:prstGeom>
            <a:solidFill>
              <a:srgbClr val="80BD41">
                <a:alpha val="100000"/>
              </a:srgbClr>
            </a:solidFill>
          </p:spPr>
          <p:txBody>
            <a:bodyPr/>
            <a:lstStyle/>
            <a:p/>
          </p:txBody>
        </p:sp>
        <p:sp>
          <p:nvSpPr>
            <p:cNvPr id="58" name="rc58"/>
            <p:cNvSpPr/>
            <p:nvPr/>
          </p:nvSpPr>
          <p:spPr>
            <a:xfrm>
              <a:off x="6286731" y="2573572"/>
              <a:ext cx="249522" cy="86046"/>
            </a:xfrm>
            <a:prstGeom prst="rect">
              <a:avLst/>
            </a:prstGeom>
            <a:solidFill>
              <a:srgbClr val="1CABE2">
                <a:alpha val="100000"/>
              </a:srgbClr>
            </a:solidFill>
          </p:spPr>
          <p:txBody>
            <a:bodyPr/>
            <a:lstStyle/>
            <a:p/>
          </p:txBody>
        </p:sp>
        <p:sp>
          <p:nvSpPr>
            <p:cNvPr id="59" name="rc59"/>
            <p:cNvSpPr/>
            <p:nvPr/>
          </p:nvSpPr>
          <p:spPr>
            <a:xfrm>
              <a:off x="6563979" y="2730506"/>
              <a:ext cx="249522" cy="1276178"/>
            </a:xfrm>
            <a:prstGeom prst="rect">
              <a:avLst/>
            </a:prstGeom>
            <a:solidFill>
              <a:srgbClr val="80BD41">
                <a:alpha val="100000"/>
              </a:srgbClr>
            </a:solidFill>
          </p:spPr>
          <p:txBody>
            <a:bodyPr/>
            <a:lstStyle/>
            <a:p/>
          </p:txBody>
        </p:sp>
        <p:sp>
          <p:nvSpPr>
            <p:cNvPr id="60" name="rc60"/>
            <p:cNvSpPr/>
            <p:nvPr/>
          </p:nvSpPr>
          <p:spPr>
            <a:xfrm>
              <a:off x="6563979" y="2663249"/>
              <a:ext cx="249522" cy="67257"/>
            </a:xfrm>
            <a:prstGeom prst="rect">
              <a:avLst/>
            </a:prstGeom>
            <a:solidFill>
              <a:srgbClr val="1CABE2">
                <a:alpha val="100000"/>
              </a:srgbClr>
            </a:solidFill>
          </p:spPr>
          <p:txBody>
            <a:bodyPr/>
            <a:lstStyle/>
            <a:p/>
          </p:txBody>
        </p:sp>
        <p:sp>
          <p:nvSpPr>
            <p:cNvPr id="61" name="rc61"/>
            <p:cNvSpPr/>
            <p:nvPr/>
          </p:nvSpPr>
          <p:spPr>
            <a:xfrm>
              <a:off x="6841227" y="2828723"/>
              <a:ext cx="249522" cy="1177962"/>
            </a:xfrm>
            <a:prstGeom prst="rect">
              <a:avLst/>
            </a:prstGeom>
            <a:solidFill>
              <a:srgbClr val="80BD41">
                <a:alpha val="100000"/>
              </a:srgbClr>
            </a:solidFill>
          </p:spPr>
          <p:txBody>
            <a:bodyPr/>
            <a:lstStyle/>
            <a:p/>
          </p:txBody>
        </p:sp>
        <p:sp>
          <p:nvSpPr>
            <p:cNvPr id="62" name="rc62"/>
            <p:cNvSpPr/>
            <p:nvPr/>
          </p:nvSpPr>
          <p:spPr>
            <a:xfrm>
              <a:off x="6841227" y="2792212"/>
              <a:ext cx="249522" cy="36511"/>
            </a:xfrm>
            <a:prstGeom prst="rect">
              <a:avLst/>
            </a:prstGeom>
            <a:solidFill>
              <a:srgbClr val="1CABE2">
                <a:alpha val="100000"/>
              </a:srgbClr>
            </a:solidFill>
          </p:spPr>
          <p:txBody>
            <a:bodyPr/>
            <a:lstStyle/>
            <a:p/>
          </p:txBody>
        </p:sp>
        <p:sp>
          <p:nvSpPr>
            <p:cNvPr id="63" name="rc63"/>
            <p:cNvSpPr/>
            <p:nvPr/>
          </p:nvSpPr>
          <p:spPr>
            <a:xfrm>
              <a:off x="7118474" y="2953629"/>
              <a:ext cx="249522" cy="1053055"/>
            </a:xfrm>
            <a:prstGeom prst="rect">
              <a:avLst/>
            </a:prstGeom>
            <a:solidFill>
              <a:srgbClr val="80BD41">
                <a:alpha val="100000"/>
              </a:srgbClr>
            </a:solidFill>
          </p:spPr>
          <p:txBody>
            <a:bodyPr/>
            <a:lstStyle/>
            <a:p/>
          </p:txBody>
        </p:sp>
        <p:sp>
          <p:nvSpPr>
            <p:cNvPr id="64" name="rc64"/>
            <p:cNvSpPr/>
            <p:nvPr/>
          </p:nvSpPr>
          <p:spPr>
            <a:xfrm>
              <a:off x="7118474" y="2874415"/>
              <a:ext cx="249522" cy="79214"/>
            </a:xfrm>
            <a:prstGeom prst="rect">
              <a:avLst/>
            </a:prstGeom>
            <a:solidFill>
              <a:srgbClr val="1CABE2">
                <a:alpha val="100000"/>
              </a:srgbClr>
            </a:solidFill>
          </p:spPr>
          <p:txBody>
            <a:bodyPr/>
            <a:lstStyle/>
            <a:p/>
          </p:txBody>
        </p:sp>
        <p:sp>
          <p:nvSpPr>
            <p:cNvPr id="65" name="rc65"/>
            <p:cNvSpPr/>
            <p:nvPr/>
          </p:nvSpPr>
          <p:spPr>
            <a:xfrm>
              <a:off x="7395722" y="2949145"/>
              <a:ext cx="249522" cy="1057539"/>
            </a:xfrm>
            <a:prstGeom prst="rect">
              <a:avLst/>
            </a:prstGeom>
            <a:solidFill>
              <a:srgbClr val="80BD41">
                <a:alpha val="100000"/>
              </a:srgbClr>
            </a:solidFill>
          </p:spPr>
          <p:txBody>
            <a:bodyPr/>
            <a:lstStyle/>
            <a:p/>
          </p:txBody>
        </p:sp>
        <p:sp>
          <p:nvSpPr>
            <p:cNvPr id="66" name="rc66"/>
            <p:cNvSpPr/>
            <p:nvPr/>
          </p:nvSpPr>
          <p:spPr>
            <a:xfrm>
              <a:off x="7395722" y="2893418"/>
              <a:ext cx="249522" cy="55727"/>
            </a:xfrm>
            <a:prstGeom prst="rect">
              <a:avLst/>
            </a:prstGeom>
            <a:solidFill>
              <a:srgbClr val="1CABE2">
                <a:alpha val="100000"/>
              </a:srgbClr>
            </a:solidFill>
          </p:spPr>
          <p:txBody>
            <a:bodyPr/>
            <a:lstStyle/>
            <a:p/>
          </p:txBody>
        </p:sp>
        <p:sp>
          <p:nvSpPr>
            <p:cNvPr id="67" name="rc67"/>
            <p:cNvSpPr/>
            <p:nvPr/>
          </p:nvSpPr>
          <p:spPr>
            <a:xfrm>
              <a:off x="7672970" y="2914342"/>
              <a:ext cx="249522" cy="1092342"/>
            </a:xfrm>
            <a:prstGeom prst="rect">
              <a:avLst/>
            </a:prstGeom>
            <a:solidFill>
              <a:srgbClr val="80BD41">
                <a:alpha val="100000"/>
              </a:srgbClr>
            </a:solidFill>
          </p:spPr>
          <p:txBody>
            <a:bodyPr/>
            <a:lstStyle/>
            <a:p/>
          </p:txBody>
        </p:sp>
        <p:sp>
          <p:nvSpPr>
            <p:cNvPr id="68" name="rc68"/>
            <p:cNvSpPr/>
            <p:nvPr/>
          </p:nvSpPr>
          <p:spPr>
            <a:xfrm>
              <a:off x="7672970" y="2903239"/>
              <a:ext cx="249522" cy="11102"/>
            </a:xfrm>
            <a:prstGeom prst="rect">
              <a:avLst/>
            </a:prstGeom>
            <a:solidFill>
              <a:srgbClr val="1CABE2">
                <a:alpha val="100000"/>
              </a:srgbClr>
            </a:solidFill>
          </p:spPr>
          <p:txBody>
            <a:bodyPr/>
            <a:lstStyle/>
            <a:p/>
          </p:txBody>
        </p:sp>
        <p:sp>
          <p:nvSpPr>
            <p:cNvPr id="69" name="rc69"/>
            <p:cNvSpPr/>
            <p:nvPr/>
          </p:nvSpPr>
          <p:spPr>
            <a:xfrm>
              <a:off x="7950217" y="2929288"/>
              <a:ext cx="249522" cy="1077396"/>
            </a:xfrm>
            <a:prstGeom prst="rect">
              <a:avLst/>
            </a:prstGeom>
            <a:solidFill>
              <a:srgbClr val="80BD41">
                <a:alpha val="100000"/>
              </a:srgbClr>
            </a:solidFill>
          </p:spPr>
          <p:txBody>
            <a:bodyPr/>
            <a:lstStyle/>
            <a:p/>
          </p:txBody>
        </p:sp>
        <p:sp>
          <p:nvSpPr>
            <p:cNvPr id="70" name="rc70"/>
            <p:cNvSpPr/>
            <p:nvPr/>
          </p:nvSpPr>
          <p:spPr>
            <a:xfrm>
              <a:off x="7950217" y="2918399"/>
              <a:ext cx="249522" cy="10889"/>
            </a:xfrm>
            <a:prstGeom prst="rect">
              <a:avLst/>
            </a:prstGeom>
            <a:solidFill>
              <a:srgbClr val="1CABE2">
                <a:alpha val="100000"/>
              </a:srgbClr>
            </a:solidFill>
          </p:spPr>
          <p:txBody>
            <a:bodyPr/>
            <a:lstStyle/>
            <a:p/>
          </p:txBody>
        </p:sp>
        <p:sp>
          <p:nvSpPr>
            <p:cNvPr id="71" name="pl71"/>
            <p:cNvSpPr/>
            <p:nvPr/>
          </p:nvSpPr>
          <p:spPr>
            <a:xfrm>
              <a:off x="1421035" y="1226758"/>
              <a:ext cx="6653943" cy="393120"/>
            </a:xfrm>
            <a:custGeom>
              <a:avLst/>
              <a:pathLst>
                <a:path w="6653943" h="393120">
                  <a:moveTo>
                    <a:pt x="0" y="308880"/>
                  </a:moveTo>
                  <a:lnTo>
                    <a:pt x="277247" y="224640"/>
                  </a:lnTo>
                  <a:lnTo>
                    <a:pt x="554495" y="140400"/>
                  </a:lnTo>
                  <a:lnTo>
                    <a:pt x="831742" y="308880"/>
                  </a:lnTo>
                  <a:lnTo>
                    <a:pt x="1108990" y="252720"/>
                  </a:lnTo>
                  <a:lnTo>
                    <a:pt x="1386238" y="224640"/>
                  </a:lnTo>
                  <a:lnTo>
                    <a:pt x="1663485" y="280800"/>
                  </a:lnTo>
                  <a:lnTo>
                    <a:pt x="1940733" y="280800"/>
                  </a:lnTo>
                  <a:lnTo>
                    <a:pt x="2217981" y="252720"/>
                  </a:lnTo>
                  <a:lnTo>
                    <a:pt x="2495228" y="365040"/>
                  </a:lnTo>
                  <a:lnTo>
                    <a:pt x="2772476" y="308880"/>
                  </a:lnTo>
                  <a:lnTo>
                    <a:pt x="3049724" y="393120"/>
                  </a:lnTo>
                  <a:lnTo>
                    <a:pt x="3326971" y="224640"/>
                  </a:lnTo>
                  <a:lnTo>
                    <a:pt x="3604219" y="112320"/>
                  </a:lnTo>
                  <a:lnTo>
                    <a:pt x="3881467" y="224640"/>
                  </a:lnTo>
                  <a:lnTo>
                    <a:pt x="4158714" y="196560"/>
                  </a:lnTo>
                  <a:lnTo>
                    <a:pt x="4435962" y="56160"/>
                  </a:lnTo>
                  <a:lnTo>
                    <a:pt x="4713210" y="84240"/>
                  </a:lnTo>
                  <a:lnTo>
                    <a:pt x="4990457" y="140400"/>
                  </a:lnTo>
                  <a:lnTo>
                    <a:pt x="5267705" y="112320"/>
                  </a:lnTo>
                  <a:lnTo>
                    <a:pt x="5544953" y="56160"/>
                  </a:lnTo>
                  <a:lnTo>
                    <a:pt x="5822200" y="168480"/>
                  </a:lnTo>
                  <a:lnTo>
                    <a:pt x="6099448" y="11232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29607" y="2185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3" name="tx83"/>
            <p:cNvSpPr/>
            <p:nvPr/>
          </p:nvSpPr>
          <p:spPr>
            <a:xfrm>
              <a:off x="2715845" y="2314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4" name="tx84"/>
            <p:cNvSpPr/>
            <p:nvPr/>
          </p:nvSpPr>
          <p:spPr>
            <a:xfrm>
              <a:off x="4102084" y="23836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5" name="tx85"/>
            <p:cNvSpPr/>
            <p:nvPr/>
          </p:nvSpPr>
          <p:spPr>
            <a:xfrm>
              <a:off x="5488322" y="2368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86" name="tx86"/>
            <p:cNvSpPr/>
            <p:nvPr/>
          </p:nvSpPr>
          <p:spPr>
            <a:xfrm>
              <a:off x="6597312" y="2527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7" name="tx87"/>
            <p:cNvSpPr/>
            <p:nvPr/>
          </p:nvSpPr>
          <p:spPr>
            <a:xfrm>
              <a:off x="6874560" y="2656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88" name="tx88"/>
            <p:cNvSpPr/>
            <p:nvPr/>
          </p:nvSpPr>
          <p:spPr>
            <a:xfrm>
              <a:off x="7190985" y="273822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7429055" y="2757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0" name="tx90"/>
            <p:cNvSpPr/>
            <p:nvPr/>
          </p:nvSpPr>
          <p:spPr>
            <a:xfrm>
              <a:off x="7706303" y="2767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1" name="tx91"/>
            <p:cNvSpPr/>
            <p:nvPr/>
          </p:nvSpPr>
          <p:spPr>
            <a:xfrm>
              <a:off x="8022728" y="278247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pl92"/>
            <p:cNvSpPr/>
            <p:nvPr/>
          </p:nvSpPr>
          <p:spPr>
            <a:xfrm>
              <a:off x="1421035"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30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69.4</a:t>
              </a:r>
            </a:p>
          </p:txBody>
        </p:sp>
        <p:sp>
          <p:nvSpPr>
            <p:cNvPr id="103" name="tx103"/>
            <p:cNvSpPr/>
            <p:nvPr/>
          </p:nvSpPr>
          <p:spPr>
            <a:xfrm>
              <a:off x="1355732" y="23878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04" name="tx104"/>
            <p:cNvSpPr/>
            <p:nvPr/>
          </p:nvSpPr>
          <p:spPr>
            <a:xfrm>
              <a:off x="2715845" y="3263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5" name="tx105"/>
            <p:cNvSpPr/>
            <p:nvPr/>
          </p:nvSpPr>
          <p:spPr>
            <a:xfrm>
              <a:off x="2741971" y="24853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06" name="tx106"/>
            <p:cNvSpPr/>
            <p:nvPr/>
          </p:nvSpPr>
          <p:spPr>
            <a:xfrm>
              <a:off x="4102084" y="33172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07" name="tx107"/>
            <p:cNvSpPr/>
            <p:nvPr/>
          </p:nvSpPr>
          <p:spPr>
            <a:xfrm>
              <a:off x="4128209" y="2573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08" name="tx108"/>
            <p:cNvSpPr/>
            <p:nvPr/>
          </p:nvSpPr>
          <p:spPr>
            <a:xfrm>
              <a:off x="5488322" y="3280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09" name="tx109"/>
            <p:cNvSpPr/>
            <p:nvPr/>
          </p:nvSpPr>
          <p:spPr>
            <a:xfrm>
              <a:off x="5514447" y="25292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0" name="tx110"/>
            <p:cNvSpPr/>
            <p:nvPr/>
          </p:nvSpPr>
          <p:spPr>
            <a:xfrm>
              <a:off x="6597312" y="3333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1" name="tx111"/>
            <p:cNvSpPr/>
            <p:nvPr/>
          </p:nvSpPr>
          <p:spPr>
            <a:xfrm>
              <a:off x="6623438" y="26617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6874560" y="338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13" name="tx113"/>
            <p:cNvSpPr/>
            <p:nvPr/>
          </p:nvSpPr>
          <p:spPr>
            <a:xfrm>
              <a:off x="6900686" y="2776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7151808" y="34450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15" name="tx115"/>
            <p:cNvSpPr/>
            <p:nvPr/>
          </p:nvSpPr>
          <p:spPr>
            <a:xfrm>
              <a:off x="7177933" y="28789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6" name="tx116"/>
            <p:cNvSpPr/>
            <p:nvPr/>
          </p:nvSpPr>
          <p:spPr>
            <a:xfrm>
              <a:off x="7429055" y="3442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17" name="tx117"/>
            <p:cNvSpPr/>
            <p:nvPr/>
          </p:nvSpPr>
          <p:spPr>
            <a:xfrm>
              <a:off x="7455181" y="28862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7706303" y="3425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7744173" y="28748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432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1" name="tx121"/>
            <p:cNvSpPr/>
            <p:nvPr/>
          </p:nvSpPr>
          <p:spPr>
            <a:xfrm>
              <a:off x="8021420" y="28899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86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94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50" name="pl150"/>
            <p:cNvSpPr/>
            <p:nvPr/>
          </p:nvSpPr>
          <p:spPr>
            <a:xfrm>
              <a:off x="23413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315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217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864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4766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668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246568" cy="162162"/>
            </a:xfrm>
            <a:prstGeom prst="rect">
              <a:avLst/>
            </a:prstGeom>
            <a:solidFill>
              <a:srgbClr val="80BD41">
                <a:alpha val="100000"/>
              </a:srgbClr>
            </a:solidFill>
          </p:spPr>
          <p:txBody>
            <a:bodyPr/>
            <a:lstStyle/>
            <a:p/>
          </p:txBody>
        </p:sp>
        <p:sp>
          <p:nvSpPr>
            <p:cNvPr id="161" name="rc161"/>
            <p:cNvSpPr/>
            <p:nvPr/>
          </p:nvSpPr>
          <p:spPr>
            <a:xfrm>
              <a:off x="7542842" y="5774644"/>
              <a:ext cx="329206" cy="162162"/>
            </a:xfrm>
            <a:prstGeom prst="rect">
              <a:avLst/>
            </a:prstGeom>
            <a:solidFill>
              <a:srgbClr val="1CABE2">
                <a:alpha val="100000"/>
              </a:srgbClr>
            </a:solidFill>
          </p:spPr>
          <p:txBody>
            <a:bodyPr/>
            <a:lstStyle/>
            <a:p/>
          </p:txBody>
        </p:sp>
        <p:sp>
          <p:nvSpPr>
            <p:cNvPr id="162" name="rc162"/>
            <p:cNvSpPr/>
            <p:nvPr/>
          </p:nvSpPr>
          <p:spPr>
            <a:xfrm>
              <a:off x="1296273" y="5571941"/>
              <a:ext cx="5346736" cy="162162"/>
            </a:xfrm>
            <a:prstGeom prst="rect">
              <a:avLst/>
            </a:prstGeom>
            <a:solidFill>
              <a:srgbClr val="80BD41">
                <a:alpha val="100000"/>
              </a:srgbClr>
            </a:solidFill>
          </p:spPr>
          <p:txBody>
            <a:bodyPr/>
            <a:lstStyle/>
            <a:p/>
          </p:txBody>
        </p:sp>
        <p:sp>
          <p:nvSpPr>
            <p:cNvPr id="163" name="rc163"/>
            <p:cNvSpPr/>
            <p:nvPr/>
          </p:nvSpPr>
          <p:spPr>
            <a:xfrm>
              <a:off x="6643010" y="5571941"/>
              <a:ext cx="54345" cy="162162"/>
            </a:xfrm>
            <a:prstGeom prst="rect">
              <a:avLst/>
            </a:prstGeom>
            <a:solidFill>
              <a:srgbClr val="1CABE2">
                <a:alpha val="100000"/>
              </a:srgbClr>
            </a:solidFill>
          </p:spPr>
          <p:txBody>
            <a:bodyPr/>
            <a:lstStyle/>
            <a:p/>
          </p:txBody>
        </p:sp>
        <p:sp>
          <p:nvSpPr>
            <p:cNvPr id="164" name="rc164"/>
            <p:cNvSpPr/>
            <p:nvPr/>
          </p:nvSpPr>
          <p:spPr>
            <a:xfrm>
              <a:off x="1296273" y="5369238"/>
              <a:ext cx="5273579" cy="162162"/>
            </a:xfrm>
            <a:prstGeom prst="rect">
              <a:avLst/>
            </a:prstGeom>
            <a:solidFill>
              <a:srgbClr val="80BD41">
                <a:alpha val="100000"/>
              </a:srgbClr>
            </a:solidFill>
          </p:spPr>
          <p:txBody>
            <a:bodyPr/>
            <a:lstStyle/>
            <a:p/>
          </p:txBody>
        </p:sp>
        <p:sp>
          <p:nvSpPr>
            <p:cNvPr id="165" name="rc165"/>
            <p:cNvSpPr/>
            <p:nvPr/>
          </p:nvSpPr>
          <p:spPr>
            <a:xfrm>
              <a:off x="6569853" y="5369238"/>
              <a:ext cx="53300" cy="162162"/>
            </a:xfrm>
            <a:prstGeom prst="rect">
              <a:avLst/>
            </a:prstGeom>
            <a:solidFill>
              <a:srgbClr val="1CABE2">
                <a:alpha val="100000"/>
              </a:srgbClr>
            </a:solidFill>
          </p:spPr>
          <p:txBody>
            <a:bodyPr/>
            <a:lstStyle/>
            <a:p/>
          </p:txBody>
        </p:sp>
        <p:sp>
          <p:nvSpPr>
            <p:cNvPr id="166" name="tx166"/>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67" name="tx167"/>
            <p:cNvSpPr/>
            <p:nvPr/>
          </p:nvSpPr>
          <p:spPr>
            <a:xfrm>
              <a:off x="685488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51.7</a:t>
              </a:r>
            </a:p>
          </p:txBody>
        </p:sp>
        <p:sp>
          <p:nvSpPr>
            <p:cNvPr id="168" name="tx168"/>
            <p:cNvSpPr/>
            <p:nvPr/>
          </p:nvSpPr>
          <p:spPr>
            <a:xfrm>
              <a:off x="6825188"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9" name="tx169"/>
            <p:cNvSpPr/>
            <p:nvPr/>
          </p:nvSpPr>
          <p:spPr>
            <a:xfrm>
              <a:off x="431406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0" name="tx170"/>
            <p:cNvSpPr/>
            <p:nvPr/>
          </p:nvSpPr>
          <p:spPr>
            <a:xfrm>
              <a:off x="7632096"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1" name="tx171"/>
            <p:cNvSpPr/>
            <p:nvPr/>
          </p:nvSpPr>
          <p:spPr>
            <a:xfrm>
              <a:off x="386414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2" name="tx172"/>
            <p:cNvSpPr/>
            <p:nvPr/>
          </p:nvSpPr>
          <p:spPr>
            <a:xfrm>
              <a:off x="6608384"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2756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74" name="tx174"/>
            <p:cNvSpPr/>
            <p:nvPr/>
          </p:nvSpPr>
          <p:spPr>
            <a:xfrm>
              <a:off x="6534705"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0878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39898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48918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(95%).
The number of children vaccinated with DTP3 decreased 16%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67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69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7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73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6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70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07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70712"/>
              <a:ext cx="249522" cy="1135972"/>
            </a:xfrm>
            <a:prstGeom prst="rect">
              <a:avLst/>
            </a:prstGeom>
            <a:solidFill>
              <a:srgbClr val="E2231A">
                <a:alpha val="100000"/>
              </a:srgbClr>
            </a:solidFill>
          </p:spPr>
          <p:txBody>
            <a:bodyPr/>
            <a:lstStyle/>
            <a:p/>
          </p:txBody>
        </p:sp>
        <p:sp>
          <p:nvSpPr>
            <p:cNvPr id="24" name="rc24"/>
            <p:cNvSpPr/>
            <p:nvPr/>
          </p:nvSpPr>
          <p:spPr>
            <a:xfrm>
              <a:off x="1573521" y="2897186"/>
              <a:ext cx="249522" cy="1109499"/>
            </a:xfrm>
            <a:prstGeom prst="rect">
              <a:avLst/>
            </a:prstGeom>
            <a:solidFill>
              <a:srgbClr val="E2231A">
                <a:alpha val="100000"/>
              </a:srgbClr>
            </a:solidFill>
          </p:spPr>
          <p:txBody>
            <a:bodyPr/>
            <a:lstStyle/>
            <a:p/>
          </p:txBody>
        </p:sp>
        <p:sp>
          <p:nvSpPr>
            <p:cNvPr id="25" name="rc25"/>
            <p:cNvSpPr/>
            <p:nvPr/>
          </p:nvSpPr>
          <p:spPr>
            <a:xfrm>
              <a:off x="1850769" y="3654208"/>
              <a:ext cx="249522" cy="352477"/>
            </a:xfrm>
            <a:prstGeom prst="rect">
              <a:avLst/>
            </a:prstGeom>
            <a:solidFill>
              <a:srgbClr val="E2231A">
                <a:alpha val="100000"/>
              </a:srgbClr>
            </a:solidFill>
          </p:spPr>
          <p:txBody>
            <a:bodyPr/>
            <a:lstStyle/>
            <a:p/>
          </p:txBody>
        </p:sp>
        <p:sp>
          <p:nvSpPr>
            <p:cNvPr id="26" name="rc26"/>
            <p:cNvSpPr/>
            <p:nvPr/>
          </p:nvSpPr>
          <p:spPr>
            <a:xfrm>
              <a:off x="2128016" y="3372514"/>
              <a:ext cx="249522" cy="634170"/>
            </a:xfrm>
            <a:prstGeom prst="rect">
              <a:avLst/>
            </a:prstGeom>
            <a:solidFill>
              <a:srgbClr val="E2231A">
                <a:alpha val="100000"/>
              </a:srgbClr>
            </a:solidFill>
          </p:spPr>
          <p:txBody>
            <a:bodyPr/>
            <a:lstStyle/>
            <a:p/>
          </p:txBody>
        </p:sp>
        <p:sp>
          <p:nvSpPr>
            <p:cNvPr id="27" name="rc27"/>
            <p:cNvSpPr/>
            <p:nvPr/>
          </p:nvSpPr>
          <p:spPr>
            <a:xfrm>
              <a:off x="2405264" y="3321886"/>
              <a:ext cx="249522" cy="684799"/>
            </a:xfrm>
            <a:prstGeom prst="rect">
              <a:avLst/>
            </a:prstGeom>
            <a:solidFill>
              <a:srgbClr val="E2231A">
                <a:alpha val="100000"/>
              </a:srgbClr>
            </a:solidFill>
          </p:spPr>
          <p:txBody>
            <a:bodyPr/>
            <a:lstStyle/>
            <a:p/>
          </p:txBody>
        </p:sp>
        <p:sp>
          <p:nvSpPr>
            <p:cNvPr id="28" name="rc28"/>
            <p:cNvSpPr/>
            <p:nvPr/>
          </p:nvSpPr>
          <p:spPr>
            <a:xfrm>
              <a:off x="2682512" y="3365396"/>
              <a:ext cx="249522" cy="641289"/>
            </a:xfrm>
            <a:prstGeom prst="rect">
              <a:avLst/>
            </a:prstGeom>
            <a:solidFill>
              <a:srgbClr val="E2231A">
                <a:alpha val="100000"/>
              </a:srgbClr>
            </a:solidFill>
          </p:spPr>
          <p:txBody>
            <a:bodyPr/>
            <a:lstStyle/>
            <a:p/>
          </p:txBody>
        </p:sp>
        <p:sp>
          <p:nvSpPr>
            <p:cNvPr id="29" name="rc29"/>
            <p:cNvSpPr/>
            <p:nvPr/>
          </p:nvSpPr>
          <p:spPr>
            <a:xfrm>
              <a:off x="2959759" y="3443617"/>
              <a:ext cx="249522" cy="563067"/>
            </a:xfrm>
            <a:prstGeom prst="rect">
              <a:avLst/>
            </a:prstGeom>
            <a:solidFill>
              <a:srgbClr val="E2231A">
                <a:alpha val="100000"/>
              </a:srgbClr>
            </a:solidFill>
          </p:spPr>
          <p:txBody>
            <a:bodyPr/>
            <a:lstStyle/>
            <a:p/>
          </p:txBody>
        </p:sp>
        <p:sp>
          <p:nvSpPr>
            <p:cNvPr id="30" name="rc30"/>
            <p:cNvSpPr/>
            <p:nvPr/>
          </p:nvSpPr>
          <p:spPr>
            <a:xfrm>
              <a:off x="3237007" y="3429780"/>
              <a:ext cx="249522" cy="576904"/>
            </a:xfrm>
            <a:prstGeom prst="rect">
              <a:avLst/>
            </a:prstGeom>
            <a:solidFill>
              <a:srgbClr val="E2231A">
                <a:alpha val="100000"/>
              </a:srgbClr>
            </a:solidFill>
          </p:spPr>
          <p:txBody>
            <a:bodyPr/>
            <a:lstStyle/>
            <a:p/>
          </p:txBody>
        </p:sp>
        <p:sp>
          <p:nvSpPr>
            <p:cNvPr id="31" name="rc31"/>
            <p:cNvSpPr/>
            <p:nvPr/>
          </p:nvSpPr>
          <p:spPr>
            <a:xfrm>
              <a:off x="3514255" y="3355478"/>
              <a:ext cx="249522" cy="651206"/>
            </a:xfrm>
            <a:prstGeom prst="rect">
              <a:avLst/>
            </a:prstGeom>
            <a:solidFill>
              <a:srgbClr val="E2231A">
                <a:alpha val="100000"/>
              </a:srgbClr>
            </a:solidFill>
          </p:spPr>
          <p:txBody>
            <a:bodyPr/>
            <a:lstStyle/>
            <a:p/>
          </p:txBody>
        </p:sp>
        <p:sp>
          <p:nvSpPr>
            <p:cNvPr id="32" name="rc32"/>
            <p:cNvSpPr/>
            <p:nvPr/>
          </p:nvSpPr>
          <p:spPr>
            <a:xfrm>
              <a:off x="3791502" y="2885668"/>
              <a:ext cx="249522" cy="1121016"/>
            </a:xfrm>
            <a:prstGeom prst="rect">
              <a:avLst/>
            </a:prstGeom>
            <a:solidFill>
              <a:srgbClr val="E2231A">
                <a:alpha val="100000"/>
              </a:srgbClr>
            </a:solidFill>
          </p:spPr>
          <p:txBody>
            <a:bodyPr/>
            <a:lstStyle/>
            <a:p/>
          </p:txBody>
        </p:sp>
        <p:sp>
          <p:nvSpPr>
            <p:cNvPr id="33" name="rc33"/>
            <p:cNvSpPr/>
            <p:nvPr/>
          </p:nvSpPr>
          <p:spPr>
            <a:xfrm>
              <a:off x="4068750" y="3059707"/>
              <a:ext cx="249522" cy="946977"/>
            </a:xfrm>
            <a:prstGeom prst="rect">
              <a:avLst/>
            </a:prstGeom>
            <a:solidFill>
              <a:srgbClr val="E2231A">
                <a:alpha val="100000"/>
              </a:srgbClr>
            </a:solidFill>
          </p:spPr>
          <p:txBody>
            <a:bodyPr/>
            <a:lstStyle/>
            <a:p/>
          </p:txBody>
        </p:sp>
        <p:sp>
          <p:nvSpPr>
            <p:cNvPr id="34" name="rc34"/>
            <p:cNvSpPr/>
            <p:nvPr/>
          </p:nvSpPr>
          <p:spPr>
            <a:xfrm>
              <a:off x="4345998" y="3026355"/>
              <a:ext cx="249522" cy="980329"/>
            </a:xfrm>
            <a:prstGeom prst="rect">
              <a:avLst/>
            </a:prstGeom>
            <a:solidFill>
              <a:srgbClr val="E2231A">
                <a:alpha val="100000"/>
              </a:srgbClr>
            </a:solidFill>
          </p:spPr>
          <p:txBody>
            <a:bodyPr/>
            <a:lstStyle/>
            <a:p/>
          </p:txBody>
        </p:sp>
        <p:sp>
          <p:nvSpPr>
            <p:cNvPr id="35" name="rc35"/>
            <p:cNvSpPr/>
            <p:nvPr/>
          </p:nvSpPr>
          <p:spPr>
            <a:xfrm>
              <a:off x="4623245" y="3434179"/>
              <a:ext cx="249522" cy="572505"/>
            </a:xfrm>
            <a:prstGeom prst="rect">
              <a:avLst/>
            </a:prstGeom>
            <a:solidFill>
              <a:srgbClr val="E2231A">
                <a:alpha val="100000"/>
              </a:srgbClr>
            </a:solidFill>
          </p:spPr>
          <p:txBody>
            <a:bodyPr/>
            <a:lstStyle/>
            <a:p/>
          </p:txBody>
        </p:sp>
        <p:sp>
          <p:nvSpPr>
            <p:cNvPr id="36" name="rc36"/>
            <p:cNvSpPr/>
            <p:nvPr/>
          </p:nvSpPr>
          <p:spPr>
            <a:xfrm>
              <a:off x="4900493" y="3508882"/>
              <a:ext cx="249522" cy="497802"/>
            </a:xfrm>
            <a:prstGeom prst="rect">
              <a:avLst/>
            </a:prstGeom>
            <a:solidFill>
              <a:srgbClr val="E2231A">
                <a:alpha val="100000"/>
              </a:srgbClr>
            </a:solidFill>
          </p:spPr>
          <p:txBody>
            <a:bodyPr/>
            <a:lstStyle/>
            <a:p/>
          </p:txBody>
        </p:sp>
        <p:sp>
          <p:nvSpPr>
            <p:cNvPr id="37" name="rc37"/>
            <p:cNvSpPr/>
            <p:nvPr/>
          </p:nvSpPr>
          <p:spPr>
            <a:xfrm>
              <a:off x="5177741" y="3725551"/>
              <a:ext cx="249522" cy="281133"/>
            </a:xfrm>
            <a:prstGeom prst="rect">
              <a:avLst/>
            </a:prstGeom>
            <a:solidFill>
              <a:srgbClr val="E2231A">
                <a:alpha val="100000"/>
              </a:srgbClr>
            </a:solidFill>
          </p:spPr>
          <p:txBody>
            <a:bodyPr/>
            <a:lstStyle/>
            <a:p/>
          </p:txBody>
        </p:sp>
        <p:sp>
          <p:nvSpPr>
            <p:cNvPr id="38" name="rc38"/>
            <p:cNvSpPr/>
            <p:nvPr/>
          </p:nvSpPr>
          <p:spPr>
            <a:xfrm>
              <a:off x="5454988" y="3612697"/>
              <a:ext cx="249522" cy="393987"/>
            </a:xfrm>
            <a:prstGeom prst="rect">
              <a:avLst/>
            </a:prstGeom>
            <a:solidFill>
              <a:srgbClr val="E2231A">
                <a:alpha val="100000"/>
              </a:srgbClr>
            </a:solidFill>
          </p:spPr>
          <p:txBody>
            <a:bodyPr/>
            <a:lstStyle/>
            <a:p/>
          </p:txBody>
        </p:sp>
        <p:sp>
          <p:nvSpPr>
            <p:cNvPr id="39" name="rc39"/>
            <p:cNvSpPr/>
            <p:nvPr/>
          </p:nvSpPr>
          <p:spPr>
            <a:xfrm>
              <a:off x="5732236" y="3622695"/>
              <a:ext cx="249522" cy="383989"/>
            </a:xfrm>
            <a:prstGeom prst="rect">
              <a:avLst/>
            </a:prstGeom>
            <a:solidFill>
              <a:srgbClr val="E2231A">
                <a:alpha val="100000"/>
              </a:srgbClr>
            </a:solidFill>
          </p:spPr>
          <p:txBody>
            <a:bodyPr/>
            <a:lstStyle/>
            <a:p/>
          </p:txBody>
        </p:sp>
        <p:sp>
          <p:nvSpPr>
            <p:cNvPr id="40" name="rc40"/>
            <p:cNvSpPr/>
            <p:nvPr/>
          </p:nvSpPr>
          <p:spPr>
            <a:xfrm>
              <a:off x="6009484" y="3790976"/>
              <a:ext cx="249522" cy="215709"/>
            </a:xfrm>
            <a:prstGeom prst="rect">
              <a:avLst/>
            </a:prstGeom>
            <a:solidFill>
              <a:srgbClr val="E2231A">
                <a:alpha val="100000"/>
              </a:srgbClr>
            </a:solidFill>
          </p:spPr>
          <p:txBody>
            <a:bodyPr/>
            <a:lstStyle/>
            <a:p/>
          </p:txBody>
        </p:sp>
        <p:sp>
          <p:nvSpPr>
            <p:cNvPr id="41" name="rc41"/>
            <p:cNvSpPr/>
            <p:nvPr/>
          </p:nvSpPr>
          <p:spPr>
            <a:xfrm>
              <a:off x="6286731" y="3684601"/>
              <a:ext cx="249522" cy="322084"/>
            </a:xfrm>
            <a:prstGeom prst="rect">
              <a:avLst/>
            </a:prstGeom>
            <a:solidFill>
              <a:srgbClr val="E2231A">
                <a:alpha val="100000"/>
              </a:srgbClr>
            </a:solidFill>
          </p:spPr>
          <p:txBody>
            <a:bodyPr/>
            <a:lstStyle/>
            <a:p/>
          </p:txBody>
        </p:sp>
        <p:sp>
          <p:nvSpPr>
            <p:cNvPr id="42" name="rc42"/>
            <p:cNvSpPr/>
            <p:nvPr/>
          </p:nvSpPr>
          <p:spPr>
            <a:xfrm>
              <a:off x="6563979" y="3755064"/>
              <a:ext cx="249522" cy="251620"/>
            </a:xfrm>
            <a:prstGeom prst="rect">
              <a:avLst/>
            </a:prstGeom>
            <a:solidFill>
              <a:srgbClr val="E2231A">
                <a:alpha val="100000"/>
              </a:srgbClr>
            </a:solidFill>
          </p:spPr>
          <p:txBody>
            <a:bodyPr/>
            <a:lstStyle/>
            <a:p/>
          </p:txBody>
        </p:sp>
        <p:sp>
          <p:nvSpPr>
            <p:cNvPr id="43" name="rc43"/>
            <p:cNvSpPr/>
            <p:nvPr/>
          </p:nvSpPr>
          <p:spPr>
            <a:xfrm>
              <a:off x="6841227" y="3779218"/>
              <a:ext cx="249522" cy="227466"/>
            </a:xfrm>
            <a:prstGeom prst="rect">
              <a:avLst/>
            </a:prstGeom>
            <a:solidFill>
              <a:srgbClr val="E2231A">
                <a:alpha val="100000"/>
              </a:srgbClr>
            </a:solidFill>
          </p:spPr>
          <p:txBody>
            <a:bodyPr/>
            <a:lstStyle/>
            <a:p/>
          </p:txBody>
        </p:sp>
        <p:sp>
          <p:nvSpPr>
            <p:cNvPr id="44" name="rc44"/>
            <p:cNvSpPr/>
            <p:nvPr/>
          </p:nvSpPr>
          <p:spPr>
            <a:xfrm>
              <a:off x="7118474" y="3540075"/>
              <a:ext cx="249522" cy="466610"/>
            </a:xfrm>
            <a:prstGeom prst="rect">
              <a:avLst/>
            </a:prstGeom>
            <a:solidFill>
              <a:srgbClr val="E2231A">
                <a:alpha val="100000"/>
              </a:srgbClr>
            </a:solidFill>
          </p:spPr>
          <p:txBody>
            <a:bodyPr/>
            <a:lstStyle/>
            <a:p/>
          </p:txBody>
        </p:sp>
        <p:sp>
          <p:nvSpPr>
            <p:cNvPr id="45" name="rc45"/>
            <p:cNvSpPr/>
            <p:nvPr/>
          </p:nvSpPr>
          <p:spPr>
            <a:xfrm>
              <a:off x="7395722" y="3589663"/>
              <a:ext cx="249522" cy="417021"/>
            </a:xfrm>
            <a:prstGeom prst="rect">
              <a:avLst/>
            </a:prstGeom>
            <a:solidFill>
              <a:srgbClr val="E2231A">
                <a:alpha val="100000"/>
              </a:srgbClr>
            </a:solidFill>
          </p:spPr>
          <p:txBody>
            <a:bodyPr/>
            <a:lstStyle/>
            <a:p/>
          </p:txBody>
        </p:sp>
        <p:sp>
          <p:nvSpPr>
            <p:cNvPr id="46" name="rc46"/>
            <p:cNvSpPr/>
            <p:nvPr/>
          </p:nvSpPr>
          <p:spPr>
            <a:xfrm>
              <a:off x="7672970" y="3717393"/>
              <a:ext cx="249522" cy="289291"/>
            </a:xfrm>
            <a:prstGeom prst="rect">
              <a:avLst/>
            </a:prstGeom>
            <a:solidFill>
              <a:srgbClr val="E2231A">
                <a:alpha val="100000"/>
              </a:srgbClr>
            </a:solidFill>
          </p:spPr>
          <p:txBody>
            <a:bodyPr/>
            <a:lstStyle/>
            <a:p/>
          </p:txBody>
        </p:sp>
        <p:sp>
          <p:nvSpPr>
            <p:cNvPr id="47" name="rc47"/>
            <p:cNvSpPr/>
            <p:nvPr/>
          </p:nvSpPr>
          <p:spPr>
            <a:xfrm>
              <a:off x="7950217" y="3721312"/>
              <a:ext cx="249522" cy="285372"/>
            </a:xfrm>
            <a:prstGeom prst="rect">
              <a:avLst/>
            </a:prstGeom>
            <a:solidFill>
              <a:srgbClr val="E2231A">
                <a:alpha val="100000"/>
              </a:srgbClr>
            </a:solidFill>
          </p:spPr>
          <p:txBody>
            <a:bodyPr/>
            <a:lstStyle/>
            <a:p/>
          </p:txBody>
        </p:sp>
        <p:sp>
          <p:nvSpPr>
            <p:cNvPr id="48" name="rc48"/>
            <p:cNvSpPr/>
            <p:nvPr/>
          </p:nvSpPr>
          <p:spPr>
            <a:xfrm>
              <a:off x="3514255" y="3317967"/>
              <a:ext cx="249522" cy="37511"/>
            </a:xfrm>
            <a:prstGeom prst="rect">
              <a:avLst/>
            </a:prstGeom>
            <a:solidFill>
              <a:srgbClr val="B3B3B3">
                <a:alpha val="100000"/>
              </a:srgbClr>
            </a:solidFill>
          </p:spPr>
          <p:txBody>
            <a:bodyPr/>
            <a:lstStyle/>
            <a:p/>
          </p:txBody>
        </p:sp>
        <p:sp>
          <p:nvSpPr>
            <p:cNvPr id="49" name="rc49"/>
            <p:cNvSpPr/>
            <p:nvPr/>
          </p:nvSpPr>
          <p:spPr>
            <a:xfrm>
              <a:off x="4068750" y="2799289"/>
              <a:ext cx="249522" cy="260418"/>
            </a:xfrm>
            <a:prstGeom prst="rect">
              <a:avLst/>
            </a:prstGeom>
            <a:solidFill>
              <a:srgbClr val="B3B3B3">
                <a:alpha val="100000"/>
              </a:srgbClr>
            </a:solidFill>
          </p:spPr>
          <p:txBody>
            <a:bodyPr/>
            <a:lstStyle/>
            <a:p/>
          </p:txBody>
        </p:sp>
        <p:sp>
          <p:nvSpPr>
            <p:cNvPr id="50" name="rc50"/>
            <p:cNvSpPr/>
            <p:nvPr/>
          </p:nvSpPr>
          <p:spPr>
            <a:xfrm>
              <a:off x="4345998" y="2856715"/>
              <a:ext cx="249522" cy="169640"/>
            </a:xfrm>
            <a:prstGeom prst="rect">
              <a:avLst/>
            </a:prstGeom>
            <a:solidFill>
              <a:srgbClr val="B3B3B3">
                <a:alpha val="100000"/>
              </a:srgbClr>
            </a:solidFill>
          </p:spPr>
          <p:txBody>
            <a:bodyPr/>
            <a:lstStyle/>
            <a:p/>
          </p:txBody>
        </p:sp>
        <p:sp>
          <p:nvSpPr>
            <p:cNvPr id="51" name="rc51"/>
            <p:cNvSpPr/>
            <p:nvPr/>
          </p:nvSpPr>
          <p:spPr>
            <a:xfrm>
              <a:off x="5177741" y="3421942"/>
              <a:ext cx="249522" cy="303608"/>
            </a:xfrm>
            <a:prstGeom prst="rect">
              <a:avLst/>
            </a:prstGeom>
            <a:solidFill>
              <a:srgbClr val="B3B3B3">
                <a:alpha val="100000"/>
              </a:srgbClr>
            </a:solidFill>
          </p:spPr>
          <p:txBody>
            <a:bodyPr/>
            <a:lstStyle/>
            <a:p/>
          </p:txBody>
        </p:sp>
        <p:sp>
          <p:nvSpPr>
            <p:cNvPr id="52" name="rc52"/>
            <p:cNvSpPr/>
            <p:nvPr/>
          </p:nvSpPr>
          <p:spPr>
            <a:xfrm>
              <a:off x="5454988" y="3415704"/>
              <a:ext cx="249522" cy="196993"/>
            </a:xfrm>
            <a:prstGeom prst="rect">
              <a:avLst/>
            </a:prstGeom>
            <a:solidFill>
              <a:srgbClr val="B3B3B3">
                <a:alpha val="100000"/>
              </a:srgbClr>
            </a:solidFill>
          </p:spPr>
          <p:txBody>
            <a:bodyPr/>
            <a:lstStyle/>
            <a:p/>
          </p:txBody>
        </p:sp>
        <p:sp>
          <p:nvSpPr>
            <p:cNvPr id="53" name="rc53"/>
            <p:cNvSpPr/>
            <p:nvPr/>
          </p:nvSpPr>
          <p:spPr>
            <a:xfrm>
              <a:off x="5732236" y="3238465"/>
              <a:ext cx="249522" cy="384229"/>
            </a:xfrm>
            <a:prstGeom prst="rect">
              <a:avLst/>
            </a:prstGeom>
            <a:solidFill>
              <a:srgbClr val="B3B3B3">
                <a:alpha val="100000"/>
              </a:srgbClr>
            </a:solidFill>
          </p:spPr>
          <p:txBody>
            <a:bodyPr/>
            <a:lstStyle/>
            <a:p/>
          </p:txBody>
        </p:sp>
        <p:sp>
          <p:nvSpPr>
            <p:cNvPr id="54" name="rc54"/>
            <p:cNvSpPr/>
            <p:nvPr/>
          </p:nvSpPr>
          <p:spPr>
            <a:xfrm>
              <a:off x="6009484" y="3605419"/>
              <a:ext cx="249522" cy="185556"/>
            </a:xfrm>
            <a:prstGeom prst="rect">
              <a:avLst/>
            </a:prstGeom>
            <a:solidFill>
              <a:srgbClr val="B3B3B3">
                <a:alpha val="100000"/>
              </a:srgbClr>
            </a:solidFill>
          </p:spPr>
          <p:txBody>
            <a:bodyPr/>
            <a:lstStyle/>
            <a:p/>
          </p:txBody>
        </p:sp>
        <p:sp>
          <p:nvSpPr>
            <p:cNvPr id="55" name="rc55"/>
            <p:cNvSpPr/>
            <p:nvPr/>
          </p:nvSpPr>
          <p:spPr>
            <a:xfrm>
              <a:off x="6286731" y="3610218"/>
              <a:ext cx="249522" cy="74382"/>
            </a:xfrm>
            <a:prstGeom prst="rect">
              <a:avLst/>
            </a:prstGeom>
            <a:solidFill>
              <a:srgbClr val="B3B3B3">
                <a:alpha val="100000"/>
              </a:srgbClr>
            </a:solidFill>
          </p:spPr>
          <p:txBody>
            <a:bodyPr/>
            <a:lstStyle/>
            <a:p/>
          </p:txBody>
        </p:sp>
        <p:sp>
          <p:nvSpPr>
            <p:cNvPr id="56" name="rc56"/>
            <p:cNvSpPr/>
            <p:nvPr/>
          </p:nvSpPr>
          <p:spPr>
            <a:xfrm>
              <a:off x="6563979" y="3604939"/>
              <a:ext cx="249522" cy="150124"/>
            </a:xfrm>
            <a:prstGeom prst="rect">
              <a:avLst/>
            </a:prstGeom>
            <a:solidFill>
              <a:srgbClr val="B3B3B3">
                <a:alpha val="100000"/>
              </a:srgbClr>
            </a:solidFill>
          </p:spPr>
          <p:txBody>
            <a:bodyPr/>
            <a:lstStyle/>
            <a:p/>
          </p:txBody>
        </p:sp>
        <p:sp>
          <p:nvSpPr>
            <p:cNvPr id="57" name="rc57"/>
            <p:cNvSpPr/>
            <p:nvPr/>
          </p:nvSpPr>
          <p:spPr>
            <a:xfrm>
              <a:off x="6841227" y="2938536"/>
              <a:ext cx="249522" cy="840682"/>
            </a:xfrm>
            <a:prstGeom prst="rect">
              <a:avLst/>
            </a:prstGeom>
            <a:solidFill>
              <a:srgbClr val="B3B3B3">
                <a:alpha val="100000"/>
              </a:srgbClr>
            </a:solidFill>
          </p:spPr>
          <p:txBody>
            <a:bodyPr/>
            <a:lstStyle/>
            <a:p/>
          </p:txBody>
        </p:sp>
        <p:sp>
          <p:nvSpPr>
            <p:cNvPr id="58" name="rc58"/>
            <p:cNvSpPr/>
            <p:nvPr/>
          </p:nvSpPr>
          <p:spPr>
            <a:xfrm>
              <a:off x="7118474" y="2321881"/>
              <a:ext cx="249522" cy="1218193"/>
            </a:xfrm>
            <a:prstGeom prst="rect">
              <a:avLst/>
            </a:prstGeom>
            <a:solidFill>
              <a:srgbClr val="B3B3B3">
                <a:alpha val="100000"/>
              </a:srgbClr>
            </a:solidFill>
          </p:spPr>
          <p:txBody>
            <a:bodyPr/>
            <a:lstStyle/>
            <a:p/>
          </p:txBody>
        </p:sp>
        <p:sp>
          <p:nvSpPr>
            <p:cNvPr id="59" name="rc59"/>
            <p:cNvSpPr/>
            <p:nvPr/>
          </p:nvSpPr>
          <p:spPr>
            <a:xfrm>
              <a:off x="7395722" y="2662681"/>
              <a:ext cx="249522" cy="926982"/>
            </a:xfrm>
            <a:prstGeom prst="rect">
              <a:avLst/>
            </a:prstGeom>
            <a:solidFill>
              <a:srgbClr val="B3B3B3">
                <a:alpha val="100000"/>
              </a:srgbClr>
            </a:solidFill>
          </p:spPr>
          <p:txBody>
            <a:bodyPr/>
            <a:lstStyle/>
            <a:p/>
          </p:txBody>
        </p:sp>
        <p:sp>
          <p:nvSpPr>
            <p:cNvPr id="60" name="rc60"/>
            <p:cNvSpPr/>
            <p:nvPr/>
          </p:nvSpPr>
          <p:spPr>
            <a:xfrm>
              <a:off x="7672970" y="3123452"/>
              <a:ext cx="249522" cy="593940"/>
            </a:xfrm>
            <a:prstGeom prst="rect">
              <a:avLst/>
            </a:prstGeom>
            <a:solidFill>
              <a:srgbClr val="B3B3B3">
                <a:alpha val="100000"/>
              </a:srgbClr>
            </a:solidFill>
          </p:spPr>
          <p:txBody>
            <a:bodyPr/>
            <a:lstStyle/>
            <a:p/>
          </p:txBody>
        </p:sp>
        <p:sp>
          <p:nvSpPr>
            <p:cNvPr id="61" name="rc61"/>
            <p:cNvSpPr/>
            <p:nvPr/>
          </p:nvSpPr>
          <p:spPr>
            <a:xfrm>
              <a:off x="7950217" y="3384431"/>
              <a:ext cx="249522" cy="336880"/>
            </a:xfrm>
            <a:prstGeom prst="rect">
              <a:avLst/>
            </a:prstGeom>
            <a:solidFill>
              <a:srgbClr val="B3B3B3">
                <a:alpha val="100000"/>
              </a:srgbClr>
            </a:solidFill>
          </p:spPr>
          <p:txBody>
            <a:bodyPr/>
            <a:lstStyle/>
            <a:p/>
          </p:txBody>
        </p:sp>
        <p:sp>
          <p:nvSpPr>
            <p:cNvPr id="62" name="pl62"/>
            <p:cNvSpPr/>
            <p:nvPr/>
          </p:nvSpPr>
          <p:spPr>
            <a:xfrm>
              <a:off x="1421035" y="1310999"/>
              <a:ext cx="6653943" cy="421200"/>
            </a:xfrm>
            <a:custGeom>
              <a:avLst/>
              <a:pathLst>
                <a:path w="6653943" h="421200">
                  <a:moveTo>
                    <a:pt x="0" y="393120"/>
                  </a:moveTo>
                  <a:lnTo>
                    <a:pt x="277247" y="393120"/>
                  </a:lnTo>
                  <a:lnTo>
                    <a:pt x="554495" y="56160"/>
                  </a:lnTo>
                  <a:lnTo>
                    <a:pt x="831742" y="196560"/>
                  </a:lnTo>
                  <a:lnTo>
                    <a:pt x="1108990" y="224640"/>
                  </a:lnTo>
                  <a:lnTo>
                    <a:pt x="1386238" y="196560"/>
                  </a:lnTo>
                  <a:lnTo>
                    <a:pt x="1663485" y="168480"/>
                  </a:lnTo>
                  <a:lnTo>
                    <a:pt x="1940733" y="168480"/>
                  </a:lnTo>
                  <a:lnTo>
                    <a:pt x="2217981" y="196560"/>
                  </a:lnTo>
                  <a:lnTo>
                    <a:pt x="2495228" y="421200"/>
                  </a:lnTo>
                  <a:lnTo>
                    <a:pt x="2772476" y="365040"/>
                  </a:lnTo>
                  <a:lnTo>
                    <a:pt x="3049724" y="365040"/>
                  </a:lnTo>
                  <a:lnTo>
                    <a:pt x="3326971" y="168480"/>
                  </a:lnTo>
                  <a:lnTo>
                    <a:pt x="3604219" y="140400"/>
                  </a:lnTo>
                  <a:lnTo>
                    <a:pt x="3881467" y="28080"/>
                  </a:lnTo>
                  <a:lnTo>
                    <a:pt x="4158714" y="84240"/>
                  </a:lnTo>
                  <a:lnTo>
                    <a:pt x="4435962" y="84240"/>
                  </a:lnTo>
                  <a:lnTo>
                    <a:pt x="4713210" y="0"/>
                  </a:lnTo>
                  <a:lnTo>
                    <a:pt x="4990457" y="56160"/>
                  </a:lnTo>
                  <a:lnTo>
                    <a:pt x="5267705" y="28080"/>
                  </a:lnTo>
                  <a:lnTo>
                    <a:pt x="5544953" y="28080"/>
                  </a:lnTo>
                  <a:lnTo>
                    <a:pt x="5822200" y="196560"/>
                  </a:lnTo>
                  <a:lnTo>
                    <a:pt x="6099448" y="16848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63" name="pl63"/>
            <p:cNvSpPr/>
            <p:nvPr/>
          </p:nvSpPr>
          <p:spPr>
            <a:xfrm>
              <a:off x="3639016" y="1339079"/>
              <a:ext cx="4435962" cy="730081"/>
            </a:xfrm>
            <a:custGeom>
              <a:avLst/>
              <a:pathLst>
                <a:path w="4435962" h="730081">
                  <a:moveTo>
                    <a:pt x="0" y="168480"/>
                  </a:moveTo>
                  <a:lnTo>
                    <a:pt x="277247" y="308880"/>
                  </a:lnTo>
                  <a:lnTo>
                    <a:pt x="554495" y="449281"/>
                  </a:lnTo>
                  <a:lnTo>
                    <a:pt x="831742" y="421200"/>
                  </a:lnTo>
                  <a:lnTo>
                    <a:pt x="1108990" y="0"/>
                  </a:lnTo>
                  <a:lnTo>
                    <a:pt x="1386238" y="84240"/>
                  </a:lnTo>
                  <a:lnTo>
                    <a:pt x="1663485" y="140400"/>
                  </a:lnTo>
                  <a:lnTo>
                    <a:pt x="1940733" y="140400"/>
                  </a:lnTo>
                  <a:lnTo>
                    <a:pt x="2217981" y="224640"/>
                  </a:lnTo>
                  <a:lnTo>
                    <a:pt x="2495228" y="56160"/>
                  </a:lnTo>
                  <a:lnTo>
                    <a:pt x="2772476" y="56160"/>
                  </a:lnTo>
                  <a:lnTo>
                    <a:pt x="3049724" y="56160"/>
                  </a:lnTo>
                  <a:lnTo>
                    <a:pt x="3326971" y="393120"/>
                  </a:lnTo>
                  <a:lnTo>
                    <a:pt x="3604219" y="730081"/>
                  </a:lnTo>
                  <a:lnTo>
                    <a:pt x="3881467" y="561601"/>
                  </a:lnTo>
                  <a:lnTo>
                    <a:pt x="4158714" y="336960"/>
                  </a:lnTo>
                  <a:lnTo>
                    <a:pt x="4435962" y="22464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5" name="tx65"/>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7" name="tx67"/>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8" name="tx68"/>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9" name="tx69"/>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0" name="tx70"/>
            <p:cNvSpPr/>
            <p:nvPr/>
          </p:nvSpPr>
          <p:spPr>
            <a:xfrm>
              <a:off x="661840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1" name="tx71"/>
            <p:cNvSpPr/>
            <p:nvPr/>
          </p:nvSpPr>
          <p:spPr>
            <a:xfrm>
              <a:off x="6895650"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2" name="tx72"/>
            <p:cNvSpPr/>
            <p:nvPr/>
          </p:nvSpPr>
          <p:spPr>
            <a:xfrm>
              <a:off x="7172898"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3" name="tx73"/>
            <p:cNvSpPr/>
            <p:nvPr/>
          </p:nvSpPr>
          <p:spPr>
            <a:xfrm>
              <a:off x="7450145"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74" name="tx74"/>
            <p:cNvSpPr/>
            <p:nvPr/>
          </p:nvSpPr>
          <p:spPr>
            <a:xfrm>
              <a:off x="7727393"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5" name="tx75"/>
            <p:cNvSpPr/>
            <p:nvPr/>
          </p:nvSpPr>
          <p:spPr>
            <a:xfrm>
              <a:off x="8004641"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6" name="tx76"/>
            <p:cNvSpPr/>
            <p:nvPr/>
          </p:nvSpPr>
          <p:spPr>
            <a:xfrm>
              <a:off x="1315541" y="339958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77" name="tx77"/>
            <p:cNvSpPr/>
            <p:nvPr/>
          </p:nvSpPr>
          <p:spPr>
            <a:xfrm>
              <a:off x="2777128" y="36456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78" name="tx78"/>
            <p:cNvSpPr/>
            <p:nvPr/>
          </p:nvSpPr>
          <p:spPr>
            <a:xfrm>
              <a:off x="4088018" y="34927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79" name="tx79"/>
            <p:cNvSpPr/>
            <p:nvPr/>
          </p:nvSpPr>
          <p:spPr>
            <a:xfrm>
              <a:off x="5504401" y="3769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0" name="tx80"/>
            <p:cNvSpPr/>
            <p:nvPr/>
          </p:nvSpPr>
          <p:spPr>
            <a:xfrm>
              <a:off x="6613391" y="38403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1" name="tx81"/>
            <p:cNvSpPr/>
            <p:nvPr/>
          </p:nvSpPr>
          <p:spPr>
            <a:xfrm>
              <a:off x="6890639" y="38525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2" name="tx82"/>
            <p:cNvSpPr/>
            <p:nvPr/>
          </p:nvSpPr>
          <p:spPr>
            <a:xfrm>
              <a:off x="7167887" y="37329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3" name="tx83"/>
            <p:cNvSpPr/>
            <p:nvPr/>
          </p:nvSpPr>
          <p:spPr>
            <a:xfrm>
              <a:off x="7445134" y="37577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4" name="tx84"/>
            <p:cNvSpPr/>
            <p:nvPr/>
          </p:nvSpPr>
          <p:spPr>
            <a:xfrm>
              <a:off x="7722382" y="38215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5" name="tx85"/>
            <p:cNvSpPr/>
            <p:nvPr/>
          </p:nvSpPr>
          <p:spPr>
            <a:xfrm>
              <a:off x="7999630" y="38235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6" name="tx86"/>
            <p:cNvSpPr/>
            <p:nvPr/>
          </p:nvSpPr>
          <p:spPr>
            <a:xfrm>
              <a:off x="4118163" y="288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7" name="tx87"/>
            <p:cNvSpPr/>
            <p:nvPr/>
          </p:nvSpPr>
          <p:spPr>
            <a:xfrm>
              <a:off x="5504401" y="34737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6613391" y="3639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6860494" y="33184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0" name="tx90"/>
            <p:cNvSpPr/>
            <p:nvPr/>
          </p:nvSpPr>
          <p:spPr>
            <a:xfrm>
              <a:off x="7137742" y="28905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1" name="tx91"/>
            <p:cNvSpPr/>
            <p:nvPr/>
          </p:nvSpPr>
          <p:spPr>
            <a:xfrm>
              <a:off x="7414990" y="30857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7722382" y="33816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3" name="tx93"/>
            <p:cNvSpPr/>
            <p:nvPr/>
          </p:nvSpPr>
          <p:spPr>
            <a:xfrm>
              <a:off x="7999630" y="3513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4098567" y="26930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15.1</a:t>
              </a:r>
            </a:p>
          </p:txBody>
        </p:sp>
        <p:sp>
          <p:nvSpPr>
            <p:cNvPr id="95" name="tx95"/>
            <p:cNvSpPr/>
            <p:nvPr/>
          </p:nvSpPr>
          <p:spPr>
            <a:xfrm>
              <a:off x="5511936" y="331094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6" name="tx96"/>
            <p:cNvSpPr/>
            <p:nvPr/>
          </p:nvSpPr>
          <p:spPr>
            <a:xfrm>
              <a:off x="6661610" y="3499943"/>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97" name="tx97"/>
            <p:cNvSpPr/>
            <p:nvPr/>
          </p:nvSpPr>
          <p:spPr>
            <a:xfrm>
              <a:off x="6871044" y="283225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98" name="tx98"/>
            <p:cNvSpPr/>
            <p:nvPr/>
          </p:nvSpPr>
          <p:spPr>
            <a:xfrm>
              <a:off x="7148291" y="221683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21.1</a:t>
              </a:r>
            </a:p>
          </p:txBody>
        </p:sp>
        <p:sp>
          <p:nvSpPr>
            <p:cNvPr id="99" name="tx99"/>
            <p:cNvSpPr/>
            <p:nvPr/>
          </p:nvSpPr>
          <p:spPr>
            <a:xfrm>
              <a:off x="7425539" y="25564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16.8</a:t>
              </a:r>
            </a:p>
          </p:txBody>
        </p:sp>
        <p:sp>
          <p:nvSpPr>
            <p:cNvPr id="100" name="tx100"/>
            <p:cNvSpPr/>
            <p:nvPr/>
          </p:nvSpPr>
          <p:spPr>
            <a:xfrm>
              <a:off x="7743470" y="301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1" name="tx101"/>
            <p:cNvSpPr/>
            <p:nvPr/>
          </p:nvSpPr>
          <p:spPr>
            <a:xfrm>
              <a:off x="8007165" y="327819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2" name="tx10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639902" y="31547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4" name="tx104"/>
            <p:cNvSpPr/>
            <p:nvPr/>
          </p:nvSpPr>
          <p:spPr>
            <a:xfrm>
              <a:off x="639902" y="23549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5" name="tx105"/>
            <p:cNvSpPr/>
            <p:nvPr/>
          </p:nvSpPr>
          <p:spPr>
            <a:xfrm>
              <a:off x="639902" y="155506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4909475"/>
              <a:ext cx="201456" cy="201456"/>
            </a:xfrm>
            <a:prstGeom prst="rect">
              <a:avLst/>
            </a:prstGeom>
            <a:solidFill>
              <a:srgbClr val="E2231A">
                <a:alpha val="100000"/>
              </a:srgbClr>
            </a:solidFill>
          </p:spPr>
          <p:txBody>
            <a:bodyPr/>
            <a:lstStyle/>
            <a:p/>
          </p:txBody>
        </p:sp>
        <p:sp>
          <p:nvSpPr>
            <p:cNvPr id="128" name="rc128"/>
            <p:cNvSpPr/>
            <p:nvPr/>
          </p:nvSpPr>
          <p:spPr>
            <a:xfrm>
              <a:off x="5642950" y="4909475"/>
              <a:ext cx="201456" cy="201456"/>
            </a:xfrm>
            <a:prstGeom prst="rect">
              <a:avLst/>
            </a:prstGeom>
            <a:solidFill>
              <a:srgbClr val="B3B3B3">
                <a:alpha val="100000"/>
              </a:srgbClr>
            </a:solidFill>
          </p:spPr>
          <p:txBody>
            <a:bodyPr/>
            <a:lstStyle/>
            <a:p/>
          </p:txBody>
        </p:sp>
        <p:sp>
          <p:nvSpPr>
            <p:cNvPr id="129" name="tx12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33" name="pl133"/>
            <p:cNvSpPr/>
            <p:nvPr/>
          </p:nvSpPr>
          <p:spPr>
            <a:xfrm>
              <a:off x="22339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1094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9848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8602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717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0471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9225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1966703" cy="162162"/>
            </a:xfrm>
            <a:prstGeom prst="rect">
              <a:avLst/>
            </a:prstGeom>
            <a:solidFill>
              <a:srgbClr val="E2231A">
                <a:alpha val="100000"/>
              </a:srgbClr>
            </a:solidFill>
          </p:spPr>
          <p:txBody>
            <a:bodyPr/>
            <a:lstStyle/>
            <a:p/>
          </p:txBody>
        </p:sp>
        <p:sp>
          <p:nvSpPr>
            <p:cNvPr id="145" name="rc145"/>
            <p:cNvSpPr/>
            <p:nvPr/>
          </p:nvSpPr>
          <p:spPr>
            <a:xfrm>
              <a:off x="1296273" y="5571941"/>
              <a:ext cx="2261146" cy="162162"/>
            </a:xfrm>
            <a:prstGeom prst="rect">
              <a:avLst/>
            </a:prstGeom>
            <a:solidFill>
              <a:srgbClr val="E2231A">
                <a:alpha val="100000"/>
              </a:srgbClr>
            </a:solidFill>
          </p:spPr>
          <p:txBody>
            <a:bodyPr/>
            <a:lstStyle/>
            <a:p/>
          </p:txBody>
        </p:sp>
        <p:sp>
          <p:nvSpPr>
            <p:cNvPr id="146" name="rc146"/>
            <p:cNvSpPr/>
            <p:nvPr/>
          </p:nvSpPr>
          <p:spPr>
            <a:xfrm>
              <a:off x="1296273" y="5369238"/>
              <a:ext cx="2230514" cy="162162"/>
            </a:xfrm>
            <a:prstGeom prst="rect">
              <a:avLst/>
            </a:prstGeom>
            <a:solidFill>
              <a:srgbClr val="E2231A">
                <a:alpha val="100000"/>
              </a:srgbClr>
            </a:solidFill>
          </p:spPr>
          <p:txBody>
            <a:bodyPr/>
            <a:lstStyle/>
            <a:p/>
          </p:txBody>
        </p:sp>
        <p:sp>
          <p:nvSpPr>
            <p:cNvPr id="147" name="rc147"/>
            <p:cNvSpPr/>
            <p:nvPr/>
          </p:nvSpPr>
          <p:spPr>
            <a:xfrm>
              <a:off x="3262977" y="5774644"/>
              <a:ext cx="1173395" cy="162162"/>
            </a:xfrm>
            <a:prstGeom prst="rect">
              <a:avLst/>
            </a:prstGeom>
            <a:solidFill>
              <a:srgbClr val="B3B3B3">
                <a:alpha val="100000"/>
              </a:srgbClr>
            </a:solidFill>
          </p:spPr>
          <p:txBody>
            <a:bodyPr/>
            <a:lstStyle/>
            <a:p/>
          </p:txBody>
        </p:sp>
        <p:sp>
          <p:nvSpPr>
            <p:cNvPr id="148" name="rc148"/>
            <p:cNvSpPr/>
            <p:nvPr/>
          </p:nvSpPr>
          <p:spPr>
            <a:xfrm>
              <a:off x="3557420" y="5571941"/>
              <a:ext cx="4642320" cy="162162"/>
            </a:xfrm>
            <a:prstGeom prst="rect">
              <a:avLst/>
            </a:prstGeom>
            <a:solidFill>
              <a:srgbClr val="B3B3B3">
                <a:alpha val="100000"/>
              </a:srgbClr>
            </a:solidFill>
          </p:spPr>
          <p:txBody>
            <a:bodyPr/>
            <a:lstStyle/>
            <a:p/>
          </p:txBody>
        </p:sp>
        <p:sp>
          <p:nvSpPr>
            <p:cNvPr id="149" name="rc149"/>
            <p:cNvSpPr/>
            <p:nvPr/>
          </p:nvSpPr>
          <p:spPr>
            <a:xfrm>
              <a:off x="3526788" y="5369238"/>
              <a:ext cx="2633107" cy="162162"/>
            </a:xfrm>
            <a:prstGeom prst="rect">
              <a:avLst/>
            </a:prstGeom>
            <a:solidFill>
              <a:srgbClr val="B3B3B3">
                <a:alpha val="100000"/>
              </a:srgbClr>
            </a:solidFill>
          </p:spPr>
          <p:txBody>
            <a:bodyPr/>
            <a:lstStyle/>
            <a:p/>
          </p:txBody>
        </p:sp>
        <p:sp>
          <p:nvSpPr>
            <p:cNvPr id="150" name="tx150"/>
            <p:cNvSpPr/>
            <p:nvPr/>
          </p:nvSpPr>
          <p:spPr>
            <a:xfrm>
              <a:off x="4468527" y="5814057"/>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1" name="tx151"/>
            <p:cNvSpPr/>
            <p:nvPr/>
          </p:nvSpPr>
          <p:spPr>
            <a:xfrm>
              <a:off x="8264049" y="561129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52" name="tx152"/>
            <p:cNvSpPr/>
            <p:nvPr/>
          </p:nvSpPr>
          <p:spPr>
            <a:xfrm>
              <a:off x="624026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53" name="tx153"/>
            <p:cNvSpPr/>
            <p:nvPr/>
          </p:nvSpPr>
          <p:spPr>
            <a:xfrm>
              <a:off x="2199253"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54" name="tx154"/>
            <p:cNvSpPr/>
            <p:nvPr/>
          </p:nvSpPr>
          <p:spPr>
            <a:xfrm>
              <a:off x="2346474"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a:t>
              </a:r>
            </a:p>
          </p:txBody>
        </p:sp>
        <p:sp>
          <p:nvSpPr>
            <p:cNvPr id="155" name="tx155"/>
            <p:cNvSpPr/>
            <p:nvPr/>
          </p:nvSpPr>
          <p:spPr>
            <a:xfrm>
              <a:off x="233115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a:t>
              </a:r>
            </a:p>
          </p:txBody>
        </p:sp>
        <p:sp>
          <p:nvSpPr>
            <p:cNvPr id="156" name="tx156"/>
            <p:cNvSpPr/>
            <p:nvPr/>
          </p:nvSpPr>
          <p:spPr>
            <a:xfrm>
              <a:off x="376930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7" name="tx157"/>
            <p:cNvSpPr/>
            <p:nvPr/>
          </p:nvSpPr>
          <p:spPr>
            <a:xfrm>
              <a:off x="5798208" y="561163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58" name="tx158"/>
            <p:cNvSpPr/>
            <p:nvPr/>
          </p:nvSpPr>
          <p:spPr>
            <a:xfrm>
              <a:off x="4762969"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59" name="tx15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086269"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4" name="tx164"/>
            <p:cNvSpPr/>
            <p:nvPr/>
          </p:nvSpPr>
          <p:spPr>
            <a:xfrm>
              <a:off x="4961702"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5" name="tx165"/>
            <p:cNvSpPr/>
            <p:nvPr/>
          </p:nvSpPr>
          <p:spPr>
            <a:xfrm>
              <a:off x="6837134"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66" name="tx16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lower than in 2019, where coverage was 95%.
4,000 children missed their routine first dose of measles vaccine.
MCV2 is typically administered to children between 18 months and five years old. MCV2 coverage increased to 87%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428553"/>
            </a:xfrm>
            <a:custGeom>
              <a:avLst/>
              <a:pathLst>
                <a:path w="3397293" h="428553">
                  <a:moveTo>
                    <a:pt x="0" y="399983"/>
                  </a:moveTo>
                  <a:lnTo>
                    <a:pt x="141553" y="399983"/>
                  </a:lnTo>
                  <a:lnTo>
                    <a:pt x="283107" y="57140"/>
                  </a:lnTo>
                  <a:lnTo>
                    <a:pt x="424661" y="199991"/>
                  </a:lnTo>
                  <a:lnTo>
                    <a:pt x="566215" y="228562"/>
                  </a:lnTo>
                  <a:lnTo>
                    <a:pt x="707769" y="199991"/>
                  </a:lnTo>
                  <a:lnTo>
                    <a:pt x="849323" y="171421"/>
                  </a:lnTo>
                  <a:lnTo>
                    <a:pt x="990877" y="171421"/>
                  </a:lnTo>
                  <a:lnTo>
                    <a:pt x="1132431" y="199991"/>
                  </a:lnTo>
                  <a:lnTo>
                    <a:pt x="1273984" y="428553"/>
                  </a:lnTo>
                  <a:lnTo>
                    <a:pt x="1415538" y="371413"/>
                  </a:lnTo>
                  <a:lnTo>
                    <a:pt x="1557092" y="371413"/>
                  </a:lnTo>
                  <a:lnTo>
                    <a:pt x="1698646" y="171421"/>
                  </a:lnTo>
                  <a:lnTo>
                    <a:pt x="1840200" y="142851"/>
                  </a:lnTo>
                  <a:lnTo>
                    <a:pt x="1981754" y="28570"/>
                  </a:lnTo>
                  <a:lnTo>
                    <a:pt x="2123308" y="85710"/>
                  </a:lnTo>
                  <a:lnTo>
                    <a:pt x="2264862" y="85710"/>
                  </a:lnTo>
                  <a:lnTo>
                    <a:pt x="2406416" y="0"/>
                  </a:lnTo>
                  <a:lnTo>
                    <a:pt x="2547969" y="57140"/>
                  </a:lnTo>
                  <a:lnTo>
                    <a:pt x="2689523" y="28570"/>
                  </a:lnTo>
                  <a:lnTo>
                    <a:pt x="2831077" y="28570"/>
                  </a:lnTo>
                  <a:lnTo>
                    <a:pt x="2972631" y="199991"/>
                  </a:lnTo>
                  <a:lnTo>
                    <a:pt x="3114185" y="17142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428553"/>
            </a:xfrm>
            <a:custGeom>
              <a:avLst/>
              <a:pathLst>
                <a:path w="3397293" h="428553">
                  <a:moveTo>
                    <a:pt x="0" y="399983"/>
                  </a:moveTo>
                  <a:lnTo>
                    <a:pt x="141553" y="399983"/>
                  </a:lnTo>
                  <a:lnTo>
                    <a:pt x="283107" y="57140"/>
                  </a:lnTo>
                  <a:lnTo>
                    <a:pt x="424661" y="199991"/>
                  </a:lnTo>
                  <a:lnTo>
                    <a:pt x="566215" y="228562"/>
                  </a:lnTo>
                  <a:lnTo>
                    <a:pt x="707769" y="199991"/>
                  </a:lnTo>
                  <a:lnTo>
                    <a:pt x="849323" y="171421"/>
                  </a:lnTo>
                  <a:lnTo>
                    <a:pt x="990877" y="171421"/>
                  </a:lnTo>
                  <a:lnTo>
                    <a:pt x="1132431" y="199991"/>
                  </a:lnTo>
                  <a:lnTo>
                    <a:pt x="1273984" y="428553"/>
                  </a:lnTo>
                  <a:lnTo>
                    <a:pt x="1415538" y="371413"/>
                  </a:lnTo>
                  <a:lnTo>
                    <a:pt x="1557092" y="371413"/>
                  </a:lnTo>
                  <a:lnTo>
                    <a:pt x="1698646" y="171421"/>
                  </a:lnTo>
                  <a:lnTo>
                    <a:pt x="1840200" y="142851"/>
                  </a:lnTo>
                  <a:lnTo>
                    <a:pt x="1981754" y="28570"/>
                  </a:lnTo>
                  <a:lnTo>
                    <a:pt x="2123308" y="85710"/>
                  </a:lnTo>
                  <a:lnTo>
                    <a:pt x="2264862" y="85710"/>
                  </a:lnTo>
                  <a:lnTo>
                    <a:pt x="2406416" y="0"/>
                  </a:lnTo>
                  <a:lnTo>
                    <a:pt x="2547969" y="57140"/>
                  </a:lnTo>
                  <a:lnTo>
                    <a:pt x="2689523" y="28570"/>
                  </a:lnTo>
                  <a:lnTo>
                    <a:pt x="2831077" y="28570"/>
                  </a:lnTo>
                  <a:lnTo>
                    <a:pt x="2972631" y="199991"/>
                  </a:lnTo>
                  <a:lnTo>
                    <a:pt x="3114185" y="17142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428553"/>
            </a:xfrm>
            <a:custGeom>
              <a:avLst/>
              <a:pathLst>
                <a:path w="3397293" h="428553">
                  <a:moveTo>
                    <a:pt x="0" y="399983"/>
                  </a:moveTo>
                  <a:lnTo>
                    <a:pt x="141553" y="399983"/>
                  </a:lnTo>
                  <a:lnTo>
                    <a:pt x="283107" y="57140"/>
                  </a:lnTo>
                  <a:lnTo>
                    <a:pt x="424661" y="199991"/>
                  </a:lnTo>
                  <a:lnTo>
                    <a:pt x="566215" y="228562"/>
                  </a:lnTo>
                  <a:lnTo>
                    <a:pt x="707769" y="199991"/>
                  </a:lnTo>
                  <a:lnTo>
                    <a:pt x="849323" y="171421"/>
                  </a:lnTo>
                  <a:lnTo>
                    <a:pt x="990877" y="171421"/>
                  </a:lnTo>
                  <a:lnTo>
                    <a:pt x="1132431" y="199991"/>
                  </a:lnTo>
                  <a:lnTo>
                    <a:pt x="1273984" y="428553"/>
                  </a:lnTo>
                  <a:lnTo>
                    <a:pt x="1415538" y="371413"/>
                  </a:lnTo>
                  <a:lnTo>
                    <a:pt x="1557092" y="371413"/>
                  </a:lnTo>
                  <a:lnTo>
                    <a:pt x="1698646" y="171421"/>
                  </a:lnTo>
                  <a:lnTo>
                    <a:pt x="1840200" y="142851"/>
                  </a:lnTo>
                  <a:lnTo>
                    <a:pt x="1981754" y="28570"/>
                  </a:lnTo>
                  <a:lnTo>
                    <a:pt x="2123308" y="85710"/>
                  </a:lnTo>
                  <a:lnTo>
                    <a:pt x="2264862" y="85710"/>
                  </a:lnTo>
                  <a:lnTo>
                    <a:pt x="2406416" y="0"/>
                  </a:lnTo>
                  <a:lnTo>
                    <a:pt x="2547969" y="57140"/>
                  </a:lnTo>
                  <a:lnTo>
                    <a:pt x="2689523" y="28570"/>
                  </a:lnTo>
                  <a:lnTo>
                    <a:pt x="2831077" y="28570"/>
                  </a:lnTo>
                  <a:lnTo>
                    <a:pt x="2972631" y="199991"/>
                  </a:lnTo>
                  <a:lnTo>
                    <a:pt x="3114185" y="17142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830005"/>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509" y="471005"/>
              <a:ext cx="2736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Costa Rica,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53854"/>
              <a:ext cx="3397293" cy="1323474"/>
            </a:xfrm>
            <a:custGeom>
              <a:avLst/>
              <a:pathLst>
                <a:path w="3397293" h="1323474">
                  <a:moveTo>
                    <a:pt x="0" y="1235243"/>
                  </a:moveTo>
                  <a:lnTo>
                    <a:pt x="141553" y="1235243"/>
                  </a:lnTo>
                  <a:lnTo>
                    <a:pt x="283107" y="176463"/>
                  </a:lnTo>
                  <a:lnTo>
                    <a:pt x="424661" y="617621"/>
                  </a:lnTo>
                  <a:lnTo>
                    <a:pt x="566215" y="705853"/>
                  </a:lnTo>
                  <a:lnTo>
                    <a:pt x="707769" y="617621"/>
                  </a:lnTo>
                  <a:lnTo>
                    <a:pt x="849323" y="529389"/>
                  </a:lnTo>
                  <a:lnTo>
                    <a:pt x="990877" y="529389"/>
                  </a:lnTo>
                  <a:lnTo>
                    <a:pt x="1132431" y="617621"/>
                  </a:lnTo>
                  <a:lnTo>
                    <a:pt x="1273984" y="1323474"/>
                  </a:lnTo>
                  <a:lnTo>
                    <a:pt x="1415538" y="1147011"/>
                  </a:lnTo>
                  <a:lnTo>
                    <a:pt x="1557092" y="1147011"/>
                  </a:lnTo>
                  <a:lnTo>
                    <a:pt x="1698646" y="529389"/>
                  </a:lnTo>
                  <a:lnTo>
                    <a:pt x="1840200" y="441158"/>
                  </a:lnTo>
                  <a:lnTo>
                    <a:pt x="1981754" y="88231"/>
                  </a:lnTo>
                  <a:lnTo>
                    <a:pt x="2123308" y="264694"/>
                  </a:lnTo>
                  <a:lnTo>
                    <a:pt x="2264862" y="264694"/>
                  </a:lnTo>
                  <a:lnTo>
                    <a:pt x="2406416" y="0"/>
                  </a:lnTo>
                  <a:lnTo>
                    <a:pt x="2547969" y="176463"/>
                  </a:lnTo>
                  <a:lnTo>
                    <a:pt x="2689523" y="88231"/>
                  </a:lnTo>
                  <a:lnTo>
                    <a:pt x="2831077" y="88231"/>
                  </a:lnTo>
                  <a:lnTo>
                    <a:pt x="2972631" y="617621"/>
                  </a:lnTo>
                  <a:lnTo>
                    <a:pt x="3114185" y="529389"/>
                  </a:lnTo>
                  <a:lnTo>
                    <a:pt x="3255739" y="264694"/>
                  </a:lnTo>
                  <a:lnTo>
                    <a:pt x="3397293" y="26469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53854"/>
              <a:ext cx="3397293" cy="1323474"/>
            </a:xfrm>
            <a:custGeom>
              <a:avLst/>
              <a:pathLst>
                <a:path w="3397293" h="1323474">
                  <a:moveTo>
                    <a:pt x="0" y="1235243"/>
                  </a:moveTo>
                  <a:lnTo>
                    <a:pt x="141553" y="1235243"/>
                  </a:lnTo>
                  <a:lnTo>
                    <a:pt x="283107" y="176463"/>
                  </a:lnTo>
                  <a:lnTo>
                    <a:pt x="424661" y="617621"/>
                  </a:lnTo>
                  <a:lnTo>
                    <a:pt x="566215" y="705853"/>
                  </a:lnTo>
                  <a:lnTo>
                    <a:pt x="707769" y="617621"/>
                  </a:lnTo>
                  <a:lnTo>
                    <a:pt x="849323" y="529389"/>
                  </a:lnTo>
                  <a:lnTo>
                    <a:pt x="990877" y="529389"/>
                  </a:lnTo>
                  <a:lnTo>
                    <a:pt x="1132431" y="617621"/>
                  </a:lnTo>
                  <a:lnTo>
                    <a:pt x="1273984" y="1323474"/>
                  </a:lnTo>
                  <a:lnTo>
                    <a:pt x="1415538" y="1147011"/>
                  </a:lnTo>
                  <a:lnTo>
                    <a:pt x="1557092" y="1147011"/>
                  </a:lnTo>
                  <a:lnTo>
                    <a:pt x="1698646" y="529389"/>
                  </a:lnTo>
                  <a:lnTo>
                    <a:pt x="1840200" y="441158"/>
                  </a:lnTo>
                  <a:lnTo>
                    <a:pt x="1981754" y="88231"/>
                  </a:lnTo>
                  <a:lnTo>
                    <a:pt x="2123308" y="264694"/>
                  </a:lnTo>
                  <a:lnTo>
                    <a:pt x="2264862" y="264694"/>
                  </a:lnTo>
                  <a:lnTo>
                    <a:pt x="2406416" y="0"/>
                  </a:lnTo>
                  <a:lnTo>
                    <a:pt x="2547969" y="176463"/>
                  </a:lnTo>
                  <a:lnTo>
                    <a:pt x="2689523" y="88231"/>
                  </a:lnTo>
                  <a:lnTo>
                    <a:pt x="2831077" y="88231"/>
                  </a:lnTo>
                  <a:lnTo>
                    <a:pt x="2972631" y="617621"/>
                  </a:lnTo>
                  <a:lnTo>
                    <a:pt x="3114185" y="529389"/>
                  </a:lnTo>
                  <a:lnTo>
                    <a:pt x="3255739" y="264694"/>
                  </a:lnTo>
                  <a:lnTo>
                    <a:pt x="3397293" y="26469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2082267"/>
            </a:xfrm>
            <a:custGeom>
              <a:avLst/>
              <a:pathLst>
                <a:path w="0" h="2082267">
                  <a:moveTo>
                    <a:pt x="0" y="208226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464645"/>
            </a:xfrm>
            <a:custGeom>
              <a:avLst/>
              <a:pathLst>
                <a:path w="0" h="1464645">
                  <a:moveTo>
                    <a:pt x="0" y="14646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994035"/>
            </a:xfrm>
            <a:custGeom>
              <a:avLst/>
              <a:pathLst>
                <a:path w="0" h="1994035">
                  <a:moveTo>
                    <a:pt x="0" y="199403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53854"/>
              <a:ext cx="3397293" cy="1323474"/>
            </a:xfrm>
            <a:custGeom>
              <a:avLst/>
              <a:pathLst>
                <a:path w="3397293" h="1323474">
                  <a:moveTo>
                    <a:pt x="0" y="1235243"/>
                  </a:moveTo>
                  <a:lnTo>
                    <a:pt x="141553" y="1235243"/>
                  </a:lnTo>
                  <a:lnTo>
                    <a:pt x="283107" y="176463"/>
                  </a:lnTo>
                  <a:lnTo>
                    <a:pt x="424661" y="617621"/>
                  </a:lnTo>
                  <a:lnTo>
                    <a:pt x="566215" y="705853"/>
                  </a:lnTo>
                  <a:lnTo>
                    <a:pt x="707769" y="617621"/>
                  </a:lnTo>
                  <a:lnTo>
                    <a:pt x="849323" y="529389"/>
                  </a:lnTo>
                  <a:lnTo>
                    <a:pt x="990877" y="529389"/>
                  </a:lnTo>
                  <a:lnTo>
                    <a:pt x="1132431" y="617621"/>
                  </a:lnTo>
                  <a:lnTo>
                    <a:pt x="1273984" y="1323474"/>
                  </a:lnTo>
                  <a:lnTo>
                    <a:pt x="1415538" y="1147011"/>
                  </a:lnTo>
                  <a:lnTo>
                    <a:pt x="1557092" y="1147011"/>
                  </a:lnTo>
                  <a:lnTo>
                    <a:pt x="1698646" y="529389"/>
                  </a:lnTo>
                  <a:lnTo>
                    <a:pt x="1840200" y="441158"/>
                  </a:lnTo>
                  <a:lnTo>
                    <a:pt x="1981754" y="88231"/>
                  </a:lnTo>
                  <a:lnTo>
                    <a:pt x="2123308" y="264694"/>
                  </a:lnTo>
                  <a:lnTo>
                    <a:pt x="2264862" y="264694"/>
                  </a:lnTo>
                  <a:lnTo>
                    <a:pt x="2406416" y="0"/>
                  </a:lnTo>
                  <a:lnTo>
                    <a:pt x="2547969" y="176463"/>
                  </a:lnTo>
                  <a:lnTo>
                    <a:pt x="2689523" y="88231"/>
                  </a:lnTo>
                  <a:lnTo>
                    <a:pt x="2831077" y="88231"/>
                  </a:lnTo>
                  <a:lnTo>
                    <a:pt x="2972631" y="617621"/>
                  </a:lnTo>
                  <a:lnTo>
                    <a:pt x="3114185" y="529389"/>
                  </a:lnTo>
                  <a:lnTo>
                    <a:pt x="3255739" y="264694"/>
                  </a:lnTo>
                  <a:lnTo>
                    <a:pt x="3397293" y="264694"/>
                  </a:lnTo>
                </a:path>
              </a:pathLst>
            </a:custGeom>
            <a:ln w="27101" cap="flat">
              <a:solidFill>
                <a:srgbClr val="0058AB">
                  <a:alpha val="100000"/>
                </a:srgbClr>
              </a:solidFill>
              <a:prstDash val="solid"/>
              <a:round/>
            </a:ln>
          </p:spPr>
          <p:txBody>
            <a:bodyPr/>
            <a:lstStyle/>
            <a:p/>
          </p:txBody>
        </p:sp>
        <p:sp>
          <p:nvSpPr>
            <p:cNvPr id="91" name="tx91"/>
            <p:cNvSpPr/>
            <p:nvPr/>
          </p:nvSpPr>
          <p:spPr>
            <a:xfrm>
              <a:off x="5359324" y="153104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97238" y="15310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74863" y="15324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7512777"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25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671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295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92355" y="4830005"/>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7" name="tx117"/>
            <p:cNvSpPr/>
            <p:nvPr/>
          </p:nvSpPr>
          <p:spPr>
            <a:xfrm>
              <a:off x="72342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9666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292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534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777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019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413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655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898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368162"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7222378"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9179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01600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704021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Costa Rica (93%) was 9 percentage points higher than the global average (84%) and 7 percentage points higher than the average across all LACR countries (86%).
National MCV1 coverage was 2 percentage points lower than in 2019 (95%).
This equates to 4,000 unvaccinated children in 2024 compared to 3,000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Costa Rica ranked number 19 out of 32 countries for lowest MCV1 coverage (based on tied ranks).
Costa Rica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51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509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20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1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78412"/>
              <a:ext cx="249522" cy="1424284"/>
            </a:xfrm>
            <a:prstGeom prst="rect">
              <a:avLst/>
            </a:prstGeom>
            <a:solidFill>
              <a:srgbClr val="80BD41">
                <a:alpha val="100000"/>
              </a:srgbClr>
            </a:solidFill>
          </p:spPr>
          <p:txBody>
            <a:bodyPr/>
            <a:lstStyle/>
            <a:p/>
          </p:txBody>
        </p:sp>
        <p:sp>
          <p:nvSpPr>
            <p:cNvPr id="22" name="rc22"/>
            <p:cNvSpPr/>
            <p:nvPr/>
          </p:nvSpPr>
          <p:spPr>
            <a:xfrm>
              <a:off x="1296273" y="2365818"/>
              <a:ext cx="249522" cy="312594"/>
            </a:xfrm>
            <a:prstGeom prst="rect">
              <a:avLst/>
            </a:prstGeom>
            <a:solidFill>
              <a:srgbClr val="E2231A">
                <a:alpha val="100000"/>
              </a:srgbClr>
            </a:solidFill>
          </p:spPr>
          <p:txBody>
            <a:bodyPr/>
            <a:lstStyle/>
            <a:p/>
          </p:txBody>
        </p:sp>
        <p:sp>
          <p:nvSpPr>
            <p:cNvPr id="23" name="rc23"/>
            <p:cNvSpPr/>
            <p:nvPr/>
          </p:nvSpPr>
          <p:spPr>
            <a:xfrm>
              <a:off x="1573521" y="2711432"/>
              <a:ext cx="249522" cy="1391264"/>
            </a:xfrm>
            <a:prstGeom prst="rect">
              <a:avLst/>
            </a:prstGeom>
            <a:solidFill>
              <a:srgbClr val="80BD41">
                <a:alpha val="100000"/>
              </a:srgbClr>
            </a:solidFill>
          </p:spPr>
          <p:txBody>
            <a:bodyPr/>
            <a:lstStyle/>
            <a:p/>
          </p:txBody>
        </p:sp>
        <p:sp>
          <p:nvSpPr>
            <p:cNvPr id="24" name="rc24"/>
            <p:cNvSpPr/>
            <p:nvPr/>
          </p:nvSpPr>
          <p:spPr>
            <a:xfrm>
              <a:off x="1573521" y="2406103"/>
              <a:ext cx="249522" cy="305329"/>
            </a:xfrm>
            <a:prstGeom prst="rect">
              <a:avLst/>
            </a:prstGeom>
            <a:solidFill>
              <a:srgbClr val="E2231A">
                <a:alpha val="100000"/>
              </a:srgbClr>
            </a:solidFill>
          </p:spPr>
          <p:txBody>
            <a:bodyPr/>
            <a:lstStyle/>
            <a:p/>
          </p:txBody>
        </p:sp>
        <p:sp>
          <p:nvSpPr>
            <p:cNvPr id="25" name="rc25"/>
            <p:cNvSpPr/>
            <p:nvPr/>
          </p:nvSpPr>
          <p:spPr>
            <a:xfrm>
              <a:off x="1850769" y="2582872"/>
              <a:ext cx="249522" cy="1519824"/>
            </a:xfrm>
            <a:prstGeom prst="rect">
              <a:avLst/>
            </a:prstGeom>
            <a:solidFill>
              <a:srgbClr val="80BD41">
                <a:alpha val="100000"/>
              </a:srgbClr>
            </a:solidFill>
          </p:spPr>
          <p:txBody>
            <a:bodyPr/>
            <a:lstStyle/>
            <a:p/>
          </p:txBody>
        </p:sp>
        <p:sp>
          <p:nvSpPr>
            <p:cNvPr id="26" name="rc26"/>
            <p:cNvSpPr/>
            <p:nvPr/>
          </p:nvSpPr>
          <p:spPr>
            <a:xfrm>
              <a:off x="1850769" y="2485792"/>
              <a:ext cx="249522" cy="97080"/>
            </a:xfrm>
            <a:prstGeom prst="rect">
              <a:avLst/>
            </a:prstGeom>
            <a:solidFill>
              <a:srgbClr val="E2231A">
                <a:alpha val="100000"/>
              </a:srgbClr>
            </a:solidFill>
          </p:spPr>
          <p:txBody>
            <a:bodyPr/>
            <a:lstStyle/>
            <a:p/>
          </p:txBody>
        </p:sp>
        <p:sp>
          <p:nvSpPr>
            <p:cNvPr id="27" name="rc27"/>
            <p:cNvSpPr/>
            <p:nvPr/>
          </p:nvSpPr>
          <p:spPr>
            <a:xfrm>
              <a:off x="2128016" y="2690519"/>
              <a:ext cx="249522" cy="1412177"/>
            </a:xfrm>
            <a:prstGeom prst="rect">
              <a:avLst/>
            </a:prstGeom>
            <a:solidFill>
              <a:srgbClr val="80BD41">
                <a:alpha val="100000"/>
              </a:srgbClr>
            </a:solidFill>
          </p:spPr>
          <p:txBody>
            <a:bodyPr/>
            <a:lstStyle/>
            <a:p/>
          </p:txBody>
        </p:sp>
        <p:sp>
          <p:nvSpPr>
            <p:cNvPr id="28" name="rc28"/>
            <p:cNvSpPr/>
            <p:nvPr/>
          </p:nvSpPr>
          <p:spPr>
            <a:xfrm>
              <a:off x="2128016" y="2515951"/>
              <a:ext cx="249522" cy="174568"/>
            </a:xfrm>
            <a:prstGeom prst="rect">
              <a:avLst/>
            </a:prstGeom>
            <a:solidFill>
              <a:srgbClr val="E2231A">
                <a:alpha val="100000"/>
              </a:srgbClr>
            </a:solidFill>
          </p:spPr>
          <p:txBody>
            <a:bodyPr/>
            <a:lstStyle/>
            <a:p/>
          </p:txBody>
        </p:sp>
        <p:sp>
          <p:nvSpPr>
            <p:cNvPr id="29" name="rc29"/>
            <p:cNvSpPr/>
            <p:nvPr/>
          </p:nvSpPr>
          <p:spPr>
            <a:xfrm>
              <a:off x="2405264" y="2720678"/>
              <a:ext cx="249522" cy="1382018"/>
            </a:xfrm>
            <a:prstGeom prst="rect">
              <a:avLst/>
            </a:prstGeom>
            <a:solidFill>
              <a:srgbClr val="80BD41">
                <a:alpha val="100000"/>
              </a:srgbClr>
            </a:solidFill>
          </p:spPr>
          <p:txBody>
            <a:bodyPr/>
            <a:lstStyle/>
            <a:p/>
          </p:txBody>
        </p:sp>
        <p:sp>
          <p:nvSpPr>
            <p:cNvPr id="30" name="rc30"/>
            <p:cNvSpPr/>
            <p:nvPr/>
          </p:nvSpPr>
          <p:spPr>
            <a:xfrm>
              <a:off x="2405264" y="2532241"/>
              <a:ext cx="249522" cy="188437"/>
            </a:xfrm>
            <a:prstGeom prst="rect">
              <a:avLst/>
            </a:prstGeom>
            <a:solidFill>
              <a:srgbClr val="E2231A">
                <a:alpha val="100000"/>
              </a:srgbClr>
            </a:solidFill>
          </p:spPr>
          <p:txBody>
            <a:bodyPr/>
            <a:lstStyle/>
            <a:p/>
          </p:txBody>
        </p:sp>
        <p:sp>
          <p:nvSpPr>
            <p:cNvPr id="31" name="rc31"/>
            <p:cNvSpPr/>
            <p:nvPr/>
          </p:nvSpPr>
          <p:spPr>
            <a:xfrm>
              <a:off x="2682512" y="2674449"/>
              <a:ext cx="249522" cy="1428247"/>
            </a:xfrm>
            <a:prstGeom prst="rect">
              <a:avLst/>
            </a:prstGeom>
            <a:solidFill>
              <a:srgbClr val="80BD41">
                <a:alpha val="100000"/>
              </a:srgbClr>
            </a:solidFill>
          </p:spPr>
          <p:txBody>
            <a:bodyPr/>
            <a:lstStyle/>
            <a:p/>
          </p:txBody>
        </p:sp>
        <p:sp>
          <p:nvSpPr>
            <p:cNvPr id="32" name="rc32"/>
            <p:cNvSpPr/>
            <p:nvPr/>
          </p:nvSpPr>
          <p:spPr>
            <a:xfrm>
              <a:off x="2682512" y="2497900"/>
              <a:ext cx="249522" cy="176549"/>
            </a:xfrm>
            <a:prstGeom prst="rect">
              <a:avLst/>
            </a:prstGeom>
            <a:solidFill>
              <a:srgbClr val="E2231A">
                <a:alpha val="100000"/>
              </a:srgbClr>
            </a:solidFill>
          </p:spPr>
          <p:txBody>
            <a:bodyPr/>
            <a:lstStyle/>
            <a:p/>
          </p:txBody>
        </p:sp>
        <p:sp>
          <p:nvSpPr>
            <p:cNvPr id="33" name="rc33"/>
            <p:cNvSpPr/>
            <p:nvPr/>
          </p:nvSpPr>
          <p:spPr>
            <a:xfrm>
              <a:off x="2959759" y="2707910"/>
              <a:ext cx="249522" cy="1394786"/>
            </a:xfrm>
            <a:prstGeom prst="rect">
              <a:avLst/>
            </a:prstGeom>
            <a:solidFill>
              <a:srgbClr val="80BD41">
                <a:alpha val="100000"/>
              </a:srgbClr>
            </a:solidFill>
          </p:spPr>
          <p:txBody>
            <a:bodyPr/>
            <a:lstStyle/>
            <a:p/>
          </p:txBody>
        </p:sp>
        <p:sp>
          <p:nvSpPr>
            <p:cNvPr id="34" name="rc34"/>
            <p:cNvSpPr/>
            <p:nvPr/>
          </p:nvSpPr>
          <p:spPr>
            <a:xfrm>
              <a:off x="2959759" y="2552934"/>
              <a:ext cx="249522" cy="154976"/>
            </a:xfrm>
            <a:prstGeom prst="rect">
              <a:avLst/>
            </a:prstGeom>
            <a:solidFill>
              <a:srgbClr val="E2231A">
                <a:alpha val="100000"/>
              </a:srgbClr>
            </a:solidFill>
          </p:spPr>
          <p:txBody>
            <a:bodyPr/>
            <a:lstStyle/>
            <a:p/>
          </p:txBody>
        </p:sp>
        <p:sp>
          <p:nvSpPr>
            <p:cNvPr id="35" name="rc35"/>
            <p:cNvSpPr/>
            <p:nvPr/>
          </p:nvSpPr>
          <p:spPr>
            <a:xfrm>
              <a:off x="3237007" y="2673569"/>
              <a:ext cx="249522" cy="1429127"/>
            </a:xfrm>
            <a:prstGeom prst="rect">
              <a:avLst/>
            </a:prstGeom>
            <a:solidFill>
              <a:srgbClr val="80BD41">
                <a:alpha val="100000"/>
              </a:srgbClr>
            </a:solidFill>
          </p:spPr>
          <p:txBody>
            <a:bodyPr/>
            <a:lstStyle/>
            <a:p/>
          </p:txBody>
        </p:sp>
        <p:sp>
          <p:nvSpPr>
            <p:cNvPr id="36" name="rc36"/>
            <p:cNvSpPr/>
            <p:nvPr/>
          </p:nvSpPr>
          <p:spPr>
            <a:xfrm>
              <a:off x="3237007" y="2514850"/>
              <a:ext cx="249522" cy="158718"/>
            </a:xfrm>
            <a:prstGeom prst="rect">
              <a:avLst/>
            </a:prstGeom>
            <a:solidFill>
              <a:srgbClr val="E2231A">
                <a:alpha val="100000"/>
              </a:srgbClr>
            </a:solidFill>
          </p:spPr>
          <p:txBody>
            <a:bodyPr/>
            <a:lstStyle/>
            <a:p/>
          </p:txBody>
        </p:sp>
        <p:sp>
          <p:nvSpPr>
            <p:cNvPr id="37" name="rc37"/>
            <p:cNvSpPr/>
            <p:nvPr/>
          </p:nvSpPr>
          <p:spPr>
            <a:xfrm>
              <a:off x="3514255" y="2652436"/>
              <a:ext cx="249522" cy="1450261"/>
            </a:xfrm>
            <a:prstGeom prst="rect">
              <a:avLst/>
            </a:prstGeom>
            <a:solidFill>
              <a:srgbClr val="80BD41">
                <a:alpha val="100000"/>
              </a:srgbClr>
            </a:solidFill>
          </p:spPr>
          <p:txBody>
            <a:bodyPr/>
            <a:lstStyle/>
            <a:p/>
          </p:txBody>
        </p:sp>
        <p:sp>
          <p:nvSpPr>
            <p:cNvPr id="38" name="rc38"/>
            <p:cNvSpPr/>
            <p:nvPr/>
          </p:nvSpPr>
          <p:spPr>
            <a:xfrm>
              <a:off x="3514255" y="2473244"/>
              <a:ext cx="249522" cy="179191"/>
            </a:xfrm>
            <a:prstGeom prst="rect">
              <a:avLst/>
            </a:prstGeom>
            <a:solidFill>
              <a:srgbClr val="E2231A">
                <a:alpha val="100000"/>
              </a:srgbClr>
            </a:solidFill>
          </p:spPr>
          <p:txBody>
            <a:bodyPr/>
            <a:lstStyle/>
            <a:p/>
          </p:txBody>
        </p:sp>
        <p:sp>
          <p:nvSpPr>
            <p:cNvPr id="39" name="rc39"/>
            <p:cNvSpPr/>
            <p:nvPr/>
          </p:nvSpPr>
          <p:spPr>
            <a:xfrm>
              <a:off x="3791502" y="2787380"/>
              <a:ext cx="249522" cy="1315317"/>
            </a:xfrm>
            <a:prstGeom prst="rect">
              <a:avLst/>
            </a:prstGeom>
            <a:solidFill>
              <a:srgbClr val="80BD41">
                <a:alpha val="100000"/>
              </a:srgbClr>
            </a:solidFill>
          </p:spPr>
          <p:txBody>
            <a:bodyPr/>
            <a:lstStyle/>
            <a:p/>
          </p:txBody>
        </p:sp>
        <p:sp>
          <p:nvSpPr>
            <p:cNvPr id="40" name="rc40"/>
            <p:cNvSpPr/>
            <p:nvPr/>
          </p:nvSpPr>
          <p:spPr>
            <a:xfrm>
              <a:off x="3791502" y="2478748"/>
              <a:ext cx="249522" cy="308631"/>
            </a:xfrm>
            <a:prstGeom prst="rect">
              <a:avLst/>
            </a:prstGeom>
            <a:solidFill>
              <a:srgbClr val="E2231A">
                <a:alpha val="100000"/>
              </a:srgbClr>
            </a:solidFill>
          </p:spPr>
          <p:txBody>
            <a:bodyPr/>
            <a:lstStyle/>
            <a:p/>
          </p:txBody>
        </p:sp>
        <p:sp>
          <p:nvSpPr>
            <p:cNvPr id="41" name="rc41"/>
            <p:cNvSpPr/>
            <p:nvPr/>
          </p:nvSpPr>
          <p:spPr>
            <a:xfrm>
              <a:off x="4068750" y="2830086"/>
              <a:ext cx="249522" cy="1272610"/>
            </a:xfrm>
            <a:prstGeom prst="rect">
              <a:avLst/>
            </a:prstGeom>
            <a:solidFill>
              <a:srgbClr val="80BD41">
                <a:alpha val="100000"/>
              </a:srgbClr>
            </a:solidFill>
          </p:spPr>
          <p:txBody>
            <a:bodyPr/>
            <a:lstStyle/>
            <a:p/>
          </p:txBody>
        </p:sp>
        <p:sp>
          <p:nvSpPr>
            <p:cNvPr id="42" name="rc42"/>
            <p:cNvSpPr/>
            <p:nvPr/>
          </p:nvSpPr>
          <p:spPr>
            <a:xfrm>
              <a:off x="4068750" y="2569444"/>
              <a:ext cx="249522" cy="260641"/>
            </a:xfrm>
            <a:prstGeom prst="rect">
              <a:avLst/>
            </a:prstGeom>
            <a:solidFill>
              <a:srgbClr val="E2231A">
                <a:alpha val="100000"/>
              </a:srgbClr>
            </a:solidFill>
          </p:spPr>
          <p:txBody>
            <a:bodyPr/>
            <a:lstStyle/>
            <a:p/>
          </p:txBody>
        </p:sp>
        <p:sp>
          <p:nvSpPr>
            <p:cNvPr id="43" name="rc43"/>
            <p:cNvSpPr/>
            <p:nvPr/>
          </p:nvSpPr>
          <p:spPr>
            <a:xfrm>
              <a:off x="4345998" y="2785398"/>
              <a:ext cx="249522" cy="1317298"/>
            </a:xfrm>
            <a:prstGeom prst="rect">
              <a:avLst/>
            </a:prstGeom>
            <a:solidFill>
              <a:srgbClr val="80BD41">
                <a:alpha val="100000"/>
              </a:srgbClr>
            </a:solidFill>
          </p:spPr>
          <p:txBody>
            <a:bodyPr/>
            <a:lstStyle/>
            <a:p/>
          </p:txBody>
        </p:sp>
        <p:sp>
          <p:nvSpPr>
            <p:cNvPr id="44" name="rc44"/>
            <p:cNvSpPr/>
            <p:nvPr/>
          </p:nvSpPr>
          <p:spPr>
            <a:xfrm>
              <a:off x="4345998" y="2515511"/>
              <a:ext cx="249522" cy="269887"/>
            </a:xfrm>
            <a:prstGeom prst="rect">
              <a:avLst/>
            </a:prstGeom>
            <a:solidFill>
              <a:srgbClr val="E2231A">
                <a:alpha val="100000"/>
              </a:srgbClr>
            </a:solidFill>
          </p:spPr>
          <p:txBody>
            <a:bodyPr/>
            <a:lstStyle/>
            <a:p/>
          </p:txBody>
        </p:sp>
        <p:sp>
          <p:nvSpPr>
            <p:cNvPr id="45" name="rc45"/>
            <p:cNvSpPr/>
            <p:nvPr/>
          </p:nvSpPr>
          <p:spPr>
            <a:xfrm>
              <a:off x="4623245" y="2684576"/>
              <a:ext cx="249522" cy="1418121"/>
            </a:xfrm>
            <a:prstGeom prst="rect">
              <a:avLst/>
            </a:prstGeom>
            <a:solidFill>
              <a:srgbClr val="80BD41">
                <a:alpha val="100000"/>
              </a:srgbClr>
            </a:solidFill>
          </p:spPr>
          <p:txBody>
            <a:bodyPr/>
            <a:lstStyle/>
            <a:p/>
          </p:txBody>
        </p:sp>
        <p:sp>
          <p:nvSpPr>
            <p:cNvPr id="46" name="rc46"/>
            <p:cNvSpPr/>
            <p:nvPr/>
          </p:nvSpPr>
          <p:spPr>
            <a:xfrm>
              <a:off x="4623245" y="2526958"/>
              <a:ext cx="249522" cy="157617"/>
            </a:xfrm>
            <a:prstGeom prst="rect">
              <a:avLst/>
            </a:prstGeom>
            <a:solidFill>
              <a:srgbClr val="E2231A">
                <a:alpha val="100000"/>
              </a:srgbClr>
            </a:solidFill>
          </p:spPr>
          <p:txBody>
            <a:bodyPr/>
            <a:lstStyle/>
            <a:p/>
          </p:txBody>
        </p:sp>
        <p:sp>
          <p:nvSpPr>
            <p:cNvPr id="47" name="rc47"/>
            <p:cNvSpPr/>
            <p:nvPr/>
          </p:nvSpPr>
          <p:spPr>
            <a:xfrm>
              <a:off x="4900493" y="2717376"/>
              <a:ext cx="249522" cy="1385320"/>
            </a:xfrm>
            <a:prstGeom prst="rect">
              <a:avLst/>
            </a:prstGeom>
            <a:solidFill>
              <a:srgbClr val="80BD41">
                <a:alpha val="100000"/>
              </a:srgbClr>
            </a:solidFill>
          </p:spPr>
          <p:txBody>
            <a:bodyPr/>
            <a:lstStyle/>
            <a:p/>
          </p:txBody>
        </p:sp>
        <p:sp>
          <p:nvSpPr>
            <p:cNvPr id="48" name="rc48"/>
            <p:cNvSpPr/>
            <p:nvPr/>
          </p:nvSpPr>
          <p:spPr>
            <a:xfrm>
              <a:off x="4900493" y="2580451"/>
              <a:ext cx="249522" cy="136925"/>
            </a:xfrm>
            <a:prstGeom prst="rect">
              <a:avLst/>
            </a:prstGeom>
            <a:solidFill>
              <a:srgbClr val="E2231A">
                <a:alpha val="100000"/>
              </a:srgbClr>
            </a:solidFill>
          </p:spPr>
          <p:txBody>
            <a:bodyPr/>
            <a:lstStyle/>
            <a:p/>
          </p:txBody>
        </p:sp>
        <p:sp>
          <p:nvSpPr>
            <p:cNvPr id="49" name="rc49"/>
            <p:cNvSpPr/>
            <p:nvPr/>
          </p:nvSpPr>
          <p:spPr>
            <a:xfrm>
              <a:off x="5177741" y="2632623"/>
              <a:ext cx="249522" cy="1470073"/>
            </a:xfrm>
            <a:prstGeom prst="rect">
              <a:avLst/>
            </a:prstGeom>
            <a:solidFill>
              <a:srgbClr val="80BD41">
                <a:alpha val="100000"/>
              </a:srgbClr>
            </a:solidFill>
          </p:spPr>
          <p:txBody>
            <a:bodyPr/>
            <a:lstStyle/>
            <a:p/>
          </p:txBody>
        </p:sp>
        <p:sp>
          <p:nvSpPr>
            <p:cNvPr id="50" name="rc50"/>
            <p:cNvSpPr/>
            <p:nvPr/>
          </p:nvSpPr>
          <p:spPr>
            <a:xfrm>
              <a:off x="5177741" y="2555135"/>
              <a:ext cx="249522" cy="77488"/>
            </a:xfrm>
            <a:prstGeom prst="rect">
              <a:avLst/>
            </a:prstGeom>
            <a:solidFill>
              <a:srgbClr val="E2231A">
                <a:alpha val="100000"/>
              </a:srgbClr>
            </a:solidFill>
          </p:spPr>
          <p:txBody>
            <a:bodyPr/>
            <a:lstStyle/>
            <a:p/>
          </p:txBody>
        </p:sp>
        <p:sp>
          <p:nvSpPr>
            <p:cNvPr id="51" name="rc51"/>
            <p:cNvSpPr/>
            <p:nvPr/>
          </p:nvSpPr>
          <p:spPr>
            <a:xfrm>
              <a:off x="5454988" y="2662122"/>
              <a:ext cx="249522" cy="1440575"/>
            </a:xfrm>
            <a:prstGeom prst="rect">
              <a:avLst/>
            </a:prstGeom>
            <a:solidFill>
              <a:srgbClr val="80BD41">
                <a:alpha val="100000"/>
              </a:srgbClr>
            </a:solidFill>
          </p:spPr>
          <p:txBody>
            <a:bodyPr/>
            <a:lstStyle/>
            <a:p/>
          </p:txBody>
        </p:sp>
        <p:sp>
          <p:nvSpPr>
            <p:cNvPr id="52" name="rc52"/>
            <p:cNvSpPr/>
            <p:nvPr/>
          </p:nvSpPr>
          <p:spPr>
            <a:xfrm>
              <a:off x="5454988" y="2553594"/>
              <a:ext cx="249522" cy="108527"/>
            </a:xfrm>
            <a:prstGeom prst="rect">
              <a:avLst/>
            </a:prstGeom>
            <a:solidFill>
              <a:srgbClr val="E2231A">
                <a:alpha val="100000"/>
              </a:srgbClr>
            </a:solidFill>
          </p:spPr>
          <p:txBody>
            <a:bodyPr/>
            <a:lstStyle/>
            <a:p/>
          </p:txBody>
        </p:sp>
        <p:sp>
          <p:nvSpPr>
            <p:cNvPr id="53" name="rc53"/>
            <p:cNvSpPr/>
            <p:nvPr/>
          </p:nvSpPr>
          <p:spPr>
            <a:xfrm>
              <a:off x="5732236" y="2698664"/>
              <a:ext cx="249522" cy="1404032"/>
            </a:xfrm>
            <a:prstGeom prst="rect">
              <a:avLst/>
            </a:prstGeom>
            <a:solidFill>
              <a:srgbClr val="80BD41">
                <a:alpha val="100000"/>
              </a:srgbClr>
            </a:solidFill>
          </p:spPr>
          <p:txBody>
            <a:bodyPr/>
            <a:lstStyle/>
            <a:p/>
          </p:txBody>
        </p:sp>
        <p:sp>
          <p:nvSpPr>
            <p:cNvPr id="54" name="rc54"/>
            <p:cNvSpPr/>
            <p:nvPr/>
          </p:nvSpPr>
          <p:spPr>
            <a:xfrm>
              <a:off x="5732236" y="2592999"/>
              <a:ext cx="249522" cy="105665"/>
            </a:xfrm>
            <a:prstGeom prst="rect">
              <a:avLst/>
            </a:prstGeom>
            <a:solidFill>
              <a:srgbClr val="E2231A">
                <a:alpha val="100000"/>
              </a:srgbClr>
            </a:solidFill>
          </p:spPr>
          <p:txBody>
            <a:bodyPr/>
            <a:lstStyle/>
            <a:p/>
          </p:txBody>
        </p:sp>
        <p:sp>
          <p:nvSpPr>
            <p:cNvPr id="55" name="rc55"/>
            <p:cNvSpPr/>
            <p:nvPr/>
          </p:nvSpPr>
          <p:spPr>
            <a:xfrm>
              <a:off x="6009484" y="2677751"/>
              <a:ext cx="249522" cy="1424945"/>
            </a:xfrm>
            <a:prstGeom prst="rect">
              <a:avLst/>
            </a:prstGeom>
            <a:solidFill>
              <a:srgbClr val="80BD41">
                <a:alpha val="100000"/>
              </a:srgbClr>
            </a:solidFill>
          </p:spPr>
          <p:txBody>
            <a:bodyPr/>
            <a:lstStyle/>
            <a:p/>
          </p:txBody>
        </p:sp>
        <p:sp>
          <p:nvSpPr>
            <p:cNvPr id="56" name="rc56"/>
            <p:cNvSpPr/>
            <p:nvPr/>
          </p:nvSpPr>
          <p:spPr>
            <a:xfrm>
              <a:off x="6009484" y="2618314"/>
              <a:ext cx="249522" cy="59436"/>
            </a:xfrm>
            <a:prstGeom prst="rect">
              <a:avLst/>
            </a:prstGeom>
            <a:solidFill>
              <a:srgbClr val="E2231A">
                <a:alpha val="100000"/>
              </a:srgbClr>
            </a:solidFill>
          </p:spPr>
          <p:txBody>
            <a:bodyPr/>
            <a:lstStyle/>
            <a:p/>
          </p:txBody>
        </p:sp>
        <p:sp>
          <p:nvSpPr>
            <p:cNvPr id="57" name="rc57"/>
            <p:cNvSpPr/>
            <p:nvPr/>
          </p:nvSpPr>
          <p:spPr>
            <a:xfrm>
              <a:off x="6286731" y="2713854"/>
              <a:ext cx="249522" cy="1388842"/>
            </a:xfrm>
            <a:prstGeom prst="rect">
              <a:avLst/>
            </a:prstGeom>
            <a:solidFill>
              <a:srgbClr val="80BD41">
                <a:alpha val="100000"/>
              </a:srgbClr>
            </a:solidFill>
          </p:spPr>
          <p:txBody>
            <a:bodyPr/>
            <a:lstStyle/>
            <a:p/>
          </p:txBody>
        </p:sp>
        <p:sp>
          <p:nvSpPr>
            <p:cNvPr id="58" name="rc58"/>
            <p:cNvSpPr/>
            <p:nvPr/>
          </p:nvSpPr>
          <p:spPr>
            <a:xfrm>
              <a:off x="6286731" y="2625139"/>
              <a:ext cx="249522" cy="88715"/>
            </a:xfrm>
            <a:prstGeom prst="rect">
              <a:avLst/>
            </a:prstGeom>
            <a:solidFill>
              <a:srgbClr val="E2231A">
                <a:alpha val="100000"/>
              </a:srgbClr>
            </a:solidFill>
          </p:spPr>
          <p:txBody>
            <a:bodyPr/>
            <a:lstStyle/>
            <a:p/>
          </p:txBody>
        </p:sp>
        <p:sp>
          <p:nvSpPr>
            <p:cNvPr id="59" name="rc59"/>
            <p:cNvSpPr/>
            <p:nvPr/>
          </p:nvSpPr>
          <p:spPr>
            <a:xfrm>
              <a:off x="6563979" y="2786939"/>
              <a:ext cx="249522" cy="1315757"/>
            </a:xfrm>
            <a:prstGeom prst="rect">
              <a:avLst/>
            </a:prstGeom>
            <a:solidFill>
              <a:srgbClr val="80BD41">
                <a:alpha val="100000"/>
              </a:srgbClr>
            </a:solidFill>
          </p:spPr>
          <p:txBody>
            <a:bodyPr/>
            <a:lstStyle/>
            <a:p/>
          </p:txBody>
        </p:sp>
        <p:sp>
          <p:nvSpPr>
            <p:cNvPr id="60" name="rc60"/>
            <p:cNvSpPr/>
            <p:nvPr/>
          </p:nvSpPr>
          <p:spPr>
            <a:xfrm>
              <a:off x="6563979" y="2717596"/>
              <a:ext cx="249522" cy="69343"/>
            </a:xfrm>
            <a:prstGeom prst="rect">
              <a:avLst/>
            </a:prstGeom>
            <a:solidFill>
              <a:srgbClr val="E2231A">
                <a:alpha val="100000"/>
              </a:srgbClr>
            </a:solidFill>
          </p:spPr>
          <p:txBody>
            <a:bodyPr/>
            <a:lstStyle/>
            <a:p/>
          </p:txBody>
        </p:sp>
        <p:sp>
          <p:nvSpPr>
            <p:cNvPr id="61" name="rc61"/>
            <p:cNvSpPr/>
            <p:nvPr/>
          </p:nvSpPr>
          <p:spPr>
            <a:xfrm>
              <a:off x="6841227" y="2913298"/>
              <a:ext cx="249522" cy="1189399"/>
            </a:xfrm>
            <a:prstGeom prst="rect">
              <a:avLst/>
            </a:prstGeom>
            <a:solidFill>
              <a:srgbClr val="80BD41">
                <a:alpha val="100000"/>
              </a:srgbClr>
            </a:solidFill>
          </p:spPr>
          <p:txBody>
            <a:bodyPr/>
            <a:lstStyle/>
            <a:p/>
          </p:txBody>
        </p:sp>
        <p:sp>
          <p:nvSpPr>
            <p:cNvPr id="62" name="rc62"/>
            <p:cNvSpPr/>
            <p:nvPr/>
          </p:nvSpPr>
          <p:spPr>
            <a:xfrm>
              <a:off x="6841227" y="2850779"/>
              <a:ext cx="249522" cy="62518"/>
            </a:xfrm>
            <a:prstGeom prst="rect">
              <a:avLst/>
            </a:prstGeom>
            <a:solidFill>
              <a:srgbClr val="E2231A">
                <a:alpha val="100000"/>
              </a:srgbClr>
            </a:solidFill>
          </p:spPr>
          <p:txBody>
            <a:bodyPr/>
            <a:lstStyle/>
            <a:p/>
          </p:txBody>
        </p:sp>
        <p:sp>
          <p:nvSpPr>
            <p:cNvPr id="63" name="rc63"/>
            <p:cNvSpPr/>
            <p:nvPr/>
          </p:nvSpPr>
          <p:spPr>
            <a:xfrm>
              <a:off x="7118474" y="3063651"/>
              <a:ext cx="249522" cy="1039045"/>
            </a:xfrm>
            <a:prstGeom prst="rect">
              <a:avLst/>
            </a:prstGeom>
            <a:solidFill>
              <a:srgbClr val="80BD41">
                <a:alpha val="100000"/>
              </a:srgbClr>
            </a:solidFill>
          </p:spPr>
          <p:txBody>
            <a:bodyPr/>
            <a:lstStyle/>
            <a:p/>
          </p:txBody>
        </p:sp>
        <p:sp>
          <p:nvSpPr>
            <p:cNvPr id="64" name="rc64"/>
            <p:cNvSpPr/>
            <p:nvPr/>
          </p:nvSpPr>
          <p:spPr>
            <a:xfrm>
              <a:off x="7118474" y="2935311"/>
              <a:ext cx="249522" cy="128339"/>
            </a:xfrm>
            <a:prstGeom prst="rect">
              <a:avLst/>
            </a:prstGeom>
            <a:solidFill>
              <a:srgbClr val="E2231A">
                <a:alpha val="100000"/>
              </a:srgbClr>
            </a:solidFill>
          </p:spPr>
          <p:txBody>
            <a:bodyPr/>
            <a:lstStyle/>
            <a:p/>
          </p:txBody>
        </p:sp>
        <p:sp>
          <p:nvSpPr>
            <p:cNvPr id="65" name="rc65"/>
            <p:cNvSpPr/>
            <p:nvPr/>
          </p:nvSpPr>
          <p:spPr>
            <a:xfrm>
              <a:off x="7395722" y="3069815"/>
              <a:ext cx="249522" cy="1032881"/>
            </a:xfrm>
            <a:prstGeom prst="rect">
              <a:avLst/>
            </a:prstGeom>
            <a:solidFill>
              <a:srgbClr val="80BD41">
                <a:alpha val="100000"/>
              </a:srgbClr>
            </a:solidFill>
          </p:spPr>
          <p:txBody>
            <a:bodyPr/>
            <a:lstStyle/>
            <a:p/>
          </p:txBody>
        </p:sp>
        <p:sp>
          <p:nvSpPr>
            <p:cNvPr id="66" name="rc66"/>
            <p:cNvSpPr/>
            <p:nvPr/>
          </p:nvSpPr>
          <p:spPr>
            <a:xfrm>
              <a:off x="7395722" y="2955124"/>
              <a:ext cx="249522" cy="114691"/>
            </a:xfrm>
            <a:prstGeom prst="rect">
              <a:avLst/>
            </a:prstGeom>
            <a:solidFill>
              <a:srgbClr val="E2231A">
                <a:alpha val="100000"/>
              </a:srgbClr>
            </a:solidFill>
          </p:spPr>
          <p:txBody>
            <a:bodyPr/>
            <a:lstStyle/>
            <a:p/>
          </p:txBody>
        </p:sp>
        <p:sp>
          <p:nvSpPr>
            <p:cNvPr id="67" name="rc67"/>
            <p:cNvSpPr/>
            <p:nvPr/>
          </p:nvSpPr>
          <p:spPr>
            <a:xfrm>
              <a:off x="7672970" y="3044719"/>
              <a:ext cx="249522" cy="1057977"/>
            </a:xfrm>
            <a:prstGeom prst="rect">
              <a:avLst/>
            </a:prstGeom>
            <a:solidFill>
              <a:srgbClr val="80BD41">
                <a:alpha val="100000"/>
              </a:srgbClr>
            </a:solidFill>
          </p:spPr>
          <p:txBody>
            <a:bodyPr/>
            <a:lstStyle/>
            <a:p/>
          </p:txBody>
        </p:sp>
        <p:sp>
          <p:nvSpPr>
            <p:cNvPr id="68" name="rc68"/>
            <p:cNvSpPr/>
            <p:nvPr/>
          </p:nvSpPr>
          <p:spPr>
            <a:xfrm>
              <a:off x="7672970" y="2965030"/>
              <a:ext cx="249522" cy="79689"/>
            </a:xfrm>
            <a:prstGeom prst="rect">
              <a:avLst/>
            </a:prstGeom>
            <a:solidFill>
              <a:srgbClr val="E2231A">
                <a:alpha val="100000"/>
              </a:srgbClr>
            </a:solidFill>
          </p:spPr>
          <p:txBody>
            <a:bodyPr/>
            <a:lstStyle/>
            <a:p/>
          </p:txBody>
        </p:sp>
        <p:sp>
          <p:nvSpPr>
            <p:cNvPr id="69" name="rc69"/>
            <p:cNvSpPr/>
            <p:nvPr/>
          </p:nvSpPr>
          <p:spPr>
            <a:xfrm>
              <a:off x="7950217" y="3059248"/>
              <a:ext cx="249522" cy="1043448"/>
            </a:xfrm>
            <a:prstGeom prst="rect">
              <a:avLst/>
            </a:prstGeom>
            <a:solidFill>
              <a:srgbClr val="80BD41">
                <a:alpha val="100000"/>
              </a:srgbClr>
            </a:solidFill>
          </p:spPr>
          <p:txBody>
            <a:bodyPr/>
            <a:lstStyle/>
            <a:p/>
          </p:txBody>
        </p:sp>
        <p:sp>
          <p:nvSpPr>
            <p:cNvPr id="70" name="rc70"/>
            <p:cNvSpPr/>
            <p:nvPr/>
          </p:nvSpPr>
          <p:spPr>
            <a:xfrm>
              <a:off x="7950217" y="2980660"/>
              <a:ext cx="249522" cy="78588"/>
            </a:xfrm>
            <a:prstGeom prst="rect">
              <a:avLst/>
            </a:prstGeom>
            <a:solidFill>
              <a:srgbClr val="E2231A">
                <a:alpha val="100000"/>
              </a:srgbClr>
            </a:solidFill>
          </p:spPr>
          <p:txBody>
            <a:bodyPr/>
            <a:lstStyle/>
            <a:p/>
          </p:txBody>
        </p:sp>
        <p:sp>
          <p:nvSpPr>
            <p:cNvPr id="71" name="pl71"/>
            <p:cNvSpPr/>
            <p:nvPr/>
          </p:nvSpPr>
          <p:spPr>
            <a:xfrm>
              <a:off x="1421035" y="1323408"/>
              <a:ext cx="6653943" cy="434263"/>
            </a:xfrm>
            <a:custGeom>
              <a:avLst/>
              <a:pathLst>
                <a:path w="6653943" h="434263">
                  <a:moveTo>
                    <a:pt x="0" y="405312"/>
                  </a:moveTo>
                  <a:lnTo>
                    <a:pt x="277247" y="405312"/>
                  </a:lnTo>
                  <a:lnTo>
                    <a:pt x="554495" y="57901"/>
                  </a:lnTo>
                  <a:lnTo>
                    <a:pt x="831742" y="202656"/>
                  </a:lnTo>
                  <a:lnTo>
                    <a:pt x="1108990" y="231607"/>
                  </a:lnTo>
                  <a:lnTo>
                    <a:pt x="1386238" y="202656"/>
                  </a:lnTo>
                  <a:lnTo>
                    <a:pt x="1663485" y="173705"/>
                  </a:lnTo>
                  <a:lnTo>
                    <a:pt x="1940733" y="173705"/>
                  </a:lnTo>
                  <a:lnTo>
                    <a:pt x="2217981" y="202656"/>
                  </a:lnTo>
                  <a:lnTo>
                    <a:pt x="2495228" y="434263"/>
                  </a:lnTo>
                  <a:lnTo>
                    <a:pt x="2772476" y="376361"/>
                  </a:lnTo>
                  <a:lnTo>
                    <a:pt x="3049724" y="376361"/>
                  </a:lnTo>
                  <a:lnTo>
                    <a:pt x="3326971" y="173705"/>
                  </a:lnTo>
                  <a:lnTo>
                    <a:pt x="3604219" y="144754"/>
                  </a:lnTo>
                  <a:lnTo>
                    <a:pt x="3881467" y="28950"/>
                  </a:lnTo>
                  <a:lnTo>
                    <a:pt x="4158714" y="86852"/>
                  </a:lnTo>
                  <a:lnTo>
                    <a:pt x="4435962" y="86852"/>
                  </a:lnTo>
                  <a:lnTo>
                    <a:pt x="4713210" y="0"/>
                  </a:lnTo>
                  <a:lnTo>
                    <a:pt x="4990457" y="57901"/>
                  </a:lnTo>
                  <a:lnTo>
                    <a:pt x="5267705" y="28950"/>
                  </a:lnTo>
                  <a:lnTo>
                    <a:pt x="5544953" y="28950"/>
                  </a:lnTo>
                  <a:lnTo>
                    <a:pt x="5822200" y="202656"/>
                  </a:lnTo>
                  <a:lnTo>
                    <a:pt x="6099448" y="173705"/>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29607" y="2229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3" name="tx83"/>
            <p:cNvSpPr/>
            <p:nvPr/>
          </p:nvSpPr>
          <p:spPr>
            <a:xfrm>
              <a:off x="2715845" y="236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4" name="tx84"/>
            <p:cNvSpPr/>
            <p:nvPr/>
          </p:nvSpPr>
          <p:spPr>
            <a:xfrm>
              <a:off x="4102084" y="2433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5" name="tx85"/>
            <p:cNvSpPr/>
            <p:nvPr/>
          </p:nvSpPr>
          <p:spPr>
            <a:xfrm>
              <a:off x="5488322" y="2417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86" name="tx86"/>
            <p:cNvSpPr/>
            <p:nvPr/>
          </p:nvSpPr>
          <p:spPr>
            <a:xfrm>
              <a:off x="6597312" y="2581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7" name="tx87"/>
            <p:cNvSpPr/>
            <p:nvPr/>
          </p:nvSpPr>
          <p:spPr>
            <a:xfrm>
              <a:off x="6874560" y="2714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88" name="tx88"/>
            <p:cNvSpPr/>
            <p:nvPr/>
          </p:nvSpPr>
          <p:spPr>
            <a:xfrm>
              <a:off x="7190985" y="27991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7429055" y="2818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0" name="tx90"/>
            <p:cNvSpPr/>
            <p:nvPr/>
          </p:nvSpPr>
          <p:spPr>
            <a:xfrm>
              <a:off x="7706303" y="2829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1" name="tx91"/>
            <p:cNvSpPr/>
            <p:nvPr/>
          </p:nvSpPr>
          <p:spPr>
            <a:xfrm>
              <a:off x="8022728" y="28447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pl92"/>
            <p:cNvSpPr/>
            <p:nvPr/>
          </p:nvSpPr>
          <p:spPr>
            <a:xfrm>
              <a:off x="1421035"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55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03" name="tx103"/>
            <p:cNvSpPr/>
            <p:nvPr/>
          </p:nvSpPr>
          <p:spPr>
            <a:xfrm>
              <a:off x="1329607" y="24882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4" name="tx104"/>
            <p:cNvSpPr/>
            <p:nvPr/>
          </p:nvSpPr>
          <p:spPr>
            <a:xfrm>
              <a:off x="2715845" y="3353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05" name="tx105"/>
            <p:cNvSpPr/>
            <p:nvPr/>
          </p:nvSpPr>
          <p:spPr>
            <a:xfrm>
              <a:off x="2781148" y="255112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6" name="tx106"/>
            <p:cNvSpPr/>
            <p:nvPr/>
          </p:nvSpPr>
          <p:spPr>
            <a:xfrm>
              <a:off x="4102084" y="3431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07" name="tx107"/>
            <p:cNvSpPr/>
            <p:nvPr/>
          </p:nvSpPr>
          <p:spPr>
            <a:xfrm>
              <a:off x="4102084" y="2664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8" name="tx108"/>
            <p:cNvSpPr/>
            <p:nvPr/>
          </p:nvSpPr>
          <p:spPr>
            <a:xfrm>
              <a:off x="5488322" y="3347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09" name="tx109"/>
            <p:cNvSpPr/>
            <p:nvPr/>
          </p:nvSpPr>
          <p:spPr>
            <a:xfrm>
              <a:off x="5514447" y="2572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0" name="tx110"/>
            <p:cNvSpPr/>
            <p:nvPr/>
          </p:nvSpPr>
          <p:spPr>
            <a:xfrm>
              <a:off x="6597312" y="3409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1" name="tx111"/>
            <p:cNvSpPr/>
            <p:nvPr/>
          </p:nvSpPr>
          <p:spPr>
            <a:xfrm>
              <a:off x="6623438" y="27171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6913737" y="347322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3" name="tx113"/>
            <p:cNvSpPr/>
            <p:nvPr/>
          </p:nvSpPr>
          <p:spPr>
            <a:xfrm>
              <a:off x="6900686" y="28469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4" name="tx114"/>
            <p:cNvSpPr/>
            <p:nvPr/>
          </p:nvSpPr>
          <p:spPr>
            <a:xfrm>
              <a:off x="7151808" y="35492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5" name="tx115"/>
            <p:cNvSpPr/>
            <p:nvPr/>
          </p:nvSpPr>
          <p:spPr>
            <a:xfrm>
              <a:off x="7177933" y="2964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6" name="tx116"/>
            <p:cNvSpPr/>
            <p:nvPr/>
          </p:nvSpPr>
          <p:spPr>
            <a:xfrm>
              <a:off x="7429055" y="3551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17" name="tx117"/>
            <p:cNvSpPr/>
            <p:nvPr/>
          </p:nvSpPr>
          <p:spPr>
            <a:xfrm>
              <a:off x="7455181" y="29774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8" name="tx118"/>
            <p:cNvSpPr/>
            <p:nvPr/>
          </p:nvSpPr>
          <p:spPr>
            <a:xfrm>
              <a:off x="7706303" y="35386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19" name="tx119"/>
            <p:cNvSpPr/>
            <p:nvPr/>
          </p:nvSpPr>
          <p:spPr>
            <a:xfrm>
              <a:off x="7732429" y="29697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0" name="tx120"/>
            <p:cNvSpPr/>
            <p:nvPr/>
          </p:nvSpPr>
          <p:spPr>
            <a:xfrm>
              <a:off x="7983551" y="3547347"/>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1" name="tx121"/>
            <p:cNvSpPr/>
            <p:nvPr/>
          </p:nvSpPr>
          <p:spPr>
            <a:xfrm>
              <a:off x="8009676" y="29848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498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492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50" name="pl150"/>
            <p:cNvSpPr/>
            <p:nvPr/>
          </p:nvSpPr>
          <p:spPr>
            <a:xfrm>
              <a:off x="23413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315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217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864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4766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66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246568" cy="167191"/>
            </a:xfrm>
            <a:prstGeom prst="rect">
              <a:avLst/>
            </a:prstGeom>
            <a:solidFill>
              <a:srgbClr val="80BD41">
                <a:alpha val="100000"/>
              </a:srgbClr>
            </a:solidFill>
          </p:spPr>
          <p:txBody>
            <a:bodyPr/>
            <a:lstStyle/>
            <a:p/>
          </p:txBody>
        </p:sp>
        <p:sp>
          <p:nvSpPr>
            <p:cNvPr id="161" name="rc161"/>
            <p:cNvSpPr/>
            <p:nvPr/>
          </p:nvSpPr>
          <p:spPr>
            <a:xfrm>
              <a:off x="7542842" y="5889059"/>
              <a:ext cx="329206" cy="167191"/>
            </a:xfrm>
            <a:prstGeom prst="rect">
              <a:avLst/>
            </a:prstGeom>
            <a:solidFill>
              <a:srgbClr val="E2231A">
                <a:alpha val="100000"/>
              </a:srgbClr>
            </a:solidFill>
          </p:spPr>
          <p:txBody>
            <a:bodyPr/>
            <a:lstStyle/>
            <a:p/>
          </p:txBody>
        </p:sp>
        <p:sp>
          <p:nvSpPr>
            <p:cNvPr id="162" name="rc162"/>
            <p:cNvSpPr/>
            <p:nvPr/>
          </p:nvSpPr>
          <p:spPr>
            <a:xfrm>
              <a:off x="1296273" y="5680069"/>
              <a:ext cx="5022755" cy="167191"/>
            </a:xfrm>
            <a:prstGeom prst="rect">
              <a:avLst/>
            </a:prstGeom>
            <a:solidFill>
              <a:srgbClr val="80BD41">
                <a:alpha val="100000"/>
              </a:srgbClr>
            </a:solidFill>
          </p:spPr>
          <p:txBody>
            <a:bodyPr/>
            <a:lstStyle/>
            <a:p/>
          </p:txBody>
        </p:sp>
        <p:sp>
          <p:nvSpPr>
            <p:cNvPr id="163" name="rc163"/>
            <p:cNvSpPr/>
            <p:nvPr/>
          </p:nvSpPr>
          <p:spPr>
            <a:xfrm>
              <a:off x="6319029" y="5680069"/>
              <a:ext cx="378326" cy="167191"/>
            </a:xfrm>
            <a:prstGeom prst="rect">
              <a:avLst/>
            </a:prstGeom>
            <a:solidFill>
              <a:srgbClr val="E2231A">
                <a:alpha val="100000"/>
              </a:srgbClr>
            </a:solidFill>
          </p:spPr>
          <p:txBody>
            <a:bodyPr/>
            <a:lstStyle/>
            <a:p/>
          </p:txBody>
        </p:sp>
        <p:sp>
          <p:nvSpPr>
            <p:cNvPr id="164" name="rc164"/>
            <p:cNvSpPr/>
            <p:nvPr/>
          </p:nvSpPr>
          <p:spPr>
            <a:xfrm>
              <a:off x="1296273" y="5471080"/>
              <a:ext cx="4953778" cy="167191"/>
            </a:xfrm>
            <a:prstGeom prst="rect">
              <a:avLst/>
            </a:prstGeom>
            <a:solidFill>
              <a:srgbClr val="80BD41">
                <a:alpha val="100000"/>
              </a:srgbClr>
            </a:solidFill>
          </p:spPr>
          <p:txBody>
            <a:bodyPr/>
            <a:lstStyle/>
            <a:p/>
          </p:txBody>
        </p:sp>
        <p:sp>
          <p:nvSpPr>
            <p:cNvPr id="165" name="rc165"/>
            <p:cNvSpPr/>
            <p:nvPr/>
          </p:nvSpPr>
          <p:spPr>
            <a:xfrm>
              <a:off x="6250052" y="5471080"/>
              <a:ext cx="373101" cy="167191"/>
            </a:xfrm>
            <a:prstGeom prst="rect">
              <a:avLst/>
            </a:prstGeom>
            <a:solidFill>
              <a:srgbClr val="E2231A">
                <a:alpha val="100000"/>
              </a:srgbClr>
            </a:solidFill>
          </p:spPr>
          <p:txBody>
            <a:bodyPr/>
            <a:lstStyle/>
            <a:p/>
          </p:txBody>
        </p:sp>
        <p:sp>
          <p:nvSpPr>
            <p:cNvPr id="166" name="tx166"/>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67" name="tx167"/>
            <p:cNvSpPr/>
            <p:nvPr/>
          </p:nvSpPr>
          <p:spPr>
            <a:xfrm>
              <a:off x="685488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51.7</a:t>
              </a:r>
            </a:p>
          </p:txBody>
        </p:sp>
        <p:sp>
          <p:nvSpPr>
            <p:cNvPr id="168" name="tx168"/>
            <p:cNvSpPr/>
            <p:nvPr/>
          </p:nvSpPr>
          <p:spPr>
            <a:xfrm>
              <a:off x="6825188"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9" name="tx169"/>
            <p:cNvSpPr/>
            <p:nvPr/>
          </p:nvSpPr>
          <p:spPr>
            <a:xfrm>
              <a:off x="43140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0" name="tx170"/>
            <p:cNvSpPr/>
            <p:nvPr/>
          </p:nvSpPr>
          <p:spPr>
            <a:xfrm>
              <a:off x="7632096"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1" name="tx171"/>
            <p:cNvSpPr/>
            <p:nvPr/>
          </p:nvSpPr>
          <p:spPr>
            <a:xfrm>
              <a:off x="370215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a:t>
              </a:r>
            </a:p>
          </p:txBody>
        </p:sp>
        <p:sp>
          <p:nvSpPr>
            <p:cNvPr id="172" name="tx172"/>
            <p:cNvSpPr/>
            <p:nvPr/>
          </p:nvSpPr>
          <p:spPr>
            <a:xfrm>
              <a:off x="643284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73" name="tx173"/>
            <p:cNvSpPr/>
            <p:nvPr/>
          </p:nvSpPr>
          <p:spPr>
            <a:xfrm>
              <a:off x="3667669" y="5515876"/>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74" name="tx174"/>
            <p:cNvSpPr/>
            <p:nvPr/>
          </p:nvSpPr>
          <p:spPr>
            <a:xfrm>
              <a:off x="636125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0878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3989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48918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(95%).
The number of children vaccinated with MCV1 decreased 21% compared to in 2019.
The number of surviving infants decreased approximately 19%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76205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43646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11087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78528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9926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77367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44808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13272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393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3514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363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375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387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3999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4120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24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4363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17178" y="5424850"/>
              <a:ext cx="631090" cy="0"/>
            </a:xfrm>
            <a:prstGeom prst="rect">
              <a:avLst/>
            </a:prstGeom>
            <a:solidFill>
              <a:srgbClr val="1CABE2">
                <a:alpha val="100000"/>
              </a:srgbClr>
            </a:solidFill>
          </p:spPr>
          <p:txBody>
            <a:bodyPr/>
            <a:lstStyle/>
            <a:p/>
          </p:txBody>
        </p:sp>
        <p:sp>
          <p:nvSpPr>
            <p:cNvPr id="23" name="rc23"/>
            <p:cNvSpPr/>
            <p:nvPr/>
          </p:nvSpPr>
          <p:spPr>
            <a:xfrm>
              <a:off x="1518390" y="5424850"/>
              <a:ext cx="631090" cy="0"/>
            </a:xfrm>
            <a:prstGeom prst="rect">
              <a:avLst/>
            </a:prstGeom>
            <a:solidFill>
              <a:srgbClr val="1CABE2">
                <a:alpha val="100000"/>
              </a:srgbClr>
            </a:solidFill>
          </p:spPr>
          <p:txBody>
            <a:bodyPr/>
            <a:lstStyle/>
            <a:p/>
          </p:txBody>
        </p:sp>
        <p:sp>
          <p:nvSpPr>
            <p:cNvPr id="24" name="rc24"/>
            <p:cNvSpPr/>
            <p:nvPr/>
          </p:nvSpPr>
          <p:spPr>
            <a:xfrm>
              <a:off x="2219602" y="5424850"/>
              <a:ext cx="631090" cy="0"/>
            </a:xfrm>
            <a:prstGeom prst="rect">
              <a:avLst/>
            </a:prstGeom>
            <a:solidFill>
              <a:srgbClr val="1CABE2">
                <a:alpha val="100000"/>
              </a:srgbClr>
            </a:solidFill>
          </p:spPr>
          <p:txBody>
            <a:bodyPr/>
            <a:lstStyle/>
            <a:p/>
          </p:txBody>
        </p:sp>
        <p:sp>
          <p:nvSpPr>
            <p:cNvPr id="25" name="rc25"/>
            <p:cNvSpPr/>
            <p:nvPr/>
          </p:nvSpPr>
          <p:spPr>
            <a:xfrm>
              <a:off x="2920814" y="5424850"/>
              <a:ext cx="631090" cy="0"/>
            </a:xfrm>
            <a:prstGeom prst="rect">
              <a:avLst/>
            </a:prstGeom>
            <a:solidFill>
              <a:srgbClr val="1CABE2">
                <a:alpha val="100000"/>
              </a:srgbClr>
            </a:solidFill>
          </p:spPr>
          <p:txBody>
            <a:bodyPr/>
            <a:lstStyle/>
            <a:p/>
          </p:txBody>
        </p:sp>
        <p:sp>
          <p:nvSpPr>
            <p:cNvPr id="26" name="rc26"/>
            <p:cNvSpPr/>
            <p:nvPr/>
          </p:nvSpPr>
          <p:spPr>
            <a:xfrm>
              <a:off x="3622026" y="4099261"/>
              <a:ext cx="631090" cy="1325589"/>
            </a:xfrm>
            <a:prstGeom prst="rect">
              <a:avLst/>
            </a:prstGeom>
            <a:solidFill>
              <a:srgbClr val="1CABE2">
                <a:alpha val="100000"/>
              </a:srgbClr>
            </a:solidFill>
          </p:spPr>
          <p:txBody>
            <a:bodyPr/>
            <a:lstStyle/>
            <a:p/>
          </p:txBody>
        </p:sp>
        <p:sp>
          <p:nvSpPr>
            <p:cNvPr id="27" name="rc27"/>
            <p:cNvSpPr/>
            <p:nvPr/>
          </p:nvSpPr>
          <p:spPr>
            <a:xfrm>
              <a:off x="4323238" y="5424850"/>
              <a:ext cx="631090" cy="0"/>
            </a:xfrm>
            <a:prstGeom prst="rect">
              <a:avLst/>
            </a:prstGeom>
            <a:solidFill>
              <a:srgbClr val="1CABE2">
                <a:alpha val="100000"/>
              </a:srgbClr>
            </a:solidFill>
          </p:spPr>
          <p:txBody>
            <a:bodyPr/>
            <a:lstStyle/>
            <a:p/>
          </p:txBody>
        </p:sp>
        <p:sp>
          <p:nvSpPr>
            <p:cNvPr id="28" name="rc28"/>
            <p:cNvSpPr/>
            <p:nvPr/>
          </p:nvSpPr>
          <p:spPr>
            <a:xfrm>
              <a:off x="5024450" y="5424850"/>
              <a:ext cx="631090" cy="0"/>
            </a:xfrm>
            <a:prstGeom prst="rect">
              <a:avLst/>
            </a:prstGeom>
            <a:solidFill>
              <a:srgbClr val="1CABE2">
                <a:alpha val="100000"/>
              </a:srgbClr>
            </a:solidFill>
          </p:spPr>
          <p:txBody>
            <a:bodyPr/>
            <a:lstStyle/>
            <a:p/>
          </p:txBody>
        </p:sp>
        <p:sp>
          <p:nvSpPr>
            <p:cNvPr id="29" name="rc29"/>
            <p:cNvSpPr/>
            <p:nvPr/>
          </p:nvSpPr>
          <p:spPr>
            <a:xfrm>
              <a:off x="5725662" y="5424850"/>
              <a:ext cx="631090" cy="0"/>
            </a:xfrm>
            <a:prstGeom prst="rect">
              <a:avLst/>
            </a:prstGeom>
            <a:solidFill>
              <a:srgbClr val="1CABE2">
                <a:alpha val="100000"/>
              </a:srgbClr>
            </a:solidFill>
          </p:spPr>
          <p:txBody>
            <a:bodyPr/>
            <a:lstStyle/>
            <a:p/>
          </p:txBody>
        </p:sp>
        <p:sp>
          <p:nvSpPr>
            <p:cNvPr id="30" name="rc30"/>
            <p:cNvSpPr/>
            <p:nvPr/>
          </p:nvSpPr>
          <p:spPr>
            <a:xfrm>
              <a:off x="6426874" y="5292291"/>
              <a:ext cx="631090" cy="132558"/>
            </a:xfrm>
            <a:prstGeom prst="rect">
              <a:avLst/>
            </a:prstGeom>
            <a:solidFill>
              <a:srgbClr val="1CABE2">
                <a:alpha val="100000"/>
              </a:srgbClr>
            </a:solidFill>
          </p:spPr>
          <p:txBody>
            <a:bodyPr/>
            <a:lstStyle/>
            <a:p/>
          </p:txBody>
        </p:sp>
        <p:sp>
          <p:nvSpPr>
            <p:cNvPr id="31" name="rc31"/>
            <p:cNvSpPr/>
            <p:nvPr/>
          </p:nvSpPr>
          <p:spPr>
            <a:xfrm>
              <a:off x="7128086" y="5424850"/>
              <a:ext cx="631090" cy="0"/>
            </a:xfrm>
            <a:prstGeom prst="rect">
              <a:avLst/>
            </a:prstGeom>
            <a:solidFill>
              <a:srgbClr val="1CABE2">
                <a:alpha val="100000"/>
              </a:srgbClr>
            </a:solidFill>
          </p:spPr>
          <p:txBody>
            <a:bodyPr/>
            <a:lstStyle/>
            <a:p/>
          </p:txBody>
        </p:sp>
        <p:sp>
          <p:nvSpPr>
            <p:cNvPr id="32" name="pl32"/>
            <p:cNvSpPr/>
            <p:nvPr/>
          </p:nvSpPr>
          <p:spPr>
            <a:xfrm>
              <a:off x="1132723" y="1182965"/>
              <a:ext cx="6310908" cy="309304"/>
            </a:xfrm>
            <a:custGeom>
              <a:avLst/>
              <a:pathLst>
                <a:path w="6310908" h="309304">
                  <a:moveTo>
                    <a:pt x="0" y="132558"/>
                  </a:moveTo>
                  <a:lnTo>
                    <a:pt x="701212" y="132558"/>
                  </a:lnTo>
                  <a:lnTo>
                    <a:pt x="1402424" y="0"/>
                  </a:lnTo>
                  <a:lnTo>
                    <a:pt x="2103636" y="88372"/>
                  </a:lnTo>
                  <a:lnTo>
                    <a:pt x="2804848" y="44186"/>
                  </a:lnTo>
                  <a:lnTo>
                    <a:pt x="3506060" y="44186"/>
                  </a:lnTo>
                  <a:lnTo>
                    <a:pt x="4207272" y="309304"/>
                  </a:lnTo>
                  <a:lnTo>
                    <a:pt x="4908484" y="265117"/>
                  </a:lnTo>
                  <a:lnTo>
                    <a:pt x="5609696" y="132558"/>
                  </a:lnTo>
                  <a:lnTo>
                    <a:pt x="6310908" y="132558"/>
                  </a:lnTo>
                </a:path>
              </a:pathLst>
            </a:custGeom>
            <a:ln w="27101" cap="flat">
              <a:solidFill>
                <a:srgbClr val="00833D">
                  <a:alpha val="100000"/>
                </a:srgbClr>
              </a:solidFill>
              <a:prstDash val="solid"/>
              <a:round/>
            </a:ln>
          </p:spPr>
          <p:txBody>
            <a:bodyPr/>
            <a:lstStyle/>
            <a:p/>
          </p:txBody>
        </p:sp>
        <p:sp>
          <p:nvSpPr>
            <p:cNvPr id="33" name="pl33"/>
            <p:cNvSpPr/>
            <p:nvPr/>
          </p:nvSpPr>
          <p:spPr>
            <a:xfrm>
              <a:off x="1132723" y="1315524"/>
              <a:ext cx="6310908" cy="1060471"/>
            </a:xfrm>
            <a:custGeom>
              <a:avLst/>
              <a:pathLst>
                <a:path w="6310908" h="1060471">
                  <a:moveTo>
                    <a:pt x="0" y="132558"/>
                  </a:moveTo>
                  <a:lnTo>
                    <a:pt x="701212" y="265117"/>
                  </a:lnTo>
                  <a:lnTo>
                    <a:pt x="1402424" y="0"/>
                  </a:lnTo>
                  <a:lnTo>
                    <a:pt x="2103636" y="0"/>
                  </a:lnTo>
                  <a:lnTo>
                    <a:pt x="2804848" y="0"/>
                  </a:lnTo>
                  <a:lnTo>
                    <a:pt x="3506060" y="530235"/>
                  </a:lnTo>
                  <a:lnTo>
                    <a:pt x="4207272" y="1060471"/>
                  </a:lnTo>
                  <a:lnTo>
                    <a:pt x="4908484" y="795353"/>
                  </a:lnTo>
                  <a:lnTo>
                    <a:pt x="5609696" y="441863"/>
                  </a:lnTo>
                  <a:lnTo>
                    <a:pt x="6310908" y="265117"/>
                  </a:lnTo>
                </a:path>
              </a:pathLst>
            </a:custGeom>
            <a:ln w="27101" cap="flat">
              <a:solidFill>
                <a:srgbClr val="002759">
                  <a:alpha val="100000"/>
                </a:srgbClr>
              </a:solidFill>
              <a:prstDash val="solid"/>
              <a:round/>
            </a:ln>
          </p:spPr>
          <p:txBody>
            <a:bodyPr/>
            <a:lstStyle/>
            <a:p/>
          </p:txBody>
        </p:sp>
        <p:sp>
          <p:nvSpPr>
            <p:cNvPr id="34" name="pt34"/>
            <p:cNvSpPr/>
            <p:nvPr/>
          </p:nvSpPr>
          <p:spPr>
            <a:xfrm>
              <a:off x="1101122"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80233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50354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20475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90597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607182"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308394"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009606"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71081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41203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101122"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80233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50354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20475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90597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607182"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308394" y="23443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009606" y="207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710818"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7412030"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tx54"/>
            <p:cNvSpPr/>
            <p:nvPr/>
          </p:nvSpPr>
          <p:spPr>
            <a:xfrm>
              <a:off x="109956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180077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250198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320320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871253"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59" name="tx59"/>
            <p:cNvSpPr/>
            <p:nvPr/>
          </p:nvSpPr>
          <p:spPr>
            <a:xfrm>
              <a:off x="460562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530683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600804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709260" y="516390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3" name="tx63"/>
            <p:cNvSpPr/>
            <p:nvPr/>
          </p:nvSpPr>
          <p:spPr>
            <a:xfrm>
              <a:off x="741047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pl64"/>
            <p:cNvSpPr/>
            <p:nvPr/>
          </p:nvSpPr>
          <p:spPr>
            <a:xfrm>
              <a:off x="7456744" y="1323410"/>
              <a:ext cx="405559" cy="243924"/>
            </a:xfrm>
            <a:custGeom>
              <a:avLst/>
              <a:pathLst>
                <a:path w="405559" h="243924">
                  <a:moveTo>
                    <a:pt x="405559" y="243924"/>
                  </a:moveTo>
                  <a:lnTo>
                    <a:pt x="0" y="0"/>
                  </a:lnTo>
                </a:path>
              </a:pathLst>
            </a:custGeom>
          </p:spPr>
          <p:txBody>
            <a:bodyPr/>
            <a:lstStyle/>
            <a:p/>
          </p:txBody>
        </p:sp>
        <p:sp>
          <p:nvSpPr>
            <p:cNvPr id="65" name="pl65"/>
            <p:cNvSpPr/>
            <p:nvPr/>
          </p:nvSpPr>
          <p:spPr>
            <a:xfrm>
              <a:off x="7454137" y="1589957"/>
              <a:ext cx="408166" cy="361913"/>
            </a:xfrm>
            <a:custGeom>
              <a:avLst/>
              <a:pathLst>
                <a:path w="408166" h="361913">
                  <a:moveTo>
                    <a:pt x="408166" y="361913"/>
                  </a:moveTo>
                  <a:lnTo>
                    <a:pt x="0" y="0"/>
                  </a:lnTo>
                </a:path>
              </a:pathLst>
            </a:custGeom>
          </p:spPr>
          <p:txBody>
            <a:bodyPr/>
            <a:lstStyle/>
            <a:p/>
          </p:txBody>
        </p:sp>
        <p:sp>
          <p:nvSpPr>
            <p:cNvPr id="66" name="pg66"/>
            <p:cNvSpPr/>
            <p:nvPr/>
          </p:nvSpPr>
          <p:spPr>
            <a:xfrm>
              <a:off x="7793724" y="14922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7" name="tx67"/>
            <p:cNvSpPr/>
            <p:nvPr/>
          </p:nvSpPr>
          <p:spPr>
            <a:xfrm>
              <a:off x="7816584" y="15333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8" name="pg68"/>
            <p:cNvSpPr/>
            <p:nvPr/>
          </p:nvSpPr>
          <p:spPr>
            <a:xfrm>
              <a:off x="7793724" y="187666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9" name="tx69"/>
            <p:cNvSpPr/>
            <p:nvPr/>
          </p:nvSpPr>
          <p:spPr>
            <a:xfrm>
              <a:off x="7816584" y="191778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70" name="rc70"/>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71" name="tx71"/>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508103" y="4051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508103"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508103" y="140064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5" name="tx75"/>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9904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7" name="tx87"/>
            <p:cNvSpPr/>
            <p:nvPr/>
          </p:nvSpPr>
          <p:spPr>
            <a:xfrm rot="-5400000">
              <a:off x="169171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8" name="tx88"/>
            <p:cNvSpPr/>
            <p:nvPr/>
          </p:nvSpPr>
          <p:spPr>
            <a:xfrm rot="-5400000">
              <a:off x="239292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9" name="tx89"/>
            <p:cNvSpPr/>
            <p:nvPr/>
          </p:nvSpPr>
          <p:spPr>
            <a:xfrm rot="-5400000">
              <a:off x="30941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0" name="tx90"/>
            <p:cNvSpPr/>
            <p:nvPr/>
          </p:nvSpPr>
          <p:spPr>
            <a:xfrm rot="-5400000">
              <a:off x="37953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1" name="tx91"/>
            <p:cNvSpPr/>
            <p:nvPr/>
          </p:nvSpPr>
          <p:spPr>
            <a:xfrm rot="-5400000">
              <a:off x="44965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519777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3" name="tx93"/>
            <p:cNvSpPr/>
            <p:nvPr/>
          </p:nvSpPr>
          <p:spPr>
            <a:xfrm rot="-5400000">
              <a:off x="589898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4" name="tx94"/>
            <p:cNvSpPr/>
            <p:nvPr/>
          </p:nvSpPr>
          <p:spPr>
            <a:xfrm rot="-5400000">
              <a:off x="6600164"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5" name="tx95"/>
            <p:cNvSpPr/>
            <p:nvPr/>
          </p:nvSpPr>
          <p:spPr>
            <a:xfrm rot="-5400000">
              <a:off x="73014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7" name="tx9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8" name="tx98"/>
            <p:cNvSpPr/>
            <p:nvPr/>
          </p:nvSpPr>
          <p:spPr>
            <a:xfrm>
              <a:off x="1844510" y="401416"/>
              <a:ext cx="5658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Costa Rica, 2015-2024</a:t>
              </a:r>
            </a:p>
          </p:txBody>
        </p:sp>
        <p:sp>
          <p:nvSpPr>
            <p:cNvPr id="99" name="tx9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0" name="tx10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1" name="tx10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2" name="tx10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Costa Rica. In the same year, MCV1 coverage was 93% and MCV2 coverage was 87%.
The number of cases in 2024 was 100% lower than in 2023 (n=1).
The highest number of measles cases was reported in 2019 (n=10). In this year, MCV1 coverage was 95%.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033239"/>
              <a:ext cx="3520101" cy="1377896"/>
            </a:xfrm>
            <a:custGeom>
              <a:avLst/>
              <a:pathLst>
                <a:path w="3520101" h="1377896">
                  <a:moveTo>
                    <a:pt x="0" y="1033422"/>
                  </a:moveTo>
                  <a:lnTo>
                    <a:pt x="146670" y="1377896"/>
                  </a:lnTo>
                  <a:lnTo>
                    <a:pt x="293341" y="688948"/>
                  </a:lnTo>
                  <a:lnTo>
                    <a:pt x="440012" y="1033422"/>
                  </a:lnTo>
                  <a:lnTo>
                    <a:pt x="586683" y="344474"/>
                  </a:lnTo>
                  <a:lnTo>
                    <a:pt x="733354" y="344474"/>
                  </a:lnTo>
                  <a:lnTo>
                    <a:pt x="880025" y="1377896"/>
                  </a:lnTo>
                  <a:lnTo>
                    <a:pt x="1026696" y="1205659"/>
                  </a:lnTo>
                  <a:lnTo>
                    <a:pt x="1173367" y="1377896"/>
                  </a:lnTo>
                  <a:lnTo>
                    <a:pt x="1320038" y="516711"/>
                  </a:lnTo>
                  <a:lnTo>
                    <a:pt x="1466709" y="0"/>
                  </a:lnTo>
                  <a:lnTo>
                    <a:pt x="1613379" y="1033422"/>
                  </a:lnTo>
                  <a:lnTo>
                    <a:pt x="1760050" y="1205659"/>
                  </a:lnTo>
                  <a:lnTo>
                    <a:pt x="1906721" y="861185"/>
                  </a:lnTo>
                  <a:lnTo>
                    <a:pt x="2053392" y="1377896"/>
                  </a:lnTo>
                  <a:lnTo>
                    <a:pt x="2200063" y="1205659"/>
                  </a:lnTo>
                  <a:lnTo>
                    <a:pt x="2346734" y="1033422"/>
                  </a:lnTo>
                  <a:lnTo>
                    <a:pt x="2493405" y="861185"/>
                  </a:lnTo>
                  <a:lnTo>
                    <a:pt x="2640076" y="1205659"/>
                  </a:lnTo>
                  <a:lnTo>
                    <a:pt x="2786747" y="1205659"/>
                  </a:lnTo>
                  <a:lnTo>
                    <a:pt x="2933418" y="1033422"/>
                  </a:lnTo>
                  <a:lnTo>
                    <a:pt x="3080089" y="1377896"/>
                  </a:lnTo>
                  <a:lnTo>
                    <a:pt x="3226759" y="1377896"/>
                  </a:lnTo>
                  <a:lnTo>
                    <a:pt x="3373430" y="1377896"/>
                  </a:lnTo>
                  <a:lnTo>
                    <a:pt x="3520101" y="1377896"/>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2688765"/>
              <a:ext cx="3520101" cy="1377896"/>
            </a:xfrm>
            <a:custGeom>
              <a:avLst/>
              <a:pathLst>
                <a:path w="3520101" h="1377896">
                  <a:moveTo>
                    <a:pt x="0" y="688948"/>
                  </a:moveTo>
                  <a:lnTo>
                    <a:pt x="146670" y="861185"/>
                  </a:lnTo>
                  <a:lnTo>
                    <a:pt x="293341" y="861185"/>
                  </a:lnTo>
                  <a:lnTo>
                    <a:pt x="440012" y="1033422"/>
                  </a:lnTo>
                  <a:lnTo>
                    <a:pt x="586683" y="1205659"/>
                  </a:lnTo>
                  <a:lnTo>
                    <a:pt x="733354" y="1033422"/>
                  </a:lnTo>
                  <a:lnTo>
                    <a:pt x="880025" y="1205659"/>
                  </a:lnTo>
                  <a:lnTo>
                    <a:pt x="1026696" y="1377896"/>
                  </a:lnTo>
                  <a:lnTo>
                    <a:pt x="1173367" y="861185"/>
                  </a:lnTo>
                  <a:lnTo>
                    <a:pt x="1320038" y="1205659"/>
                  </a:lnTo>
                  <a:lnTo>
                    <a:pt x="1466709" y="1205659"/>
                  </a:lnTo>
                  <a:lnTo>
                    <a:pt x="1613379" y="1033422"/>
                  </a:lnTo>
                  <a:lnTo>
                    <a:pt x="1760050" y="1205659"/>
                  </a:lnTo>
                  <a:lnTo>
                    <a:pt x="1906721" y="1033422"/>
                  </a:lnTo>
                  <a:lnTo>
                    <a:pt x="2053392" y="516711"/>
                  </a:lnTo>
                  <a:lnTo>
                    <a:pt x="2200063" y="516711"/>
                  </a:lnTo>
                  <a:lnTo>
                    <a:pt x="2346734" y="688948"/>
                  </a:lnTo>
                  <a:lnTo>
                    <a:pt x="2493405" y="172237"/>
                  </a:lnTo>
                  <a:lnTo>
                    <a:pt x="2640076" y="861185"/>
                  </a:lnTo>
                  <a:lnTo>
                    <a:pt x="2786747" y="516711"/>
                  </a:lnTo>
                  <a:lnTo>
                    <a:pt x="2933418" y="0"/>
                  </a:lnTo>
                  <a:lnTo>
                    <a:pt x="3080089" y="172237"/>
                  </a:lnTo>
                  <a:lnTo>
                    <a:pt x="3226759" y="172237"/>
                  </a:lnTo>
                  <a:lnTo>
                    <a:pt x="3373430" y="861185"/>
                  </a:lnTo>
                  <a:lnTo>
                    <a:pt x="3520101" y="1033422"/>
                  </a:lnTo>
                </a:path>
              </a:pathLst>
            </a:custGeom>
            <a:ln w="27101" cap="flat">
              <a:solidFill>
                <a:srgbClr val="00833D">
                  <a:alpha val="80000"/>
                </a:srgbClr>
              </a:solidFill>
              <a:prstDash val="solid"/>
              <a:round/>
            </a:ln>
          </p:spPr>
          <p:txBody>
            <a:bodyPr/>
            <a:lstStyle/>
            <a:p/>
          </p:txBody>
        </p:sp>
        <p:sp>
          <p:nvSpPr>
            <p:cNvPr id="26" name="pl26"/>
            <p:cNvSpPr/>
            <p:nvPr/>
          </p:nvSpPr>
          <p:spPr>
            <a:xfrm>
              <a:off x="943464" y="3033239"/>
              <a:ext cx="3520101" cy="1377896"/>
            </a:xfrm>
            <a:custGeom>
              <a:avLst/>
              <a:pathLst>
                <a:path w="3520101" h="1377896">
                  <a:moveTo>
                    <a:pt x="0" y="1033422"/>
                  </a:moveTo>
                  <a:lnTo>
                    <a:pt x="146670" y="1377896"/>
                  </a:lnTo>
                  <a:lnTo>
                    <a:pt x="293341" y="688948"/>
                  </a:lnTo>
                  <a:lnTo>
                    <a:pt x="440012" y="1033422"/>
                  </a:lnTo>
                  <a:lnTo>
                    <a:pt x="586683" y="344474"/>
                  </a:lnTo>
                  <a:lnTo>
                    <a:pt x="733354" y="344474"/>
                  </a:lnTo>
                  <a:lnTo>
                    <a:pt x="880025" y="1377896"/>
                  </a:lnTo>
                  <a:lnTo>
                    <a:pt x="1026696" y="1205659"/>
                  </a:lnTo>
                  <a:lnTo>
                    <a:pt x="1173367" y="1377896"/>
                  </a:lnTo>
                  <a:lnTo>
                    <a:pt x="1320038" y="516711"/>
                  </a:lnTo>
                  <a:lnTo>
                    <a:pt x="1466709" y="0"/>
                  </a:lnTo>
                  <a:lnTo>
                    <a:pt x="1613379" y="1033422"/>
                  </a:lnTo>
                  <a:lnTo>
                    <a:pt x="1760050" y="1205659"/>
                  </a:lnTo>
                  <a:lnTo>
                    <a:pt x="1906721" y="861185"/>
                  </a:lnTo>
                  <a:lnTo>
                    <a:pt x="2053392" y="1377896"/>
                  </a:lnTo>
                  <a:lnTo>
                    <a:pt x="2200063" y="1205659"/>
                  </a:lnTo>
                  <a:lnTo>
                    <a:pt x="2346734" y="1033422"/>
                  </a:lnTo>
                  <a:lnTo>
                    <a:pt x="2493405" y="861185"/>
                  </a:lnTo>
                  <a:lnTo>
                    <a:pt x="2640076" y="1205659"/>
                  </a:lnTo>
                  <a:lnTo>
                    <a:pt x="2786747" y="1205659"/>
                  </a:lnTo>
                  <a:lnTo>
                    <a:pt x="2933418" y="1033422"/>
                  </a:lnTo>
                  <a:lnTo>
                    <a:pt x="3080089" y="1377896"/>
                  </a:lnTo>
                  <a:lnTo>
                    <a:pt x="3226759" y="1377896"/>
                  </a:lnTo>
                  <a:lnTo>
                    <a:pt x="3373430" y="1377896"/>
                  </a:lnTo>
                  <a:lnTo>
                    <a:pt x="3520101" y="1377896"/>
                  </a:lnTo>
                </a:path>
              </a:pathLst>
            </a:custGeom>
            <a:ln w="43362" cap="flat">
              <a:solidFill>
                <a:srgbClr val="000000">
                  <a:alpha val="100000"/>
                </a:srgbClr>
              </a:solidFill>
              <a:prstDash val="solid"/>
              <a:round/>
            </a:ln>
          </p:spPr>
          <p:txBody>
            <a:bodyPr/>
            <a:lstStyle/>
            <a:p/>
          </p:txBody>
        </p:sp>
        <p:sp>
          <p:nvSpPr>
            <p:cNvPr id="27" name="pl27"/>
            <p:cNvSpPr/>
            <p:nvPr/>
          </p:nvSpPr>
          <p:spPr>
            <a:xfrm>
              <a:off x="943464" y="3033239"/>
              <a:ext cx="3520101" cy="1377896"/>
            </a:xfrm>
            <a:custGeom>
              <a:avLst/>
              <a:pathLst>
                <a:path w="3520101" h="1377896">
                  <a:moveTo>
                    <a:pt x="0" y="1033422"/>
                  </a:moveTo>
                  <a:lnTo>
                    <a:pt x="146670" y="1377896"/>
                  </a:lnTo>
                  <a:lnTo>
                    <a:pt x="293341" y="688948"/>
                  </a:lnTo>
                  <a:lnTo>
                    <a:pt x="440012" y="1033422"/>
                  </a:lnTo>
                  <a:lnTo>
                    <a:pt x="586683" y="344474"/>
                  </a:lnTo>
                  <a:lnTo>
                    <a:pt x="733354" y="344474"/>
                  </a:lnTo>
                  <a:lnTo>
                    <a:pt x="880025" y="1377896"/>
                  </a:lnTo>
                  <a:lnTo>
                    <a:pt x="1026696" y="1205659"/>
                  </a:lnTo>
                  <a:lnTo>
                    <a:pt x="1173367" y="1377896"/>
                  </a:lnTo>
                  <a:lnTo>
                    <a:pt x="1320038" y="516711"/>
                  </a:lnTo>
                  <a:lnTo>
                    <a:pt x="1466709" y="0"/>
                  </a:lnTo>
                  <a:lnTo>
                    <a:pt x="1613379" y="1033422"/>
                  </a:lnTo>
                  <a:lnTo>
                    <a:pt x="1760050" y="1205659"/>
                  </a:lnTo>
                  <a:lnTo>
                    <a:pt x="1906721" y="861185"/>
                  </a:lnTo>
                  <a:lnTo>
                    <a:pt x="2053392" y="1377896"/>
                  </a:lnTo>
                  <a:lnTo>
                    <a:pt x="2200063" y="1205659"/>
                  </a:lnTo>
                  <a:lnTo>
                    <a:pt x="2346734" y="1033422"/>
                  </a:lnTo>
                  <a:lnTo>
                    <a:pt x="2493405" y="861185"/>
                  </a:lnTo>
                  <a:lnTo>
                    <a:pt x="2640076" y="1205659"/>
                  </a:lnTo>
                  <a:lnTo>
                    <a:pt x="2786747" y="1205659"/>
                  </a:lnTo>
                  <a:lnTo>
                    <a:pt x="2933418" y="1033422"/>
                  </a:lnTo>
                  <a:lnTo>
                    <a:pt x="3080089" y="1377896"/>
                  </a:lnTo>
                  <a:lnTo>
                    <a:pt x="3226759" y="1377896"/>
                  </a:lnTo>
                  <a:lnTo>
                    <a:pt x="3373430" y="1377896"/>
                  </a:lnTo>
                  <a:lnTo>
                    <a:pt x="3520101" y="1377896"/>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251652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618330"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2351684" y="24499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24787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3085039"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3671722"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58406"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833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49246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49246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3431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967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759559" y="6100844"/>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71" name="tx71"/>
            <p:cNvSpPr/>
            <p:nvPr/>
          </p:nvSpPr>
          <p:spPr>
            <a:xfrm>
              <a:off x="28014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63868"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1999817"/>
              <a:ext cx="3520101" cy="3100267"/>
            </a:xfrm>
            <a:custGeom>
              <a:avLst/>
              <a:pathLst>
                <a:path w="3520101" h="3100267">
                  <a:moveTo>
                    <a:pt x="0" y="861185"/>
                  </a:moveTo>
                  <a:lnTo>
                    <a:pt x="146670" y="688948"/>
                  </a:lnTo>
                  <a:lnTo>
                    <a:pt x="293341" y="1722370"/>
                  </a:lnTo>
                  <a:lnTo>
                    <a:pt x="440012" y="2239082"/>
                  </a:lnTo>
                  <a:lnTo>
                    <a:pt x="586683" y="1033422"/>
                  </a:lnTo>
                  <a:lnTo>
                    <a:pt x="733354" y="1033422"/>
                  </a:lnTo>
                  <a:lnTo>
                    <a:pt x="880025" y="2583556"/>
                  </a:lnTo>
                  <a:lnTo>
                    <a:pt x="1026696" y="2411319"/>
                  </a:lnTo>
                  <a:lnTo>
                    <a:pt x="1173367" y="2239082"/>
                  </a:lnTo>
                  <a:lnTo>
                    <a:pt x="1320038" y="516711"/>
                  </a:lnTo>
                  <a:lnTo>
                    <a:pt x="1466709" y="0"/>
                  </a:lnTo>
                  <a:lnTo>
                    <a:pt x="1613379" y="1550133"/>
                  </a:lnTo>
                  <a:lnTo>
                    <a:pt x="1760050" y="2066844"/>
                  </a:lnTo>
                  <a:lnTo>
                    <a:pt x="1906721" y="1205659"/>
                  </a:lnTo>
                  <a:lnTo>
                    <a:pt x="2053392" y="3100267"/>
                  </a:lnTo>
                  <a:lnTo>
                    <a:pt x="2200063" y="2411319"/>
                  </a:lnTo>
                  <a:lnTo>
                    <a:pt x="2346734" y="1377896"/>
                  </a:lnTo>
                  <a:lnTo>
                    <a:pt x="2493405" y="1894607"/>
                  </a:lnTo>
                  <a:lnTo>
                    <a:pt x="2640076" y="2239082"/>
                  </a:lnTo>
                  <a:lnTo>
                    <a:pt x="2786747" y="2239082"/>
                  </a:lnTo>
                  <a:lnTo>
                    <a:pt x="2933418" y="1722370"/>
                  </a:lnTo>
                  <a:lnTo>
                    <a:pt x="3080089" y="1722370"/>
                  </a:lnTo>
                  <a:lnTo>
                    <a:pt x="3226759" y="1550133"/>
                  </a:lnTo>
                  <a:lnTo>
                    <a:pt x="3373430" y="1377896"/>
                  </a:lnTo>
                  <a:lnTo>
                    <a:pt x="3520101" y="1377896"/>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033239"/>
              <a:ext cx="3520101" cy="1550133"/>
            </a:xfrm>
            <a:custGeom>
              <a:avLst/>
              <a:pathLst>
                <a:path w="3520101" h="1550133">
                  <a:moveTo>
                    <a:pt x="0" y="861185"/>
                  </a:moveTo>
                  <a:lnTo>
                    <a:pt x="146670" y="1377896"/>
                  </a:lnTo>
                  <a:lnTo>
                    <a:pt x="293341" y="861185"/>
                  </a:lnTo>
                  <a:lnTo>
                    <a:pt x="440012" y="861185"/>
                  </a:lnTo>
                  <a:lnTo>
                    <a:pt x="586683" y="861185"/>
                  </a:lnTo>
                  <a:lnTo>
                    <a:pt x="733354" y="516711"/>
                  </a:lnTo>
                  <a:lnTo>
                    <a:pt x="880025" y="1033422"/>
                  </a:lnTo>
                  <a:lnTo>
                    <a:pt x="1026696" y="1205659"/>
                  </a:lnTo>
                  <a:lnTo>
                    <a:pt x="1173367" y="1033422"/>
                  </a:lnTo>
                  <a:lnTo>
                    <a:pt x="1320038" y="1033422"/>
                  </a:lnTo>
                  <a:lnTo>
                    <a:pt x="1466709" y="861185"/>
                  </a:lnTo>
                  <a:lnTo>
                    <a:pt x="1613379" y="1033422"/>
                  </a:lnTo>
                  <a:lnTo>
                    <a:pt x="1760050" y="1205659"/>
                  </a:lnTo>
                  <a:lnTo>
                    <a:pt x="1906721" y="1033422"/>
                  </a:lnTo>
                  <a:lnTo>
                    <a:pt x="2053392" y="1033422"/>
                  </a:lnTo>
                  <a:lnTo>
                    <a:pt x="2200063" y="861185"/>
                  </a:lnTo>
                  <a:lnTo>
                    <a:pt x="2346734" y="1033422"/>
                  </a:lnTo>
                  <a:lnTo>
                    <a:pt x="2493405" y="0"/>
                  </a:lnTo>
                  <a:lnTo>
                    <a:pt x="2640076" y="1550133"/>
                  </a:lnTo>
                  <a:lnTo>
                    <a:pt x="2786747" y="1377896"/>
                  </a:lnTo>
                  <a:lnTo>
                    <a:pt x="2933418" y="1033422"/>
                  </a:lnTo>
                  <a:lnTo>
                    <a:pt x="3080089" y="1377896"/>
                  </a:lnTo>
                  <a:lnTo>
                    <a:pt x="3226759" y="172237"/>
                  </a:lnTo>
                  <a:lnTo>
                    <a:pt x="3373430" y="516711"/>
                  </a:lnTo>
                  <a:lnTo>
                    <a:pt x="3520101" y="1550133"/>
                  </a:lnTo>
                </a:path>
              </a:pathLst>
            </a:custGeom>
            <a:ln w="27101" cap="flat">
              <a:solidFill>
                <a:srgbClr val="00833D">
                  <a:alpha val="80000"/>
                </a:srgbClr>
              </a:solidFill>
              <a:prstDash val="solid"/>
              <a:round/>
            </a:ln>
          </p:spPr>
          <p:txBody>
            <a:bodyPr/>
            <a:lstStyle/>
            <a:p/>
          </p:txBody>
        </p:sp>
        <p:sp>
          <p:nvSpPr>
            <p:cNvPr id="95" name="pl95"/>
            <p:cNvSpPr/>
            <p:nvPr/>
          </p:nvSpPr>
          <p:spPr>
            <a:xfrm>
              <a:off x="5308715" y="1999817"/>
              <a:ext cx="3520101" cy="3100267"/>
            </a:xfrm>
            <a:custGeom>
              <a:avLst/>
              <a:pathLst>
                <a:path w="3520101" h="3100267">
                  <a:moveTo>
                    <a:pt x="0" y="861185"/>
                  </a:moveTo>
                  <a:lnTo>
                    <a:pt x="146670" y="688948"/>
                  </a:lnTo>
                  <a:lnTo>
                    <a:pt x="293341" y="1722370"/>
                  </a:lnTo>
                  <a:lnTo>
                    <a:pt x="440012" y="2239082"/>
                  </a:lnTo>
                  <a:lnTo>
                    <a:pt x="586683" y="1033422"/>
                  </a:lnTo>
                  <a:lnTo>
                    <a:pt x="733354" y="1033422"/>
                  </a:lnTo>
                  <a:lnTo>
                    <a:pt x="880025" y="2583556"/>
                  </a:lnTo>
                  <a:lnTo>
                    <a:pt x="1026696" y="2411319"/>
                  </a:lnTo>
                  <a:lnTo>
                    <a:pt x="1173367" y="2239082"/>
                  </a:lnTo>
                  <a:lnTo>
                    <a:pt x="1320038" y="516711"/>
                  </a:lnTo>
                  <a:lnTo>
                    <a:pt x="1466709" y="0"/>
                  </a:lnTo>
                  <a:lnTo>
                    <a:pt x="1613379" y="1550133"/>
                  </a:lnTo>
                  <a:lnTo>
                    <a:pt x="1760050" y="2066844"/>
                  </a:lnTo>
                  <a:lnTo>
                    <a:pt x="1906721" y="1205659"/>
                  </a:lnTo>
                  <a:lnTo>
                    <a:pt x="2053392" y="3100267"/>
                  </a:lnTo>
                  <a:lnTo>
                    <a:pt x="2200063" y="2411319"/>
                  </a:lnTo>
                  <a:lnTo>
                    <a:pt x="2346734" y="1377896"/>
                  </a:lnTo>
                  <a:lnTo>
                    <a:pt x="2493405" y="1894607"/>
                  </a:lnTo>
                  <a:lnTo>
                    <a:pt x="2640076" y="2239082"/>
                  </a:lnTo>
                  <a:lnTo>
                    <a:pt x="2786747" y="2239082"/>
                  </a:lnTo>
                  <a:lnTo>
                    <a:pt x="2933418" y="1722370"/>
                  </a:lnTo>
                  <a:lnTo>
                    <a:pt x="3080089" y="1722370"/>
                  </a:lnTo>
                  <a:lnTo>
                    <a:pt x="3226759" y="1550133"/>
                  </a:lnTo>
                  <a:lnTo>
                    <a:pt x="3373430" y="1377896"/>
                  </a:lnTo>
                  <a:lnTo>
                    <a:pt x="3520101" y="1377896"/>
                  </a:lnTo>
                </a:path>
              </a:pathLst>
            </a:custGeom>
            <a:ln w="43362" cap="flat">
              <a:solidFill>
                <a:srgbClr val="000000">
                  <a:alpha val="100000"/>
                </a:srgbClr>
              </a:solidFill>
              <a:prstDash val="solid"/>
              <a:round/>
            </a:ln>
          </p:spPr>
          <p:txBody>
            <a:bodyPr/>
            <a:lstStyle/>
            <a:p/>
          </p:txBody>
        </p:sp>
        <p:sp>
          <p:nvSpPr>
            <p:cNvPr id="96" name="pl96"/>
            <p:cNvSpPr/>
            <p:nvPr/>
          </p:nvSpPr>
          <p:spPr>
            <a:xfrm>
              <a:off x="5308715" y="1999817"/>
              <a:ext cx="3520101" cy="3100267"/>
            </a:xfrm>
            <a:custGeom>
              <a:avLst/>
              <a:pathLst>
                <a:path w="3520101" h="3100267">
                  <a:moveTo>
                    <a:pt x="0" y="861185"/>
                  </a:moveTo>
                  <a:lnTo>
                    <a:pt x="146670" y="688948"/>
                  </a:lnTo>
                  <a:lnTo>
                    <a:pt x="293341" y="1722370"/>
                  </a:lnTo>
                  <a:lnTo>
                    <a:pt x="440012" y="2239082"/>
                  </a:lnTo>
                  <a:lnTo>
                    <a:pt x="586683" y="1033422"/>
                  </a:lnTo>
                  <a:lnTo>
                    <a:pt x="733354" y="1033422"/>
                  </a:lnTo>
                  <a:lnTo>
                    <a:pt x="880025" y="2583556"/>
                  </a:lnTo>
                  <a:lnTo>
                    <a:pt x="1026696" y="2411319"/>
                  </a:lnTo>
                  <a:lnTo>
                    <a:pt x="1173367" y="2239082"/>
                  </a:lnTo>
                  <a:lnTo>
                    <a:pt x="1320038" y="516711"/>
                  </a:lnTo>
                  <a:lnTo>
                    <a:pt x="1466709" y="0"/>
                  </a:lnTo>
                  <a:lnTo>
                    <a:pt x="1613379" y="1550133"/>
                  </a:lnTo>
                  <a:lnTo>
                    <a:pt x="1760050" y="2066844"/>
                  </a:lnTo>
                  <a:lnTo>
                    <a:pt x="1906721" y="1205659"/>
                  </a:lnTo>
                  <a:lnTo>
                    <a:pt x="2053392" y="3100267"/>
                  </a:lnTo>
                  <a:lnTo>
                    <a:pt x="2200063" y="2411319"/>
                  </a:lnTo>
                  <a:lnTo>
                    <a:pt x="2346734" y="1377896"/>
                  </a:lnTo>
                  <a:lnTo>
                    <a:pt x="2493405" y="1894607"/>
                  </a:lnTo>
                  <a:lnTo>
                    <a:pt x="2640076" y="2239082"/>
                  </a:lnTo>
                  <a:lnTo>
                    <a:pt x="2786747" y="2239082"/>
                  </a:lnTo>
                  <a:lnTo>
                    <a:pt x="2933418" y="1722370"/>
                  </a:lnTo>
                  <a:lnTo>
                    <a:pt x="3080089" y="1722370"/>
                  </a:lnTo>
                  <a:lnTo>
                    <a:pt x="3226759" y="1550133"/>
                  </a:lnTo>
                  <a:lnTo>
                    <a:pt x="3373430" y="1377896"/>
                  </a:lnTo>
                  <a:lnTo>
                    <a:pt x="3520101" y="1377896"/>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34429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251652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148310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2777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3065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5983581" y="24499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24787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pg109"/>
            <p:cNvSpPr/>
            <p:nvPr/>
          </p:nvSpPr>
          <p:spPr>
            <a:xfrm>
              <a:off x="6688800"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19153" y="1446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1" name="pg111"/>
            <p:cNvSpPr/>
            <p:nvPr/>
          </p:nvSpPr>
          <p:spPr>
            <a:xfrm>
              <a:off x="745029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8036973"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23657"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7" name="pg117"/>
            <p:cNvSpPr/>
            <p:nvPr/>
          </p:nvSpPr>
          <p:spPr>
            <a:xfrm>
              <a:off x="8770328"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45442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85771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85771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9956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6201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24810" y="6100844"/>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40" name="tx140"/>
            <p:cNvSpPr/>
            <p:nvPr/>
          </p:nvSpPr>
          <p:spPr>
            <a:xfrm>
              <a:off x="716666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2911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Costa Rica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36127"/>
            </a:xfrm>
            <a:custGeom>
              <a:avLst/>
              <a:pathLst>
                <a:path w="2123063" h="136127">
                  <a:moveTo>
                    <a:pt x="0" y="49500"/>
                  </a:moveTo>
                  <a:lnTo>
                    <a:pt x="88460" y="99001"/>
                  </a:lnTo>
                  <a:lnTo>
                    <a:pt x="176921" y="37125"/>
                  </a:lnTo>
                  <a:lnTo>
                    <a:pt x="265382" y="74251"/>
                  </a:lnTo>
                  <a:lnTo>
                    <a:pt x="353843" y="24750"/>
                  </a:lnTo>
                  <a:lnTo>
                    <a:pt x="442304" y="37125"/>
                  </a:lnTo>
                  <a:lnTo>
                    <a:pt x="530765" y="49500"/>
                  </a:lnTo>
                  <a:lnTo>
                    <a:pt x="619226" y="0"/>
                  </a:lnTo>
                  <a:lnTo>
                    <a:pt x="707687" y="0"/>
                  </a:lnTo>
                  <a:lnTo>
                    <a:pt x="796148" y="99001"/>
                  </a:lnTo>
                  <a:lnTo>
                    <a:pt x="884609" y="136127"/>
                  </a:lnTo>
                  <a:lnTo>
                    <a:pt x="973070" y="111377"/>
                  </a:lnTo>
                  <a:lnTo>
                    <a:pt x="1061531" y="99001"/>
                  </a:lnTo>
                  <a:lnTo>
                    <a:pt x="1149992" y="74251"/>
                  </a:lnTo>
                  <a:lnTo>
                    <a:pt x="1238453" y="49500"/>
                  </a:lnTo>
                  <a:lnTo>
                    <a:pt x="1326914" y="0"/>
                  </a:lnTo>
                  <a:lnTo>
                    <a:pt x="1415375" y="0"/>
                  </a:lnTo>
                  <a:lnTo>
                    <a:pt x="1503836" y="0"/>
                  </a:lnTo>
                  <a:lnTo>
                    <a:pt x="1592297" y="0"/>
                  </a:lnTo>
                  <a:lnTo>
                    <a:pt x="1680758" y="0"/>
                  </a:lnTo>
                  <a:lnTo>
                    <a:pt x="1769219" y="0"/>
                  </a:lnTo>
                  <a:lnTo>
                    <a:pt x="1857680" y="136127"/>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4251"/>
            </a:xfrm>
            <a:custGeom>
              <a:avLst/>
              <a:pathLst>
                <a:path w="796148" h="74251">
                  <a:moveTo>
                    <a:pt x="0" y="74251"/>
                  </a:moveTo>
                  <a:lnTo>
                    <a:pt x="88460" y="37125"/>
                  </a:lnTo>
                  <a:lnTo>
                    <a:pt x="176921" y="0"/>
                  </a:lnTo>
                  <a:lnTo>
                    <a:pt x="265382" y="49500"/>
                  </a:lnTo>
                  <a:lnTo>
                    <a:pt x="353843" y="37125"/>
                  </a:lnTo>
                  <a:lnTo>
                    <a:pt x="442304" y="0"/>
                  </a:lnTo>
                  <a:lnTo>
                    <a:pt x="530765" y="74251"/>
                  </a:lnTo>
                  <a:lnTo>
                    <a:pt x="619226" y="49500"/>
                  </a:lnTo>
                  <a:lnTo>
                    <a:pt x="707687" y="0"/>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42979"/>
              <a:ext cx="1326914" cy="631136"/>
            </a:xfrm>
            <a:custGeom>
              <a:avLst/>
              <a:pathLst>
                <a:path w="1326914" h="631136">
                  <a:moveTo>
                    <a:pt x="0" y="631136"/>
                  </a:moveTo>
                  <a:lnTo>
                    <a:pt x="88460" y="61876"/>
                  </a:lnTo>
                  <a:lnTo>
                    <a:pt x="176921" y="383632"/>
                  </a:lnTo>
                  <a:lnTo>
                    <a:pt x="265382" y="123752"/>
                  </a:lnTo>
                  <a:lnTo>
                    <a:pt x="353843" y="74251"/>
                  </a:lnTo>
                  <a:lnTo>
                    <a:pt x="442304" y="198003"/>
                  </a:lnTo>
                  <a:lnTo>
                    <a:pt x="530765" y="61876"/>
                  </a:lnTo>
                  <a:lnTo>
                    <a:pt x="619226" y="61876"/>
                  </a:lnTo>
                  <a:lnTo>
                    <a:pt x="707687" y="37125"/>
                  </a:lnTo>
                  <a:lnTo>
                    <a:pt x="796148" y="37125"/>
                  </a:lnTo>
                  <a:lnTo>
                    <a:pt x="884609" y="49500"/>
                  </a:lnTo>
                  <a:lnTo>
                    <a:pt x="973070" y="61876"/>
                  </a:lnTo>
                  <a:lnTo>
                    <a:pt x="1061531" y="148502"/>
                  </a:lnTo>
                  <a:lnTo>
                    <a:pt x="1149992" y="86626"/>
                  </a:lnTo>
                  <a:lnTo>
                    <a:pt x="1238453" y="0"/>
                  </a:lnTo>
                  <a:lnTo>
                    <a:pt x="1326914" y="0"/>
                  </a:lnTo>
                </a:path>
              </a:pathLst>
            </a:custGeom>
            <a:ln w="27101" cap="flat">
              <a:solidFill>
                <a:srgbClr val="1CABE2">
                  <a:alpha val="100000"/>
                </a:srgbClr>
              </a:solidFill>
              <a:prstDash val="solid"/>
              <a:round/>
            </a:ln>
          </p:spPr>
          <p:txBody>
            <a:bodyPr/>
            <a:lstStyle/>
            <a:p/>
          </p:txBody>
        </p:sp>
        <p:sp>
          <p:nvSpPr>
            <p:cNvPr id="72" name="tx72"/>
            <p:cNvSpPr/>
            <p:nvPr/>
          </p:nvSpPr>
          <p:spPr>
            <a:xfrm>
              <a:off x="1706424"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48502"/>
            </a:xfrm>
            <a:custGeom>
              <a:avLst/>
              <a:pathLst>
                <a:path w="2123063" h="148502">
                  <a:moveTo>
                    <a:pt x="0" y="111377"/>
                  </a:moveTo>
                  <a:lnTo>
                    <a:pt x="88460" y="99001"/>
                  </a:lnTo>
                  <a:lnTo>
                    <a:pt x="176921" y="12375"/>
                  </a:lnTo>
                  <a:lnTo>
                    <a:pt x="265382" y="111377"/>
                  </a:lnTo>
                  <a:lnTo>
                    <a:pt x="353843" y="37125"/>
                  </a:lnTo>
                  <a:lnTo>
                    <a:pt x="442304" y="24750"/>
                  </a:lnTo>
                  <a:lnTo>
                    <a:pt x="530765" y="123752"/>
                  </a:lnTo>
                  <a:lnTo>
                    <a:pt x="619226" y="111377"/>
                  </a:lnTo>
                  <a:lnTo>
                    <a:pt x="707687" y="111377"/>
                  </a:lnTo>
                  <a:lnTo>
                    <a:pt x="796148" y="99001"/>
                  </a:lnTo>
                  <a:lnTo>
                    <a:pt x="884609" y="37125"/>
                  </a:lnTo>
                  <a:lnTo>
                    <a:pt x="973070" y="148502"/>
                  </a:lnTo>
                  <a:lnTo>
                    <a:pt x="1061531" y="86626"/>
                  </a:lnTo>
                  <a:lnTo>
                    <a:pt x="1149992" y="12375"/>
                  </a:lnTo>
                  <a:lnTo>
                    <a:pt x="1238453" y="99001"/>
                  </a:lnTo>
                  <a:lnTo>
                    <a:pt x="1326914" y="74251"/>
                  </a:lnTo>
                  <a:lnTo>
                    <a:pt x="1415375" y="0"/>
                  </a:lnTo>
                  <a:lnTo>
                    <a:pt x="1503836" y="0"/>
                  </a:lnTo>
                  <a:lnTo>
                    <a:pt x="1592297" y="49500"/>
                  </a:lnTo>
                  <a:lnTo>
                    <a:pt x="1680758" y="37125"/>
                  </a:lnTo>
                  <a:lnTo>
                    <a:pt x="1769219" y="0"/>
                  </a:lnTo>
                  <a:lnTo>
                    <a:pt x="1857680" y="74251"/>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185628"/>
            </a:xfrm>
            <a:custGeom>
              <a:avLst/>
              <a:pathLst>
                <a:path w="2123063" h="185628">
                  <a:moveTo>
                    <a:pt x="0" y="173253"/>
                  </a:moveTo>
                  <a:lnTo>
                    <a:pt x="88460" y="173253"/>
                  </a:lnTo>
                  <a:lnTo>
                    <a:pt x="176921" y="24750"/>
                  </a:lnTo>
                  <a:lnTo>
                    <a:pt x="265382" y="86626"/>
                  </a:lnTo>
                  <a:lnTo>
                    <a:pt x="353843" y="99001"/>
                  </a:lnTo>
                  <a:lnTo>
                    <a:pt x="442304" y="86626"/>
                  </a:lnTo>
                  <a:lnTo>
                    <a:pt x="530765" y="74251"/>
                  </a:lnTo>
                  <a:lnTo>
                    <a:pt x="619226" y="74251"/>
                  </a:lnTo>
                  <a:lnTo>
                    <a:pt x="707687" y="86626"/>
                  </a:lnTo>
                  <a:lnTo>
                    <a:pt x="796148" y="185628"/>
                  </a:lnTo>
                  <a:lnTo>
                    <a:pt x="884609" y="160877"/>
                  </a:lnTo>
                  <a:lnTo>
                    <a:pt x="973070" y="160877"/>
                  </a:lnTo>
                  <a:lnTo>
                    <a:pt x="1061531" y="74251"/>
                  </a:lnTo>
                  <a:lnTo>
                    <a:pt x="1149992" y="61876"/>
                  </a:lnTo>
                  <a:lnTo>
                    <a:pt x="1238453" y="12375"/>
                  </a:lnTo>
                  <a:lnTo>
                    <a:pt x="1326914" y="37125"/>
                  </a:lnTo>
                  <a:lnTo>
                    <a:pt x="1415375" y="37125"/>
                  </a:lnTo>
                  <a:lnTo>
                    <a:pt x="1503836" y="0"/>
                  </a:lnTo>
                  <a:lnTo>
                    <a:pt x="1592297" y="24750"/>
                  </a:lnTo>
                  <a:lnTo>
                    <a:pt x="1680758" y="12375"/>
                  </a:lnTo>
                  <a:lnTo>
                    <a:pt x="1769219" y="12375"/>
                  </a:lnTo>
                  <a:lnTo>
                    <a:pt x="1857680" y="86626"/>
                  </a:lnTo>
                  <a:lnTo>
                    <a:pt x="1946141" y="74251"/>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35129"/>
            </a:xfrm>
            <a:custGeom>
              <a:avLst/>
              <a:pathLst>
                <a:path w="2123063" h="235129">
                  <a:moveTo>
                    <a:pt x="0" y="235129"/>
                  </a:moveTo>
                  <a:lnTo>
                    <a:pt x="88460" y="86626"/>
                  </a:lnTo>
                  <a:lnTo>
                    <a:pt x="176921" y="61876"/>
                  </a:lnTo>
                  <a:lnTo>
                    <a:pt x="265382" y="136127"/>
                  </a:lnTo>
                  <a:lnTo>
                    <a:pt x="353843" y="111377"/>
                  </a:lnTo>
                  <a:lnTo>
                    <a:pt x="442304" y="99001"/>
                  </a:lnTo>
                  <a:lnTo>
                    <a:pt x="530765" y="123752"/>
                  </a:lnTo>
                  <a:lnTo>
                    <a:pt x="619226" y="123752"/>
                  </a:lnTo>
                  <a:lnTo>
                    <a:pt x="707687" y="123752"/>
                  </a:lnTo>
                  <a:lnTo>
                    <a:pt x="796148" y="235129"/>
                  </a:lnTo>
                  <a:lnTo>
                    <a:pt x="884609" y="74251"/>
                  </a:lnTo>
                  <a:lnTo>
                    <a:pt x="973070" y="210378"/>
                  </a:lnTo>
                  <a:lnTo>
                    <a:pt x="1061531" y="111377"/>
                  </a:lnTo>
                  <a:lnTo>
                    <a:pt x="1149992" y="49500"/>
                  </a:lnTo>
                  <a:lnTo>
                    <a:pt x="1238453" y="99001"/>
                  </a:lnTo>
                  <a:lnTo>
                    <a:pt x="1326914" y="86626"/>
                  </a:lnTo>
                  <a:lnTo>
                    <a:pt x="1415375" y="24750"/>
                  </a:lnTo>
                  <a:lnTo>
                    <a:pt x="1503836" y="37125"/>
                  </a:lnTo>
                  <a:lnTo>
                    <a:pt x="1592297" y="61876"/>
                  </a:lnTo>
                  <a:lnTo>
                    <a:pt x="1680758" y="37125"/>
                  </a:lnTo>
                  <a:lnTo>
                    <a:pt x="1769219" y="24750"/>
                  </a:lnTo>
                  <a:lnTo>
                    <a:pt x="1857680" y="86626"/>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73253"/>
            </a:xfrm>
            <a:custGeom>
              <a:avLst/>
              <a:pathLst>
                <a:path w="2123063" h="173253">
                  <a:moveTo>
                    <a:pt x="0" y="136127"/>
                  </a:moveTo>
                  <a:lnTo>
                    <a:pt x="88460" y="99001"/>
                  </a:lnTo>
                  <a:lnTo>
                    <a:pt x="176921" y="61876"/>
                  </a:lnTo>
                  <a:lnTo>
                    <a:pt x="265382" y="136127"/>
                  </a:lnTo>
                  <a:lnTo>
                    <a:pt x="353843" y="111377"/>
                  </a:lnTo>
                  <a:lnTo>
                    <a:pt x="442304" y="99001"/>
                  </a:lnTo>
                  <a:lnTo>
                    <a:pt x="530765" y="123752"/>
                  </a:lnTo>
                  <a:lnTo>
                    <a:pt x="619226" y="123752"/>
                  </a:lnTo>
                  <a:lnTo>
                    <a:pt x="707687" y="111377"/>
                  </a:lnTo>
                  <a:lnTo>
                    <a:pt x="796148" y="160877"/>
                  </a:lnTo>
                  <a:lnTo>
                    <a:pt x="884609" y="136127"/>
                  </a:lnTo>
                  <a:lnTo>
                    <a:pt x="973070" y="173253"/>
                  </a:lnTo>
                  <a:lnTo>
                    <a:pt x="1061531" y="99001"/>
                  </a:lnTo>
                  <a:lnTo>
                    <a:pt x="1149992" y="49500"/>
                  </a:lnTo>
                  <a:lnTo>
                    <a:pt x="1238453" y="99001"/>
                  </a:lnTo>
                  <a:lnTo>
                    <a:pt x="1326914" y="86626"/>
                  </a:lnTo>
                  <a:lnTo>
                    <a:pt x="1415375" y="24750"/>
                  </a:lnTo>
                  <a:lnTo>
                    <a:pt x="1503836" y="37125"/>
                  </a:lnTo>
                  <a:lnTo>
                    <a:pt x="1592297" y="61876"/>
                  </a:lnTo>
                  <a:lnTo>
                    <a:pt x="1680758" y="49500"/>
                  </a:lnTo>
                  <a:lnTo>
                    <a:pt x="1769219" y="24750"/>
                  </a:lnTo>
                  <a:lnTo>
                    <a:pt x="1857680" y="74251"/>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910626"/>
              <a:ext cx="1415375" cy="321755"/>
            </a:xfrm>
            <a:custGeom>
              <a:avLst/>
              <a:pathLst>
                <a:path w="1415375" h="321755">
                  <a:moveTo>
                    <a:pt x="0" y="74251"/>
                  </a:moveTo>
                  <a:lnTo>
                    <a:pt x="88460" y="136127"/>
                  </a:lnTo>
                  <a:lnTo>
                    <a:pt x="176921" y="198003"/>
                  </a:lnTo>
                  <a:lnTo>
                    <a:pt x="265382" y="185628"/>
                  </a:lnTo>
                  <a:lnTo>
                    <a:pt x="353843" y="0"/>
                  </a:lnTo>
                  <a:lnTo>
                    <a:pt x="442304" y="37125"/>
                  </a:lnTo>
                  <a:lnTo>
                    <a:pt x="530765" y="61876"/>
                  </a:lnTo>
                  <a:lnTo>
                    <a:pt x="619226" y="61876"/>
                  </a:lnTo>
                  <a:lnTo>
                    <a:pt x="707687" y="99001"/>
                  </a:lnTo>
                  <a:lnTo>
                    <a:pt x="796148" y="24750"/>
                  </a:lnTo>
                  <a:lnTo>
                    <a:pt x="884609" y="24750"/>
                  </a:lnTo>
                  <a:lnTo>
                    <a:pt x="973070" y="24750"/>
                  </a:lnTo>
                  <a:lnTo>
                    <a:pt x="1061531" y="173253"/>
                  </a:lnTo>
                  <a:lnTo>
                    <a:pt x="1149992" y="321755"/>
                  </a:lnTo>
                  <a:lnTo>
                    <a:pt x="1238453" y="247504"/>
                  </a:lnTo>
                  <a:lnTo>
                    <a:pt x="1326914" y="148502"/>
                  </a:lnTo>
                  <a:lnTo>
                    <a:pt x="1415375" y="99001"/>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8806200"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31338" y="4667729"/>
              <a:ext cx="442304" cy="470258"/>
            </a:xfrm>
            <a:custGeom>
              <a:avLst/>
              <a:pathLst>
                <a:path w="442304" h="470258">
                  <a:moveTo>
                    <a:pt x="0" y="470258"/>
                  </a:moveTo>
                  <a:lnTo>
                    <a:pt x="88460" y="0"/>
                  </a:lnTo>
                  <a:lnTo>
                    <a:pt x="176921" y="148502"/>
                  </a:lnTo>
                  <a:lnTo>
                    <a:pt x="265382" y="99001"/>
                  </a:lnTo>
                  <a:lnTo>
                    <a:pt x="353843" y="37125"/>
                  </a:lnTo>
                  <a:lnTo>
                    <a:pt x="442304" y="12375"/>
                  </a:lnTo>
                </a:path>
              </a:pathLst>
            </a:custGeom>
            <a:ln w="27101" cap="flat">
              <a:solidFill>
                <a:srgbClr val="1CABE2">
                  <a:alpha val="100000"/>
                </a:srgbClr>
              </a:solidFill>
              <a:prstDash val="solid"/>
              <a:round/>
            </a:ln>
          </p:spPr>
          <p:txBody>
            <a:bodyPr/>
            <a:lstStyle/>
            <a:p/>
          </p:txBody>
        </p:sp>
        <p:sp>
          <p:nvSpPr>
            <p:cNvPr id="216" name="tx216"/>
            <p:cNvSpPr/>
            <p:nvPr/>
          </p:nvSpPr>
          <p:spPr>
            <a:xfrm>
              <a:off x="8179408"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7" name="tx217"/>
            <p:cNvSpPr/>
            <p:nvPr/>
          </p:nvSpPr>
          <p:spPr>
            <a:xfrm>
              <a:off x="8806200"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tx218"/>
            <p:cNvSpPr/>
            <p:nvPr/>
          </p:nvSpPr>
          <p:spPr>
            <a:xfrm>
              <a:off x="8277077" y="499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9" name="tx219"/>
            <p:cNvSpPr/>
            <p:nvPr/>
          </p:nvSpPr>
          <p:spPr>
            <a:xfrm>
              <a:off x="8630921"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66748" y="398022"/>
              <a:ext cx="5302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Costa Rica,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(87%), followed by MCV1 (93%).
Compared to 2019, coverage of one vaccine remained constant (BCG), 6 vaccines increased (DTP1, DTP3, IPV1, PCV3, POL3 and ROTAC), and 2 vaccines decreased (MCV1 and MCV2).
Compared to 2023, coverage of 6 vaccines remained constant (BCG, DTP1, DTP3, MCV1, PCV3 and POL3), one vaccine decreased (IPV1), and 2 vaccines increased (MCV2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521945"/>
                  </a:moveTo>
                  <a:lnTo>
                    <a:pt x="270039" y="379596"/>
                  </a:lnTo>
                  <a:lnTo>
                    <a:pt x="540078" y="237248"/>
                  </a:lnTo>
                  <a:lnTo>
                    <a:pt x="810117" y="521945"/>
                  </a:lnTo>
                  <a:lnTo>
                    <a:pt x="1080157" y="427046"/>
                  </a:lnTo>
                  <a:lnTo>
                    <a:pt x="1350196" y="379596"/>
                  </a:lnTo>
                  <a:lnTo>
                    <a:pt x="1620235" y="474496"/>
                  </a:lnTo>
                  <a:lnTo>
                    <a:pt x="1890275" y="474496"/>
                  </a:lnTo>
                  <a:lnTo>
                    <a:pt x="2160314" y="427046"/>
                  </a:lnTo>
                  <a:lnTo>
                    <a:pt x="2430353" y="616844"/>
                  </a:lnTo>
                  <a:lnTo>
                    <a:pt x="2700393" y="521945"/>
                  </a:lnTo>
                  <a:lnTo>
                    <a:pt x="2970432" y="664294"/>
                  </a:lnTo>
                  <a:lnTo>
                    <a:pt x="3240471" y="379596"/>
                  </a:lnTo>
                  <a:lnTo>
                    <a:pt x="3510510" y="189798"/>
                  </a:lnTo>
                  <a:lnTo>
                    <a:pt x="3780550" y="379596"/>
                  </a:lnTo>
                  <a:lnTo>
                    <a:pt x="4050589" y="332147"/>
                  </a:lnTo>
                  <a:lnTo>
                    <a:pt x="4320628" y="94899"/>
                  </a:lnTo>
                  <a:lnTo>
                    <a:pt x="4590668" y="142348"/>
                  </a:lnTo>
                  <a:lnTo>
                    <a:pt x="4860707" y="237248"/>
                  </a:lnTo>
                  <a:lnTo>
                    <a:pt x="5130746" y="189798"/>
                  </a:lnTo>
                  <a:lnTo>
                    <a:pt x="5400786" y="94899"/>
                  </a:lnTo>
                  <a:lnTo>
                    <a:pt x="5670825" y="284697"/>
                  </a:lnTo>
                  <a:lnTo>
                    <a:pt x="5940864" y="189798"/>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901542"/>
            </a:xfrm>
            <a:custGeom>
              <a:avLst/>
              <a:pathLst>
                <a:path w="6480943" h="901542">
                  <a:moveTo>
                    <a:pt x="0" y="474496"/>
                  </a:moveTo>
                  <a:lnTo>
                    <a:pt x="270039" y="901542"/>
                  </a:lnTo>
                  <a:lnTo>
                    <a:pt x="540078" y="237248"/>
                  </a:lnTo>
                  <a:lnTo>
                    <a:pt x="810117" y="616844"/>
                  </a:lnTo>
                  <a:lnTo>
                    <a:pt x="1080157" y="474496"/>
                  </a:lnTo>
                  <a:lnTo>
                    <a:pt x="1350196" y="427046"/>
                  </a:lnTo>
                  <a:lnTo>
                    <a:pt x="1620235" y="521945"/>
                  </a:lnTo>
                  <a:lnTo>
                    <a:pt x="1890275" y="474496"/>
                  </a:lnTo>
                  <a:lnTo>
                    <a:pt x="2160314" y="474496"/>
                  </a:lnTo>
                  <a:lnTo>
                    <a:pt x="2430353" y="569395"/>
                  </a:lnTo>
                  <a:lnTo>
                    <a:pt x="2700393" y="474496"/>
                  </a:lnTo>
                  <a:lnTo>
                    <a:pt x="2970432" y="711744"/>
                  </a:lnTo>
                  <a:lnTo>
                    <a:pt x="3240471" y="379596"/>
                  </a:lnTo>
                  <a:lnTo>
                    <a:pt x="3510510" y="237248"/>
                  </a:lnTo>
                  <a:lnTo>
                    <a:pt x="3780550" y="379596"/>
                  </a:lnTo>
                  <a:lnTo>
                    <a:pt x="4050589" y="332147"/>
                  </a:lnTo>
                  <a:lnTo>
                    <a:pt x="4320628" y="94899"/>
                  </a:lnTo>
                  <a:lnTo>
                    <a:pt x="4590668" y="94899"/>
                  </a:lnTo>
                  <a:lnTo>
                    <a:pt x="4860707" y="47449"/>
                  </a:lnTo>
                  <a:lnTo>
                    <a:pt x="5130746" y="237248"/>
                  </a:lnTo>
                  <a:lnTo>
                    <a:pt x="5400786" y="379596"/>
                  </a:lnTo>
                  <a:lnTo>
                    <a:pt x="5670825" y="569395"/>
                  </a:lnTo>
                  <a:lnTo>
                    <a:pt x="5940864" y="237248"/>
                  </a:lnTo>
                  <a:lnTo>
                    <a:pt x="6210904" y="47449"/>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854093"/>
            </a:xfrm>
            <a:custGeom>
              <a:avLst/>
              <a:pathLst>
                <a:path w="6480943" h="854093">
                  <a:moveTo>
                    <a:pt x="0" y="332147"/>
                  </a:moveTo>
                  <a:lnTo>
                    <a:pt x="270039" y="474496"/>
                  </a:lnTo>
                  <a:lnTo>
                    <a:pt x="540078" y="284697"/>
                  </a:lnTo>
                  <a:lnTo>
                    <a:pt x="810117" y="521945"/>
                  </a:lnTo>
                  <a:lnTo>
                    <a:pt x="1080157" y="427046"/>
                  </a:lnTo>
                  <a:lnTo>
                    <a:pt x="1350196" y="474496"/>
                  </a:lnTo>
                  <a:lnTo>
                    <a:pt x="1620235" y="521945"/>
                  </a:lnTo>
                  <a:lnTo>
                    <a:pt x="1890275" y="521945"/>
                  </a:lnTo>
                  <a:lnTo>
                    <a:pt x="2160314" y="569395"/>
                  </a:lnTo>
                  <a:lnTo>
                    <a:pt x="2430353" y="569395"/>
                  </a:lnTo>
                  <a:lnTo>
                    <a:pt x="2700393" y="427046"/>
                  </a:lnTo>
                  <a:lnTo>
                    <a:pt x="2970432" y="854093"/>
                  </a:lnTo>
                  <a:lnTo>
                    <a:pt x="3240471" y="427046"/>
                  </a:lnTo>
                  <a:lnTo>
                    <a:pt x="3510510" y="189798"/>
                  </a:lnTo>
                  <a:lnTo>
                    <a:pt x="3780550" y="379596"/>
                  </a:lnTo>
                  <a:lnTo>
                    <a:pt x="4050589" y="332147"/>
                  </a:lnTo>
                  <a:lnTo>
                    <a:pt x="4320628" y="94899"/>
                  </a:lnTo>
                  <a:lnTo>
                    <a:pt x="4590668" y="142348"/>
                  </a:lnTo>
                  <a:lnTo>
                    <a:pt x="4860707" y="237248"/>
                  </a:lnTo>
                  <a:lnTo>
                    <a:pt x="5130746" y="142348"/>
                  </a:lnTo>
                  <a:lnTo>
                    <a:pt x="5400786" y="94899"/>
                  </a:lnTo>
                  <a:lnTo>
                    <a:pt x="5670825" y="332147"/>
                  </a:lnTo>
                  <a:lnTo>
                    <a:pt x="5940864" y="189798"/>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6266002" y="1073148"/>
              <a:ext cx="1350196" cy="2514829"/>
            </a:xfrm>
            <a:custGeom>
              <a:avLst/>
              <a:pathLst>
                <a:path w="1350196" h="2514829">
                  <a:moveTo>
                    <a:pt x="0" y="0"/>
                  </a:moveTo>
                  <a:lnTo>
                    <a:pt x="270039" y="1043891"/>
                  </a:lnTo>
                  <a:lnTo>
                    <a:pt x="540078" y="2514829"/>
                  </a:lnTo>
                  <a:lnTo>
                    <a:pt x="810117" y="1138790"/>
                  </a:lnTo>
                  <a:lnTo>
                    <a:pt x="1080157" y="1897984"/>
                  </a:lnTo>
                  <a:lnTo>
                    <a:pt x="1350196" y="569395"/>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84697"/>
            </a:xfrm>
            <a:custGeom>
              <a:avLst/>
              <a:pathLst>
                <a:path w="2430353" h="284697">
                  <a:moveTo>
                    <a:pt x="0" y="284697"/>
                  </a:moveTo>
                  <a:lnTo>
                    <a:pt x="270039" y="142348"/>
                  </a:lnTo>
                  <a:lnTo>
                    <a:pt x="540078" y="0"/>
                  </a:lnTo>
                  <a:lnTo>
                    <a:pt x="810117" y="189798"/>
                  </a:lnTo>
                  <a:lnTo>
                    <a:pt x="1080157" y="142348"/>
                  </a:lnTo>
                  <a:lnTo>
                    <a:pt x="1350196" y="0"/>
                  </a:lnTo>
                  <a:lnTo>
                    <a:pt x="1620235" y="284697"/>
                  </a:lnTo>
                  <a:lnTo>
                    <a:pt x="1890275" y="189798"/>
                  </a:lnTo>
                  <a:lnTo>
                    <a:pt x="2160314" y="0"/>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711744"/>
            </a:xfrm>
            <a:custGeom>
              <a:avLst/>
              <a:pathLst>
                <a:path w="6480943" h="711744">
                  <a:moveTo>
                    <a:pt x="0" y="664294"/>
                  </a:moveTo>
                  <a:lnTo>
                    <a:pt x="270039" y="664294"/>
                  </a:lnTo>
                  <a:lnTo>
                    <a:pt x="540078" y="94899"/>
                  </a:lnTo>
                  <a:lnTo>
                    <a:pt x="810117" y="332147"/>
                  </a:lnTo>
                  <a:lnTo>
                    <a:pt x="1080157" y="379596"/>
                  </a:lnTo>
                  <a:lnTo>
                    <a:pt x="1350196" y="332147"/>
                  </a:lnTo>
                  <a:lnTo>
                    <a:pt x="1620235" y="284697"/>
                  </a:lnTo>
                  <a:lnTo>
                    <a:pt x="1890275" y="284697"/>
                  </a:lnTo>
                  <a:lnTo>
                    <a:pt x="2160314" y="332147"/>
                  </a:lnTo>
                  <a:lnTo>
                    <a:pt x="2430353" y="711744"/>
                  </a:lnTo>
                  <a:lnTo>
                    <a:pt x="2700393" y="616844"/>
                  </a:lnTo>
                  <a:lnTo>
                    <a:pt x="2970432" y="616844"/>
                  </a:lnTo>
                  <a:lnTo>
                    <a:pt x="3240471" y="284697"/>
                  </a:lnTo>
                  <a:lnTo>
                    <a:pt x="3510510" y="237248"/>
                  </a:lnTo>
                  <a:lnTo>
                    <a:pt x="3780550" y="47449"/>
                  </a:lnTo>
                  <a:lnTo>
                    <a:pt x="4050589" y="142348"/>
                  </a:lnTo>
                  <a:lnTo>
                    <a:pt x="4320628" y="142348"/>
                  </a:lnTo>
                  <a:lnTo>
                    <a:pt x="4590668" y="0"/>
                  </a:lnTo>
                  <a:lnTo>
                    <a:pt x="4860707" y="94899"/>
                  </a:lnTo>
                  <a:lnTo>
                    <a:pt x="5130746" y="47449"/>
                  </a:lnTo>
                  <a:lnTo>
                    <a:pt x="5400786" y="47449"/>
                  </a:lnTo>
                  <a:lnTo>
                    <a:pt x="5670825" y="332147"/>
                  </a:lnTo>
                  <a:lnTo>
                    <a:pt x="5940864" y="284697"/>
                  </a:lnTo>
                  <a:lnTo>
                    <a:pt x="6210904" y="14234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3295569" y="1120597"/>
              <a:ext cx="4320628" cy="1233689"/>
            </a:xfrm>
            <a:custGeom>
              <a:avLst/>
              <a:pathLst>
                <a:path w="4320628" h="1233689">
                  <a:moveTo>
                    <a:pt x="0" y="284697"/>
                  </a:moveTo>
                  <a:lnTo>
                    <a:pt x="270039" y="521945"/>
                  </a:lnTo>
                  <a:lnTo>
                    <a:pt x="540078" y="759193"/>
                  </a:lnTo>
                  <a:lnTo>
                    <a:pt x="810117" y="711744"/>
                  </a:lnTo>
                  <a:lnTo>
                    <a:pt x="1080157" y="0"/>
                  </a:lnTo>
                  <a:lnTo>
                    <a:pt x="1350196" y="142348"/>
                  </a:lnTo>
                  <a:lnTo>
                    <a:pt x="1620235" y="237248"/>
                  </a:lnTo>
                  <a:lnTo>
                    <a:pt x="1890275" y="237248"/>
                  </a:lnTo>
                  <a:lnTo>
                    <a:pt x="2160314" y="379596"/>
                  </a:lnTo>
                  <a:lnTo>
                    <a:pt x="2430353" y="94899"/>
                  </a:lnTo>
                  <a:lnTo>
                    <a:pt x="2700393" y="94899"/>
                  </a:lnTo>
                  <a:lnTo>
                    <a:pt x="2970432" y="94899"/>
                  </a:lnTo>
                  <a:lnTo>
                    <a:pt x="3240471" y="664294"/>
                  </a:lnTo>
                  <a:lnTo>
                    <a:pt x="3510510" y="1233689"/>
                  </a:lnTo>
                  <a:lnTo>
                    <a:pt x="3780550" y="948992"/>
                  </a:lnTo>
                  <a:lnTo>
                    <a:pt x="4050589" y="569395"/>
                  </a:lnTo>
                  <a:lnTo>
                    <a:pt x="4320628" y="379596"/>
                  </a:lnTo>
                </a:path>
              </a:pathLst>
            </a:custGeom>
            <a:ln w="27101" cap="flat">
              <a:solidFill>
                <a:srgbClr val="FFC20E">
                  <a:alpha val="100000"/>
                </a:srgbClr>
              </a:solidFill>
              <a:prstDash val="solid"/>
              <a:round/>
            </a:ln>
          </p:spPr>
          <p:txBody>
            <a:bodyPr/>
            <a:lstStyle/>
            <a:p/>
          </p:txBody>
        </p:sp>
        <p:sp>
          <p:nvSpPr>
            <p:cNvPr id="44" name="pl44"/>
            <p:cNvSpPr/>
            <p:nvPr/>
          </p:nvSpPr>
          <p:spPr>
            <a:xfrm>
              <a:off x="3565609" y="930799"/>
              <a:ext cx="4050589" cy="2419930"/>
            </a:xfrm>
            <a:custGeom>
              <a:avLst/>
              <a:pathLst>
                <a:path w="4050589" h="2419930">
                  <a:moveTo>
                    <a:pt x="0" y="2419930"/>
                  </a:moveTo>
                  <a:lnTo>
                    <a:pt x="270039" y="237248"/>
                  </a:lnTo>
                  <a:lnTo>
                    <a:pt x="540078" y="1470937"/>
                  </a:lnTo>
                  <a:lnTo>
                    <a:pt x="810117" y="474496"/>
                  </a:lnTo>
                  <a:lnTo>
                    <a:pt x="1080157" y="284697"/>
                  </a:lnTo>
                  <a:lnTo>
                    <a:pt x="1350196" y="759193"/>
                  </a:lnTo>
                  <a:lnTo>
                    <a:pt x="1620235" y="237248"/>
                  </a:lnTo>
                  <a:lnTo>
                    <a:pt x="1890275" y="237248"/>
                  </a:lnTo>
                  <a:lnTo>
                    <a:pt x="2160314" y="142348"/>
                  </a:lnTo>
                  <a:lnTo>
                    <a:pt x="2430353" y="142348"/>
                  </a:lnTo>
                  <a:lnTo>
                    <a:pt x="2700393" y="189798"/>
                  </a:lnTo>
                  <a:lnTo>
                    <a:pt x="2970432" y="237248"/>
                  </a:lnTo>
                  <a:lnTo>
                    <a:pt x="3240471" y="569395"/>
                  </a:lnTo>
                  <a:lnTo>
                    <a:pt x="3510510" y="332147"/>
                  </a:lnTo>
                  <a:lnTo>
                    <a:pt x="3780550" y="0"/>
                  </a:lnTo>
                  <a:lnTo>
                    <a:pt x="4050589"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01542"/>
            </a:xfrm>
            <a:custGeom>
              <a:avLst/>
              <a:pathLst>
                <a:path w="6480943" h="901542">
                  <a:moveTo>
                    <a:pt x="0" y="901542"/>
                  </a:moveTo>
                  <a:lnTo>
                    <a:pt x="270039" y="332147"/>
                  </a:lnTo>
                  <a:lnTo>
                    <a:pt x="540078" y="237248"/>
                  </a:lnTo>
                  <a:lnTo>
                    <a:pt x="810117" y="521945"/>
                  </a:lnTo>
                  <a:lnTo>
                    <a:pt x="1080157" y="427046"/>
                  </a:lnTo>
                  <a:lnTo>
                    <a:pt x="1350196" y="379596"/>
                  </a:lnTo>
                  <a:lnTo>
                    <a:pt x="1620235" y="474496"/>
                  </a:lnTo>
                  <a:lnTo>
                    <a:pt x="1890275" y="474496"/>
                  </a:lnTo>
                  <a:lnTo>
                    <a:pt x="2160314" y="474496"/>
                  </a:lnTo>
                  <a:lnTo>
                    <a:pt x="2430353" y="901542"/>
                  </a:lnTo>
                  <a:lnTo>
                    <a:pt x="2700393" y="284697"/>
                  </a:lnTo>
                  <a:lnTo>
                    <a:pt x="2970432" y="806643"/>
                  </a:lnTo>
                  <a:lnTo>
                    <a:pt x="3240471" y="427046"/>
                  </a:lnTo>
                  <a:lnTo>
                    <a:pt x="3510510" y="189798"/>
                  </a:lnTo>
                  <a:lnTo>
                    <a:pt x="3780550" y="379596"/>
                  </a:lnTo>
                  <a:lnTo>
                    <a:pt x="4050589" y="332147"/>
                  </a:lnTo>
                  <a:lnTo>
                    <a:pt x="4320628" y="94899"/>
                  </a:lnTo>
                  <a:lnTo>
                    <a:pt x="4590668" y="142348"/>
                  </a:lnTo>
                  <a:lnTo>
                    <a:pt x="4860707" y="237248"/>
                  </a:lnTo>
                  <a:lnTo>
                    <a:pt x="5130746" y="142348"/>
                  </a:lnTo>
                  <a:lnTo>
                    <a:pt x="5400786" y="94899"/>
                  </a:lnTo>
                  <a:lnTo>
                    <a:pt x="5670825" y="332147"/>
                  </a:lnTo>
                  <a:lnTo>
                    <a:pt x="5940864" y="189798"/>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6266002" y="1025698"/>
              <a:ext cx="1350196" cy="1803085"/>
            </a:xfrm>
            <a:custGeom>
              <a:avLst/>
              <a:pathLst>
                <a:path w="1350196" h="1803085">
                  <a:moveTo>
                    <a:pt x="0" y="1803085"/>
                  </a:moveTo>
                  <a:lnTo>
                    <a:pt x="270039" y="0"/>
                  </a:lnTo>
                  <a:lnTo>
                    <a:pt x="540078" y="569395"/>
                  </a:lnTo>
                  <a:lnTo>
                    <a:pt x="810117" y="379596"/>
                  </a:lnTo>
                  <a:lnTo>
                    <a:pt x="1080157" y="142348"/>
                  </a:lnTo>
                  <a:lnTo>
                    <a:pt x="1350196"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711744"/>
            </a:xfrm>
            <a:custGeom>
              <a:avLst/>
              <a:pathLst>
                <a:path w="6480943" h="711744">
                  <a:moveTo>
                    <a:pt x="0" y="664294"/>
                  </a:moveTo>
                  <a:lnTo>
                    <a:pt x="270039" y="664294"/>
                  </a:lnTo>
                  <a:lnTo>
                    <a:pt x="540078" y="94899"/>
                  </a:lnTo>
                  <a:lnTo>
                    <a:pt x="810117" y="332147"/>
                  </a:lnTo>
                  <a:lnTo>
                    <a:pt x="1080157" y="379596"/>
                  </a:lnTo>
                  <a:lnTo>
                    <a:pt x="1350196" y="332147"/>
                  </a:lnTo>
                  <a:lnTo>
                    <a:pt x="1620235" y="284697"/>
                  </a:lnTo>
                  <a:lnTo>
                    <a:pt x="1890275" y="284697"/>
                  </a:lnTo>
                  <a:lnTo>
                    <a:pt x="2160314" y="332147"/>
                  </a:lnTo>
                  <a:lnTo>
                    <a:pt x="2430353" y="711744"/>
                  </a:lnTo>
                  <a:lnTo>
                    <a:pt x="2700393" y="616844"/>
                  </a:lnTo>
                  <a:lnTo>
                    <a:pt x="2970432" y="616844"/>
                  </a:lnTo>
                  <a:lnTo>
                    <a:pt x="3240471" y="284697"/>
                  </a:lnTo>
                  <a:lnTo>
                    <a:pt x="3510510" y="237248"/>
                  </a:lnTo>
                  <a:lnTo>
                    <a:pt x="3780550" y="47449"/>
                  </a:lnTo>
                  <a:lnTo>
                    <a:pt x="4050589" y="142348"/>
                  </a:lnTo>
                  <a:lnTo>
                    <a:pt x="4320628" y="142348"/>
                  </a:lnTo>
                  <a:lnTo>
                    <a:pt x="4590668" y="0"/>
                  </a:lnTo>
                  <a:lnTo>
                    <a:pt x="4860707" y="94899"/>
                  </a:lnTo>
                  <a:lnTo>
                    <a:pt x="5130746" y="47449"/>
                  </a:lnTo>
                  <a:lnTo>
                    <a:pt x="5400786" y="47449"/>
                  </a:lnTo>
                  <a:lnTo>
                    <a:pt x="5670825" y="332147"/>
                  </a:lnTo>
                  <a:lnTo>
                    <a:pt x="5940864" y="284697"/>
                  </a:lnTo>
                  <a:lnTo>
                    <a:pt x="6210904" y="142348"/>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3928" y="933208"/>
              <a:ext cx="749017" cy="101792"/>
            </a:xfrm>
            <a:custGeom>
              <a:avLst/>
              <a:pathLst>
                <a:path w="749017" h="101792">
                  <a:moveTo>
                    <a:pt x="749017" y="101792"/>
                  </a:moveTo>
                  <a:lnTo>
                    <a:pt x="0" y="0"/>
                  </a:lnTo>
                </a:path>
              </a:pathLst>
            </a:custGeom>
          </p:spPr>
          <p:txBody>
            <a:bodyPr/>
            <a:lstStyle/>
            <a:p/>
          </p:txBody>
        </p:sp>
        <p:sp>
          <p:nvSpPr>
            <p:cNvPr id="49" name="pl49"/>
            <p:cNvSpPr/>
            <p:nvPr/>
          </p:nvSpPr>
          <p:spPr>
            <a:xfrm>
              <a:off x="7626774" y="940048"/>
              <a:ext cx="701810" cy="613788"/>
            </a:xfrm>
            <a:custGeom>
              <a:avLst/>
              <a:pathLst>
                <a:path w="701810" h="613788">
                  <a:moveTo>
                    <a:pt x="701810" y="613788"/>
                  </a:moveTo>
                  <a:lnTo>
                    <a:pt x="0" y="0"/>
                  </a:lnTo>
                </a:path>
              </a:pathLst>
            </a:custGeom>
          </p:spPr>
          <p:txBody>
            <a:bodyPr/>
            <a:lstStyle/>
            <a:p/>
          </p:txBody>
        </p:sp>
        <p:sp>
          <p:nvSpPr>
            <p:cNvPr id="50" name="pl50"/>
            <p:cNvSpPr/>
            <p:nvPr/>
          </p:nvSpPr>
          <p:spPr>
            <a:xfrm>
              <a:off x="7625332" y="940634"/>
              <a:ext cx="811762" cy="874142"/>
            </a:xfrm>
            <a:custGeom>
              <a:avLst/>
              <a:pathLst>
                <a:path w="811762" h="874142">
                  <a:moveTo>
                    <a:pt x="811762" y="874142"/>
                  </a:moveTo>
                  <a:lnTo>
                    <a:pt x="0" y="0"/>
                  </a:lnTo>
                </a:path>
              </a:pathLst>
            </a:custGeom>
          </p:spPr>
          <p:txBody>
            <a:bodyPr/>
            <a:lstStyle/>
            <a:p/>
          </p:txBody>
        </p:sp>
        <p:sp>
          <p:nvSpPr>
            <p:cNvPr id="51" name="pl51"/>
            <p:cNvSpPr/>
            <p:nvPr/>
          </p:nvSpPr>
          <p:spPr>
            <a:xfrm>
              <a:off x="7633549" y="780576"/>
              <a:ext cx="767392" cy="146901"/>
            </a:xfrm>
            <a:custGeom>
              <a:avLst/>
              <a:pathLst>
                <a:path w="767392" h="146901">
                  <a:moveTo>
                    <a:pt x="767392" y="0"/>
                  </a:moveTo>
                  <a:lnTo>
                    <a:pt x="0" y="146901"/>
                  </a:lnTo>
                </a:path>
              </a:pathLst>
            </a:custGeom>
          </p:spPr>
          <p:txBody>
            <a:bodyPr/>
            <a:lstStyle/>
            <a:p/>
          </p:txBody>
        </p:sp>
        <p:sp>
          <p:nvSpPr>
            <p:cNvPr id="52" name="pl52"/>
            <p:cNvSpPr/>
            <p:nvPr/>
          </p:nvSpPr>
          <p:spPr>
            <a:xfrm>
              <a:off x="7630589" y="937730"/>
              <a:ext cx="728113" cy="350699"/>
            </a:xfrm>
            <a:custGeom>
              <a:avLst/>
              <a:pathLst>
                <a:path w="728113" h="350699">
                  <a:moveTo>
                    <a:pt x="728113" y="350699"/>
                  </a:moveTo>
                  <a:lnTo>
                    <a:pt x="0" y="0"/>
                  </a:lnTo>
                </a:path>
              </a:pathLst>
            </a:custGeom>
          </p:spPr>
          <p:txBody>
            <a:bodyPr/>
            <a:lstStyle/>
            <a:p/>
          </p:txBody>
        </p:sp>
        <p:sp>
          <p:nvSpPr>
            <p:cNvPr id="53" name="pl53"/>
            <p:cNvSpPr/>
            <p:nvPr/>
          </p:nvSpPr>
          <p:spPr>
            <a:xfrm>
              <a:off x="7623801" y="988584"/>
              <a:ext cx="801225" cy="1089335"/>
            </a:xfrm>
            <a:custGeom>
              <a:avLst/>
              <a:pathLst>
                <a:path w="801225" h="1089335">
                  <a:moveTo>
                    <a:pt x="801225" y="1089335"/>
                  </a:moveTo>
                  <a:lnTo>
                    <a:pt x="0" y="0"/>
                  </a:lnTo>
                </a:path>
              </a:pathLst>
            </a:custGeom>
          </p:spPr>
          <p:txBody>
            <a:bodyPr/>
            <a:lstStyle/>
            <a:p/>
          </p:txBody>
        </p:sp>
        <p:sp>
          <p:nvSpPr>
            <p:cNvPr id="54" name="pl54"/>
            <p:cNvSpPr/>
            <p:nvPr/>
          </p:nvSpPr>
          <p:spPr>
            <a:xfrm>
              <a:off x="7622416" y="1083842"/>
              <a:ext cx="730357" cy="1256213"/>
            </a:xfrm>
            <a:custGeom>
              <a:avLst/>
              <a:pathLst>
                <a:path w="730357" h="1256213">
                  <a:moveTo>
                    <a:pt x="730357" y="1256213"/>
                  </a:moveTo>
                  <a:lnTo>
                    <a:pt x="0" y="0"/>
                  </a:lnTo>
                </a:path>
              </a:pathLst>
            </a:custGeom>
          </p:spPr>
          <p:txBody>
            <a:bodyPr/>
            <a:lstStyle/>
            <a:p/>
          </p:txBody>
        </p:sp>
        <p:sp>
          <p:nvSpPr>
            <p:cNvPr id="55" name="pl55"/>
            <p:cNvSpPr/>
            <p:nvPr/>
          </p:nvSpPr>
          <p:spPr>
            <a:xfrm>
              <a:off x="7621971" y="1226289"/>
              <a:ext cx="736890" cy="1377616"/>
            </a:xfrm>
            <a:custGeom>
              <a:avLst/>
              <a:pathLst>
                <a:path w="736890" h="1377616">
                  <a:moveTo>
                    <a:pt x="736890" y="1377616"/>
                  </a:moveTo>
                  <a:lnTo>
                    <a:pt x="0" y="0"/>
                  </a:lnTo>
                </a:path>
              </a:pathLst>
            </a:custGeom>
          </p:spPr>
          <p:txBody>
            <a:bodyPr/>
            <a:lstStyle/>
            <a:p/>
          </p:txBody>
        </p:sp>
        <p:sp>
          <p:nvSpPr>
            <p:cNvPr id="56" name="pl56"/>
            <p:cNvSpPr/>
            <p:nvPr/>
          </p:nvSpPr>
          <p:spPr>
            <a:xfrm>
              <a:off x="7623089" y="1226027"/>
              <a:ext cx="1021275" cy="1560766"/>
            </a:xfrm>
            <a:custGeom>
              <a:avLst/>
              <a:pathLst>
                <a:path w="1021275" h="1560766">
                  <a:moveTo>
                    <a:pt x="1021275" y="1560766"/>
                  </a:moveTo>
                  <a:lnTo>
                    <a:pt x="0" y="0"/>
                  </a:lnTo>
                </a:path>
              </a:pathLst>
            </a:custGeom>
          </p:spPr>
          <p:txBody>
            <a:bodyPr/>
            <a:lstStyle/>
            <a:p/>
          </p:txBody>
        </p:sp>
        <p:sp>
          <p:nvSpPr>
            <p:cNvPr id="57" name="pl57"/>
            <p:cNvSpPr/>
            <p:nvPr/>
          </p:nvSpPr>
          <p:spPr>
            <a:xfrm>
              <a:off x="7623380" y="1510648"/>
              <a:ext cx="1055990" cy="1537093"/>
            </a:xfrm>
            <a:custGeom>
              <a:avLst/>
              <a:pathLst>
                <a:path w="1055990" h="1537093">
                  <a:moveTo>
                    <a:pt x="1055990" y="1537093"/>
                  </a:moveTo>
                  <a:lnTo>
                    <a:pt x="0" y="0"/>
                  </a:lnTo>
                </a:path>
              </a:pathLst>
            </a:custGeom>
          </p:spPr>
          <p:txBody>
            <a:bodyPr/>
            <a:lstStyle/>
            <a:p/>
          </p:txBody>
        </p:sp>
        <p:sp>
          <p:nvSpPr>
            <p:cNvPr id="58" name="pl58"/>
            <p:cNvSpPr/>
            <p:nvPr/>
          </p:nvSpPr>
          <p:spPr>
            <a:xfrm>
              <a:off x="7623020" y="1653091"/>
              <a:ext cx="1070831" cy="1655832"/>
            </a:xfrm>
            <a:custGeom>
              <a:avLst/>
              <a:pathLst>
                <a:path w="1070831" h="1655832">
                  <a:moveTo>
                    <a:pt x="1070831" y="1655832"/>
                  </a:moveTo>
                  <a:lnTo>
                    <a:pt x="0" y="0"/>
                  </a:lnTo>
                </a:path>
              </a:pathLst>
            </a:custGeom>
          </p:spPr>
          <p:txBody>
            <a:bodyPr/>
            <a:lstStyle/>
            <a:p/>
          </p:txBody>
        </p:sp>
        <p:sp>
          <p:nvSpPr>
            <p:cNvPr id="59" name="pg59"/>
            <p:cNvSpPr/>
            <p:nvPr/>
          </p:nvSpPr>
          <p:spPr>
            <a:xfrm>
              <a:off x="8314365" y="9523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39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260004" y="14766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4995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3" name="pg63"/>
            <p:cNvSpPr/>
            <p:nvPr/>
          </p:nvSpPr>
          <p:spPr>
            <a:xfrm>
              <a:off x="8368515" y="173619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77773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5" name="pg65"/>
            <p:cNvSpPr/>
            <p:nvPr/>
          </p:nvSpPr>
          <p:spPr>
            <a:xfrm>
              <a:off x="8332362" y="69302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73456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99%</a:t>
              </a:r>
            </a:p>
          </p:txBody>
        </p:sp>
        <p:sp>
          <p:nvSpPr>
            <p:cNvPr id="67" name="pg67"/>
            <p:cNvSpPr/>
            <p:nvPr/>
          </p:nvSpPr>
          <p:spPr>
            <a:xfrm>
              <a:off x="8290122" y="121076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25230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69" name="pg69"/>
            <p:cNvSpPr/>
            <p:nvPr/>
          </p:nvSpPr>
          <p:spPr>
            <a:xfrm>
              <a:off x="8356446" y="199870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0402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71" name="pg71"/>
            <p:cNvSpPr/>
            <p:nvPr/>
          </p:nvSpPr>
          <p:spPr>
            <a:xfrm>
              <a:off x="8284194" y="226047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30201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3" name="pg73"/>
            <p:cNvSpPr/>
            <p:nvPr/>
          </p:nvSpPr>
          <p:spPr>
            <a:xfrm>
              <a:off x="8290281" y="25239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5655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75" name="pg75"/>
            <p:cNvSpPr/>
            <p:nvPr/>
          </p:nvSpPr>
          <p:spPr>
            <a:xfrm>
              <a:off x="8223851" y="278679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82833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7" name="pg77"/>
            <p:cNvSpPr/>
            <p:nvPr/>
          </p:nvSpPr>
          <p:spPr>
            <a:xfrm>
              <a:off x="8290281" y="30477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92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9" name="pg79"/>
            <p:cNvSpPr/>
            <p:nvPr/>
          </p:nvSpPr>
          <p:spPr>
            <a:xfrm>
              <a:off x="8314365" y="33089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04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48645" y="401416"/>
              <a:ext cx="3134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Costa Rica,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(87%), followed by MCV1 (93%).
Coverage of 7 vaccines increased (DTP3, HepB3, Hib3, IPV1, PcV3, Polio3 and RotaC) and 4 vaccines decreased (HPVc, MCV1, MCV2 and Rubella) compared to respective coverage in 2019.
Coverage of 6 vaccines were the same (DTP3, Hib3, MCV1, PcV3, Polio3 and Rubella), 4 vaccines increased (HPVc, HepB3, MCV2 and RotaC), and 1 vaccine decreased (IPV1)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46732" y="870398"/>
              <a:ext cx="794380" cy="0"/>
            </a:xfrm>
            <a:custGeom>
              <a:avLst/>
              <a:pathLst>
                <a:path w="794380" h="0">
                  <a:moveTo>
                    <a:pt x="0" y="0"/>
                  </a:moveTo>
                  <a:lnTo>
                    <a:pt x="50551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220700"/>
              <a:ext cx="433298" cy="0"/>
            </a:xfrm>
            <a:custGeom>
              <a:avLst/>
              <a:pathLst>
                <a:path w="433298" h="0">
                  <a:moveTo>
                    <a:pt x="0" y="0"/>
                  </a:moveTo>
                  <a:lnTo>
                    <a:pt x="144432"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1571001"/>
              <a:ext cx="433298" cy="0"/>
            </a:xfrm>
            <a:custGeom>
              <a:avLst/>
              <a:pathLst>
                <a:path w="433298" h="0">
                  <a:moveTo>
                    <a:pt x="0" y="0"/>
                  </a:moveTo>
                  <a:lnTo>
                    <a:pt x="144432" y="0"/>
                  </a:lnTo>
                  <a:lnTo>
                    <a:pt x="144432"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866596" cy="0"/>
            </a:xfrm>
            <a:custGeom>
              <a:avLst/>
              <a:pathLst>
                <a:path w="866596" h="0">
                  <a:moveTo>
                    <a:pt x="0" y="0"/>
                  </a:moveTo>
                  <a:lnTo>
                    <a:pt x="288865" y="0"/>
                  </a:lnTo>
                  <a:lnTo>
                    <a:pt x="505514" y="0"/>
                  </a:lnTo>
                  <a:lnTo>
                    <a:pt x="505514" y="0"/>
                  </a:lnTo>
                  <a:lnTo>
                    <a:pt x="794380"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2271604"/>
              <a:ext cx="1299895" cy="0"/>
            </a:xfrm>
            <a:custGeom>
              <a:avLst/>
              <a:pathLst>
                <a:path w="1299895" h="0">
                  <a:moveTo>
                    <a:pt x="0" y="0"/>
                  </a:moveTo>
                  <a:lnTo>
                    <a:pt x="0" y="0"/>
                  </a:lnTo>
                  <a:lnTo>
                    <a:pt x="0" y="0"/>
                  </a:lnTo>
                  <a:lnTo>
                    <a:pt x="0" y="0"/>
                  </a:lnTo>
                  <a:lnTo>
                    <a:pt x="1155462"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2621905"/>
              <a:ext cx="505514" cy="0"/>
            </a:xfrm>
            <a:custGeom>
              <a:avLst/>
              <a:pathLst>
                <a:path w="505514" h="0">
                  <a:moveTo>
                    <a:pt x="0" y="0"/>
                  </a:moveTo>
                  <a:lnTo>
                    <a:pt x="216649"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2972206"/>
              <a:ext cx="433298" cy="0"/>
            </a:xfrm>
            <a:custGeom>
              <a:avLst/>
              <a:pathLst>
                <a:path w="433298" h="0">
                  <a:moveTo>
                    <a:pt x="0" y="0"/>
                  </a:moveTo>
                  <a:lnTo>
                    <a:pt x="144432" y="0"/>
                  </a:lnTo>
                  <a:lnTo>
                    <a:pt x="216649"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3322508"/>
              <a:ext cx="433298" cy="0"/>
            </a:xfrm>
            <a:custGeom>
              <a:avLst/>
              <a:pathLst>
                <a:path w="433298" h="0">
                  <a:moveTo>
                    <a:pt x="0" y="0"/>
                  </a:moveTo>
                  <a:lnTo>
                    <a:pt x="72216" y="0"/>
                  </a:lnTo>
                  <a:lnTo>
                    <a:pt x="288865"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6474620" y="3672809"/>
              <a:ext cx="1733193" cy="0"/>
            </a:xfrm>
            <a:custGeom>
              <a:avLst/>
              <a:pathLst>
                <a:path w="1733193" h="0">
                  <a:moveTo>
                    <a:pt x="0" y="0"/>
                  </a:moveTo>
                  <a:lnTo>
                    <a:pt x="433298" y="0"/>
                  </a:lnTo>
                  <a:lnTo>
                    <a:pt x="866596" y="0"/>
                  </a:lnTo>
                  <a:lnTo>
                    <a:pt x="1011029" y="0"/>
                  </a:lnTo>
                  <a:lnTo>
                    <a:pt x="1299895" y="0"/>
                  </a:lnTo>
                  <a:lnTo>
                    <a:pt x="1733193"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023110"/>
              <a:ext cx="866596" cy="0"/>
            </a:xfrm>
            <a:custGeom>
              <a:avLst/>
              <a:pathLst>
                <a:path w="866596" h="0">
                  <a:moveTo>
                    <a:pt x="0" y="0"/>
                  </a:moveTo>
                  <a:lnTo>
                    <a:pt x="361082"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4373412"/>
              <a:ext cx="505514" cy="0"/>
            </a:xfrm>
            <a:custGeom>
              <a:avLst/>
              <a:pathLst>
                <a:path w="505514" h="0">
                  <a:moveTo>
                    <a:pt x="0" y="0"/>
                  </a:moveTo>
                  <a:lnTo>
                    <a:pt x="216649"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33" name="pl33"/>
            <p:cNvSpPr/>
            <p:nvPr/>
          </p:nvSpPr>
          <p:spPr>
            <a:xfrm>
              <a:off x="7918948" y="4723713"/>
              <a:ext cx="433298" cy="0"/>
            </a:xfrm>
            <a:custGeom>
              <a:avLst/>
              <a:pathLst>
                <a:path w="433298" h="0">
                  <a:moveTo>
                    <a:pt x="0" y="0"/>
                  </a:moveTo>
                  <a:lnTo>
                    <a:pt x="72216" y="0"/>
                  </a:lnTo>
                  <a:lnTo>
                    <a:pt x="288865"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34" name="pl34"/>
            <p:cNvSpPr/>
            <p:nvPr/>
          </p:nvSpPr>
          <p:spPr>
            <a:xfrm>
              <a:off x="5752456" y="5074015"/>
              <a:ext cx="2744223" cy="0"/>
            </a:xfrm>
            <a:custGeom>
              <a:avLst/>
              <a:pathLst>
                <a:path w="2744223" h="0">
                  <a:moveTo>
                    <a:pt x="0" y="0"/>
                  </a:moveTo>
                  <a:lnTo>
                    <a:pt x="1877626" y="0"/>
                  </a:lnTo>
                  <a:lnTo>
                    <a:pt x="2166492" y="0"/>
                  </a:lnTo>
                  <a:lnTo>
                    <a:pt x="2527574" y="0"/>
                  </a:lnTo>
                  <a:lnTo>
                    <a:pt x="2672007" y="0"/>
                  </a:lnTo>
                  <a:lnTo>
                    <a:pt x="2744223"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74795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28947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57834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57834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1726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506128"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57834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711747"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55628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55628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36169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57834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57834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14504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14504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14504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422882"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71174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28947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78344"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57834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361695"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57834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57834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145046"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14504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68968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21726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36169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477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Costa Rica,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(99%). DTP1 coverage remained the same in 2024 (99%) compared to 2023, and was higher than in 2019. In 2019-2024, DTP1 coverage was at it's lowest level in 2021 (93%).
In 2023, 4 vaccines had lower coverage than in 2019.
In 2024, 4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1517772"/>
              <a:ext cx="2677799" cy="1404961"/>
            </a:xfrm>
            <a:custGeom>
              <a:avLst/>
              <a:pathLst>
                <a:path w="2677799" h="1404961">
                  <a:moveTo>
                    <a:pt x="0" y="0"/>
                  </a:moveTo>
                  <a:lnTo>
                    <a:pt x="535559" y="479743"/>
                  </a:lnTo>
                  <a:lnTo>
                    <a:pt x="1071119" y="1404961"/>
                  </a:lnTo>
                  <a:lnTo>
                    <a:pt x="1606679" y="445475"/>
                  </a:lnTo>
                  <a:lnTo>
                    <a:pt x="2142239" y="651079"/>
                  </a:lnTo>
                  <a:lnTo>
                    <a:pt x="2677799" y="205604"/>
                  </a:lnTo>
                </a:path>
              </a:pathLst>
            </a:custGeom>
            <a:ln w="29811" cap="flat">
              <a:solidFill>
                <a:srgbClr val="FF0000">
                  <a:alpha val="100000"/>
                </a:srgbClr>
              </a:solidFill>
              <a:prstDash val="solid"/>
              <a:round/>
            </a:ln>
          </p:spPr>
          <p:txBody>
            <a:bodyPr/>
            <a:lstStyle/>
            <a:p/>
          </p:txBody>
        </p:sp>
        <p:sp>
          <p:nvSpPr>
            <p:cNvPr id="24" name="pl24"/>
            <p:cNvSpPr/>
            <p:nvPr/>
          </p:nvSpPr>
          <p:spPr>
            <a:xfrm>
              <a:off x="1480206" y="1586307"/>
              <a:ext cx="2677799" cy="1816170"/>
            </a:xfrm>
            <a:custGeom>
              <a:avLst/>
              <a:pathLst>
                <a:path w="2677799" h="1816170">
                  <a:moveTo>
                    <a:pt x="0" y="0"/>
                  </a:moveTo>
                  <a:lnTo>
                    <a:pt x="535559" y="753881"/>
                  </a:lnTo>
                  <a:lnTo>
                    <a:pt x="1071119" y="1816170"/>
                  </a:lnTo>
                  <a:lnTo>
                    <a:pt x="1606679" y="822416"/>
                  </a:lnTo>
                  <a:lnTo>
                    <a:pt x="2142239" y="1370694"/>
                  </a:lnTo>
                  <a:lnTo>
                    <a:pt x="2677799" y="411208"/>
                  </a:lnTo>
                </a:path>
              </a:pathLst>
            </a:custGeom>
            <a:ln w="29811" cap="flat">
              <a:solidFill>
                <a:srgbClr val="0058AB">
                  <a:alpha val="100000"/>
                </a:srgbClr>
              </a:solidFill>
              <a:prstDash val="solid"/>
              <a:round/>
            </a:ln>
          </p:spPr>
          <p:txBody>
            <a:bodyPr/>
            <a:lstStyle/>
            <a:p/>
          </p:txBody>
        </p:sp>
        <p:sp>
          <p:nvSpPr>
            <p:cNvPr id="25" name="pt25"/>
            <p:cNvSpPr/>
            <p:nvPr/>
          </p:nvSpPr>
          <p:spPr>
            <a:xfrm>
              <a:off x="1455380"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455380"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199094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252649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6205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59761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13317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1480206"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38" name="tx38"/>
            <p:cNvSpPr/>
            <p:nvPr/>
          </p:nvSpPr>
          <p:spPr>
            <a:xfrm>
              <a:off x="201576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9" name="tx39"/>
            <p:cNvSpPr/>
            <p:nvPr/>
          </p:nvSpPr>
          <p:spPr>
            <a:xfrm>
              <a:off x="255132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0" name="tx40"/>
            <p:cNvSpPr/>
            <p:nvPr/>
          </p:nvSpPr>
          <p:spPr>
            <a:xfrm>
              <a:off x="308688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41" name="tx41"/>
            <p:cNvSpPr/>
            <p:nvPr/>
          </p:nvSpPr>
          <p:spPr>
            <a:xfrm>
              <a:off x="362244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2" name="tx42"/>
            <p:cNvSpPr/>
            <p:nvPr/>
          </p:nvSpPr>
          <p:spPr>
            <a:xfrm>
              <a:off x="415800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43" name="tx43"/>
            <p:cNvSpPr/>
            <p:nvPr/>
          </p:nvSpPr>
          <p:spPr>
            <a:xfrm>
              <a:off x="1480206"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44" name="tx44"/>
            <p:cNvSpPr/>
            <p:nvPr/>
          </p:nvSpPr>
          <p:spPr>
            <a:xfrm>
              <a:off x="201576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5" name="tx45"/>
            <p:cNvSpPr/>
            <p:nvPr/>
          </p:nvSpPr>
          <p:spPr>
            <a:xfrm>
              <a:off x="2551325"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46" name="tx46"/>
            <p:cNvSpPr/>
            <p:nvPr/>
          </p:nvSpPr>
          <p:spPr>
            <a:xfrm>
              <a:off x="308688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47" name="tx47"/>
            <p:cNvSpPr/>
            <p:nvPr/>
          </p:nvSpPr>
          <p:spPr>
            <a:xfrm>
              <a:off x="362244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8" name="tx48"/>
            <p:cNvSpPr/>
            <p:nvPr/>
          </p:nvSpPr>
          <p:spPr>
            <a:xfrm>
              <a:off x="4158005"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49" name="pl4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0" name="rc5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0" name="pt70"/>
            <p:cNvSpPr/>
            <p:nvPr/>
          </p:nvSpPr>
          <p:spPr>
            <a:xfrm>
              <a:off x="832657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1" name="tx71"/>
            <p:cNvSpPr/>
            <p:nvPr/>
          </p:nvSpPr>
          <p:spPr>
            <a:xfrm>
              <a:off x="8351405"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72" name="pl7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rc7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4" name="tx7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5" name="tx7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6" name="tx76"/>
            <p:cNvSpPr/>
            <p:nvPr/>
          </p:nvSpPr>
          <p:spPr>
            <a:xfrm rot="-5400000">
              <a:off x="13522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7" name="tx77"/>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8" name="tx78"/>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9" name="tx79"/>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0" name="tx80"/>
            <p:cNvSpPr/>
            <p:nvPr/>
          </p:nvSpPr>
          <p:spPr>
            <a:xfrm rot="-5400000">
              <a:off x="349441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1" name="tx81"/>
            <p:cNvSpPr/>
            <p:nvPr/>
          </p:nvSpPr>
          <p:spPr>
            <a:xfrm rot="-5400000">
              <a:off x="40300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2" name="tx82"/>
            <p:cNvSpPr/>
            <p:nvPr/>
          </p:nvSpPr>
          <p:spPr>
            <a:xfrm rot="-5400000">
              <a:off x="55456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3" name="tx83"/>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4" name="tx84"/>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5" name="tx85"/>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6" name="tx86"/>
            <p:cNvSpPr/>
            <p:nvPr/>
          </p:nvSpPr>
          <p:spPr>
            <a:xfrm rot="-5400000">
              <a:off x="76878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7" name="tx87"/>
            <p:cNvSpPr/>
            <p:nvPr/>
          </p:nvSpPr>
          <p:spPr>
            <a:xfrm rot="-5400000">
              <a:off x="82234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8" name="tx8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9" name="tx8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0" name="tx9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1" name="tx9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2" name="tx9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pl9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6" name="pl9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7" name="tx9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8" name="tx9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9" name="tx99"/>
            <p:cNvSpPr/>
            <p:nvPr/>
          </p:nvSpPr>
          <p:spPr>
            <a:xfrm>
              <a:off x="757200" y="398022"/>
              <a:ext cx="56277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Costa Rica, 2019-2024</a:t>
              </a:r>
            </a:p>
          </p:txBody>
        </p:sp>
        <p:sp>
          <p:nvSpPr>
            <p:cNvPr id="100" name="tx10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1" name="tx10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Costa Rica was 2019.
In 2024, first dose (HPV1) programme coverage among girls was 92% and last dose (HPVc) programme coverage was 84%.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60735"/>
            </a:xfrm>
            <a:custGeom>
              <a:avLst/>
              <a:pathLst>
                <a:path w="6444618" h="560735">
                  <a:moveTo>
                    <a:pt x="0" y="440577"/>
                  </a:moveTo>
                  <a:lnTo>
                    <a:pt x="268525" y="320420"/>
                  </a:lnTo>
                  <a:lnTo>
                    <a:pt x="537051" y="200262"/>
                  </a:lnTo>
                  <a:lnTo>
                    <a:pt x="805577" y="440577"/>
                  </a:lnTo>
                  <a:lnTo>
                    <a:pt x="1074103" y="360472"/>
                  </a:lnTo>
                  <a:lnTo>
                    <a:pt x="1342628" y="320420"/>
                  </a:lnTo>
                  <a:lnTo>
                    <a:pt x="1611154" y="400525"/>
                  </a:lnTo>
                  <a:lnTo>
                    <a:pt x="1879680" y="400525"/>
                  </a:lnTo>
                  <a:lnTo>
                    <a:pt x="2148206" y="360472"/>
                  </a:lnTo>
                  <a:lnTo>
                    <a:pt x="2416732" y="520682"/>
                  </a:lnTo>
                  <a:lnTo>
                    <a:pt x="2685257" y="440577"/>
                  </a:lnTo>
                  <a:lnTo>
                    <a:pt x="2953783" y="560735"/>
                  </a:lnTo>
                  <a:lnTo>
                    <a:pt x="3222309" y="320420"/>
                  </a:lnTo>
                  <a:lnTo>
                    <a:pt x="3490835" y="160210"/>
                  </a:lnTo>
                  <a:lnTo>
                    <a:pt x="3759360" y="320420"/>
                  </a:lnTo>
                  <a:lnTo>
                    <a:pt x="4027886" y="280367"/>
                  </a:lnTo>
                  <a:lnTo>
                    <a:pt x="4296412" y="80105"/>
                  </a:lnTo>
                  <a:lnTo>
                    <a:pt x="4564938" y="120157"/>
                  </a:lnTo>
                  <a:lnTo>
                    <a:pt x="4833464" y="200262"/>
                  </a:lnTo>
                  <a:lnTo>
                    <a:pt x="5101989" y="160210"/>
                  </a:lnTo>
                  <a:lnTo>
                    <a:pt x="5370515" y="80105"/>
                  </a:lnTo>
                  <a:lnTo>
                    <a:pt x="5639041" y="240315"/>
                  </a:lnTo>
                  <a:lnTo>
                    <a:pt x="5907567" y="16021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3596485" y="1241794"/>
              <a:ext cx="4296412" cy="1041365"/>
            </a:xfrm>
            <a:custGeom>
              <a:avLst/>
              <a:pathLst>
                <a:path w="4296412" h="1041365">
                  <a:moveTo>
                    <a:pt x="0" y="240315"/>
                  </a:moveTo>
                  <a:lnTo>
                    <a:pt x="268525" y="440577"/>
                  </a:lnTo>
                  <a:lnTo>
                    <a:pt x="537051" y="640840"/>
                  </a:lnTo>
                  <a:lnTo>
                    <a:pt x="805577" y="600787"/>
                  </a:lnTo>
                  <a:lnTo>
                    <a:pt x="1074103" y="0"/>
                  </a:lnTo>
                  <a:lnTo>
                    <a:pt x="1342628" y="120157"/>
                  </a:lnTo>
                  <a:lnTo>
                    <a:pt x="1611154" y="200262"/>
                  </a:lnTo>
                  <a:lnTo>
                    <a:pt x="1879680" y="200262"/>
                  </a:lnTo>
                  <a:lnTo>
                    <a:pt x="2148206" y="320420"/>
                  </a:lnTo>
                  <a:lnTo>
                    <a:pt x="2416732" y="80105"/>
                  </a:lnTo>
                  <a:lnTo>
                    <a:pt x="2685257" y="80105"/>
                  </a:lnTo>
                  <a:lnTo>
                    <a:pt x="2953783" y="80105"/>
                  </a:lnTo>
                  <a:lnTo>
                    <a:pt x="3222309" y="560735"/>
                  </a:lnTo>
                  <a:lnTo>
                    <a:pt x="3490835" y="1041365"/>
                  </a:lnTo>
                  <a:lnTo>
                    <a:pt x="3759360" y="801050"/>
                  </a:lnTo>
                  <a:lnTo>
                    <a:pt x="4027886" y="480630"/>
                  </a:lnTo>
                  <a:lnTo>
                    <a:pt x="4296412" y="32042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081584"/>
              <a:ext cx="4027886" cy="2042678"/>
            </a:xfrm>
            <a:custGeom>
              <a:avLst/>
              <a:pathLst>
                <a:path w="4027886" h="2042678">
                  <a:moveTo>
                    <a:pt x="0" y="2042678"/>
                  </a:moveTo>
                  <a:lnTo>
                    <a:pt x="268525" y="200262"/>
                  </a:lnTo>
                  <a:lnTo>
                    <a:pt x="537051" y="1241627"/>
                  </a:lnTo>
                  <a:lnTo>
                    <a:pt x="805577" y="400525"/>
                  </a:lnTo>
                  <a:lnTo>
                    <a:pt x="1074103" y="240315"/>
                  </a:lnTo>
                  <a:lnTo>
                    <a:pt x="1342628" y="640840"/>
                  </a:lnTo>
                  <a:lnTo>
                    <a:pt x="1611154" y="200262"/>
                  </a:lnTo>
                  <a:lnTo>
                    <a:pt x="1879680" y="200262"/>
                  </a:lnTo>
                  <a:lnTo>
                    <a:pt x="2148206" y="120157"/>
                  </a:lnTo>
                  <a:lnTo>
                    <a:pt x="2416732" y="120157"/>
                  </a:lnTo>
                  <a:lnTo>
                    <a:pt x="2685257" y="160210"/>
                  </a:lnTo>
                  <a:lnTo>
                    <a:pt x="2953783" y="200262"/>
                  </a:lnTo>
                  <a:lnTo>
                    <a:pt x="3222309" y="480630"/>
                  </a:lnTo>
                  <a:lnTo>
                    <a:pt x="3490835" y="280367"/>
                  </a:lnTo>
                  <a:lnTo>
                    <a:pt x="3759360" y="0"/>
                  </a:lnTo>
                  <a:lnTo>
                    <a:pt x="4027886" y="0"/>
                  </a:lnTo>
                </a:path>
              </a:pathLst>
            </a:custGeom>
            <a:ln w="27101" cap="flat">
              <a:solidFill>
                <a:srgbClr val="00BFC4">
                  <a:alpha val="100000"/>
                </a:srgbClr>
              </a:solidFill>
              <a:prstDash val="solid"/>
              <a:round/>
            </a:ln>
          </p:spPr>
          <p:txBody>
            <a:bodyPr/>
            <a:lstStyle/>
            <a:p/>
          </p:txBody>
        </p:sp>
        <p:sp>
          <p:nvSpPr>
            <p:cNvPr id="29" name="pl29"/>
            <p:cNvSpPr/>
            <p:nvPr/>
          </p:nvSpPr>
          <p:spPr>
            <a:xfrm>
              <a:off x="6550268" y="1201741"/>
              <a:ext cx="1342628" cy="2122783"/>
            </a:xfrm>
            <a:custGeom>
              <a:avLst/>
              <a:pathLst>
                <a:path w="1342628" h="2122783">
                  <a:moveTo>
                    <a:pt x="0" y="0"/>
                  </a:moveTo>
                  <a:lnTo>
                    <a:pt x="268525" y="881155"/>
                  </a:lnTo>
                  <a:lnTo>
                    <a:pt x="537051" y="2122783"/>
                  </a:lnTo>
                  <a:lnTo>
                    <a:pt x="805577" y="961260"/>
                  </a:lnTo>
                  <a:lnTo>
                    <a:pt x="1074103" y="1602100"/>
                  </a:lnTo>
                  <a:lnTo>
                    <a:pt x="1342628" y="48063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64399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837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558108" y="14437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30858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11892" y="11633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087" y="1088745"/>
              <a:ext cx="255335" cy="138619"/>
            </a:xfrm>
            <a:custGeom>
              <a:avLst/>
              <a:pathLst>
                <a:path w="255335" h="138619">
                  <a:moveTo>
                    <a:pt x="255335" y="138619"/>
                  </a:moveTo>
                  <a:lnTo>
                    <a:pt x="0" y="0"/>
                  </a:lnTo>
                </a:path>
              </a:pathLst>
            </a:custGeom>
          </p:spPr>
          <p:txBody>
            <a:bodyPr/>
            <a:lstStyle/>
            <a:p/>
          </p:txBody>
        </p:sp>
        <p:sp>
          <p:nvSpPr>
            <p:cNvPr id="40" name="pl40"/>
            <p:cNvSpPr/>
            <p:nvPr/>
          </p:nvSpPr>
          <p:spPr>
            <a:xfrm>
              <a:off x="7909045" y="995734"/>
              <a:ext cx="252377" cy="80687"/>
            </a:xfrm>
            <a:custGeom>
              <a:avLst/>
              <a:pathLst>
                <a:path w="252377" h="80687">
                  <a:moveTo>
                    <a:pt x="252377" y="0"/>
                  </a:moveTo>
                  <a:lnTo>
                    <a:pt x="0" y="80687"/>
                  </a:lnTo>
                </a:path>
              </a:pathLst>
            </a:custGeom>
          </p:spPr>
          <p:txBody>
            <a:bodyPr/>
            <a:lstStyle/>
            <a:p/>
          </p:txBody>
        </p:sp>
        <p:sp>
          <p:nvSpPr>
            <p:cNvPr id="41" name="pl41"/>
            <p:cNvSpPr/>
            <p:nvPr/>
          </p:nvSpPr>
          <p:spPr>
            <a:xfrm>
              <a:off x="7911280" y="1530368"/>
              <a:ext cx="250142" cy="29666"/>
            </a:xfrm>
            <a:custGeom>
              <a:avLst/>
              <a:pathLst>
                <a:path w="250142" h="29666">
                  <a:moveTo>
                    <a:pt x="250142" y="0"/>
                  </a:moveTo>
                  <a:lnTo>
                    <a:pt x="0" y="29666"/>
                  </a:lnTo>
                </a:path>
              </a:pathLst>
            </a:custGeom>
          </p:spPr>
          <p:txBody>
            <a:bodyPr/>
            <a:lstStyle/>
            <a:p/>
          </p:txBody>
        </p:sp>
        <p:sp>
          <p:nvSpPr>
            <p:cNvPr id="42" name="pl42"/>
            <p:cNvSpPr/>
            <p:nvPr/>
          </p:nvSpPr>
          <p:spPr>
            <a:xfrm>
              <a:off x="7908329" y="1688122"/>
              <a:ext cx="253093" cy="94309"/>
            </a:xfrm>
            <a:custGeom>
              <a:avLst/>
              <a:pathLst>
                <a:path w="253093" h="94309">
                  <a:moveTo>
                    <a:pt x="253093" y="94309"/>
                  </a:moveTo>
                  <a:lnTo>
                    <a:pt x="0" y="0"/>
                  </a:lnTo>
                </a:path>
              </a:pathLst>
            </a:custGeom>
          </p:spPr>
          <p:txBody>
            <a:bodyPr/>
            <a:lstStyle/>
            <a:p/>
          </p:txBody>
        </p:sp>
        <p:sp>
          <p:nvSpPr>
            <p:cNvPr id="43" name="pg43"/>
            <p:cNvSpPr/>
            <p:nvPr/>
          </p:nvSpPr>
          <p:spPr>
            <a:xfrm>
              <a:off x="8092843" y="11604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12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88792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2876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99%</a:t>
              </a:r>
            </a:p>
          </p:txBody>
        </p:sp>
        <p:sp>
          <p:nvSpPr>
            <p:cNvPr id="47" name="pg47"/>
            <p:cNvSpPr/>
            <p:nvPr/>
          </p:nvSpPr>
          <p:spPr>
            <a:xfrm>
              <a:off x="8092843" y="143856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94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9" name="pg49"/>
            <p:cNvSpPr/>
            <p:nvPr/>
          </p:nvSpPr>
          <p:spPr>
            <a:xfrm>
              <a:off x="8092843" y="17112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521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84%</a:t>
              </a:r>
            </a:p>
          </p:txBody>
        </p:sp>
        <p:sp>
          <p:nvSpPr>
            <p:cNvPr id="51" name="pg51"/>
            <p:cNvSpPr/>
            <p:nvPr/>
          </p:nvSpPr>
          <p:spPr>
            <a:xfrm>
              <a:off x="1512139" y="133533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859" y="13791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3" name="pg53"/>
            <p:cNvSpPr/>
            <p:nvPr/>
          </p:nvSpPr>
          <p:spPr>
            <a:xfrm>
              <a:off x="3659728" y="12955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705448" y="13393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89</a:t>
              </a:r>
            </a:p>
          </p:txBody>
        </p:sp>
        <p:sp>
          <p:nvSpPr>
            <p:cNvPr id="55" name="pg55"/>
            <p:cNvSpPr/>
            <p:nvPr/>
          </p:nvSpPr>
          <p:spPr>
            <a:xfrm>
              <a:off x="3928693" y="29374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4413" y="2981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7" name="pg57"/>
            <p:cNvSpPr/>
            <p:nvPr/>
          </p:nvSpPr>
          <p:spPr>
            <a:xfrm>
              <a:off x="6615241" y="101491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660961" y="10587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4855" y="579074"/>
              <a:ext cx="38485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Costa Rica,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Costa Rica has all 4 of the  SDG vaccines.
In 2024, Costa Rica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&lt;1,000 children without vaccination, vulnerable to vaccine-preventable diseases and a further &lt;100 with incomplete protection.
• Costa Rica accounted for &lt;0.1% of zero-dose children in Latin America and the Caribbean (LACR) and &lt;0.1% of zero-dose children globally.
• MCV1 coverage remained constant at 93% between 2023 and 2024. There were 4,000 children who missed out on the first measles vaccination.
• MCV2 coverage increased 4 percentage points from 83% in 2023 to 87% in 2024.
• Last dose coverage of HPV vaccination (HPVc) among girls increased from 56% to 84%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Costa Rica,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Costa Rica.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DAPMHHIV-502652578-1605182</_dlc_DocId>
    <_dlc_DocIdUrl xmlns="9e17fbd9-fb4c-4d20-9ec4-18aa77a91b0d">
      <Url>https://unicef.sharepoint.com/teams/DAPM-Health-HIV/_layouts/15/DocIdRedir.aspx?ID=DAPMHHIV-502652578-1605182</Url>
      <Description>DAPMHHIV-502652578-1605182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62128ca4-71f7-47b0-a823-fa6240d87dba</vt:lpwstr>
  </property>
  <property fmtid="{D5CDD505-2E9C-101B-9397-08002B2CF9AE}" pid="4" name="MediaServiceImageTags">
    <vt:lpwstr/>
  </property>
</Properties>
</file>