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33f608cf86233a4862af3e1327cfd0bdadb51b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199513"/>
                  </a:moveTo>
                  <a:lnTo>
                    <a:pt x="268525" y="199513"/>
                  </a:lnTo>
                  <a:lnTo>
                    <a:pt x="537051" y="159610"/>
                  </a:lnTo>
                  <a:lnTo>
                    <a:pt x="805577" y="159610"/>
                  </a:lnTo>
                  <a:lnTo>
                    <a:pt x="1074103" y="119708"/>
                  </a:lnTo>
                  <a:lnTo>
                    <a:pt x="1342628" y="79805"/>
                  </a:lnTo>
                  <a:lnTo>
                    <a:pt x="1611154" y="39902"/>
                  </a:lnTo>
                  <a:lnTo>
                    <a:pt x="1879680" y="0"/>
                  </a:lnTo>
                  <a:lnTo>
                    <a:pt x="2148206" y="0"/>
                  </a:lnTo>
                  <a:lnTo>
                    <a:pt x="2416732" y="0"/>
                  </a:lnTo>
                  <a:lnTo>
                    <a:pt x="2685257" y="0"/>
                  </a:lnTo>
                  <a:lnTo>
                    <a:pt x="2953783" y="0"/>
                  </a:lnTo>
                  <a:lnTo>
                    <a:pt x="3222309" y="39902"/>
                  </a:lnTo>
                  <a:lnTo>
                    <a:pt x="3490835" y="239416"/>
                  </a:lnTo>
                  <a:lnTo>
                    <a:pt x="3759360" y="0"/>
                  </a:lnTo>
                  <a:lnTo>
                    <a:pt x="4027886" y="79805"/>
                  </a:lnTo>
                  <a:lnTo>
                    <a:pt x="4296412" y="119708"/>
                  </a:lnTo>
                  <a:lnTo>
                    <a:pt x="4564938" y="79805"/>
                  </a:lnTo>
                  <a:lnTo>
                    <a:pt x="4833464" y="0"/>
                  </a:lnTo>
                  <a:lnTo>
                    <a:pt x="5101989" y="119708"/>
                  </a:lnTo>
                  <a:lnTo>
                    <a:pt x="5370515" y="239416"/>
                  </a:lnTo>
                  <a:lnTo>
                    <a:pt x="5639041" y="239416"/>
                  </a:lnTo>
                  <a:lnTo>
                    <a:pt x="5907567" y="239416"/>
                  </a:lnTo>
                  <a:lnTo>
                    <a:pt x="6176092" y="239416"/>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359124"/>
                  </a:moveTo>
                  <a:lnTo>
                    <a:pt x="268525" y="359124"/>
                  </a:lnTo>
                  <a:lnTo>
                    <a:pt x="537051" y="319221"/>
                  </a:lnTo>
                  <a:lnTo>
                    <a:pt x="805577" y="279319"/>
                  </a:lnTo>
                  <a:lnTo>
                    <a:pt x="1074103" y="239416"/>
                  </a:lnTo>
                  <a:lnTo>
                    <a:pt x="1342628" y="159610"/>
                  </a:lnTo>
                  <a:lnTo>
                    <a:pt x="1611154" y="119708"/>
                  </a:lnTo>
                  <a:lnTo>
                    <a:pt x="1879680" y="39902"/>
                  </a:lnTo>
                  <a:lnTo>
                    <a:pt x="2148206" y="0"/>
                  </a:lnTo>
                  <a:lnTo>
                    <a:pt x="2416732" y="0"/>
                  </a:lnTo>
                  <a:lnTo>
                    <a:pt x="2685257" y="0"/>
                  </a:lnTo>
                  <a:lnTo>
                    <a:pt x="2953783" y="359124"/>
                  </a:lnTo>
                  <a:lnTo>
                    <a:pt x="3222309" y="199513"/>
                  </a:lnTo>
                  <a:lnTo>
                    <a:pt x="3490835" y="239416"/>
                  </a:lnTo>
                  <a:lnTo>
                    <a:pt x="3759360" y="159610"/>
                  </a:lnTo>
                  <a:lnTo>
                    <a:pt x="4027886" y="239416"/>
                  </a:lnTo>
                  <a:lnTo>
                    <a:pt x="4296412" y="119708"/>
                  </a:lnTo>
                  <a:lnTo>
                    <a:pt x="4564938" y="119708"/>
                  </a:lnTo>
                  <a:lnTo>
                    <a:pt x="4833464" y="39902"/>
                  </a:lnTo>
                  <a:lnTo>
                    <a:pt x="5101989" y="119708"/>
                  </a:lnTo>
                  <a:lnTo>
                    <a:pt x="5370515" y="239416"/>
                  </a:lnTo>
                  <a:lnTo>
                    <a:pt x="5639041" y="239416"/>
                  </a:lnTo>
                  <a:lnTo>
                    <a:pt x="5907567" y="239416"/>
                  </a:lnTo>
                  <a:lnTo>
                    <a:pt x="6176092" y="239416"/>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18735"/>
            </a:xfrm>
            <a:custGeom>
              <a:avLst/>
              <a:pathLst>
                <a:path w="6444618" h="518735">
                  <a:moveTo>
                    <a:pt x="0" y="518735"/>
                  </a:moveTo>
                  <a:lnTo>
                    <a:pt x="268525" y="438929"/>
                  </a:lnTo>
                  <a:lnTo>
                    <a:pt x="537051" y="399027"/>
                  </a:lnTo>
                  <a:lnTo>
                    <a:pt x="805577" y="359124"/>
                  </a:lnTo>
                  <a:lnTo>
                    <a:pt x="1074103" y="319221"/>
                  </a:lnTo>
                  <a:lnTo>
                    <a:pt x="1342628" y="239416"/>
                  </a:lnTo>
                  <a:lnTo>
                    <a:pt x="1611154" y="199513"/>
                  </a:lnTo>
                  <a:lnTo>
                    <a:pt x="1879680" y="119708"/>
                  </a:lnTo>
                  <a:lnTo>
                    <a:pt x="2148206" y="79805"/>
                  </a:lnTo>
                  <a:lnTo>
                    <a:pt x="2416732" y="79805"/>
                  </a:lnTo>
                  <a:lnTo>
                    <a:pt x="2685257" y="79805"/>
                  </a:lnTo>
                  <a:lnTo>
                    <a:pt x="2953783" y="119708"/>
                  </a:lnTo>
                  <a:lnTo>
                    <a:pt x="3222309" y="319221"/>
                  </a:lnTo>
                  <a:lnTo>
                    <a:pt x="3490835" y="319221"/>
                  </a:lnTo>
                  <a:lnTo>
                    <a:pt x="3759360" y="239416"/>
                  </a:lnTo>
                  <a:lnTo>
                    <a:pt x="4027886" y="279319"/>
                  </a:lnTo>
                  <a:lnTo>
                    <a:pt x="4296412" y="239416"/>
                  </a:lnTo>
                  <a:lnTo>
                    <a:pt x="4564938" y="119708"/>
                  </a:lnTo>
                  <a:lnTo>
                    <a:pt x="4833464" y="0"/>
                  </a:lnTo>
                  <a:lnTo>
                    <a:pt x="5101989" y="39902"/>
                  </a:lnTo>
                  <a:lnTo>
                    <a:pt x="5370515" y="159610"/>
                  </a:lnTo>
                  <a:lnTo>
                    <a:pt x="5639041" y="159610"/>
                  </a:lnTo>
                  <a:lnTo>
                    <a:pt x="5907567" y="159610"/>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4402062" y="1318612"/>
              <a:ext cx="3490835" cy="798054"/>
            </a:xfrm>
            <a:custGeom>
              <a:avLst/>
              <a:pathLst>
                <a:path w="3490835" h="798054">
                  <a:moveTo>
                    <a:pt x="0" y="0"/>
                  </a:moveTo>
                  <a:lnTo>
                    <a:pt x="268525" y="199513"/>
                  </a:lnTo>
                  <a:lnTo>
                    <a:pt x="537051" y="399027"/>
                  </a:lnTo>
                  <a:lnTo>
                    <a:pt x="805577" y="798054"/>
                  </a:lnTo>
                  <a:lnTo>
                    <a:pt x="1074103" y="159610"/>
                  </a:lnTo>
                  <a:lnTo>
                    <a:pt x="1342628" y="279319"/>
                  </a:lnTo>
                  <a:lnTo>
                    <a:pt x="1611154" y="558638"/>
                  </a:lnTo>
                  <a:lnTo>
                    <a:pt x="1879680" y="438929"/>
                  </a:lnTo>
                  <a:lnTo>
                    <a:pt x="2148206" y="319221"/>
                  </a:lnTo>
                  <a:lnTo>
                    <a:pt x="2416732" y="518735"/>
                  </a:lnTo>
                  <a:lnTo>
                    <a:pt x="2685257" y="518735"/>
                  </a:lnTo>
                  <a:lnTo>
                    <a:pt x="2953783" y="518735"/>
                  </a:lnTo>
                  <a:lnTo>
                    <a:pt x="3222309" y="518735"/>
                  </a:lnTo>
                  <a:lnTo>
                    <a:pt x="3490835" y="51873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363685"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829" y="1232107"/>
              <a:ext cx="258593" cy="237013"/>
            </a:xfrm>
            <a:custGeom>
              <a:avLst/>
              <a:pathLst>
                <a:path w="258593" h="237013">
                  <a:moveTo>
                    <a:pt x="258593" y="0"/>
                  </a:moveTo>
                  <a:lnTo>
                    <a:pt x="0" y="237013"/>
                  </a:lnTo>
                </a:path>
              </a:pathLst>
            </a:custGeom>
          </p:spPr>
          <p:txBody>
            <a:bodyPr/>
            <a:lstStyle/>
            <a:p/>
          </p:txBody>
        </p:sp>
        <p:sp>
          <p:nvSpPr>
            <p:cNvPr id="41" name="pl41"/>
            <p:cNvSpPr/>
            <p:nvPr/>
          </p:nvSpPr>
          <p:spPr>
            <a:xfrm>
              <a:off x="7905138" y="1566117"/>
              <a:ext cx="256285" cy="169349"/>
            </a:xfrm>
            <a:custGeom>
              <a:avLst/>
              <a:pathLst>
                <a:path w="256285" h="169349">
                  <a:moveTo>
                    <a:pt x="256285" y="169349"/>
                  </a:moveTo>
                  <a:lnTo>
                    <a:pt x="0" y="0"/>
                  </a:lnTo>
                </a:path>
              </a:pathLst>
            </a:custGeom>
          </p:spPr>
          <p:txBody>
            <a:bodyPr/>
            <a:lstStyle/>
            <a:p/>
          </p:txBody>
        </p:sp>
        <p:sp>
          <p:nvSpPr>
            <p:cNvPr id="42" name="pl42"/>
            <p:cNvSpPr/>
            <p:nvPr/>
          </p:nvSpPr>
          <p:spPr>
            <a:xfrm>
              <a:off x="7909935" y="1491992"/>
              <a:ext cx="251488" cy="61846"/>
            </a:xfrm>
            <a:custGeom>
              <a:avLst/>
              <a:pathLst>
                <a:path w="251488" h="61846">
                  <a:moveTo>
                    <a:pt x="251488" y="0"/>
                  </a:moveTo>
                  <a:lnTo>
                    <a:pt x="0" y="61846"/>
                  </a:lnTo>
                </a:path>
              </a:pathLst>
            </a:custGeom>
          </p:spPr>
          <p:txBody>
            <a:bodyPr/>
            <a:lstStyle/>
            <a:p/>
          </p:txBody>
        </p:sp>
        <p:sp>
          <p:nvSpPr>
            <p:cNvPr id="43" name="pl43"/>
            <p:cNvSpPr/>
            <p:nvPr/>
          </p:nvSpPr>
          <p:spPr>
            <a:xfrm>
              <a:off x="7905267" y="1845369"/>
              <a:ext cx="256155" cy="166095"/>
            </a:xfrm>
            <a:custGeom>
              <a:avLst/>
              <a:pathLst>
                <a:path w="256155" h="166095">
                  <a:moveTo>
                    <a:pt x="256155" y="166095"/>
                  </a:moveTo>
                  <a:lnTo>
                    <a:pt x="0" y="0"/>
                  </a:lnTo>
                </a:path>
              </a:pathLst>
            </a:custGeom>
          </p:spPr>
          <p:txBody>
            <a:bodyPr/>
            <a:lstStyle/>
            <a:p/>
          </p:txBody>
        </p:sp>
        <p:sp>
          <p:nvSpPr>
            <p:cNvPr id="44" name="pg44"/>
            <p:cNvSpPr/>
            <p:nvPr/>
          </p:nvSpPr>
          <p:spPr>
            <a:xfrm>
              <a:off x="8092843" y="11194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6026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6" name="pg46"/>
            <p:cNvSpPr/>
            <p:nvPr/>
          </p:nvSpPr>
          <p:spPr>
            <a:xfrm>
              <a:off x="8092843" y="16671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7079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8" name="pg48"/>
            <p:cNvSpPr/>
            <p:nvPr/>
          </p:nvSpPr>
          <p:spPr>
            <a:xfrm>
              <a:off x="8092843" y="13942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43507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0" name="pg50"/>
            <p:cNvSpPr/>
            <p:nvPr/>
          </p:nvSpPr>
          <p:spPr>
            <a:xfrm>
              <a:off x="8092843" y="19430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839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737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Cabo Verde,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NA.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61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12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6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41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7464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8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3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788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093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846526"/>
              <a:ext cx="249522" cy="1027113"/>
            </a:xfrm>
            <a:prstGeom prst="rect">
              <a:avLst/>
            </a:prstGeom>
            <a:solidFill>
              <a:srgbClr val="1CABE2">
                <a:alpha val="100000"/>
              </a:srgbClr>
            </a:solidFill>
          </p:spPr>
          <p:txBody>
            <a:bodyPr/>
            <a:lstStyle/>
            <a:p/>
          </p:txBody>
        </p:sp>
        <p:sp>
          <p:nvSpPr>
            <p:cNvPr id="26" name="rc26"/>
            <p:cNvSpPr/>
            <p:nvPr/>
          </p:nvSpPr>
          <p:spPr>
            <a:xfrm>
              <a:off x="1573521" y="2870154"/>
              <a:ext cx="249522" cy="1003485"/>
            </a:xfrm>
            <a:prstGeom prst="rect">
              <a:avLst/>
            </a:prstGeom>
            <a:solidFill>
              <a:srgbClr val="1CABE2">
                <a:alpha val="100000"/>
              </a:srgbClr>
            </a:solidFill>
          </p:spPr>
          <p:txBody>
            <a:bodyPr/>
            <a:lstStyle/>
            <a:p/>
          </p:txBody>
        </p:sp>
        <p:sp>
          <p:nvSpPr>
            <p:cNvPr id="27" name="rc27"/>
            <p:cNvSpPr/>
            <p:nvPr/>
          </p:nvSpPr>
          <p:spPr>
            <a:xfrm>
              <a:off x="1850769" y="3057786"/>
              <a:ext cx="249522" cy="815853"/>
            </a:xfrm>
            <a:prstGeom prst="rect">
              <a:avLst/>
            </a:prstGeom>
            <a:solidFill>
              <a:srgbClr val="1CABE2">
                <a:alpha val="100000"/>
              </a:srgbClr>
            </a:solidFill>
          </p:spPr>
          <p:txBody>
            <a:bodyPr/>
            <a:lstStyle/>
            <a:p/>
          </p:txBody>
        </p:sp>
        <p:sp>
          <p:nvSpPr>
            <p:cNvPr id="28" name="rc28"/>
            <p:cNvSpPr/>
            <p:nvPr/>
          </p:nvSpPr>
          <p:spPr>
            <a:xfrm>
              <a:off x="2128016" y="3077244"/>
              <a:ext cx="249522" cy="796395"/>
            </a:xfrm>
            <a:prstGeom prst="rect">
              <a:avLst/>
            </a:prstGeom>
            <a:solidFill>
              <a:srgbClr val="1CABE2">
                <a:alpha val="100000"/>
              </a:srgbClr>
            </a:solidFill>
          </p:spPr>
          <p:txBody>
            <a:bodyPr/>
            <a:lstStyle/>
            <a:p/>
          </p:txBody>
        </p:sp>
        <p:sp>
          <p:nvSpPr>
            <p:cNvPr id="29" name="rc29"/>
            <p:cNvSpPr/>
            <p:nvPr/>
          </p:nvSpPr>
          <p:spPr>
            <a:xfrm>
              <a:off x="2405264" y="3248198"/>
              <a:ext cx="249522" cy="625441"/>
            </a:xfrm>
            <a:prstGeom prst="rect">
              <a:avLst/>
            </a:prstGeom>
            <a:solidFill>
              <a:srgbClr val="1CABE2">
                <a:alpha val="100000"/>
              </a:srgbClr>
            </a:solidFill>
          </p:spPr>
          <p:txBody>
            <a:bodyPr/>
            <a:lstStyle/>
            <a:p/>
          </p:txBody>
        </p:sp>
        <p:sp>
          <p:nvSpPr>
            <p:cNvPr id="30" name="rc30"/>
            <p:cNvSpPr/>
            <p:nvPr/>
          </p:nvSpPr>
          <p:spPr>
            <a:xfrm>
              <a:off x="2682512" y="3421932"/>
              <a:ext cx="249522" cy="451707"/>
            </a:xfrm>
            <a:prstGeom prst="rect">
              <a:avLst/>
            </a:prstGeom>
            <a:solidFill>
              <a:srgbClr val="1CABE2">
                <a:alpha val="100000"/>
              </a:srgbClr>
            </a:solidFill>
          </p:spPr>
          <p:txBody>
            <a:bodyPr/>
            <a:lstStyle/>
            <a:p/>
          </p:txBody>
        </p:sp>
        <p:sp>
          <p:nvSpPr>
            <p:cNvPr id="31" name="rc31"/>
            <p:cNvSpPr/>
            <p:nvPr/>
          </p:nvSpPr>
          <p:spPr>
            <a:xfrm>
              <a:off x="2959759" y="3584547"/>
              <a:ext cx="249522" cy="289092"/>
            </a:xfrm>
            <a:prstGeom prst="rect">
              <a:avLst/>
            </a:prstGeom>
            <a:solidFill>
              <a:srgbClr val="1CABE2">
                <a:alpha val="100000"/>
              </a:srgbClr>
            </a:solidFill>
          </p:spPr>
          <p:txBody>
            <a:bodyPr/>
            <a:lstStyle/>
            <a:p/>
          </p:txBody>
        </p:sp>
        <p:sp>
          <p:nvSpPr>
            <p:cNvPr id="32" name="rc32"/>
            <p:cNvSpPr/>
            <p:nvPr/>
          </p:nvSpPr>
          <p:spPr>
            <a:xfrm>
              <a:off x="3237007" y="3734653"/>
              <a:ext cx="249522" cy="138986"/>
            </a:xfrm>
            <a:prstGeom prst="rect">
              <a:avLst/>
            </a:prstGeom>
            <a:solidFill>
              <a:srgbClr val="1CABE2">
                <a:alpha val="100000"/>
              </a:srgbClr>
            </a:solidFill>
          </p:spPr>
          <p:txBody>
            <a:bodyPr/>
            <a:lstStyle/>
            <a:p/>
          </p:txBody>
        </p:sp>
        <p:sp>
          <p:nvSpPr>
            <p:cNvPr id="33" name="rc33"/>
            <p:cNvSpPr/>
            <p:nvPr/>
          </p:nvSpPr>
          <p:spPr>
            <a:xfrm>
              <a:off x="3514255" y="3737432"/>
              <a:ext cx="249522" cy="136207"/>
            </a:xfrm>
            <a:prstGeom prst="rect">
              <a:avLst/>
            </a:prstGeom>
            <a:solidFill>
              <a:srgbClr val="1CABE2">
                <a:alpha val="100000"/>
              </a:srgbClr>
            </a:solidFill>
          </p:spPr>
          <p:txBody>
            <a:bodyPr/>
            <a:lstStyle/>
            <a:p/>
          </p:txBody>
        </p:sp>
        <p:sp>
          <p:nvSpPr>
            <p:cNvPr id="34" name="rc34"/>
            <p:cNvSpPr/>
            <p:nvPr/>
          </p:nvSpPr>
          <p:spPr>
            <a:xfrm>
              <a:off x="3791502" y="3738822"/>
              <a:ext cx="249522" cy="134817"/>
            </a:xfrm>
            <a:prstGeom prst="rect">
              <a:avLst/>
            </a:prstGeom>
            <a:solidFill>
              <a:srgbClr val="1CABE2">
                <a:alpha val="100000"/>
              </a:srgbClr>
            </a:solidFill>
          </p:spPr>
          <p:txBody>
            <a:bodyPr/>
            <a:lstStyle/>
            <a:p/>
          </p:txBody>
        </p:sp>
        <p:sp>
          <p:nvSpPr>
            <p:cNvPr id="35" name="rc35"/>
            <p:cNvSpPr/>
            <p:nvPr/>
          </p:nvSpPr>
          <p:spPr>
            <a:xfrm>
              <a:off x="4068750" y="3731873"/>
              <a:ext cx="249522" cy="141766"/>
            </a:xfrm>
            <a:prstGeom prst="rect">
              <a:avLst/>
            </a:prstGeom>
            <a:solidFill>
              <a:srgbClr val="1CABE2">
                <a:alpha val="100000"/>
              </a:srgbClr>
            </a:solidFill>
          </p:spPr>
          <p:txBody>
            <a:bodyPr/>
            <a:lstStyle/>
            <a:p/>
          </p:txBody>
        </p:sp>
        <p:sp>
          <p:nvSpPr>
            <p:cNvPr id="36" name="rc36"/>
            <p:cNvSpPr/>
            <p:nvPr/>
          </p:nvSpPr>
          <p:spPr>
            <a:xfrm>
              <a:off x="4345998" y="3730483"/>
              <a:ext cx="249522" cy="143156"/>
            </a:xfrm>
            <a:prstGeom prst="rect">
              <a:avLst/>
            </a:prstGeom>
            <a:solidFill>
              <a:srgbClr val="1CABE2">
                <a:alpha val="100000"/>
              </a:srgbClr>
            </a:solidFill>
          </p:spPr>
          <p:txBody>
            <a:bodyPr/>
            <a:lstStyle/>
            <a:p/>
          </p:txBody>
        </p:sp>
        <p:sp>
          <p:nvSpPr>
            <p:cNvPr id="37" name="rc37"/>
            <p:cNvSpPr/>
            <p:nvPr/>
          </p:nvSpPr>
          <p:spPr>
            <a:xfrm>
              <a:off x="4623245" y="3606785"/>
              <a:ext cx="249522" cy="266854"/>
            </a:xfrm>
            <a:prstGeom prst="rect">
              <a:avLst/>
            </a:prstGeom>
            <a:solidFill>
              <a:srgbClr val="1CABE2">
                <a:alpha val="100000"/>
              </a:srgbClr>
            </a:solidFill>
          </p:spPr>
          <p:txBody>
            <a:bodyPr/>
            <a:lstStyle/>
            <a:p/>
          </p:txBody>
        </p:sp>
        <p:sp>
          <p:nvSpPr>
            <p:cNvPr id="38" name="rc38"/>
            <p:cNvSpPr/>
            <p:nvPr/>
          </p:nvSpPr>
          <p:spPr>
            <a:xfrm>
              <a:off x="4900493" y="2970224"/>
              <a:ext cx="249522" cy="903415"/>
            </a:xfrm>
            <a:prstGeom prst="rect">
              <a:avLst/>
            </a:prstGeom>
            <a:solidFill>
              <a:srgbClr val="1CABE2">
                <a:alpha val="100000"/>
              </a:srgbClr>
            </a:solidFill>
          </p:spPr>
          <p:txBody>
            <a:bodyPr/>
            <a:lstStyle/>
            <a:p/>
          </p:txBody>
        </p:sp>
        <p:sp>
          <p:nvSpPr>
            <p:cNvPr id="39" name="rc39"/>
            <p:cNvSpPr/>
            <p:nvPr/>
          </p:nvSpPr>
          <p:spPr>
            <a:xfrm>
              <a:off x="5177741" y="3747161"/>
              <a:ext cx="249522" cy="126478"/>
            </a:xfrm>
            <a:prstGeom prst="rect">
              <a:avLst/>
            </a:prstGeom>
            <a:solidFill>
              <a:srgbClr val="1CABE2">
                <a:alpha val="100000"/>
              </a:srgbClr>
            </a:solidFill>
          </p:spPr>
          <p:txBody>
            <a:bodyPr/>
            <a:lstStyle/>
            <a:p/>
          </p:txBody>
        </p:sp>
        <p:sp>
          <p:nvSpPr>
            <p:cNvPr id="40" name="rc40"/>
            <p:cNvSpPr/>
            <p:nvPr/>
          </p:nvSpPr>
          <p:spPr>
            <a:xfrm>
              <a:off x="5454988" y="3505324"/>
              <a:ext cx="249522" cy="368315"/>
            </a:xfrm>
            <a:prstGeom prst="rect">
              <a:avLst/>
            </a:prstGeom>
            <a:solidFill>
              <a:srgbClr val="1CABE2">
                <a:alpha val="100000"/>
              </a:srgbClr>
            </a:solidFill>
          </p:spPr>
          <p:txBody>
            <a:bodyPr/>
            <a:lstStyle/>
            <a:p/>
          </p:txBody>
        </p:sp>
        <p:sp>
          <p:nvSpPr>
            <p:cNvPr id="41" name="rc41"/>
            <p:cNvSpPr/>
            <p:nvPr/>
          </p:nvSpPr>
          <p:spPr>
            <a:xfrm>
              <a:off x="5732236" y="3385795"/>
              <a:ext cx="249522" cy="487844"/>
            </a:xfrm>
            <a:prstGeom prst="rect">
              <a:avLst/>
            </a:prstGeom>
            <a:solidFill>
              <a:srgbClr val="1CABE2">
                <a:alpha val="100000"/>
              </a:srgbClr>
            </a:solidFill>
          </p:spPr>
          <p:txBody>
            <a:bodyPr/>
            <a:lstStyle/>
            <a:p/>
          </p:txBody>
        </p:sp>
        <p:sp>
          <p:nvSpPr>
            <p:cNvPr id="42" name="rc42"/>
            <p:cNvSpPr/>
            <p:nvPr/>
          </p:nvSpPr>
          <p:spPr>
            <a:xfrm>
              <a:off x="6009484" y="3519223"/>
              <a:ext cx="249522" cy="354416"/>
            </a:xfrm>
            <a:prstGeom prst="rect">
              <a:avLst/>
            </a:prstGeom>
            <a:solidFill>
              <a:srgbClr val="1CABE2">
                <a:alpha val="100000"/>
              </a:srgbClr>
            </a:solidFill>
          </p:spPr>
          <p:txBody>
            <a:bodyPr/>
            <a:lstStyle/>
            <a:p/>
          </p:txBody>
        </p:sp>
        <p:sp>
          <p:nvSpPr>
            <p:cNvPr id="43" name="rc43"/>
            <p:cNvSpPr/>
            <p:nvPr/>
          </p:nvSpPr>
          <p:spPr>
            <a:xfrm>
              <a:off x="6286731" y="3765230"/>
              <a:ext cx="249522" cy="108409"/>
            </a:xfrm>
            <a:prstGeom prst="rect">
              <a:avLst/>
            </a:prstGeom>
            <a:solidFill>
              <a:srgbClr val="1CABE2">
                <a:alpha val="100000"/>
              </a:srgbClr>
            </a:solidFill>
          </p:spPr>
          <p:txBody>
            <a:bodyPr/>
            <a:lstStyle/>
            <a:p/>
          </p:txBody>
        </p:sp>
        <p:sp>
          <p:nvSpPr>
            <p:cNvPr id="44" name="rc44"/>
            <p:cNvSpPr/>
            <p:nvPr/>
          </p:nvSpPr>
          <p:spPr>
            <a:xfrm>
              <a:off x="6563979" y="3469188"/>
              <a:ext cx="249522" cy="404452"/>
            </a:xfrm>
            <a:prstGeom prst="rect">
              <a:avLst/>
            </a:prstGeom>
            <a:solidFill>
              <a:srgbClr val="1CABE2">
                <a:alpha val="100000"/>
              </a:srgbClr>
            </a:solidFill>
          </p:spPr>
          <p:txBody>
            <a:bodyPr/>
            <a:lstStyle/>
            <a:p/>
          </p:txBody>
        </p:sp>
        <p:sp>
          <p:nvSpPr>
            <p:cNvPr id="45" name="rc45"/>
            <p:cNvSpPr/>
            <p:nvPr/>
          </p:nvSpPr>
          <p:spPr>
            <a:xfrm>
              <a:off x="6841227" y="3221791"/>
              <a:ext cx="249522" cy="651848"/>
            </a:xfrm>
            <a:prstGeom prst="rect">
              <a:avLst/>
            </a:prstGeom>
            <a:solidFill>
              <a:srgbClr val="1CABE2">
                <a:alpha val="100000"/>
              </a:srgbClr>
            </a:solidFill>
          </p:spPr>
          <p:txBody>
            <a:bodyPr/>
            <a:lstStyle/>
            <a:p/>
          </p:txBody>
        </p:sp>
        <p:sp>
          <p:nvSpPr>
            <p:cNvPr id="46" name="rc46"/>
            <p:cNvSpPr/>
            <p:nvPr/>
          </p:nvSpPr>
          <p:spPr>
            <a:xfrm>
              <a:off x="7118474" y="3248198"/>
              <a:ext cx="249522" cy="625441"/>
            </a:xfrm>
            <a:prstGeom prst="rect">
              <a:avLst/>
            </a:prstGeom>
            <a:solidFill>
              <a:srgbClr val="1CABE2">
                <a:alpha val="100000"/>
              </a:srgbClr>
            </a:solidFill>
          </p:spPr>
          <p:txBody>
            <a:bodyPr/>
            <a:lstStyle/>
            <a:p/>
          </p:txBody>
        </p:sp>
        <p:sp>
          <p:nvSpPr>
            <p:cNvPr id="47" name="rc47"/>
            <p:cNvSpPr/>
            <p:nvPr/>
          </p:nvSpPr>
          <p:spPr>
            <a:xfrm>
              <a:off x="7395722" y="3250978"/>
              <a:ext cx="249522" cy="622661"/>
            </a:xfrm>
            <a:prstGeom prst="rect">
              <a:avLst/>
            </a:prstGeom>
            <a:solidFill>
              <a:srgbClr val="1CABE2">
                <a:alpha val="100000"/>
              </a:srgbClr>
            </a:solidFill>
          </p:spPr>
          <p:txBody>
            <a:bodyPr/>
            <a:lstStyle/>
            <a:p/>
          </p:txBody>
        </p:sp>
        <p:sp>
          <p:nvSpPr>
            <p:cNvPr id="48" name="rc48"/>
            <p:cNvSpPr/>
            <p:nvPr/>
          </p:nvSpPr>
          <p:spPr>
            <a:xfrm>
              <a:off x="7672970" y="3252368"/>
              <a:ext cx="249522" cy="621271"/>
            </a:xfrm>
            <a:prstGeom prst="rect">
              <a:avLst/>
            </a:prstGeom>
            <a:solidFill>
              <a:srgbClr val="1CABE2">
                <a:alpha val="100000"/>
              </a:srgbClr>
            </a:solidFill>
          </p:spPr>
          <p:txBody>
            <a:bodyPr/>
            <a:lstStyle/>
            <a:p/>
          </p:txBody>
        </p:sp>
        <p:sp>
          <p:nvSpPr>
            <p:cNvPr id="49" name="rc49"/>
            <p:cNvSpPr/>
            <p:nvPr/>
          </p:nvSpPr>
          <p:spPr>
            <a:xfrm>
              <a:off x="7950217" y="3255148"/>
              <a:ext cx="249522" cy="618492"/>
            </a:xfrm>
            <a:prstGeom prst="rect">
              <a:avLst/>
            </a:prstGeom>
            <a:solidFill>
              <a:srgbClr val="1CABE2">
                <a:alpha val="100000"/>
              </a:srgbClr>
            </a:solidFill>
          </p:spPr>
          <p:txBody>
            <a:bodyPr/>
            <a:lstStyle/>
            <a:p/>
          </p:txBody>
        </p:sp>
        <p:sp>
          <p:nvSpPr>
            <p:cNvPr id="50" name="rc50"/>
            <p:cNvSpPr/>
            <p:nvPr/>
          </p:nvSpPr>
          <p:spPr>
            <a:xfrm>
              <a:off x="1296273" y="2162710"/>
              <a:ext cx="249522" cy="683815"/>
            </a:xfrm>
            <a:prstGeom prst="rect">
              <a:avLst/>
            </a:prstGeom>
            <a:solidFill>
              <a:srgbClr val="B3B3B3">
                <a:alpha val="100000"/>
              </a:srgbClr>
            </a:solidFill>
          </p:spPr>
          <p:txBody>
            <a:bodyPr/>
            <a:lstStyle/>
            <a:p/>
          </p:txBody>
        </p:sp>
        <p:sp>
          <p:nvSpPr>
            <p:cNvPr id="51" name="rc51"/>
            <p:cNvSpPr/>
            <p:nvPr/>
          </p:nvSpPr>
          <p:spPr>
            <a:xfrm>
              <a:off x="1573521" y="2201626"/>
              <a:ext cx="249522" cy="668527"/>
            </a:xfrm>
            <a:prstGeom prst="rect">
              <a:avLst/>
            </a:prstGeom>
            <a:solidFill>
              <a:srgbClr val="B3B3B3">
                <a:alpha val="100000"/>
              </a:srgbClr>
            </a:solidFill>
          </p:spPr>
          <p:txBody>
            <a:bodyPr/>
            <a:lstStyle/>
            <a:p/>
          </p:txBody>
        </p:sp>
        <p:sp>
          <p:nvSpPr>
            <p:cNvPr id="52" name="rc52"/>
            <p:cNvSpPr/>
            <p:nvPr/>
          </p:nvSpPr>
          <p:spPr>
            <a:xfrm>
              <a:off x="1850769" y="2405937"/>
              <a:ext cx="249522" cy="651848"/>
            </a:xfrm>
            <a:prstGeom prst="rect">
              <a:avLst/>
            </a:prstGeom>
            <a:solidFill>
              <a:srgbClr val="B3B3B3">
                <a:alpha val="100000"/>
              </a:srgbClr>
            </a:solidFill>
          </p:spPr>
          <p:txBody>
            <a:bodyPr/>
            <a:lstStyle/>
            <a:p/>
          </p:txBody>
        </p:sp>
        <p:sp>
          <p:nvSpPr>
            <p:cNvPr id="53" name="rc53"/>
            <p:cNvSpPr/>
            <p:nvPr/>
          </p:nvSpPr>
          <p:spPr>
            <a:xfrm>
              <a:off x="2128016" y="2599129"/>
              <a:ext cx="249522" cy="478115"/>
            </a:xfrm>
            <a:prstGeom prst="rect">
              <a:avLst/>
            </a:prstGeom>
            <a:solidFill>
              <a:srgbClr val="B3B3B3">
                <a:alpha val="100000"/>
              </a:srgbClr>
            </a:solidFill>
          </p:spPr>
          <p:txBody>
            <a:bodyPr/>
            <a:lstStyle/>
            <a:p/>
          </p:txBody>
        </p:sp>
        <p:sp>
          <p:nvSpPr>
            <p:cNvPr id="54" name="rc54"/>
            <p:cNvSpPr/>
            <p:nvPr/>
          </p:nvSpPr>
          <p:spPr>
            <a:xfrm>
              <a:off x="2405264" y="2779812"/>
              <a:ext cx="249522" cy="468386"/>
            </a:xfrm>
            <a:prstGeom prst="rect">
              <a:avLst/>
            </a:prstGeom>
            <a:solidFill>
              <a:srgbClr val="B3B3B3">
                <a:alpha val="100000"/>
              </a:srgbClr>
            </a:solidFill>
          </p:spPr>
          <p:txBody>
            <a:bodyPr/>
            <a:lstStyle/>
            <a:p/>
          </p:txBody>
        </p:sp>
        <p:sp>
          <p:nvSpPr>
            <p:cNvPr id="55" name="rc55"/>
            <p:cNvSpPr/>
            <p:nvPr/>
          </p:nvSpPr>
          <p:spPr>
            <a:xfrm>
              <a:off x="2682512" y="3120330"/>
              <a:ext cx="249522" cy="301601"/>
            </a:xfrm>
            <a:prstGeom prst="rect">
              <a:avLst/>
            </a:prstGeom>
            <a:solidFill>
              <a:srgbClr val="B3B3B3">
                <a:alpha val="100000"/>
              </a:srgbClr>
            </a:solidFill>
          </p:spPr>
          <p:txBody>
            <a:bodyPr/>
            <a:lstStyle/>
            <a:p/>
          </p:txBody>
        </p:sp>
        <p:sp>
          <p:nvSpPr>
            <p:cNvPr id="56" name="rc56"/>
            <p:cNvSpPr/>
            <p:nvPr/>
          </p:nvSpPr>
          <p:spPr>
            <a:xfrm>
              <a:off x="2959759" y="3295454"/>
              <a:ext cx="249522" cy="289092"/>
            </a:xfrm>
            <a:prstGeom prst="rect">
              <a:avLst/>
            </a:prstGeom>
            <a:solidFill>
              <a:srgbClr val="B3B3B3">
                <a:alpha val="100000"/>
              </a:srgbClr>
            </a:solidFill>
          </p:spPr>
          <p:txBody>
            <a:bodyPr/>
            <a:lstStyle/>
            <a:p/>
          </p:txBody>
        </p:sp>
        <p:sp>
          <p:nvSpPr>
            <p:cNvPr id="57" name="rc57"/>
            <p:cNvSpPr/>
            <p:nvPr/>
          </p:nvSpPr>
          <p:spPr>
            <a:xfrm>
              <a:off x="3237007" y="3595666"/>
              <a:ext cx="249522" cy="138986"/>
            </a:xfrm>
            <a:prstGeom prst="rect">
              <a:avLst/>
            </a:prstGeom>
            <a:solidFill>
              <a:srgbClr val="B3B3B3">
                <a:alpha val="100000"/>
              </a:srgbClr>
            </a:solidFill>
          </p:spPr>
          <p:txBody>
            <a:bodyPr/>
            <a:lstStyle/>
            <a:p/>
          </p:txBody>
        </p:sp>
        <p:sp>
          <p:nvSpPr>
            <p:cNvPr id="58" name="rc58"/>
            <p:cNvSpPr/>
            <p:nvPr/>
          </p:nvSpPr>
          <p:spPr>
            <a:xfrm>
              <a:off x="3514255" y="3737432"/>
              <a:ext cx="249522" cy="0"/>
            </a:xfrm>
            <a:prstGeom prst="rect">
              <a:avLst/>
            </a:prstGeom>
            <a:solidFill>
              <a:srgbClr val="B3B3B3">
                <a:alpha val="100000"/>
              </a:srgbClr>
            </a:solidFill>
          </p:spPr>
          <p:txBody>
            <a:bodyPr/>
            <a:lstStyle/>
            <a:p/>
          </p:txBody>
        </p:sp>
        <p:sp>
          <p:nvSpPr>
            <p:cNvPr id="59" name="rc59"/>
            <p:cNvSpPr/>
            <p:nvPr/>
          </p:nvSpPr>
          <p:spPr>
            <a:xfrm>
              <a:off x="3791502" y="3738822"/>
              <a:ext cx="249522" cy="0"/>
            </a:xfrm>
            <a:prstGeom prst="rect">
              <a:avLst/>
            </a:prstGeom>
            <a:solidFill>
              <a:srgbClr val="B3B3B3">
                <a:alpha val="100000"/>
              </a:srgbClr>
            </a:solidFill>
          </p:spPr>
          <p:txBody>
            <a:bodyPr/>
            <a:lstStyle/>
            <a:p/>
          </p:txBody>
        </p:sp>
        <p:sp>
          <p:nvSpPr>
            <p:cNvPr id="60" name="rc60"/>
            <p:cNvSpPr/>
            <p:nvPr/>
          </p:nvSpPr>
          <p:spPr>
            <a:xfrm>
              <a:off x="4068750" y="3731873"/>
              <a:ext cx="249522" cy="0"/>
            </a:xfrm>
            <a:prstGeom prst="rect">
              <a:avLst/>
            </a:prstGeom>
            <a:solidFill>
              <a:srgbClr val="B3B3B3">
                <a:alpha val="100000"/>
              </a:srgbClr>
            </a:solidFill>
          </p:spPr>
          <p:txBody>
            <a:bodyPr/>
            <a:lstStyle/>
            <a:p/>
          </p:txBody>
        </p:sp>
        <p:sp>
          <p:nvSpPr>
            <p:cNvPr id="61" name="rc61"/>
            <p:cNvSpPr/>
            <p:nvPr/>
          </p:nvSpPr>
          <p:spPr>
            <a:xfrm>
              <a:off x="4345998" y="2436514"/>
              <a:ext cx="249522" cy="1293968"/>
            </a:xfrm>
            <a:prstGeom prst="rect">
              <a:avLst/>
            </a:prstGeom>
            <a:solidFill>
              <a:srgbClr val="B3B3B3">
                <a:alpha val="100000"/>
              </a:srgbClr>
            </a:solidFill>
          </p:spPr>
          <p:txBody>
            <a:bodyPr/>
            <a:lstStyle/>
            <a:p/>
          </p:txBody>
        </p:sp>
        <p:sp>
          <p:nvSpPr>
            <p:cNvPr id="62" name="rc62"/>
            <p:cNvSpPr/>
            <p:nvPr/>
          </p:nvSpPr>
          <p:spPr>
            <a:xfrm>
              <a:off x="4623245" y="3071685"/>
              <a:ext cx="249522" cy="535099"/>
            </a:xfrm>
            <a:prstGeom prst="rect">
              <a:avLst/>
            </a:prstGeom>
            <a:solidFill>
              <a:srgbClr val="B3B3B3">
                <a:alpha val="100000"/>
              </a:srgbClr>
            </a:solidFill>
          </p:spPr>
          <p:txBody>
            <a:bodyPr/>
            <a:lstStyle/>
            <a:p/>
          </p:txBody>
        </p:sp>
        <p:sp>
          <p:nvSpPr>
            <p:cNvPr id="63" name="rc63"/>
            <p:cNvSpPr/>
            <p:nvPr/>
          </p:nvSpPr>
          <p:spPr>
            <a:xfrm>
              <a:off x="4900493" y="2970224"/>
              <a:ext cx="249522" cy="0"/>
            </a:xfrm>
            <a:prstGeom prst="rect">
              <a:avLst/>
            </a:prstGeom>
            <a:solidFill>
              <a:srgbClr val="B3B3B3">
                <a:alpha val="100000"/>
              </a:srgbClr>
            </a:solidFill>
          </p:spPr>
          <p:txBody>
            <a:bodyPr/>
            <a:lstStyle/>
            <a:p/>
          </p:txBody>
        </p:sp>
        <p:sp>
          <p:nvSpPr>
            <p:cNvPr id="64" name="rc64"/>
            <p:cNvSpPr/>
            <p:nvPr/>
          </p:nvSpPr>
          <p:spPr>
            <a:xfrm>
              <a:off x="5177741" y="3239859"/>
              <a:ext cx="249522" cy="507302"/>
            </a:xfrm>
            <a:prstGeom prst="rect">
              <a:avLst/>
            </a:prstGeom>
            <a:solidFill>
              <a:srgbClr val="B3B3B3">
                <a:alpha val="100000"/>
              </a:srgbClr>
            </a:solidFill>
          </p:spPr>
          <p:txBody>
            <a:bodyPr/>
            <a:lstStyle/>
            <a:p/>
          </p:txBody>
        </p:sp>
        <p:sp>
          <p:nvSpPr>
            <p:cNvPr id="65" name="rc65"/>
            <p:cNvSpPr/>
            <p:nvPr/>
          </p:nvSpPr>
          <p:spPr>
            <a:xfrm>
              <a:off x="5454988" y="3014700"/>
              <a:ext cx="249522" cy="490624"/>
            </a:xfrm>
            <a:prstGeom prst="rect">
              <a:avLst/>
            </a:prstGeom>
            <a:solidFill>
              <a:srgbClr val="B3B3B3">
                <a:alpha val="100000"/>
              </a:srgbClr>
            </a:solidFill>
          </p:spPr>
          <p:txBody>
            <a:bodyPr/>
            <a:lstStyle/>
            <a:p/>
          </p:txBody>
        </p:sp>
        <p:sp>
          <p:nvSpPr>
            <p:cNvPr id="66" name="rc66"/>
            <p:cNvSpPr/>
            <p:nvPr/>
          </p:nvSpPr>
          <p:spPr>
            <a:xfrm>
              <a:off x="5732236" y="3385795"/>
              <a:ext cx="249522" cy="0"/>
            </a:xfrm>
            <a:prstGeom prst="rect">
              <a:avLst/>
            </a:prstGeom>
            <a:solidFill>
              <a:srgbClr val="B3B3B3">
                <a:alpha val="100000"/>
              </a:srgbClr>
            </a:solidFill>
          </p:spPr>
          <p:txBody>
            <a:bodyPr/>
            <a:lstStyle/>
            <a:p/>
          </p:txBody>
        </p:sp>
        <p:sp>
          <p:nvSpPr>
            <p:cNvPr id="67" name="rc67"/>
            <p:cNvSpPr/>
            <p:nvPr/>
          </p:nvSpPr>
          <p:spPr>
            <a:xfrm>
              <a:off x="6009484" y="3399694"/>
              <a:ext cx="249522" cy="119528"/>
            </a:xfrm>
            <a:prstGeom prst="rect">
              <a:avLst/>
            </a:prstGeom>
            <a:solidFill>
              <a:srgbClr val="B3B3B3">
                <a:alpha val="100000"/>
              </a:srgbClr>
            </a:solidFill>
          </p:spPr>
          <p:txBody>
            <a:bodyPr/>
            <a:lstStyle/>
            <a:p/>
          </p:txBody>
        </p:sp>
        <p:sp>
          <p:nvSpPr>
            <p:cNvPr id="68" name="rc68"/>
            <p:cNvSpPr/>
            <p:nvPr/>
          </p:nvSpPr>
          <p:spPr>
            <a:xfrm>
              <a:off x="6286731" y="3655430"/>
              <a:ext cx="249522" cy="109799"/>
            </a:xfrm>
            <a:prstGeom prst="rect">
              <a:avLst/>
            </a:prstGeom>
            <a:solidFill>
              <a:srgbClr val="B3B3B3">
                <a:alpha val="100000"/>
              </a:srgbClr>
            </a:solidFill>
          </p:spPr>
          <p:txBody>
            <a:bodyPr/>
            <a:lstStyle/>
            <a:p/>
          </p:txBody>
        </p:sp>
        <p:sp>
          <p:nvSpPr>
            <p:cNvPr id="69" name="rc69"/>
            <p:cNvSpPr/>
            <p:nvPr/>
          </p:nvSpPr>
          <p:spPr>
            <a:xfrm>
              <a:off x="6563979" y="3469188"/>
              <a:ext cx="249522" cy="0"/>
            </a:xfrm>
            <a:prstGeom prst="rect">
              <a:avLst/>
            </a:prstGeom>
            <a:solidFill>
              <a:srgbClr val="B3B3B3">
                <a:alpha val="100000"/>
              </a:srgbClr>
            </a:solidFill>
          </p:spPr>
          <p:txBody>
            <a:bodyPr/>
            <a:lstStyle/>
            <a:p/>
          </p:txBody>
        </p:sp>
        <p:sp>
          <p:nvSpPr>
            <p:cNvPr id="70" name="rc70"/>
            <p:cNvSpPr/>
            <p:nvPr/>
          </p:nvSpPr>
          <p:spPr>
            <a:xfrm>
              <a:off x="6841227" y="3221791"/>
              <a:ext cx="249522" cy="0"/>
            </a:xfrm>
            <a:prstGeom prst="rect">
              <a:avLst/>
            </a:prstGeom>
            <a:solidFill>
              <a:srgbClr val="B3B3B3">
                <a:alpha val="100000"/>
              </a:srgbClr>
            </a:solidFill>
          </p:spPr>
          <p:txBody>
            <a:bodyPr/>
            <a:lstStyle/>
            <a:p/>
          </p:txBody>
        </p:sp>
        <p:sp>
          <p:nvSpPr>
            <p:cNvPr id="71" name="rc71"/>
            <p:cNvSpPr/>
            <p:nvPr/>
          </p:nvSpPr>
          <p:spPr>
            <a:xfrm>
              <a:off x="7118474" y="3248198"/>
              <a:ext cx="249522" cy="0"/>
            </a:xfrm>
            <a:prstGeom prst="rect">
              <a:avLst/>
            </a:prstGeom>
            <a:solidFill>
              <a:srgbClr val="B3B3B3">
                <a:alpha val="100000"/>
              </a:srgbClr>
            </a:solidFill>
          </p:spPr>
          <p:txBody>
            <a:bodyPr/>
            <a:lstStyle/>
            <a:p/>
          </p:txBody>
        </p:sp>
        <p:sp>
          <p:nvSpPr>
            <p:cNvPr id="72" name="rc72"/>
            <p:cNvSpPr/>
            <p:nvPr/>
          </p:nvSpPr>
          <p:spPr>
            <a:xfrm>
              <a:off x="7395722" y="3250978"/>
              <a:ext cx="249522" cy="0"/>
            </a:xfrm>
            <a:prstGeom prst="rect">
              <a:avLst/>
            </a:prstGeom>
            <a:solidFill>
              <a:srgbClr val="B3B3B3">
                <a:alpha val="100000"/>
              </a:srgbClr>
            </a:solidFill>
          </p:spPr>
          <p:txBody>
            <a:bodyPr/>
            <a:lstStyle/>
            <a:p/>
          </p:txBody>
        </p:sp>
        <p:sp>
          <p:nvSpPr>
            <p:cNvPr id="73" name="rc73"/>
            <p:cNvSpPr/>
            <p:nvPr/>
          </p:nvSpPr>
          <p:spPr>
            <a:xfrm>
              <a:off x="7672970" y="3252368"/>
              <a:ext cx="249522" cy="0"/>
            </a:xfrm>
            <a:prstGeom prst="rect">
              <a:avLst/>
            </a:prstGeom>
            <a:solidFill>
              <a:srgbClr val="B3B3B3">
                <a:alpha val="100000"/>
              </a:srgbClr>
            </a:solidFill>
          </p:spPr>
          <p:txBody>
            <a:bodyPr/>
            <a:lstStyle/>
            <a:p/>
          </p:txBody>
        </p:sp>
        <p:sp>
          <p:nvSpPr>
            <p:cNvPr id="74" name="rc74"/>
            <p:cNvSpPr/>
            <p:nvPr/>
          </p:nvSpPr>
          <p:spPr>
            <a:xfrm>
              <a:off x="7950217" y="3255148"/>
              <a:ext cx="249522" cy="0"/>
            </a:xfrm>
            <a:prstGeom prst="rect">
              <a:avLst/>
            </a:prstGeom>
            <a:solidFill>
              <a:srgbClr val="B3B3B3">
                <a:alpha val="100000"/>
              </a:srgbClr>
            </a:solidFill>
          </p:spPr>
          <p:txBody>
            <a:bodyPr/>
            <a:lstStyle/>
            <a:p/>
          </p:txBody>
        </p:sp>
        <p:sp>
          <p:nvSpPr>
            <p:cNvPr id="75" name="pl75"/>
            <p:cNvSpPr/>
            <p:nvPr/>
          </p:nvSpPr>
          <p:spPr>
            <a:xfrm>
              <a:off x="1421035" y="1050606"/>
              <a:ext cx="6653943" cy="171092"/>
            </a:xfrm>
            <a:custGeom>
              <a:avLst/>
              <a:pathLst>
                <a:path w="6653943" h="171092">
                  <a:moveTo>
                    <a:pt x="0" y="142577"/>
                  </a:moveTo>
                  <a:lnTo>
                    <a:pt x="277247" y="142577"/>
                  </a:lnTo>
                  <a:lnTo>
                    <a:pt x="554495" y="114061"/>
                  </a:lnTo>
                  <a:lnTo>
                    <a:pt x="831742" y="114061"/>
                  </a:lnTo>
                  <a:lnTo>
                    <a:pt x="1108990" y="85546"/>
                  </a:lnTo>
                  <a:lnTo>
                    <a:pt x="1386238" y="57030"/>
                  </a:lnTo>
                  <a:lnTo>
                    <a:pt x="1663485" y="28515"/>
                  </a:lnTo>
                  <a:lnTo>
                    <a:pt x="1940733" y="0"/>
                  </a:lnTo>
                  <a:lnTo>
                    <a:pt x="2217981" y="0"/>
                  </a:lnTo>
                  <a:lnTo>
                    <a:pt x="2495228" y="0"/>
                  </a:lnTo>
                  <a:lnTo>
                    <a:pt x="2772476" y="0"/>
                  </a:lnTo>
                  <a:lnTo>
                    <a:pt x="3049724" y="0"/>
                  </a:lnTo>
                  <a:lnTo>
                    <a:pt x="3326971" y="28515"/>
                  </a:lnTo>
                  <a:lnTo>
                    <a:pt x="3604219" y="171092"/>
                  </a:lnTo>
                  <a:lnTo>
                    <a:pt x="3881467" y="0"/>
                  </a:lnTo>
                  <a:lnTo>
                    <a:pt x="4158714" y="57030"/>
                  </a:lnTo>
                  <a:lnTo>
                    <a:pt x="4435962" y="85546"/>
                  </a:lnTo>
                  <a:lnTo>
                    <a:pt x="4713210" y="57030"/>
                  </a:lnTo>
                  <a:lnTo>
                    <a:pt x="4990457" y="0"/>
                  </a:lnTo>
                  <a:lnTo>
                    <a:pt x="5267705" y="85546"/>
                  </a:lnTo>
                  <a:lnTo>
                    <a:pt x="5544953" y="171092"/>
                  </a:lnTo>
                  <a:lnTo>
                    <a:pt x="5822200" y="171092"/>
                  </a:lnTo>
                  <a:lnTo>
                    <a:pt x="6099448" y="171092"/>
                  </a:lnTo>
                  <a:lnTo>
                    <a:pt x="6376696" y="171092"/>
                  </a:lnTo>
                  <a:lnTo>
                    <a:pt x="6653943" y="171092"/>
                  </a:lnTo>
                </a:path>
              </a:pathLst>
            </a:custGeom>
            <a:ln w="27101" cap="flat">
              <a:solidFill>
                <a:srgbClr val="0058AB">
                  <a:alpha val="50196"/>
                </a:srgbClr>
              </a:solidFill>
              <a:prstDash val="solid"/>
              <a:round/>
            </a:ln>
          </p:spPr>
          <p:txBody>
            <a:bodyPr/>
            <a:lstStyle/>
            <a:p/>
          </p:txBody>
        </p:sp>
        <p:sp>
          <p:nvSpPr>
            <p:cNvPr id="76" name="pl76"/>
            <p:cNvSpPr/>
            <p:nvPr/>
          </p:nvSpPr>
          <p:spPr>
            <a:xfrm>
              <a:off x="1421035" y="1050606"/>
              <a:ext cx="6653943" cy="256639"/>
            </a:xfrm>
            <a:custGeom>
              <a:avLst/>
              <a:pathLst>
                <a:path w="6653943" h="256639">
                  <a:moveTo>
                    <a:pt x="0" y="256639"/>
                  </a:moveTo>
                  <a:lnTo>
                    <a:pt x="277247" y="256639"/>
                  </a:lnTo>
                  <a:lnTo>
                    <a:pt x="554495" y="228123"/>
                  </a:lnTo>
                  <a:lnTo>
                    <a:pt x="831742" y="199608"/>
                  </a:lnTo>
                  <a:lnTo>
                    <a:pt x="1108990" y="171092"/>
                  </a:lnTo>
                  <a:lnTo>
                    <a:pt x="1386238" y="114061"/>
                  </a:lnTo>
                  <a:lnTo>
                    <a:pt x="1663485" y="85546"/>
                  </a:lnTo>
                  <a:lnTo>
                    <a:pt x="1940733" y="28515"/>
                  </a:lnTo>
                  <a:lnTo>
                    <a:pt x="2217981" y="0"/>
                  </a:lnTo>
                  <a:lnTo>
                    <a:pt x="2495228" y="0"/>
                  </a:lnTo>
                  <a:lnTo>
                    <a:pt x="2772476" y="0"/>
                  </a:lnTo>
                  <a:lnTo>
                    <a:pt x="3049724" y="256639"/>
                  </a:lnTo>
                  <a:lnTo>
                    <a:pt x="3326971" y="142577"/>
                  </a:lnTo>
                  <a:lnTo>
                    <a:pt x="3604219" y="171092"/>
                  </a:lnTo>
                  <a:lnTo>
                    <a:pt x="3881467" y="114061"/>
                  </a:lnTo>
                  <a:lnTo>
                    <a:pt x="4158714" y="171092"/>
                  </a:lnTo>
                  <a:lnTo>
                    <a:pt x="4435962" y="85546"/>
                  </a:lnTo>
                  <a:lnTo>
                    <a:pt x="4713210" y="85546"/>
                  </a:lnTo>
                  <a:lnTo>
                    <a:pt x="4990457" y="28515"/>
                  </a:lnTo>
                  <a:lnTo>
                    <a:pt x="5267705" y="85546"/>
                  </a:lnTo>
                  <a:lnTo>
                    <a:pt x="5544953" y="171092"/>
                  </a:lnTo>
                  <a:lnTo>
                    <a:pt x="5822200" y="171092"/>
                  </a:lnTo>
                  <a:lnTo>
                    <a:pt x="6099448" y="171092"/>
                  </a:lnTo>
                  <a:lnTo>
                    <a:pt x="6376696" y="171092"/>
                  </a:lnTo>
                  <a:lnTo>
                    <a:pt x="6653943" y="171092"/>
                  </a:lnTo>
                </a:path>
              </a:pathLst>
            </a:custGeom>
            <a:ln w="27101" cap="flat">
              <a:solidFill>
                <a:srgbClr val="333333">
                  <a:alpha val="50196"/>
                </a:srgbClr>
              </a:solidFill>
              <a:prstDash val="solid"/>
              <a:round/>
            </a:ln>
          </p:spPr>
          <p:txBody>
            <a:bodyPr/>
            <a:lstStyle/>
            <a:p/>
          </p:txBody>
        </p:sp>
        <p:sp>
          <p:nvSpPr>
            <p:cNvPr id="77" name="tx77"/>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18294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3744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468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18294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6" name="tx86"/>
            <p:cNvSpPr/>
            <p:nvPr/>
          </p:nvSpPr>
          <p:spPr>
            <a:xfrm>
              <a:off x="7460194"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7" name="tx87"/>
            <p:cNvSpPr/>
            <p:nvPr/>
          </p:nvSpPr>
          <p:spPr>
            <a:xfrm>
              <a:off x="773744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8" name="tx88"/>
            <p:cNvSpPr/>
            <p:nvPr/>
          </p:nvSpPr>
          <p:spPr>
            <a:xfrm>
              <a:off x="8014689"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9" name="tx89"/>
            <p:cNvSpPr/>
            <p:nvPr/>
          </p:nvSpPr>
          <p:spPr>
            <a:xfrm>
              <a:off x="1345686" y="204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0" name="tx90"/>
            <p:cNvSpPr/>
            <p:nvPr/>
          </p:nvSpPr>
          <p:spPr>
            <a:xfrm>
              <a:off x="2745475" y="300361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4086509" y="361383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5517951" y="289798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6581738" y="335114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6858986" y="310375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136233" y="313016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413481" y="313293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7690729" y="313432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8" name="tx98"/>
            <p:cNvSpPr/>
            <p:nvPr/>
          </p:nvSpPr>
          <p:spPr>
            <a:xfrm>
              <a:off x="7967976" y="31371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9" name="tx99"/>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0" name="tx100"/>
            <p:cNvSpPr/>
            <p:nvPr/>
          </p:nvSpPr>
          <p:spPr>
            <a:xfrm>
              <a:off x="601089" y="312659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01" name="tx101"/>
            <p:cNvSpPr/>
            <p:nvPr/>
          </p:nvSpPr>
          <p:spPr>
            <a:xfrm>
              <a:off x="601089" y="243165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2" name="tx102"/>
            <p:cNvSpPr/>
            <p:nvPr/>
          </p:nvSpPr>
          <p:spPr>
            <a:xfrm>
              <a:off x="601089" y="173672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3" name="tx103"/>
            <p:cNvSpPr/>
            <p:nvPr/>
          </p:nvSpPr>
          <p:spPr>
            <a:xfrm>
              <a:off x="601089" y="104178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4" name="tx10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1" name="pl121"/>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2" name="pl122"/>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3" name="tx123"/>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4" name="tx124"/>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5" name="rc125"/>
            <p:cNvSpPr/>
            <p:nvPr/>
          </p:nvSpPr>
          <p:spPr>
            <a:xfrm>
              <a:off x="4663170" y="4778716"/>
              <a:ext cx="201456" cy="201456"/>
            </a:xfrm>
            <a:prstGeom prst="rect">
              <a:avLst/>
            </a:prstGeom>
            <a:solidFill>
              <a:srgbClr val="B3B3B3">
                <a:alpha val="100000"/>
              </a:srgbClr>
            </a:solidFill>
          </p:spPr>
          <p:txBody>
            <a:bodyPr/>
            <a:lstStyle/>
            <a:p/>
          </p:txBody>
        </p:sp>
        <p:sp>
          <p:nvSpPr>
            <p:cNvPr id="126" name="rc126"/>
            <p:cNvSpPr/>
            <p:nvPr/>
          </p:nvSpPr>
          <p:spPr>
            <a:xfrm>
              <a:off x="5565324" y="4778716"/>
              <a:ext cx="201456" cy="201456"/>
            </a:xfrm>
            <a:prstGeom prst="rect">
              <a:avLst/>
            </a:prstGeom>
            <a:solidFill>
              <a:srgbClr val="1CABE2">
                <a:alpha val="100000"/>
              </a:srgbClr>
            </a:solidFill>
          </p:spPr>
          <p:txBody>
            <a:bodyPr/>
            <a:lstStyle/>
            <a:p/>
          </p:txBody>
        </p:sp>
        <p:sp>
          <p:nvSpPr>
            <p:cNvPr id="127" name="tx127"/>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8" name="tx128"/>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9" name="tx129"/>
            <p:cNvSpPr/>
            <p:nvPr/>
          </p:nvSpPr>
          <p:spPr>
            <a:xfrm>
              <a:off x="951100" y="467611"/>
              <a:ext cx="76973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Cabo Verde, 2000-2024</a:t>
              </a:r>
            </a:p>
          </p:txBody>
        </p:sp>
        <p:sp>
          <p:nvSpPr>
            <p:cNvPr id="130" name="pl130"/>
            <p:cNvSpPr/>
            <p:nvPr/>
          </p:nvSpPr>
          <p:spPr>
            <a:xfrm>
              <a:off x="20684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36128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1572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67016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82460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28406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850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294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4738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650800"/>
              <a:ext cx="4494203" cy="164676"/>
            </a:xfrm>
            <a:prstGeom prst="rect">
              <a:avLst/>
            </a:prstGeom>
            <a:solidFill>
              <a:srgbClr val="1CABE2">
                <a:alpha val="100000"/>
              </a:srgbClr>
            </a:solidFill>
          </p:spPr>
          <p:txBody>
            <a:bodyPr/>
            <a:lstStyle/>
            <a:p/>
          </p:txBody>
        </p:sp>
        <p:sp>
          <p:nvSpPr>
            <p:cNvPr id="144" name="rc144"/>
            <p:cNvSpPr/>
            <p:nvPr/>
          </p:nvSpPr>
          <p:spPr>
            <a:xfrm>
              <a:off x="1296273" y="5444954"/>
              <a:ext cx="6903466" cy="164676"/>
            </a:xfrm>
            <a:prstGeom prst="rect">
              <a:avLst/>
            </a:prstGeom>
            <a:solidFill>
              <a:srgbClr val="1CABE2">
                <a:alpha val="100000"/>
              </a:srgbClr>
            </a:solidFill>
          </p:spPr>
          <p:txBody>
            <a:bodyPr/>
            <a:lstStyle/>
            <a:p/>
          </p:txBody>
        </p:sp>
        <p:sp>
          <p:nvSpPr>
            <p:cNvPr id="145" name="rc145"/>
            <p:cNvSpPr/>
            <p:nvPr/>
          </p:nvSpPr>
          <p:spPr>
            <a:xfrm>
              <a:off x="1296273" y="5239108"/>
              <a:ext cx="6872578" cy="164676"/>
            </a:xfrm>
            <a:prstGeom prst="rect">
              <a:avLst/>
            </a:prstGeom>
            <a:solidFill>
              <a:srgbClr val="1CABE2">
                <a:alpha val="100000"/>
              </a:srgbClr>
            </a:solidFill>
          </p:spPr>
          <p:txBody>
            <a:bodyPr/>
            <a:lstStyle/>
            <a:p/>
          </p:txBody>
        </p:sp>
        <p:sp>
          <p:nvSpPr>
            <p:cNvPr id="146" name="rc146"/>
            <p:cNvSpPr/>
            <p:nvPr/>
          </p:nvSpPr>
          <p:spPr>
            <a:xfrm>
              <a:off x="5790477" y="5650800"/>
              <a:ext cx="0" cy="164676"/>
            </a:xfrm>
            <a:prstGeom prst="rect">
              <a:avLst/>
            </a:prstGeom>
            <a:solidFill>
              <a:srgbClr val="B3B3B3">
                <a:alpha val="100000"/>
              </a:srgbClr>
            </a:solidFill>
          </p:spPr>
          <p:txBody>
            <a:bodyPr/>
            <a:lstStyle/>
            <a:p/>
          </p:txBody>
        </p:sp>
        <p:sp>
          <p:nvSpPr>
            <p:cNvPr id="147" name="rc147"/>
            <p:cNvSpPr/>
            <p:nvPr/>
          </p:nvSpPr>
          <p:spPr>
            <a:xfrm>
              <a:off x="8199740" y="5444954"/>
              <a:ext cx="0" cy="164676"/>
            </a:xfrm>
            <a:prstGeom prst="rect">
              <a:avLst/>
            </a:prstGeom>
            <a:solidFill>
              <a:srgbClr val="B3B3B3">
                <a:alpha val="100000"/>
              </a:srgbClr>
            </a:solidFill>
          </p:spPr>
          <p:txBody>
            <a:bodyPr/>
            <a:lstStyle/>
            <a:p/>
          </p:txBody>
        </p:sp>
        <p:sp>
          <p:nvSpPr>
            <p:cNvPr id="148" name="rc148"/>
            <p:cNvSpPr/>
            <p:nvPr/>
          </p:nvSpPr>
          <p:spPr>
            <a:xfrm>
              <a:off x="8168852" y="5239108"/>
              <a:ext cx="0" cy="164676"/>
            </a:xfrm>
            <a:prstGeom prst="rect">
              <a:avLst/>
            </a:prstGeom>
            <a:solidFill>
              <a:srgbClr val="B3B3B3">
                <a:alpha val="100000"/>
              </a:srgbClr>
            </a:solidFill>
          </p:spPr>
          <p:txBody>
            <a:bodyPr/>
            <a:lstStyle/>
            <a:p/>
          </p:txBody>
        </p:sp>
        <p:sp>
          <p:nvSpPr>
            <p:cNvPr id="149" name="tx149"/>
            <p:cNvSpPr/>
            <p:nvPr/>
          </p:nvSpPr>
          <p:spPr>
            <a:xfrm>
              <a:off x="5920704"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0" name="tx150"/>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8299079"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27241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7" name="tx157"/>
            <p:cNvSpPr/>
            <p:nvPr/>
          </p:nvSpPr>
          <p:spPr>
            <a:xfrm>
              <a:off x="42685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8" name="tx158"/>
            <p:cNvSpPr/>
            <p:nvPr/>
          </p:nvSpPr>
          <p:spPr>
            <a:xfrm>
              <a:off x="5812931"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9" name="tx159"/>
            <p:cNvSpPr/>
            <p:nvPr/>
          </p:nvSpPr>
          <p:spPr>
            <a:xfrm>
              <a:off x="73573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0" name="tx160"/>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1" name="tx16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3" name="tx16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Cabo Verde.
In 2024, DTP1 coverage in Cabo Verde remained constant 93%. There were &lt;500 children who missed out on any DTP vaccination (zero-dose children).
DTP3 coverage remained constant at 93% in 2024, leaving &lt;500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142851"/>
                  </a:moveTo>
                  <a:lnTo>
                    <a:pt x="141553" y="142851"/>
                  </a:lnTo>
                  <a:lnTo>
                    <a:pt x="283107" y="114281"/>
                  </a:lnTo>
                  <a:lnTo>
                    <a:pt x="424661" y="114281"/>
                  </a:lnTo>
                  <a:lnTo>
                    <a:pt x="566215" y="85710"/>
                  </a:lnTo>
                  <a:lnTo>
                    <a:pt x="707769" y="57140"/>
                  </a:lnTo>
                  <a:lnTo>
                    <a:pt x="849323" y="28570"/>
                  </a:lnTo>
                  <a:lnTo>
                    <a:pt x="990877" y="0"/>
                  </a:lnTo>
                  <a:lnTo>
                    <a:pt x="1132431" y="0"/>
                  </a:lnTo>
                  <a:lnTo>
                    <a:pt x="1273984" y="0"/>
                  </a:lnTo>
                  <a:lnTo>
                    <a:pt x="1415538" y="0"/>
                  </a:lnTo>
                  <a:lnTo>
                    <a:pt x="1557092" y="0"/>
                  </a:lnTo>
                  <a:lnTo>
                    <a:pt x="1698646" y="28570"/>
                  </a:lnTo>
                  <a:lnTo>
                    <a:pt x="1840200" y="171421"/>
                  </a:lnTo>
                  <a:lnTo>
                    <a:pt x="1981754" y="0"/>
                  </a:lnTo>
                  <a:lnTo>
                    <a:pt x="2123308" y="57140"/>
                  </a:lnTo>
                  <a:lnTo>
                    <a:pt x="2264862" y="85710"/>
                  </a:lnTo>
                  <a:lnTo>
                    <a:pt x="2406416" y="57140"/>
                  </a:lnTo>
                  <a:lnTo>
                    <a:pt x="2547969" y="0"/>
                  </a:lnTo>
                  <a:lnTo>
                    <a:pt x="2689523" y="85710"/>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142851"/>
                  </a:moveTo>
                  <a:lnTo>
                    <a:pt x="141553" y="142851"/>
                  </a:lnTo>
                  <a:lnTo>
                    <a:pt x="283107" y="114281"/>
                  </a:lnTo>
                  <a:lnTo>
                    <a:pt x="424661" y="114281"/>
                  </a:lnTo>
                  <a:lnTo>
                    <a:pt x="566215" y="85710"/>
                  </a:lnTo>
                  <a:lnTo>
                    <a:pt x="707769" y="57140"/>
                  </a:lnTo>
                  <a:lnTo>
                    <a:pt x="849323" y="28570"/>
                  </a:lnTo>
                  <a:lnTo>
                    <a:pt x="990877" y="0"/>
                  </a:lnTo>
                  <a:lnTo>
                    <a:pt x="1132431" y="0"/>
                  </a:lnTo>
                  <a:lnTo>
                    <a:pt x="1273984" y="0"/>
                  </a:lnTo>
                  <a:lnTo>
                    <a:pt x="1415538" y="0"/>
                  </a:lnTo>
                  <a:lnTo>
                    <a:pt x="1557092" y="0"/>
                  </a:lnTo>
                  <a:lnTo>
                    <a:pt x="1698646" y="28570"/>
                  </a:lnTo>
                  <a:lnTo>
                    <a:pt x="1840200" y="171421"/>
                  </a:lnTo>
                  <a:lnTo>
                    <a:pt x="1981754" y="0"/>
                  </a:lnTo>
                  <a:lnTo>
                    <a:pt x="2123308" y="57140"/>
                  </a:lnTo>
                  <a:lnTo>
                    <a:pt x="2264862" y="85710"/>
                  </a:lnTo>
                  <a:lnTo>
                    <a:pt x="2406416" y="57140"/>
                  </a:lnTo>
                  <a:lnTo>
                    <a:pt x="2547969" y="0"/>
                  </a:lnTo>
                  <a:lnTo>
                    <a:pt x="2689523" y="85710"/>
                  </a:lnTo>
                  <a:lnTo>
                    <a:pt x="2831077" y="171421"/>
                  </a:lnTo>
                  <a:lnTo>
                    <a:pt x="2972631" y="17142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142851"/>
                  </a:moveTo>
                  <a:lnTo>
                    <a:pt x="141553" y="142851"/>
                  </a:lnTo>
                  <a:lnTo>
                    <a:pt x="283107" y="114281"/>
                  </a:lnTo>
                  <a:lnTo>
                    <a:pt x="424661" y="114281"/>
                  </a:lnTo>
                  <a:lnTo>
                    <a:pt x="566215" y="85710"/>
                  </a:lnTo>
                  <a:lnTo>
                    <a:pt x="707769" y="57140"/>
                  </a:lnTo>
                  <a:lnTo>
                    <a:pt x="849323" y="28570"/>
                  </a:lnTo>
                  <a:lnTo>
                    <a:pt x="990877" y="0"/>
                  </a:lnTo>
                  <a:lnTo>
                    <a:pt x="1132431" y="0"/>
                  </a:lnTo>
                  <a:lnTo>
                    <a:pt x="1273984" y="0"/>
                  </a:lnTo>
                  <a:lnTo>
                    <a:pt x="1415538" y="0"/>
                  </a:lnTo>
                  <a:lnTo>
                    <a:pt x="1557092" y="0"/>
                  </a:lnTo>
                  <a:lnTo>
                    <a:pt x="1698646" y="28570"/>
                  </a:lnTo>
                  <a:lnTo>
                    <a:pt x="1840200" y="171421"/>
                  </a:lnTo>
                  <a:lnTo>
                    <a:pt x="1981754" y="0"/>
                  </a:lnTo>
                  <a:lnTo>
                    <a:pt x="2123308" y="57140"/>
                  </a:lnTo>
                  <a:lnTo>
                    <a:pt x="2264862" y="85710"/>
                  </a:lnTo>
                  <a:lnTo>
                    <a:pt x="2406416" y="57140"/>
                  </a:lnTo>
                  <a:lnTo>
                    <a:pt x="2547969" y="0"/>
                  </a:lnTo>
                  <a:lnTo>
                    <a:pt x="2689523" y="85710"/>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03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830005"/>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4431" y="471005"/>
              <a:ext cx="2770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Cabo Verde, 2000-2024</a:t>
              </a:r>
            </a:p>
          </p:txBody>
        </p:sp>
        <p:sp>
          <p:nvSpPr>
            <p:cNvPr id="63" name="pl63"/>
            <p:cNvSpPr/>
            <p:nvPr/>
          </p:nvSpPr>
          <p:spPr>
            <a:xfrm>
              <a:off x="5267799" y="319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323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1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2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48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1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698983"/>
              <a:ext cx="3397293" cy="499979"/>
            </a:xfrm>
            <a:custGeom>
              <a:avLst/>
              <a:pathLst>
                <a:path w="3397293" h="499979">
                  <a:moveTo>
                    <a:pt x="0" y="416649"/>
                  </a:moveTo>
                  <a:lnTo>
                    <a:pt x="141553" y="416649"/>
                  </a:lnTo>
                  <a:lnTo>
                    <a:pt x="283107" y="333319"/>
                  </a:lnTo>
                  <a:lnTo>
                    <a:pt x="424661" y="333319"/>
                  </a:lnTo>
                  <a:lnTo>
                    <a:pt x="566215" y="249989"/>
                  </a:lnTo>
                  <a:lnTo>
                    <a:pt x="707769" y="166659"/>
                  </a:lnTo>
                  <a:lnTo>
                    <a:pt x="849323" y="83329"/>
                  </a:lnTo>
                  <a:lnTo>
                    <a:pt x="990877" y="0"/>
                  </a:lnTo>
                  <a:lnTo>
                    <a:pt x="1132431" y="0"/>
                  </a:lnTo>
                  <a:lnTo>
                    <a:pt x="1273984" y="0"/>
                  </a:lnTo>
                  <a:lnTo>
                    <a:pt x="1415538" y="0"/>
                  </a:lnTo>
                  <a:lnTo>
                    <a:pt x="1557092" y="0"/>
                  </a:lnTo>
                  <a:lnTo>
                    <a:pt x="1698646" y="83329"/>
                  </a:lnTo>
                  <a:lnTo>
                    <a:pt x="1840200" y="499979"/>
                  </a:lnTo>
                  <a:lnTo>
                    <a:pt x="1981754" y="0"/>
                  </a:lnTo>
                  <a:lnTo>
                    <a:pt x="2123308" y="166659"/>
                  </a:lnTo>
                  <a:lnTo>
                    <a:pt x="2264862" y="249989"/>
                  </a:lnTo>
                  <a:lnTo>
                    <a:pt x="2406416" y="166659"/>
                  </a:lnTo>
                  <a:lnTo>
                    <a:pt x="2547969" y="0"/>
                  </a:lnTo>
                  <a:lnTo>
                    <a:pt x="2689523" y="249989"/>
                  </a:lnTo>
                  <a:lnTo>
                    <a:pt x="2831077" y="499979"/>
                  </a:lnTo>
                  <a:lnTo>
                    <a:pt x="2972631" y="499979"/>
                  </a:lnTo>
                  <a:lnTo>
                    <a:pt x="3114185" y="499979"/>
                  </a:lnTo>
                  <a:lnTo>
                    <a:pt x="3255739" y="499979"/>
                  </a:lnTo>
                  <a:lnTo>
                    <a:pt x="3397293" y="499979"/>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48973"/>
              <a:ext cx="3397293" cy="666639"/>
            </a:xfrm>
            <a:custGeom>
              <a:avLst/>
              <a:pathLst>
                <a:path w="3397293" h="666639">
                  <a:moveTo>
                    <a:pt x="0" y="666639"/>
                  </a:moveTo>
                  <a:lnTo>
                    <a:pt x="141553" y="583309"/>
                  </a:lnTo>
                  <a:lnTo>
                    <a:pt x="283107" y="583309"/>
                  </a:lnTo>
                  <a:lnTo>
                    <a:pt x="424661" y="499979"/>
                  </a:lnTo>
                  <a:lnTo>
                    <a:pt x="566215" y="416649"/>
                  </a:lnTo>
                  <a:lnTo>
                    <a:pt x="707769" y="333319"/>
                  </a:lnTo>
                  <a:lnTo>
                    <a:pt x="849323" y="249989"/>
                  </a:lnTo>
                  <a:lnTo>
                    <a:pt x="990877" y="249989"/>
                  </a:lnTo>
                  <a:lnTo>
                    <a:pt x="1132431" y="166659"/>
                  </a:lnTo>
                  <a:lnTo>
                    <a:pt x="1273984" y="83329"/>
                  </a:lnTo>
                  <a:lnTo>
                    <a:pt x="1415538" y="83329"/>
                  </a:lnTo>
                  <a:lnTo>
                    <a:pt x="1557092" y="83329"/>
                  </a:lnTo>
                  <a:lnTo>
                    <a:pt x="1698646" y="83329"/>
                  </a:lnTo>
                  <a:lnTo>
                    <a:pt x="1840200" y="83329"/>
                  </a:lnTo>
                  <a:lnTo>
                    <a:pt x="1981754" y="83329"/>
                  </a:lnTo>
                  <a:lnTo>
                    <a:pt x="2123308" y="83329"/>
                  </a:lnTo>
                  <a:lnTo>
                    <a:pt x="2264862" y="0"/>
                  </a:lnTo>
                  <a:lnTo>
                    <a:pt x="2406416" y="0"/>
                  </a:lnTo>
                  <a:lnTo>
                    <a:pt x="2547969" y="0"/>
                  </a:lnTo>
                  <a:lnTo>
                    <a:pt x="2689523" y="0"/>
                  </a:lnTo>
                  <a:lnTo>
                    <a:pt x="2831077" y="166659"/>
                  </a:lnTo>
                  <a:lnTo>
                    <a:pt x="2972631" y="249989"/>
                  </a:lnTo>
                  <a:lnTo>
                    <a:pt x="3114185" y="83329"/>
                  </a:lnTo>
                  <a:lnTo>
                    <a:pt x="3255739" y="83329"/>
                  </a:lnTo>
                  <a:lnTo>
                    <a:pt x="3397293" y="83329"/>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1999917"/>
            </a:xfrm>
            <a:custGeom>
              <a:avLst/>
              <a:pathLst>
                <a:path w="3397293" h="1999917">
                  <a:moveTo>
                    <a:pt x="0" y="1999917"/>
                  </a:moveTo>
                  <a:lnTo>
                    <a:pt x="141553" y="1999917"/>
                  </a:lnTo>
                  <a:lnTo>
                    <a:pt x="283107" y="1916587"/>
                  </a:lnTo>
                  <a:lnTo>
                    <a:pt x="424661" y="1749927"/>
                  </a:lnTo>
                  <a:lnTo>
                    <a:pt x="566215" y="1499938"/>
                  </a:lnTo>
                  <a:lnTo>
                    <a:pt x="707769" y="1249948"/>
                  </a:lnTo>
                  <a:lnTo>
                    <a:pt x="849323" y="1083288"/>
                  </a:lnTo>
                  <a:lnTo>
                    <a:pt x="990877" y="916628"/>
                  </a:lnTo>
                  <a:lnTo>
                    <a:pt x="1132431" y="499979"/>
                  </a:lnTo>
                  <a:lnTo>
                    <a:pt x="1273984" y="166659"/>
                  </a:lnTo>
                  <a:lnTo>
                    <a:pt x="1415538" y="666639"/>
                  </a:lnTo>
                  <a:lnTo>
                    <a:pt x="1557092" y="833298"/>
                  </a:lnTo>
                  <a:lnTo>
                    <a:pt x="1698646" y="1166618"/>
                  </a:lnTo>
                  <a:lnTo>
                    <a:pt x="1840200" y="1249948"/>
                  </a:lnTo>
                  <a:lnTo>
                    <a:pt x="1981754" y="916628"/>
                  </a:lnTo>
                  <a:lnTo>
                    <a:pt x="2123308" y="833298"/>
                  </a:lnTo>
                  <a:lnTo>
                    <a:pt x="2264862" y="416649"/>
                  </a:lnTo>
                  <a:lnTo>
                    <a:pt x="2406416" y="333319"/>
                  </a:lnTo>
                  <a:lnTo>
                    <a:pt x="2547969" y="249989"/>
                  </a:lnTo>
                  <a:lnTo>
                    <a:pt x="2689523" y="83329"/>
                  </a:lnTo>
                  <a:lnTo>
                    <a:pt x="2831077" y="249989"/>
                  </a:lnTo>
                  <a:lnTo>
                    <a:pt x="2972631" y="333319"/>
                  </a:lnTo>
                  <a:lnTo>
                    <a:pt x="3114185" y="333319"/>
                  </a:lnTo>
                  <a:lnTo>
                    <a:pt x="3255739" y="83329"/>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4897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698983"/>
              <a:ext cx="3397293" cy="499979"/>
            </a:xfrm>
            <a:custGeom>
              <a:avLst/>
              <a:pathLst>
                <a:path w="3397293" h="499979">
                  <a:moveTo>
                    <a:pt x="0" y="416649"/>
                  </a:moveTo>
                  <a:lnTo>
                    <a:pt x="141553" y="416649"/>
                  </a:lnTo>
                  <a:lnTo>
                    <a:pt x="283107" y="333319"/>
                  </a:lnTo>
                  <a:lnTo>
                    <a:pt x="424661" y="333319"/>
                  </a:lnTo>
                  <a:lnTo>
                    <a:pt x="566215" y="249989"/>
                  </a:lnTo>
                  <a:lnTo>
                    <a:pt x="707769" y="166659"/>
                  </a:lnTo>
                  <a:lnTo>
                    <a:pt x="849323" y="83329"/>
                  </a:lnTo>
                  <a:lnTo>
                    <a:pt x="990877" y="0"/>
                  </a:lnTo>
                  <a:lnTo>
                    <a:pt x="1132431" y="0"/>
                  </a:lnTo>
                  <a:lnTo>
                    <a:pt x="1273984" y="0"/>
                  </a:lnTo>
                  <a:lnTo>
                    <a:pt x="1415538" y="0"/>
                  </a:lnTo>
                  <a:lnTo>
                    <a:pt x="1557092" y="0"/>
                  </a:lnTo>
                  <a:lnTo>
                    <a:pt x="1698646" y="83329"/>
                  </a:lnTo>
                  <a:lnTo>
                    <a:pt x="1840200" y="499979"/>
                  </a:lnTo>
                  <a:lnTo>
                    <a:pt x="1981754" y="0"/>
                  </a:lnTo>
                  <a:lnTo>
                    <a:pt x="2123308" y="166659"/>
                  </a:lnTo>
                  <a:lnTo>
                    <a:pt x="2264862" y="249989"/>
                  </a:lnTo>
                  <a:lnTo>
                    <a:pt x="2406416" y="166659"/>
                  </a:lnTo>
                  <a:lnTo>
                    <a:pt x="2547969" y="0"/>
                  </a:lnTo>
                  <a:lnTo>
                    <a:pt x="2689523" y="249989"/>
                  </a:lnTo>
                  <a:lnTo>
                    <a:pt x="2831077" y="499979"/>
                  </a:lnTo>
                  <a:lnTo>
                    <a:pt x="2972631" y="499979"/>
                  </a:lnTo>
                  <a:lnTo>
                    <a:pt x="3114185" y="499979"/>
                  </a:lnTo>
                  <a:lnTo>
                    <a:pt x="3255739" y="499979"/>
                  </a:lnTo>
                  <a:lnTo>
                    <a:pt x="3397293" y="49997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565655"/>
              <a:ext cx="0" cy="549977"/>
            </a:xfrm>
            <a:custGeom>
              <a:avLst/>
              <a:pathLst>
                <a:path w="0" h="549977">
                  <a:moveTo>
                    <a:pt x="0" y="5499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5656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565655"/>
              <a:ext cx="0" cy="133327"/>
            </a:xfrm>
            <a:custGeom>
              <a:avLst/>
              <a:pathLst>
                <a:path w="0" h="133327">
                  <a:moveTo>
                    <a:pt x="0" y="1333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5656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565655"/>
              <a:ext cx="0" cy="383317"/>
            </a:xfrm>
            <a:custGeom>
              <a:avLst/>
              <a:pathLst>
                <a:path w="0" h="383317">
                  <a:moveTo>
                    <a:pt x="0" y="3833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56565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56565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698983"/>
              <a:ext cx="3397293" cy="499979"/>
            </a:xfrm>
            <a:custGeom>
              <a:avLst/>
              <a:pathLst>
                <a:path w="3397293" h="499979">
                  <a:moveTo>
                    <a:pt x="0" y="416649"/>
                  </a:moveTo>
                  <a:lnTo>
                    <a:pt x="141553" y="416649"/>
                  </a:lnTo>
                  <a:lnTo>
                    <a:pt x="283107" y="333319"/>
                  </a:lnTo>
                  <a:lnTo>
                    <a:pt x="424661" y="333319"/>
                  </a:lnTo>
                  <a:lnTo>
                    <a:pt x="566215" y="249989"/>
                  </a:lnTo>
                  <a:lnTo>
                    <a:pt x="707769" y="166659"/>
                  </a:lnTo>
                  <a:lnTo>
                    <a:pt x="849323" y="83329"/>
                  </a:lnTo>
                  <a:lnTo>
                    <a:pt x="990877" y="0"/>
                  </a:lnTo>
                  <a:lnTo>
                    <a:pt x="1132431" y="0"/>
                  </a:lnTo>
                  <a:lnTo>
                    <a:pt x="1273984" y="0"/>
                  </a:lnTo>
                  <a:lnTo>
                    <a:pt x="1415538" y="0"/>
                  </a:lnTo>
                  <a:lnTo>
                    <a:pt x="1557092" y="0"/>
                  </a:lnTo>
                  <a:lnTo>
                    <a:pt x="1698646" y="83329"/>
                  </a:lnTo>
                  <a:lnTo>
                    <a:pt x="1840200" y="499979"/>
                  </a:lnTo>
                  <a:lnTo>
                    <a:pt x="1981754" y="0"/>
                  </a:lnTo>
                  <a:lnTo>
                    <a:pt x="2123308" y="166659"/>
                  </a:lnTo>
                  <a:lnTo>
                    <a:pt x="2264862" y="249989"/>
                  </a:lnTo>
                  <a:lnTo>
                    <a:pt x="2406416" y="166659"/>
                  </a:lnTo>
                  <a:lnTo>
                    <a:pt x="2547969" y="0"/>
                  </a:lnTo>
                  <a:lnTo>
                    <a:pt x="2689523" y="249989"/>
                  </a:lnTo>
                  <a:lnTo>
                    <a:pt x="2831077" y="499979"/>
                  </a:lnTo>
                  <a:lnTo>
                    <a:pt x="2972631" y="499979"/>
                  </a:lnTo>
                  <a:lnTo>
                    <a:pt x="3114185" y="499979"/>
                  </a:lnTo>
                  <a:lnTo>
                    <a:pt x="3255739" y="499979"/>
                  </a:lnTo>
                  <a:lnTo>
                    <a:pt x="3397293" y="499979"/>
                  </a:lnTo>
                </a:path>
              </a:pathLst>
            </a:custGeom>
            <a:ln w="27101" cap="flat">
              <a:solidFill>
                <a:srgbClr val="0058AB">
                  <a:alpha val="100000"/>
                </a:srgbClr>
              </a:solidFill>
              <a:prstDash val="solid"/>
              <a:round/>
            </a:ln>
          </p:spPr>
          <p:txBody>
            <a:bodyPr/>
            <a:lstStyle/>
            <a:p/>
          </p:txBody>
        </p:sp>
        <p:sp>
          <p:nvSpPr>
            <p:cNvPr id="90" name="tx90"/>
            <p:cNvSpPr/>
            <p:nvPr/>
          </p:nvSpPr>
          <p:spPr>
            <a:xfrm>
              <a:off x="5389469" y="14932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4918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4918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14918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19931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6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301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968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6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670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670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712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336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34101" y="4830005"/>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6" name="tx116"/>
            <p:cNvSpPr/>
            <p:nvPr/>
          </p:nvSpPr>
          <p:spPr>
            <a:xfrm>
              <a:off x="72383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0075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36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7740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120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499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878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9551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5930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309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689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766387"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7288806"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2202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435996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5997897"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2" name="tx142"/>
            <p:cNvSpPr/>
            <p:nvPr/>
          </p:nvSpPr>
          <p:spPr>
            <a:xfrm>
              <a:off x="763583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Cabo Verde (93%) was 4 percentage points higher than the global average (89%) and 12 percentage points higher than the average across all WCAR countries (81%).
National DTP1 coverage was 3 percentage points lower than in 2019 (96%).
The number of zero-dose children remained approximately the same (&lt;500)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Cabo Verde ranked number 18 out of 24 countries for lowest DTP1 coverage (based on tied ranks).
Cabo Verde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F26A21">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Cabo Verde ranked number 23 out of 24 countries with &lt;500 zero-dose children.
In 2024, Cabo Verde ranked number 24 out of 24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3837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6404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8971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1538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4105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5120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07687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0255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2822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2909314"/>
              <a:ext cx="204851" cy="1716220"/>
            </a:xfrm>
            <a:prstGeom prst="rect">
              <a:avLst/>
            </a:prstGeom>
            <a:solidFill>
              <a:srgbClr val="80BD41">
                <a:alpha val="100000"/>
              </a:srgbClr>
            </a:solidFill>
          </p:spPr>
          <p:txBody>
            <a:bodyPr/>
            <a:lstStyle/>
            <a:p/>
          </p:txBody>
        </p:sp>
        <p:sp>
          <p:nvSpPr>
            <p:cNvPr id="28" name="rc28"/>
            <p:cNvSpPr/>
            <p:nvPr/>
          </p:nvSpPr>
          <p:spPr>
            <a:xfrm>
              <a:off x="1271992" y="2718675"/>
              <a:ext cx="204851" cy="114445"/>
            </a:xfrm>
            <a:prstGeom prst="rect">
              <a:avLst/>
            </a:prstGeom>
            <a:solidFill>
              <a:srgbClr val="0058AB">
                <a:alpha val="100000"/>
              </a:srgbClr>
            </a:solidFill>
          </p:spPr>
          <p:txBody>
            <a:bodyPr/>
            <a:lstStyle/>
            <a:p/>
          </p:txBody>
        </p:sp>
        <p:sp>
          <p:nvSpPr>
            <p:cNvPr id="29" name="rc29"/>
            <p:cNvSpPr/>
            <p:nvPr/>
          </p:nvSpPr>
          <p:spPr>
            <a:xfrm>
              <a:off x="1271992" y="2833121"/>
              <a:ext cx="204851" cy="76193"/>
            </a:xfrm>
            <a:prstGeom prst="rect">
              <a:avLst/>
            </a:prstGeom>
            <a:solidFill>
              <a:srgbClr val="1CABE2">
                <a:alpha val="100000"/>
              </a:srgbClr>
            </a:solidFill>
          </p:spPr>
          <p:txBody>
            <a:bodyPr/>
            <a:lstStyle/>
            <a:p/>
          </p:txBody>
        </p:sp>
        <p:sp>
          <p:nvSpPr>
            <p:cNvPr id="30" name="rc30"/>
            <p:cNvSpPr/>
            <p:nvPr/>
          </p:nvSpPr>
          <p:spPr>
            <a:xfrm>
              <a:off x="1499604" y="2949115"/>
              <a:ext cx="204851" cy="1676420"/>
            </a:xfrm>
            <a:prstGeom prst="rect">
              <a:avLst/>
            </a:prstGeom>
            <a:solidFill>
              <a:srgbClr val="80BD41">
                <a:alpha val="100000"/>
              </a:srgbClr>
            </a:solidFill>
          </p:spPr>
          <p:txBody>
            <a:bodyPr/>
            <a:lstStyle/>
            <a:p/>
          </p:txBody>
        </p:sp>
        <p:sp>
          <p:nvSpPr>
            <p:cNvPr id="31" name="rc31"/>
            <p:cNvSpPr/>
            <p:nvPr/>
          </p:nvSpPr>
          <p:spPr>
            <a:xfrm>
              <a:off x="1499604" y="2762812"/>
              <a:ext cx="204851" cy="111812"/>
            </a:xfrm>
            <a:prstGeom prst="rect">
              <a:avLst/>
            </a:prstGeom>
            <a:solidFill>
              <a:srgbClr val="0058AB">
                <a:alpha val="100000"/>
              </a:srgbClr>
            </a:solidFill>
          </p:spPr>
          <p:txBody>
            <a:bodyPr/>
            <a:lstStyle/>
            <a:p/>
          </p:txBody>
        </p:sp>
        <p:sp>
          <p:nvSpPr>
            <p:cNvPr id="32" name="rc32"/>
            <p:cNvSpPr/>
            <p:nvPr/>
          </p:nvSpPr>
          <p:spPr>
            <a:xfrm>
              <a:off x="1499604" y="2874625"/>
              <a:ext cx="204851" cy="74490"/>
            </a:xfrm>
            <a:prstGeom prst="rect">
              <a:avLst/>
            </a:prstGeom>
            <a:solidFill>
              <a:srgbClr val="1CABE2">
                <a:alpha val="100000"/>
              </a:srgbClr>
            </a:solidFill>
          </p:spPr>
          <p:txBody>
            <a:bodyPr/>
            <a:lstStyle/>
            <a:p/>
          </p:txBody>
        </p:sp>
        <p:sp>
          <p:nvSpPr>
            <p:cNvPr id="33" name="rc33"/>
            <p:cNvSpPr/>
            <p:nvPr/>
          </p:nvSpPr>
          <p:spPr>
            <a:xfrm>
              <a:off x="1727217" y="2971570"/>
              <a:ext cx="204851" cy="1653964"/>
            </a:xfrm>
            <a:prstGeom prst="rect">
              <a:avLst/>
            </a:prstGeom>
            <a:solidFill>
              <a:srgbClr val="80BD41">
                <a:alpha val="100000"/>
              </a:srgbClr>
            </a:solidFill>
          </p:spPr>
          <p:txBody>
            <a:bodyPr/>
            <a:lstStyle/>
            <a:p/>
          </p:txBody>
        </p:sp>
        <p:sp>
          <p:nvSpPr>
            <p:cNvPr id="34" name="rc34"/>
            <p:cNvSpPr/>
            <p:nvPr/>
          </p:nvSpPr>
          <p:spPr>
            <a:xfrm>
              <a:off x="1727217" y="2808032"/>
              <a:ext cx="204851" cy="90906"/>
            </a:xfrm>
            <a:prstGeom prst="rect">
              <a:avLst/>
            </a:prstGeom>
            <a:solidFill>
              <a:srgbClr val="0058AB">
                <a:alpha val="100000"/>
              </a:srgbClr>
            </a:solidFill>
          </p:spPr>
          <p:txBody>
            <a:bodyPr/>
            <a:lstStyle/>
            <a:p/>
          </p:txBody>
        </p:sp>
        <p:sp>
          <p:nvSpPr>
            <p:cNvPr id="35" name="rc35"/>
            <p:cNvSpPr/>
            <p:nvPr/>
          </p:nvSpPr>
          <p:spPr>
            <a:xfrm>
              <a:off x="1727217" y="2898938"/>
              <a:ext cx="204851" cy="72631"/>
            </a:xfrm>
            <a:prstGeom prst="rect">
              <a:avLst/>
            </a:prstGeom>
            <a:solidFill>
              <a:srgbClr val="1CABE2">
                <a:alpha val="100000"/>
              </a:srgbClr>
            </a:solidFill>
          </p:spPr>
          <p:txBody>
            <a:bodyPr/>
            <a:lstStyle/>
            <a:p/>
          </p:txBody>
        </p:sp>
        <p:sp>
          <p:nvSpPr>
            <p:cNvPr id="36" name="rc36"/>
            <p:cNvSpPr/>
            <p:nvPr/>
          </p:nvSpPr>
          <p:spPr>
            <a:xfrm>
              <a:off x="1954829" y="2992168"/>
              <a:ext cx="204851" cy="1633367"/>
            </a:xfrm>
            <a:prstGeom prst="rect">
              <a:avLst/>
            </a:prstGeom>
            <a:solidFill>
              <a:srgbClr val="80BD41">
                <a:alpha val="100000"/>
              </a:srgbClr>
            </a:solidFill>
          </p:spPr>
          <p:txBody>
            <a:bodyPr/>
            <a:lstStyle/>
            <a:p/>
          </p:txBody>
        </p:sp>
        <p:sp>
          <p:nvSpPr>
            <p:cNvPr id="37" name="rc37"/>
            <p:cNvSpPr/>
            <p:nvPr/>
          </p:nvSpPr>
          <p:spPr>
            <a:xfrm>
              <a:off x="1954829" y="2850156"/>
              <a:ext cx="204851" cy="88737"/>
            </a:xfrm>
            <a:prstGeom prst="rect">
              <a:avLst/>
            </a:prstGeom>
            <a:solidFill>
              <a:srgbClr val="0058AB">
                <a:alpha val="100000"/>
              </a:srgbClr>
            </a:solidFill>
          </p:spPr>
          <p:txBody>
            <a:bodyPr/>
            <a:lstStyle/>
            <a:p/>
          </p:txBody>
        </p:sp>
        <p:sp>
          <p:nvSpPr>
            <p:cNvPr id="38" name="rc38"/>
            <p:cNvSpPr/>
            <p:nvPr/>
          </p:nvSpPr>
          <p:spPr>
            <a:xfrm>
              <a:off x="1954829" y="2938894"/>
              <a:ext cx="204851" cy="53273"/>
            </a:xfrm>
            <a:prstGeom prst="rect">
              <a:avLst/>
            </a:prstGeom>
            <a:solidFill>
              <a:srgbClr val="1CABE2">
                <a:alpha val="100000"/>
              </a:srgbClr>
            </a:solidFill>
          </p:spPr>
          <p:txBody>
            <a:bodyPr/>
            <a:lstStyle/>
            <a:p/>
          </p:txBody>
        </p:sp>
        <p:sp>
          <p:nvSpPr>
            <p:cNvPr id="39" name="rc39"/>
            <p:cNvSpPr/>
            <p:nvPr/>
          </p:nvSpPr>
          <p:spPr>
            <a:xfrm>
              <a:off x="2182442" y="3006570"/>
              <a:ext cx="204851" cy="1618965"/>
            </a:xfrm>
            <a:prstGeom prst="rect">
              <a:avLst/>
            </a:prstGeom>
            <a:solidFill>
              <a:srgbClr val="80BD41">
                <a:alpha val="100000"/>
              </a:srgbClr>
            </a:solidFill>
          </p:spPr>
          <p:txBody>
            <a:bodyPr/>
            <a:lstStyle/>
            <a:p/>
          </p:txBody>
        </p:sp>
        <p:sp>
          <p:nvSpPr>
            <p:cNvPr id="40" name="rc40"/>
            <p:cNvSpPr/>
            <p:nvPr/>
          </p:nvSpPr>
          <p:spPr>
            <a:xfrm>
              <a:off x="2182442" y="2884691"/>
              <a:ext cx="204851" cy="69689"/>
            </a:xfrm>
            <a:prstGeom prst="rect">
              <a:avLst/>
            </a:prstGeom>
            <a:solidFill>
              <a:srgbClr val="0058AB">
                <a:alpha val="100000"/>
              </a:srgbClr>
            </a:solidFill>
          </p:spPr>
          <p:txBody>
            <a:bodyPr/>
            <a:lstStyle/>
            <a:p/>
          </p:txBody>
        </p:sp>
        <p:sp>
          <p:nvSpPr>
            <p:cNvPr id="41" name="rc41"/>
            <p:cNvSpPr/>
            <p:nvPr/>
          </p:nvSpPr>
          <p:spPr>
            <a:xfrm>
              <a:off x="2182442" y="2954380"/>
              <a:ext cx="204851" cy="52189"/>
            </a:xfrm>
            <a:prstGeom prst="rect">
              <a:avLst/>
            </a:prstGeom>
            <a:solidFill>
              <a:srgbClr val="1CABE2">
                <a:alpha val="100000"/>
              </a:srgbClr>
            </a:solidFill>
          </p:spPr>
          <p:txBody>
            <a:bodyPr/>
            <a:lstStyle/>
            <a:p/>
          </p:txBody>
        </p:sp>
        <p:sp>
          <p:nvSpPr>
            <p:cNvPr id="42" name="rc42"/>
            <p:cNvSpPr/>
            <p:nvPr/>
          </p:nvSpPr>
          <p:spPr>
            <a:xfrm>
              <a:off x="2410055" y="3031503"/>
              <a:ext cx="204851" cy="1594031"/>
            </a:xfrm>
            <a:prstGeom prst="rect">
              <a:avLst/>
            </a:prstGeom>
            <a:solidFill>
              <a:srgbClr val="80BD41">
                <a:alpha val="100000"/>
              </a:srgbClr>
            </a:solidFill>
          </p:spPr>
          <p:txBody>
            <a:bodyPr/>
            <a:lstStyle/>
            <a:p/>
          </p:txBody>
        </p:sp>
        <p:sp>
          <p:nvSpPr>
            <p:cNvPr id="43" name="rc43"/>
            <p:cNvSpPr/>
            <p:nvPr/>
          </p:nvSpPr>
          <p:spPr>
            <a:xfrm>
              <a:off x="2410055" y="2947566"/>
              <a:ext cx="204851" cy="50331"/>
            </a:xfrm>
            <a:prstGeom prst="rect">
              <a:avLst/>
            </a:prstGeom>
            <a:solidFill>
              <a:srgbClr val="0058AB">
                <a:alpha val="100000"/>
              </a:srgbClr>
            </a:solidFill>
          </p:spPr>
          <p:txBody>
            <a:bodyPr/>
            <a:lstStyle/>
            <a:p/>
          </p:txBody>
        </p:sp>
        <p:sp>
          <p:nvSpPr>
            <p:cNvPr id="44" name="rc44"/>
            <p:cNvSpPr/>
            <p:nvPr/>
          </p:nvSpPr>
          <p:spPr>
            <a:xfrm>
              <a:off x="2410055" y="2997898"/>
              <a:ext cx="204851" cy="33605"/>
            </a:xfrm>
            <a:prstGeom prst="rect">
              <a:avLst/>
            </a:prstGeom>
            <a:solidFill>
              <a:srgbClr val="1CABE2">
                <a:alpha val="100000"/>
              </a:srgbClr>
            </a:solidFill>
          </p:spPr>
          <p:txBody>
            <a:bodyPr/>
            <a:lstStyle/>
            <a:p/>
          </p:txBody>
        </p:sp>
        <p:sp>
          <p:nvSpPr>
            <p:cNvPr id="45" name="rc45"/>
            <p:cNvSpPr/>
            <p:nvPr/>
          </p:nvSpPr>
          <p:spPr>
            <a:xfrm>
              <a:off x="2637667" y="3080286"/>
              <a:ext cx="204851" cy="1545248"/>
            </a:xfrm>
            <a:prstGeom prst="rect">
              <a:avLst/>
            </a:prstGeom>
            <a:solidFill>
              <a:srgbClr val="80BD41">
                <a:alpha val="100000"/>
              </a:srgbClr>
            </a:solidFill>
          </p:spPr>
          <p:txBody>
            <a:bodyPr/>
            <a:lstStyle/>
            <a:p/>
          </p:txBody>
        </p:sp>
        <p:sp>
          <p:nvSpPr>
            <p:cNvPr id="46" name="rc46"/>
            <p:cNvSpPr/>
            <p:nvPr/>
          </p:nvSpPr>
          <p:spPr>
            <a:xfrm>
              <a:off x="2637667" y="3015862"/>
              <a:ext cx="204851" cy="32212"/>
            </a:xfrm>
            <a:prstGeom prst="rect">
              <a:avLst/>
            </a:prstGeom>
            <a:solidFill>
              <a:srgbClr val="0058AB">
                <a:alpha val="100000"/>
              </a:srgbClr>
            </a:solidFill>
          </p:spPr>
          <p:txBody>
            <a:bodyPr/>
            <a:lstStyle/>
            <a:p/>
          </p:txBody>
        </p:sp>
        <p:sp>
          <p:nvSpPr>
            <p:cNvPr id="47" name="rc47"/>
            <p:cNvSpPr/>
            <p:nvPr/>
          </p:nvSpPr>
          <p:spPr>
            <a:xfrm>
              <a:off x="2637667" y="3048074"/>
              <a:ext cx="204851" cy="32212"/>
            </a:xfrm>
            <a:prstGeom prst="rect">
              <a:avLst/>
            </a:prstGeom>
            <a:solidFill>
              <a:srgbClr val="1CABE2">
                <a:alpha val="100000"/>
              </a:srgbClr>
            </a:solidFill>
          </p:spPr>
          <p:txBody>
            <a:bodyPr/>
            <a:lstStyle/>
            <a:p/>
          </p:txBody>
        </p:sp>
        <p:sp>
          <p:nvSpPr>
            <p:cNvPr id="48" name="rc48"/>
            <p:cNvSpPr/>
            <p:nvPr/>
          </p:nvSpPr>
          <p:spPr>
            <a:xfrm>
              <a:off x="2865280" y="3105994"/>
              <a:ext cx="204851" cy="1519541"/>
            </a:xfrm>
            <a:prstGeom prst="rect">
              <a:avLst/>
            </a:prstGeom>
            <a:solidFill>
              <a:srgbClr val="80BD41">
                <a:alpha val="100000"/>
              </a:srgbClr>
            </a:solidFill>
          </p:spPr>
          <p:txBody>
            <a:bodyPr/>
            <a:lstStyle/>
            <a:p/>
          </p:txBody>
        </p:sp>
        <p:sp>
          <p:nvSpPr>
            <p:cNvPr id="49" name="rc49"/>
            <p:cNvSpPr/>
            <p:nvPr/>
          </p:nvSpPr>
          <p:spPr>
            <a:xfrm>
              <a:off x="2865280" y="3075021"/>
              <a:ext cx="204851" cy="15486"/>
            </a:xfrm>
            <a:prstGeom prst="rect">
              <a:avLst/>
            </a:prstGeom>
            <a:solidFill>
              <a:srgbClr val="0058AB">
                <a:alpha val="100000"/>
              </a:srgbClr>
            </a:solidFill>
          </p:spPr>
          <p:txBody>
            <a:bodyPr/>
            <a:lstStyle/>
            <a:p/>
          </p:txBody>
        </p:sp>
        <p:sp>
          <p:nvSpPr>
            <p:cNvPr id="50" name="rc50"/>
            <p:cNvSpPr/>
            <p:nvPr/>
          </p:nvSpPr>
          <p:spPr>
            <a:xfrm>
              <a:off x="2865280" y="3090507"/>
              <a:ext cx="204851" cy="15486"/>
            </a:xfrm>
            <a:prstGeom prst="rect">
              <a:avLst/>
            </a:prstGeom>
            <a:solidFill>
              <a:srgbClr val="1CABE2">
                <a:alpha val="100000"/>
              </a:srgbClr>
            </a:solidFill>
          </p:spPr>
          <p:txBody>
            <a:bodyPr/>
            <a:lstStyle/>
            <a:p/>
          </p:txBody>
        </p:sp>
        <p:sp>
          <p:nvSpPr>
            <p:cNvPr id="51" name="rc51"/>
            <p:cNvSpPr/>
            <p:nvPr/>
          </p:nvSpPr>
          <p:spPr>
            <a:xfrm>
              <a:off x="3092892" y="3128914"/>
              <a:ext cx="204851" cy="1496621"/>
            </a:xfrm>
            <a:prstGeom prst="rect">
              <a:avLst/>
            </a:prstGeom>
            <a:solidFill>
              <a:srgbClr val="80BD41">
                <a:alpha val="100000"/>
              </a:srgbClr>
            </a:solidFill>
          </p:spPr>
          <p:txBody>
            <a:bodyPr/>
            <a:lstStyle/>
            <a:p/>
          </p:txBody>
        </p:sp>
        <p:sp>
          <p:nvSpPr>
            <p:cNvPr id="52" name="rc52"/>
            <p:cNvSpPr/>
            <p:nvPr/>
          </p:nvSpPr>
          <p:spPr>
            <a:xfrm>
              <a:off x="3092892" y="3113737"/>
              <a:ext cx="204851" cy="15176"/>
            </a:xfrm>
            <a:prstGeom prst="rect">
              <a:avLst/>
            </a:prstGeom>
            <a:solidFill>
              <a:srgbClr val="0058AB">
                <a:alpha val="100000"/>
              </a:srgbClr>
            </a:solidFill>
          </p:spPr>
          <p:txBody>
            <a:bodyPr/>
            <a:lstStyle/>
            <a:p/>
          </p:txBody>
        </p:sp>
        <p:sp>
          <p:nvSpPr>
            <p:cNvPr id="53" name="rc53"/>
            <p:cNvSpPr/>
            <p:nvPr/>
          </p:nvSpPr>
          <p:spPr>
            <a:xfrm>
              <a:off x="3092892" y="3128914"/>
              <a:ext cx="204851" cy="0"/>
            </a:xfrm>
            <a:prstGeom prst="rect">
              <a:avLst/>
            </a:prstGeom>
            <a:solidFill>
              <a:srgbClr val="1CABE2">
                <a:alpha val="100000"/>
              </a:srgbClr>
            </a:solidFill>
          </p:spPr>
          <p:txBody>
            <a:bodyPr/>
            <a:lstStyle/>
            <a:p/>
          </p:txBody>
        </p:sp>
        <p:sp>
          <p:nvSpPr>
            <p:cNvPr id="54" name="rc54"/>
            <p:cNvSpPr/>
            <p:nvPr/>
          </p:nvSpPr>
          <p:spPr>
            <a:xfrm>
              <a:off x="3320505" y="3140684"/>
              <a:ext cx="204851" cy="1484851"/>
            </a:xfrm>
            <a:prstGeom prst="rect">
              <a:avLst/>
            </a:prstGeom>
            <a:solidFill>
              <a:srgbClr val="80BD41">
                <a:alpha val="100000"/>
              </a:srgbClr>
            </a:solidFill>
          </p:spPr>
          <p:txBody>
            <a:bodyPr/>
            <a:lstStyle/>
            <a:p/>
          </p:txBody>
        </p:sp>
        <p:sp>
          <p:nvSpPr>
            <p:cNvPr id="55" name="rc55"/>
            <p:cNvSpPr/>
            <p:nvPr/>
          </p:nvSpPr>
          <p:spPr>
            <a:xfrm>
              <a:off x="3320505" y="3125662"/>
              <a:ext cx="204851" cy="15021"/>
            </a:xfrm>
            <a:prstGeom prst="rect">
              <a:avLst/>
            </a:prstGeom>
            <a:solidFill>
              <a:srgbClr val="0058AB">
                <a:alpha val="100000"/>
              </a:srgbClr>
            </a:solidFill>
          </p:spPr>
          <p:txBody>
            <a:bodyPr/>
            <a:lstStyle/>
            <a:p/>
          </p:txBody>
        </p:sp>
        <p:sp>
          <p:nvSpPr>
            <p:cNvPr id="56" name="rc56"/>
            <p:cNvSpPr/>
            <p:nvPr/>
          </p:nvSpPr>
          <p:spPr>
            <a:xfrm>
              <a:off x="3320505" y="3140684"/>
              <a:ext cx="204851" cy="0"/>
            </a:xfrm>
            <a:prstGeom prst="rect">
              <a:avLst/>
            </a:prstGeom>
            <a:solidFill>
              <a:srgbClr val="1CABE2">
                <a:alpha val="100000"/>
              </a:srgbClr>
            </a:solidFill>
          </p:spPr>
          <p:txBody>
            <a:bodyPr/>
            <a:lstStyle/>
            <a:p/>
          </p:txBody>
        </p:sp>
        <p:sp>
          <p:nvSpPr>
            <p:cNvPr id="57" name="rc57"/>
            <p:cNvSpPr/>
            <p:nvPr/>
          </p:nvSpPr>
          <p:spPr>
            <a:xfrm>
              <a:off x="3548117" y="3058605"/>
              <a:ext cx="204851" cy="1566930"/>
            </a:xfrm>
            <a:prstGeom prst="rect">
              <a:avLst/>
            </a:prstGeom>
            <a:solidFill>
              <a:srgbClr val="80BD41">
                <a:alpha val="100000"/>
              </a:srgbClr>
            </a:solidFill>
          </p:spPr>
          <p:txBody>
            <a:bodyPr/>
            <a:lstStyle/>
            <a:p/>
          </p:txBody>
        </p:sp>
        <p:sp>
          <p:nvSpPr>
            <p:cNvPr id="58" name="rc58"/>
            <p:cNvSpPr/>
            <p:nvPr/>
          </p:nvSpPr>
          <p:spPr>
            <a:xfrm>
              <a:off x="3548117" y="3042809"/>
              <a:ext cx="204851" cy="15796"/>
            </a:xfrm>
            <a:prstGeom prst="rect">
              <a:avLst/>
            </a:prstGeom>
            <a:solidFill>
              <a:srgbClr val="0058AB">
                <a:alpha val="100000"/>
              </a:srgbClr>
            </a:solidFill>
          </p:spPr>
          <p:txBody>
            <a:bodyPr/>
            <a:lstStyle/>
            <a:p/>
          </p:txBody>
        </p:sp>
        <p:sp>
          <p:nvSpPr>
            <p:cNvPr id="59" name="rc59"/>
            <p:cNvSpPr/>
            <p:nvPr/>
          </p:nvSpPr>
          <p:spPr>
            <a:xfrm>
              <a:off x="3548117" y="3058605"/>
              <a:ext cx="204851" cy="0"/>
            </a:xfrm>
            <a:prstGeom prst="rect">
              <a:avLst/>
            </a:prstGeom>
            <a:solidFill>
              <a:srgbClr val="1CABE2">
                <a:alpha val="100000"/>
              </a:srgbClr>
            </a:solidFill>
          </p:spPr>
          <p:txBody>
            <a:bodyPr/>
            <a:lstStyle/>
            <a:p/>
          </p:txBody>
        </p:sp>
        <p:sp>
          <p:nvSpPr>
            <p:cNvPr id="60" name="rc60"/>
            <p:cNvSpPr/>
            <p:nvPr/>
          </p:nvSpPr>
          <p:spPr>
            <a:xfrm>
              <a:off x="3775730" y="3184201"/>
              <a:ext cx="204851" cy="1441334"/>
            </a:xfrm>
            <a:prstGeom prst="rect">
              <a:avLst/>
            </a:prstGeom>
            <a:solidFill>
              <a:srgbClr val="80BD41">
                <a:alpha val="100000"/>
              </a:srgbClr>
            </a:solidFill>
          </p:spPr>
          <p:txBody>
            <a:bodyPr/>
            <a:lstStyle/>
            <a:p/>
          </p:txBody>
        </p:sp>
        <p:sp>
          <p:nvSpPr>
            <p:cNvPr id="61" name="rc61"/>
            <p:cNvSpPr/>
            <p:nvPr/>
          </p:nvSpPr>
          <p:spPr>
            <a:xfrm>
              <a:off x="3775730" y="3024070"/>
              <a:ext cx="204851" cy="15951"/>
            </a:xfrm>
            <a:prstGeom prst="rect">
              <a:avLst/>
            </a:prstGeom>
            <a:solidFill>
              <a:srgbClr val="0058AB">
                <a:alpha val="100000"/>
              </a:srgbClr>
            </a:solidFill>
          </p:spPr>
          <p:txBody>
            <a:bodyPr/>
            <a:lstStyle/>
            <a:p/>
          </p:txBody>
        </p:sp>
        <p:sp>
          <p:nvSpPr>
            <p:cNvPr id="62" name="rc62"/>
            <p:cNvSpPr/>
            <p:nvPr/>
          </p:nvSpPr>
          <p:spPr>
            <a:xfrm>
              <a:off x="3775730" y="3040021"/>
              <a:ext cx="204851" cy="144179"/>
            </a:xfrm>
            <a:prstGeom prst="rect">
              <a:avLst/>
            </a:prstGeom>
            <a:solidFill>
              <a:srgbClr val="1CABE2">
                <a:alpha val="100000"/>
              </a:srgbClr>
            </a:solidFill>
          </p:spPr>
          <p:txBody>
            <a:bodyPr/>
            <a:lstStyle/>
            <a:p/>
          </p:txBody>
        </p:sp>
        <p:sp>
          <p:nvSpPr>
            <p:cNvPr id="63" name="rc63"/>
            <p:cNvSpPr/>
            <p:nvPr/>
          </p:nvSpPr>
          <p:spPr>
            <a:xfrm>
              <a:off x="4003342" y="3224931"/>
              <a:ext cx="204851" cy="1400604"/>
            </a:xfrm>
            <a:prstGeom prst="rect">
              <a:avLst/>
            </a:prstGeom>
            <a:solidFill>
              <a:srgbClr val="80BD41">
                <a:alpha val="100000"/>
              </a:srgbClr>
            </a:solidFill>
          </p:spPr>
          <p:txBody>
            <a:bodyPr/>
            <a:lstStyle/>
            <a:p/>
          </p:txBody>
        </p:sp>
        <p:sp>
          <p:nvSpPr>
            <p:cNvPr id="64" name="rc64"/>
            <p:cNvSpPr/>
            <p:nvPr/>
          </p:nvSpPr>
          <p:spPr>
            <a:xfrm>
              <a:off x="4003342" y="3135573"/>
              <a:ext cx="204851" cy="29734"/>
            </a:xfrm>
            <a:prstGeom prst="rect">
              <a:avLst/>
            </a:prstGeom>
            <a:solidFill>
              <a:srgbClr val="0058AB">
                <a:alpha val="100000"/>
              </a:srgbClr>
            </a:solidFill>
          </p:spPr>
          <p:txBody>
            <a:bodyPr/>
            <a:lstStyle/>
            <a:p/>
          </p:txBody>
        </p:sp>
        <p:sp>
          <p:nvSpPr>
            <p:cNvPr id="65" name="rc65"/>
            <p:cNvSpPr/>
            <p:nvPr/>
          </p:nvSpPr>
          <p:spPr>
            <a:xfrm>
              <a:off x="4003342" y="3165307"/>
              <a:ext cx="204851" cy="59623"/>
            </a:xfrm>
            <a:prstGeom prst="rect">
              <a:avLst/>
            </a:prstGeom>
            <a:solidFill>
              <a:srgbClr val="1CABE2">
                <a:alpha val="100000"/>
              </a:srgbClr>
            </a:solidFill>
          </p:spPr>
          <p:txBody>
            <a:bodyPr/>
            <a:lstStyle/>
            <a:p/>
          </p:txBody>
        </p:sp>
        <p:sp>
          <p:nvSpPr>
            <p:cNvPr id="66" name="rc66"/>
            <p:cNvSpPr/>
            <p:nvPr/>
          </p:nvSpPr>
          <p:spPr>
            <a:xfrm>
              <a:off x="4230955" y="3289200"/>
              <a:ext cx="204851" cy="1336335"/>
            </a:xfrm>
            <a:prstGeom prst="rect">
              <a:avLst/>
            </a:prstGeom>
            <a:solidFill>
              <a:srgbClr val="80BD41">
                <a:alpha val="100000"/>
              </a:srgbClr>
            </a:solidFill>
          </p:spPr>
          <p:txBody>
            <a:bodyPr/>
            <a:lstStyle/>
            <a:p/>
          </p:txBody>
        </p:sp>
        <p:sp>
          <p:nvSpPr>
            <p:cNvPr id="67" name="rc67"/>
            <p:cNvSpPr/>
            <p:nvPr/>
          </p:nvSpPr>
          <p:spPr>
            <a:xfrm>
              <a:off x="4230955" y="3188537"/>
              <a:ext cx="204851" cy="100662"/>
            </a:xfrm>
            <a:prstGeom prst="rect">
              <a:avLst/>
            </a:prstGeom>
            <a:solidFill>
              <a:srgbClr val="0058AB">
                <a:alpha val="100000"/>
              </a:srgbClr>
            </a:solidFill>
          </p:spPr>
          <p:txBody>
            <a:bodyPr/>
            <a:lstStyle/>
            <a:p/>
          </p:txBody>
        </p:sp>
        <p:sp>
          <p:nvSpPr>
            <p:cNvPr id="68" name="rc68"/>
            <p:cNvSpPr/>
            <p:nvPr/>
          </p:nvSpPr>
          <p:spPr>
            <a:xfrm>
              <a:off x="4230955" y="3289200"/>
              <a:ext cx="204851" cy="0"/>
            </a:xfrm>
            <a:prstGeom prst="rect">
              <a:avLst/>
            </a:prstGeom>
            <a:solidFill>
              <a:srgbClr val="1CABE2">
                <a:alpha val="100000"/>
              </a:srgbClr>
            </a:solidFill>
          </p:spPr>
          <p:txBody>
            <a:bodyPr/>
            <a:lstStyle/>
            <a:p/>
          </p:txBody>
        </p:sp>
        <p:sp>
          <p:nvSpPr>
            <p:cNvPr id="69" name="rc69"/>
            <p:cNvSpPr/>
            <p:nvPr/>
          </p:nvSpPr>
          <p:spPr>
            <a:xfrm>
              <a:off x="4458568" y="3282386"/>
              <a:ext cx="204851" cy="1343149"/>
            </a:xfrm>
            <a:prstGeom prst="rect">
              <a:avLst/>
            </a:prstGeom>
            <a:solidFill>
              <a:srgbClr val="80BD41">
                <a:alpha val="100000"/>
              </a:srgbClr>
            </a:solidFill>
          </p:spPr>
          <p:txBody>
            <a:bodyPr/>
            <a:lstStyle/>
            <a:p/>
          </p:txBody>
        </p:sp>
        <p:sp>
          <p:nvSpPr>
            <p:cNvPr id="70" name="rc70"/>
            <p:cNvSpPr/>
            <p:nvPr/>
          </p:nvSpPr>
          <p:spPr>
            <a:xfrm>
              <a:off x="4458568" y="3211767"/>
              <a:ext cx="204851" cy="14092"/>
            </a:xfrm>
            <a:prstGeom prst="rect">
              <a:avLst/>
            </a:prstGeom>
            <a:solidFill>
              <a:srgbClr val="0058AB">
                <a:alpha val="100000"/>
              </a:srgbClr>
            </a:solidFill>
          </p:spPr>
          <p:txBody>
            <a:bodyPr/>
            <a:lstStyle/>
            <a:p/>
          </p:txBody>
        </p:sp>
        <p:sp>
          <p:nvSpPr>
            <p:cNvPr id="71" name="rc71"/>
            <p:cNvSpPr/>
            <p:nvPr/>
          </p:nvSpPr>
          <p:spPr>
            <a:xfrm>
              <a:off x="4458568" y="3225860"/>
              <a:ext cx="204851" cy="56525"/>
            </a:xfrm>
            <a:prstGeom prst="rect">
              <a:avLst/>
            </a:prstGeom>
            <a:solidFill>
              <a:srgbClr val="1CABE2">
                <a:alpha val="100000"/>
              </a:srgbClr>
            </a:solidFill>
          </p:spPr>
          <p:txBody>
            <a:bodyPr/>
            <a:lstStyle/>
            <a:p/>
          </p:txBody>
        </p:sp>
        <p:sp>
          <p:nvSpPr>
            <p:cNvPr id="72" name="rc72"/>
            <p:cNvSpPr/>
            <p:nvPr/>
          </p:nvSpPr>
          <p:spPr>
            <a:xfrm>
              <a:off x="4686180" y="3354553"/>
              <a:ext cx="204851" cy="1270982"/>
            </a:xfrm>
            <a:prstGeom prst="rect">
              <a:avLst/>
            </a:prstGeom>
            <a:solidFill>
              <a:srgbClr val="80BD41">
                <a:alpha val="100000"/>
              </a:srgbClr>
            </a:solidFill>
          </p:spPr>
          <p:txBody>
            <a:bodyPr/>
            <a:lstStyle/>
            <a:p/>
          </p:txBody>
        </p:sp>
        <p:sp>
          <p:nvSpPr>
            <p:cNvPr id="73" name="rc73"/>
            <p:cNvSpPr/>
            <p:nvPr/>
          </p:nvSpPr>
          <p:spPr>
            <a:xfrm>
              <a:off x="4686180" y="3258846"/>
              <a:ext cx="204851" cy="41039"/>
            </a:xfrm>
            <a:prstGeom prst="rect">
              <a:avLst/>
            </a:prstGeom>
            <a:solidFill>
              <a:srgbClr val="0058AB">
                <a:alpha val="100000"/>
              </a:srgbClr>
            </a:solidFill>
          </p:spPr>
          <p:txBody>
            <a:bodyPr/>
            <a:lstStyle/>
            <a:p/>
          </p:txBody>
        </p:sp>
        <p:sp>
          <p:nvSpPr>
            <p:cNvPr id="74" name="rc74"/>
            <p:cNvSpPr/>
            <p:nvPr/>
          </p:nvSpPr>
          <p:spPr>
            <a:xfrm>
              <a:off x="4686180" y="3299886"/>
              <a:ext cx="204851" cy="54667"/>
            </a:xfrm>
            <a:prstGeom prst="rect">
              <a:avLst/>
            </a:prstGeom>
            <a:solidFill>
              <a:srgbClr val="1CABE2">
                <a:alpha val="100000"/>
              </a:srgbClr>
            </a:solidFill>
          </p:spPr>
          <p:txBody>
            <a:bodyPr/>
            <a:lstStyle/>
            <a:p/>
          </p:txBody>
        </p:sp>
        <p:sp>
          <p:nvSpPr>
            <p:cNvPr id="75" name="rc75"/>
            <p:cNvSpPr/>
            <p:nvPr/>
          </p:nvSpPr>
          <p:spPr>
            <a:xfrm>
              <a:off x="4913793" y="3322341"/>
              <a:ext cx="204851" cy="1303194"/>
            </a:xfrm>
            <a:prstGeom prst="rect">
              <a:avLst/>
            </a:prstGeom>
            <a:solidFill>
              <a:srgbClr val="80BD41">
                <a:alpha val="100000"/>
              </a:srgbClr>
            </a:solidFill>
          </p:spPr>
          <p:txBody>
            <a:bodyPr/>
            <a:lstStyle/>
            <a:p/>
          </p:txBody>
        </p:sp>
        <p:sp>
          <p:nvSpPr>
            <p:cNvPr id="76" name="rc76"/>
            <p:cNvSpPr/>
            <p:nvPr/>
          </p:nvSpPr>
          <p:spPr>
            <a:xfrm>
              <a:off x="4913793" y="3267983"/>
              <a:ext cx="204851" cy="54357"/>
            </a:xfrm>
            <a:prstGeom prst="rect">
              <a:avLst/>
            </a:prstGeom>
            <a:solidFill>
              <a:srgbClr val="0058AB">
                <a:alpha val="100000"/>
              </a:srgbClr>
            </a:solidFill>
          </p:spPr>
          <p:txBody>
            <a:bodyPr/>
            <a:lstStyle/>
            <a:p/>
          </p:txBody>
        </p:sp>
        <p:sp>
          <p:nvSpPr>
            <p:cNvPr id="77" name="rc77"/>
            <p:cNvSpPr/>
            <p:nvPr/>
          </p:nvSpPr>
          <p:spPr>
            <a:xfrm>
              <a:off x="4913793" y="3322341"/>
              <a:ext cx="204851" cy="0"/>
            </a:xfrm>
            <a:prstGeom prst="rect">
              <a:avLst/>
            </a:prstGeom>
            <a:solidFill>
              <a:srgbClr val="1CABE2">
                <a:alpha val="100000"/>
              </a:srgbClr>
            </a:solidFill>
          </p:spPr>
          <p:txBody>
            <a:bodyPr/>
            <a:lstStyle/>
            <a:p/>
          </p:txBody>
        </p:sp>
        <p:sp>
          <p:nvSpPr>
            <p:cNvPr id="78" name="rc78"/>
            <p:cNvSpPr/>
            <p:nvPr/>
          </p:nvSpPr>
          <p:spPr>
            <a:xfrm>
              <a:off x="5141405" y="3359664"/>
              <a:ext cx="204851" cy="1265871"/>
            </a:xfrm>
            <a:prstGeom prst="rect">
              <a:avLst/>
            </a:prstGeom>
            <a:solidFill>
              <a:srgbClr val="80BD41">
                <a:alpha val="100000"/>
              </a:srgbClr>
            </a:solidFill>
          </p:spPr>
          <p:txBody>
            <a:bodyPr/>
            <a:lstStyle/>
            <a:p/>
          </p:txBody>
        </p:sp>
        <p:sp>
          <p:nvSpPr>
            <p:cNvPr id="79" name="rc79"/>
            <p:cNvSpPr/>
            <p:nvPr/>
          </p:nvSpPr>
          <p:spPr>
            <a:xfrm>
              <a:off x="5141405" y="3306854"/>
              <a:ext cx="204851" cy="39490"/>
            </a:xfrm>
            <a:prstGeom prst="rect">
              <a:avLst/>
            </a:prstGeom>
            <a:solidFill>
              <a:srgbClr val="0058AB">
                <a:alpha val="100000"/>
              </a:srgbClr>
            </a:solidFill>
          </p:spPr>
          <p:txBody>
            <a:bodyPr/>
            <a:lstStyle/>
            <a:p/>
          </p:txBody>
        </p:sp>
        <p:sp>
          <p:nvSpPr>
            <p:cNvPr id="80" name="rc80"/>
            <p:cNvSpPr/>
            <p:nvPr/>
          </p:nvSpPr>
          <p:spPr>
            <a:xfrm>
              <a:off x="5141405" y="3346345"/>
              <a:ext cx="204851" cy="13318"/>
            </a:xfrm>
            <a:prstGeom prst="rect">
              <a:avLst/>
            </a:prstGeom>
            <a:solidFill>
              <a:srgbClr val="1CABE2">
                <a:alpha val="100000"/>
              </a:srgbClr>
            </a:solidFill>
          </p:spPr>
          <p:txBody>
            <a:bodyPr/>
            <a:lstStyle/>
            <a:p/>
          </p:txBody>
        </p:sp>
        <p:sp>
          <p:nvSpPr>
            <p:cNvPr id="81" name="rc81"/>
            <p:cNvSpPr/>
            <p:nvPr/>
          </p:nvSpPr>
          <p:spPr>
            <a:xfrm>
              <a:off x="5369018" y="3434773"/>
              <a:ext cx="204851" cy="1190761"/>
            </a:xfrm>
            <a:prstGeom prst="rect">
              <a:avLst/>
            </a:prstGeom>
            <a:solidFill>
              <a:srgbClr val="80BD41">
                <a:alpha val="100000"/>
              </a:srgbClr>
            </a:solidFill>
          </p:spPr>
          <p:txBody>
            <a:bodyPr/>
            <a:lstStyle/>
            <a:p/>
          </p:txBody>
        </p:sp>
        <p:sp>
          <p:nvSpPr>
            <p:cNvPr id="82" name="rc82"/>
            <p:cNvSpPr/>
            <p:nvPr/>
          </p:nvSpPr>
          <p:spPr>
            <a:xfrm>
              <a:off x="5369018" y="3410460"/>
              <a:ext cx="204851" cy="12079"/>
            </a:xfrm>
            <a:prstGeom prst="rect">
              <a:avLst/>
            </a:prstGeom>
            <a:solidFill>
              <a:srgbClr val="0058AB">
                <a:alpha val="100000"/>
              </a:srgbClr>
            </a:solidFill>
          </p:spPr>
          <p:txBody>
            <a:bodyPr/>
            <a:lstStyle/>
            <a:p/>
          </p:txBody>
        </p:sp>
        <p:sp>
          <p:nvSpPr>
            <p:cNvPr id="83" name="rc83"/>
            <p:cNvSpPr/>
            <p:nvPr/>
          </p:nvSpPr>
          <p:spPr>
            <a:xfrm>
              <a:off x="5369018" y="3422539"/>
              <a:ext cx="204851" cy="12234"/>
            </a:xfrm>
            <a:prstGeom prst="rect">
              <a:avLst/>
            </a:prstGeom>
            <a:solidFill>
              <a:srgbClr val="1CABE2">
                <a:alpha val="100000"/>
              </a:srgbClr>
            </a:solidFill>
          </p:spPr>
          <p:txBody>
            <a:bodyPr/>
            <a:lstStyle/>
            <a:p/>
          </p:txBody>
        </p:sp>
        <p:sp>
          <p:nvSpPr>
            <p:cNvPr id="84" name="rc84"/>
            <p:cNvSpPr/>
            <p:nvPr/>
          </p:nvSpPr>
          <p:spPr>
            <a:xfrm>
              <a:off x="5596630" y="3544883"/>
              <a:ext cx="204851" cy="1080652"/>
            </a:xfrm>
            <a:prstGeom prst="rect">
              <a:avLst/>
            </a:prstGeom>
            <a:solidFill>
              <a:srgbClr val="80BD41">
                <a:alpha val="100000"/>
              </a:srgbClr>
            </a:solidFill>
          </p:spPr>
          <p:txBody>
            <a:bodyPr/>
            <a:lstStyle/>
            <a:p/>
          </p:txBody>
        </p:sp>
        <p:sp>
          <p:nvSpPr>
            <p:cNvPr id="85" name="rc85"/>
            <p:cNvSpPr/>
            <p:nvPr/>
          </p:nvSpPr>
          <p:spPr>
            <a:xfrm>
              <a:off x="5596630" y="3499817"/>
              <a:ext cx="204851" cy="45065"/>
            </a:xfrm>
            <a:prstGeom prst="rect">
              <a:avLst/>
            </a:prstGeom>
            <a:solidFill>
              <a:srgbClr val="0058AB">
                <a:alpha val="100000"/>
              </a:srgbClr>
            </a:solidFill>
          </p:spPr>
          <p:txBody>
            <a:bodyPr/>
            <a:lstStyle/>
            <a:p/>
          </p:txBody>
        </p:sp>
        <p:sp>
          <p:nvSpPr>
            <p:cNvPr id="86" name="rc86"/>
            <p:cNvSpPr/>
            <p:nvPr/>
          </p:nvSpPr>
          <p:spPr>
            <a:xfrm>
              <a:off x="5596630" y="3544883"/>
              <a:ext cx="204851" cy="0"/>
            </a:xfrm>
            <a:prstGeom prst="rect">
              <a:avLst/>
            </a:prstGeom>
            <a:solidFill>
              <a:srgbClr val="1CABE2">
                <a:alpha val="100000"/>
              </a:srgbClr>
            </a:solidFill>
          </p:spPr>
          <p:txBody>
            <a:bodyPr/>
            <a:lstStyle/>
            <a:p/>
          </p:txBody>
        </p:sp>
        <p:sp>
          <p:nvSpPr>
            <p:cNvPr id="87" name="rc87"/>
            <p:cNvSpPr/>
            <p:nvPr/>
          </p:nvSpPr>
          <p:spPr>
            <a:xfrm>
              <a:off x="5824243" y="3661032"/>
              <a:ext cx="204851" cy="964502"/>
            </a:xfrm>
            <a:prstGeom prst="rect">
              <a:avLst/>
            </a:prstGeom>
            <a:solidFill>
              <a:srgbClr val="80BD41">
                <a:alpha val="100000"/>
              </a:srgbClr>
            </a:solidFill>
          </p:spPr>
          <p:txBody>
            <a:bodyPr/>
            <a:lstStyle/>
            <a:p/>
          </p:txBody>
        </p:sp>
        <p:sp>
          <p:nvSpPr>
            <p:cNvPr id="88" name="rc88"/>
            <p:cNvSpPr/>
            <p:nvPr/>
          </p:nvSpPr>
          <p:spPr>
            <a:xfrm>
              <a:off x="5824243" y="3588400"/>
              <a:ext cx="204851" cy="72631"/>
            </a:xfrm>
            <a:prstGeom prst="rect">
              <a:avLst/>
            </a:prstGeom>
            <a:solidFill>
              <a:srgbClr val="0058AB">
                <a:alpha val="100000"/>
              </a:srgbClr>
            </a:solidFill>
          </p:spPr>
          <p:txBody>
            <a:bodyPr/>
            <a:lstStyle/>
            <a:p/>
          </p:txBody>
        </p:sp>
        <p:sp>
          <p:nvSpPr>
            <p:cNvPr id="89" name="rc89"/>
            <p:cNvSpPr/>
            <p:nvPr/>
          </p:nvSpPr>
          <p:spPr>
            <a:xfrm>
              <a:off x="5824243" y="3661032"/>
              <a:ext cx="204851" cy="0"/>
            </a:xfrm>
            <a:prstGeom prst="rect">
              <a:avLst/>
            </a:prstGeom>
            <a:solidFill>
              <a:srgbClr val="1CABE2">
                <a:alpha val="100000"/>
              </a:srgbClr>
            </a:solidFill>
          </p:spPr>
          <p:txBody>
            <a:bodyPr/>
            <a:lstStyle/>
            <a:p/>
          </p:txBody>
        </p:sp>
        <p:sp>
          <p:nvSpPr>
            <p:cNvPr id="90" name="rc90"/>
            <p:cNvSpPr/>
            <p:nvPr/>
          </p:nvSpPr>
          <p:spPr>
            <a:xfrm>
              <a:off x="6051856" y="3698974"/>
              <a:ext cx="204851" cy="926560"/>
            </a:xfrm>
            <a:prstGeom prst="rect">
              <a:avLst/>
            </a:prstGeom>
            <a:solidFill>
              <a:srgbClr val="80BD41">
                <a:alpha val="100000"/>
              </a:srgbClr>
            </a:solidFill>
          </p:spPr>
          <p:txBody>
            <a:bodyPr/>
            <a:lstStyle/>
            <a:p/>
          </p:txBody>
        </p:sp>
        <p:sp>
          <p:nvSpPr>
            <p:cNvPr id="91" name="rc91"/>
            <p:cNvSpPr/>
            <p:nvPr/>
          </p:nvSpPr>
          <p:spPr>
            <a:xfrm>
              <a:off x="6051856" y="3629285"/>
              <a:ext cx="204851" cy="69689"/>
            </a:xfrm>
            <a:prstGeom prst="rect">
              <a:avLst/>
            </a:prstGeom>
            <a:solidFill>
              <a:srgbClr val="0058AB">
                <a:alpha val="100000"/>
              </a:srgbClr>
            </a:solidFill>
          </p:spPr>
          <p:txBody>
            <a:bodyPr/>
            <a:lstStyle/>
            <a:p/>
          </p:txBody>
        </p:sp>
        <p:sp>
          <p:nvSpPr>
            <p:cNvPr id="92" name="rc92"/>
            <p:cNvSpPr/>
            <p:nvPr/>
          </p:nvSpPr>
          <p:spPr>
            <a:xfrm>
              <a:off x="6051856" y="3698974"/>
              <a:ext cx="204851" cy="0"/>
            </a:xfrm>
            <a:prstGeom prst="rect">
              <a:avLst/>
            </a:prstGeom>
            <a:solidFill>
              <a:srgbClr val="1CABE2">
                <a:alpha val="100000"/>
              </a:srgbClr>
            </a:solidFill>
          </p:spPr>
          <p:txBody>
            <a:bodyPr/>
            <a:lstStyle/>
            <a:p/>
          </p:txBody>
        </p:sp>
        <p:sp>
          <p:nvSpPr>
            <p:cNvPr id="93" name="rc93"/>
            <p:cNvSpPr/>
            <p:nvPr/>
          </p:nvSpPr>
          <p:spPr>
            <a:xfrm>
              <a:off x="6279468" y="3702691"/>
              <a:ext cx="204851" cy="922844"/>
            </a:xfrm>
            <a:prstGeom prst="rect">
              <a:avLst/>
            </a:prstGeom>
            <a:solidFill>
              <a:srgbClr val="80BD41">
                <a:alpha val="100000"/>
              </a:srgbClr>
            </a:solidFill>
          </p:spPr>
          <p:txBody>
            <a:bodyPr/>
            <a:lstStyle/>
            <a:p/>
          </p:txBody>
        </p:sp>
        <p:sp>
          <p:nvSpPr>
            <p:cNvPr id="94" name="rc94"/>
            <p:cNvSpPr/>
            <p:nvPr/>
          </p:nvSpPr>
          <p:spPr>
            <a:xfrm>
              <a:off x="6279468" y="3633311"/>
              <a:ext cx="204851" cy="69379"/>
            </a:xfrm>
            <a:prstGeom prst="rect">
              <a:avLst/>
            </a:prstGeom>
            <a:solidFill>
              <a:srgbClr val="0058AB">
                <a:alpha val="100000"/>
              </a:srgbClr>
            </a:solidFill>
          </p:spPr>
          <p:txBody>
            <a:bodyPr/>
            <a:lstStyle/>
            <a:p/>
          </p:txBody>
        </p:sp>
        <p:sp>
          <p:nvSpPr>
            <p:cNvPr id="95" name="rc95"/>
            <p:cNvSpPr/>
            <p:nvPr/>
          </p:nvSpPr>
          <p:spPr>
            <a:xfrm>
              <a:off x="6279468" y="3702691"/>
              <a:ext cx="204851" cy="0"/>
            </a:xfrm>
            <a:prstGeom prst="rect">
              <a:avLst/>
            </a:prstGeom>
            <a:solidFill>
              <a:srgbClr val="1CABE2">
                <a:alpha val="100000"/>
              </a:srgbClr>
            </a:solidFill>
          </p:spPr>
          <p:txBody>
            <a:bodyPr/>
            <a:lstStyle/>
            <a:p/>
          </p:txBody>
        </p:sp>
        <p:sp>
          <p:nvSpPr>
            <p:cNvPr id="96" name="rc96"/>
            <p:cNvSpPr/>
            <p:nvPr/>
          </p:nvSpPr>
          <p:spPr>
            <a:xfrm>
              <a:off x="6507081" y="3705943"/>
              <a:ext cx="204851" cy="919591"/>
            </a:xfrm>
            <a:prstGeom prst="rect">
              <a:avLst/>
            </a:prstGeom>
            <a:solidFill>
              <a:srgbClr val="80BD41">
                <a:alpha val="100000"/>
              </a:srgbClr>
            </a:solidFill>
          </p:spPr>
          <p:txBody>
            <a:bodyPr/>
            <a:lstStyle/>
            <a:p/>
          </p:txBody>
        </p:sp>
        <p:sp>
          <p:nvSpPr>
            <p:cNvPr id="97" name="rc97"/>
            <p:cNvSpPr/>
            <p:nvPr/>
          </p:nvSpPr>
          <p:spPr>
            <a:xfrm>
              <a:off x="6507081" y="3636718"/>
              <a:ext cx="204851" cy="69224"/>
            </a:xfrm>
            <a:prstGeom prst="rect">
              <a:avLst/>
            </a:prstGeom>
            <a:solidFill>
              <a:srgbClr val="0058AB">
                <a:alpha val="100000"/>
              </a:srgbClr>
            </a:solidFill>
          </p:spPr>
          <p:txBody>
            <a:bodyPr/>
            <a:lstStyle/>
            <a:p/>
          </p:txBody>
        </p:sp>
        <p:sp>
          <p:nvSpPr>
            <p:cNvPr id="98" name="rc98"/>
            <p:cNvSpPr/>
            <p:nvPr/>
          </p:nvSpPr>
          <p:spPr>
            <a:xfrm>
              <a:off x="6507081" y="3705943"/>
              <a:ext cx="204851" cy="0"/>
            </a:xfrm>
            <a:prstGeom prst="rect">
              <a:avLst/>
            </a:prstGeom>
            <a:solidFill>
              <a:srgbClr val="1CABE2">
                <a:alpha val="100000"/>
              </a:srgbClr>
            </a:solidFill>
          </p:spPr>
          <p:txBody>
            <a:bodyPr/>
            <a:lstStyle/>
            <a:p/>
          </p:txBody>
        </p:sp>
        <p:sp>
          <p:nvSpPr>
            <p:cNvPr id="99" name="rc99"/>
            <p:cNvSpPr/>
            <p:nvPr/>
          </p:nvSpPr>
          <p:spPr>
            <a:xfrm>
              <a:off x="6734693" y="3709195"/>
              <a:ext cx="204851" cy="916339"/>
            </a:xfrm>
            <a:prstGeom prst="rect">
              <a:avLst/>
            </a:prstGeom>
            <a:solidFill>
              <a:srgbClr val="80BD41">
                <a:alpha val="100000"/>
              </a:srgbClr>
            </a:solidFill>
          </p:spPr>
          <p:txBody>
            <a:bodyPr/>
            <a:lstStyle/>
            <a:p/>
          </p:txBody>
        </p:sp>
        <p:sp>
          <p:nvSpPr>
            <p:cNvPr id="100" name="rc100"/>
            <p:cNvSpPr/>
            <p:nvPr/>
          </p:nvSpPr>
          <p:spPr>
            <a:xfrm>
              <a:off x="6734693" y="3640280"/>
              <a:ext cx="204851" cy="68915"/>
            </a:xfrm>
            <a:prstGeom prst="rect">
              <a:avLst/>
            </a:prstGeom>
            <a:solidFill>
              <a:srgbClr val="0058AB">
                <a:alpha val="100000"/>
              </a:srgbClr>
            </a:solidFill>
          </p:spPr>
          <p:txBody>
            <a:bodyPr/>
            <a:lstStyle/>
            <a:p/>
          </p:txBody>
        </p:sp>
        <p:sp>
          <p:nvSpPr>
            <p:cNvPr id="101" name="rc101"/>
            <p:cNvSpPr/>
            <p:nvPr/>
          </p:nvSpPr>
          <p:spPr>
            <a:xfrm>
              <a:off x="6734693" y="3709195"/>
              <a:ext cx="204851" cy="0"/>
            </a:xfrm>
            <a:prstGeom prst="rect">
              <a:avLst/>
            </a:prstGeom>
            <a:solidFill>
              <a:srgbClr val="1CABE2">
                <a:alpha val="100000"/>
              </a:srgbClr>
            </a:solidFill>
          </p:spPr>
          <p:txBody>
            <a:bodyPr/>
            <a:lstStyle/>
            <a:p/>
          </p:txBody>
        </p:sp>
        <p:sp>
          <p:nvSpPr>
            <p:cNvPr id="102" name="rc102"/>
            <p:cNvSpPr/>
            <p:nvPr/>
          </p:nvSpPr>
          <p:spPr>
            <a:xfrm>
              <a:off x="6962306" y="3647869"/>
              <a:ext cx="204851" cy="57200"/>
            </a:xfrm>
            <a:prstGeom prst="rect">
              <a:avLst/>
            </a:prstGeom>
            <a:solidFill>
              <a:srgbClr val="F26A21">
                <a:alpha val="100000"/>
              </a:srgbClr>
            </a:solidFill>
          </p:spPr>
          <p:txBody>
            <a:bodyPr/>
            <a:lstStyle/>
            <a:p/>
          </p:txBody>
        </p:sp>
        <p:sp>
          <p:nvSpPr>
            <p:cNvPr id="103" name="rc103"/>
            <p:cNvSpPr/>
            <p:nvPr/>
          </p:nvSpPr>
          <p:spPr>
            <a:xfrm>
              <a:off x="6962306" y="3705069"/>
              <a:ext cx="204851" cy="920466"/>
            </a:xfrm>
            <a:prstGeom prst="rect">
              <a:avLst/>
            </a:prstGeom>
            <a:solidFill>
              <a:srgbClr val="FFC20E">
                <a:alpha val="100000"/>
              </a:srgbClr>
            </a:solidFill>
          </p:spPr>
          <p:txBody>
            <a:bodyPr/>
            <a:lstStyle/>
            <a:p/>
          </p:txBody>
        </p:sp>
        <p:sp>
          <p:nvSpPr>
            <p:cNvPr id="104" name="rc104"/>
            <p:cNvSpPr/>
            <p:nvPr/>
          </p:nvSpPr>
          <p:spPr>
            <a:xfrm>
              <a:off x="7189918" y="3652824"/>
              <a:ext cx="204851" cy="47476"/>
            </a:xfrm>
            <a:prstGeom prst="rect">
              <a:avLst/>
            </a:prstGeom>
            <a:solidFill>
              <a:srgbClr val="F26A21">
                <a:alpha val="100000"/>
              </a:srgbClr>
            </a:solidFill>
          </p:spPr>
          <p:txBody>
            <a:bodyPr/>
            <a:lstStyle/>
            <a:p/>
          </p:txBody>
        </p:sp>
        <p:sp>
          <p:nvSpPr>
            <p:cNvPr id="105" name="rc105"/>
            <p:cNvSpPr/>
            <p:nvPr/>
          </p:nvSpPr>
          <p:spPr>
            <a:xfrm>
              <a:off x="7189918" y="3700301"/>
              <a:ext cx="204851" cy="925233"/>
            </a:xfrm>
            <a:prstGeom prst="rect">
              <a:avLst/>
            </a:prstGeom>
            <a:solidFill>
              <a:srgbClr val="FFC20E">
                <a:alpha val="100000"/>
              </a:srgbClr>
            </a:solidFill>
          </p:spPr>
          <p:txBody>
            <a:bodyPr/>
            <a:lstStyle/>
            <a:p/>
          </p:txBody>
        </p:sp>
        <p:sp>
          <p:nvSpPr>
            <p:cNvPr id="106" name="rc106"/>
            <p:cNvSpPr/>
            <p:nvPr/>
          </p:nvSpPr>
          <p:spPr>
            <a:xfrm>
              <a:off x="7417531" y="3657160"/>
              <a:ext cx="204851" cy="39406"/>
            </a:xfrm>
            <a:prstGeom prst="rect">
              <a:avLst/>
            </a:prstGeom>
            <a:solidFill>
              <a:srgbClr val="F26A21">
                <a:alpha val="100000"/>
              </a:srgbClr>
            </a:solidFill>
          </p:spPr>
          <p:txBody>
            <a:bodyPr/>
            <a:lstStyle/>
            <a:p/>
          </p:txBody>
        </p:sp>
        <p:sp>
          <p:nvSpPr>
            <p:cNvPr id="107" name="rc107"/>
            <p:cNvSpPr/>
            <p:nvPr/>
          </p:nvSpPr>
          <p:spPr>
            <a:xfrm>
              <a:off x="7417531" y="3696567"/>
              <a:ext cx="204851" cy="928968"/>
            </a:xfrm>
            <a:prstGeom prst="rect">
              <a:avLst/>
            </a:prstGeom>
            <a:solidFill>
              <a:srgbClr val="FFC20E">
                <a:alpha val="100000"/>
              </a:srgbClr>
            </a:solidFill>
          </p:spPr>
          <p:txBody>
            <a:bodyPr/>
            <a:lstStyle/>
            <a:p/>
          </p:txBody>
        </p:sp>
        <p:sp>
          <p:nvSpPr>
            <p:cNvPr id="108" name="rc108"/>
            <p:cNvSpPr/>
            <p:nvPr/>
          </p:nvSpPr>
          <p:spPr>
            <a:xfrm>
              <a:off x="7645143" y="3661187"/>
              <a:ext cx="204851" cy="32707"/>
            </a:xfrm>
            <a:prstGeom prst="rect">
              <a:avLst/>
            </a:prstGeom>
            <a:solidFill>
              <a:srgbClr val="F26A21">
                <a:alpha val="100000"/>
              </a:srgbClr>
            </a:solidFill>
          </p:spPr>
          <p:txBody>
            <a:bodyPr/>
            <a:lstStyle/>
            <a:p/>
          </p:txBody>
        </p:sp>
        <p:sp>
          <p:nvSpPr>
            <p:cNvPr id="109" name="rc109"/>
            <p:cNvSpPr/>
            <p:nvPr/>
          </p:nvSpPr>
          <p:spPr>
            <a:xfrm>
              <a:off x="7645143" y="3693895"/>
              <a:ext cx="204851" cy="931640"/>
            </a:xfrm>
            <a:prstGeom prst="rect">
              <a:avLst/>
            </a:prstGeom>
            <a:solidFill>
              <a:srgbClr val="FFC20E">
                <a:alpha val="100000"/>
              </a:srgbClr>
            </a:solidFill>
          </p:spPr>
          <p:txBody>
            <a:bodyPr/>
            <a:lstStyle/>
            <a:p/>
          </p:txBody>
        </p:sp>
        <p:sp>
          <p:nvSpPr>
            <p:cNvPr id="110" name="rc110"/>
            <p:cNvSpPr/>
            <p:nvPr/>
          </p:nvSpPr>
          <p:spPr>
            <a:xfrm>
              <a:off x="7872756" y="3663975"/>
              <a:ext cx="204851" cy="27147"/>
            </a:xfrm>
            <a:prstGeom prst="rect">
              <a:avLst/>
            </a:prstGeom>
            <a:solidFill>
              <a:srgbClr val="F26A21">
                <a:alpha val="100000"/>
              </a:srgbClr>
            </a:solidFill>
          </p:spPr>
          <p:txBody>
            <a:bodyPr/>
            <a:lstStyle/>
            <a:p/>
          </p:txBody>
        </p:sp>
        <p:sp>
          <p:nvSpPr>
            <p:cNvPr id="111" name="rc111"/>
            <p:cNvSpPr/>
            <p:nvPr/>
          </p:nvSpPr>
          <p:spPr>
            <a:xfrm>
              <a:off x="7872756" y="3691122"/>
              <a:ext cx="204851" cy="934412"/>
            </a:xfrm>
            <a:prstGeom prst="rect">
              <a:avLst/>
            </a:prstGeom>
            <a:solidFill>
              <a:srgbClr val="FFC20E">
                <a:alpha val="100000"/>
              </a:srgbClr>
            </a:solidFill>
          </p:spPr>
          <p:txBody>
            <a:bodyPr/>
            <a:lstStyle/>
            <a:p/>
          </p:txBody>
        </p:sp>
        <p:sp>
          <p:nvSpPr>
            <p:cNvPr id="112" name="rc112"/>
            <p:cNvSpPr/>
            <p:nvPr/>
          </p:nvSpPr>
          <p:spPr>
            <a:xfrm>
              <a:off x="8100369" y="3666143"/>
              <a:ext cx="204851" cy="22532"/>
            </a:xfrm>
            <a:prstGeom prst="rect">
              <a:avLst/>
            </a:prstGeom>
            <a:solidFill>
              <a:srgbClr val="F26A21">
                <a:alpha val="100000"/>
              </a:srgbClr>
            </a:solidFill>
          </p:spPr>
          <p:txBody>
            <a:bodyPr/>
            <a:lstStyle/>
            <a:p/>
          </p:txBody>
        </p:sp>
        <p:sp>
          <p:nvSpPr>
            <p:cNvPr id="113" name="rc113"/>
            <p:cNvSpPr/>
            <p:nvPr/>
          </p:nvSpPr>
          <p:spPr>
            <a:xfrm>
              <a:off x="8100369" y="3688676"/>
              <a:ext cx="204851" cy="936859"/>
            </a:xfrm>
            <a:prstGeom prst="rect">
              <a:avLst/>
            </a:prstGeom>
            <a:solidFill>
              <a:srgbClr val="FFC20E">
                <a:alpha val="100000"/>
              </a:srgbClr>
            </a:solidFill>
          </p:spPr>
          <p:txBody>
            <a:bodyPr/>
            <a:lstStyle/>
            <a:p/>
          </p:txBody>
        </p:sp>
        <p:sp>
          <p:nvSpPr>
            <p:cNvPr id="114" name="pl114"/>
            <p:cNvSpPr/>
            <p:nvPr/>
          </p:nvSpPr>
          <p:spPr>
            <a:xfrm>
              <a:off x="1374417" y="1227418"/>
              <a:ext cx="5462701" cy="205946"/>
            </a:xfrm>
            <a:custGeom>
              <a:avLst/>
              <a:pathLst>
                <a:path w="5462701" h="205946">
                  <a:moveTo>
                    <a:pt x="0" y="171622"/>
                  </a:moveTo>
                  <a:lnTo>
                    <a:pt x="227612" y="171622"/>
                  </a:lnTo>
                  <a:lnTo>
                    <a:pt x="455225" y="137297"/>
                  </a:lnTo>
                  <a:lnTo>
                    <a:pt x="682837" y="137297"/>
                  </a:lnTo>
                  <a:lnTo>
                    <a:pt x="910450" y="102973"/>
                  </a:lnTo>
                  <a:lnTo>
                    <a:pt x="1138062" y="68648"/>
                  </a:lnTo>
                  <a:lnTo>
                    <a:pt x="1365675" y="34324"/>
                  </a:lnTo>
                  <a:lnTo>
                    <a:pt x="1593287" y="0"/>
                  </a:lnTo>
                  <a:lnTo>
                    <a:pt x="1820900" y="0"/>
                  </a:lnTo>
                  <a:lnTo>
                    <a:pt x="2048513" y="0"/>
                  </a:lnTo>
                  <a:lnTo>
                    <a:pt x="2276125" y="0"/>
                  </a:lnTo>
                  <a:lnTo>
                    <a:pt x="2503738" y="0"/>
                  </a:lnTo>
                  <a:lnTo>
                    <a:pt x="2731350" y="34324"/>
                  </a:lnTo>
                  <a:lnTo>
                    <a:pt x="2958963" y="205946"/>
                  </a:lnTo>
                  <a:lnTo>
                    <a:pt x="3186575" y="0"/>
                  </a:lnTo>
                  <a:lnTo>
                    <a:pt x="3414188" y="68648"/>
                  </a:lnTo>
                  <a:lnTo>
                    <a:pt x="3641800" y="102973"/>
                  </a:lnTo>
                  <a:lnTo>
                    <a:pt x="3869413" y="68648"/>
                  </a:lnTo>
                  <a:lnTo>
                    <a:pt x="4097026" y="0"/>
                  </a:lnTo>
                  <a:lnTo>
                    <a:pt x="4324638" y="102973"/>
                  </a:lnTo>
                  <a:lnTo>
                    <a:pt x="4552251" y="205946"/>
                  </a:lnTo>
                  <a:lnTo>
                    <a:pt x="4779863" y="205946"/>
                  </a:lnTo>
                  <a:lnTo>
                    <a:pt x="5007476" y="205946"/>
                  </a:lnTo>
                  <a:lnTo>
                    <a:pt x="5235088" y="205946"/>
                  </a:lnTo>
                  <a:lnTo>
                    <a:pt x="5462701" y="205946"/>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227418"/>
              <a:ext cx="5462701" cy="308919"/>
            </a:xfrm>
            <a:custGeom>
              <a:avLst/>
              <a:pathLst>
                <a:path w="5462701" h="308919">
                  <a:moveTo>
                    <a:pt x="0" y="308919"/>
                  </a:moveTo>
                  <a:lnTo>
                    <a:pt x="227612" y="308919"/>
                  </a:lnTo>
                  <a:lnTo>
                    <a:pt x="455225" y="274595"/>
                  </a:lnTo>
                  <a:lnTo>
                    <a:pt x="682837" y="240270"/>
                  </a:lnTo>
                  <a:lnTo>
                    <a:pt x="910450" y="205946"/>
                  </a:lnTo>
                  <a:lnTo>
                    <a:pt x="1138062" y="137297"/>
                  </a:lnTo>
                  <a:lnTo>
                    <a:pt x="1365675" y="102973"/>
                  </a:lnTo>
                  <a:lnTo>
                    <a:pt x="1593287" y="34324"/>
                  </a:lnTo>
                  <a:lnTo>
                    <a:pt x="1820900" y="0"/>
                  </a:lnTo>
                  <a:lnTo>
                    <a:pt x="2048513" y="0"/>
                  </a:lnTo>
                  <a:lnTo>
                    <a:pt x="2276125" y="0"/>
                  </a:lnTo>
                  <a:lnTo>
                    <a:pt x="2503738" y="308919"/>
                  </a:lnTo>
                  <a:lnTo>
                    <a:pt x="2731350" y="171622"/>
                  </a:lnTo>
                  <a:lnTo>
                    <a:pt x="2958963" y="205946"/>
                  </a:lnTo>
                  <a:lnTo>
                    <a:pt x="3186575" y="137297"/>
                  </a:lnTo>
                  <a:lnTo>
                    <a:pt x="3414188" y="205946"/>
                  </a:lnTo>
                  <a:lnTo>
                    <a:pt x="3641800" y="102973"/>
                  </a:lnTo>
                  <a:lnTo>
                    <a:pt x="3869413" y="102973"/>
                  </a:lnTo>
                  <a:lnTo>
                    <a:pt x="4097026" y="34324"/>
                  </a:lnTo>
                  <a:lnTo>
                    <a:pt x="4324638" y="102973"/>
                  </a:lnTo>
                  <a:lnTo>
                    <a:pt x="4552251" y="205946"/>
                  </a:lnTo>
                  <a:lnTo>
                    <a:pt x="4779863" y="205946"/>
                  </a:lnTo>
                  <a:lnTo>
                    <a:pt x="5007476" y="205946"/>
                  </a:lnTo>
                  <a:lnTo>
                    <a:pt x="5235088" y="205946"/>
                  </a:lnTo>
                  <a:lnTo>
                    <a:pt x="5462701" y="205946"/>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244415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2027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3072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5834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08595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31356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4117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76879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1306089"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24441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20277"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63072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85834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08595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31356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54117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768791"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79377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8" name="tx138"/>
            <p:cNvSpPr/>
            <p:nvPr/>
          </p:nvSpPr>
          <p:spPr>
            <a:xfrm>
              <a:off x="508103" y="30194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22451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0" name="tx140"/>
            <p:cNvSpPr/>
            <p:nvPr/>
          </p:nvSpPr>
          <p:spPr>
            <a:xfrm>
              <a:off x="508103" y="147079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84039" y="5504603"/>
              <a:ext cx="201455" cy="201456"/>
            </a:xfrm>
            <a:prstGeom prst="rect">
              <a:avLst/>
            </a:prstGeom>
            <a:solidFill>
              <a:srgbClr val="80BD41">
                <a:alpha val="100000"/>
              </a:srgbClr>
            </a:solidFill>
          </p:spPr>
          <p:txBody>
            <a:bodyPr/>
            <a:lstStyle/>
            <a:p/>
          </p:txBody>
        </p:sp>
        <p:sp>
          <p:nvSpPr>
            <p:cNvPr id="162" name="rc162"/>
            <p:cNvSpPr/>
            <p:nvPr/>
          </p:nvSpPr>
          <p:spPr>
            <a:xfrm>
              <a:off x="2585989" y="5504603"/>
              <a:ext cx="201456" cy="201456"/>
            </a:xfrm>
            <a:prstGeom prst="rect">
              <a:avLst/>
            </a:prstGeom>
            <a:solidFill>
              <a:srgbClr val="1CABE2">
                <a:alpha val="100000"/>
              </a:srgbClr>
            </a:solidFill>
          </p:spPr>
          <p:txBody>
            <a:bodyPr/>
            <a:lstStyle/>
            <a:p/>
          </p:txBody>
        </p:sp>
        <p:sp>
          <p:nvSpPr>
            <p:cNvPr id="163" name="rc163"/>
            <p:cNvSpPr/>
            <p:nvPr/>
          </p:nvSpPr>
          <p:spPr>
            <a:xfrm>
              <a:off x="3658812" y="5504603"/>
              <a:ext cx="201456" cy="201456"/>
            </a:xfrm>
            <a:prstGeom prst="rect">
              <a:avLst/>
            </a:prstGeom>
            <a:solidFill>
              <a:srgbClr val="0058AB">
                <a:alpha val="100000"/>
              </a:srgbClr>
            </a:solidFill>
          </p:spPr>
          <p:txBody>
            <a:bodyPr/>
            <a:lstStyle/>
            <a:p/>
          </p:txBody>
        </p:sp>
        <p:sp>
          <p:nvSpPr>
            <p:cNvPr id="164" name="rc164"/>
            <p:cNvSpPr/>
            <p:nvPr/>
          </p:nvSpPr>
          <p:spPr>
            <a:xfrm>
              <a:off x="4654145" y="5504603"/>
              <a:ext cx="201456" cy="201456"/>
            </a:xfrm>
            <a:prstGeom prst="rect">
              <a:avLst/>
            </a:prstGeom>
            <a:solidFill>
              <a:srgbClr val="FFC20E">
                <a:alpha val="100000"/>
              </a:srgbClr>
            </a:solidFill>
          </p:spPr>
          <p:txBody>
            <a:bodyPr/>
            <a:lstStyle/>
            <a:p/>
          </p:txBody>
        </p:sp>
        <p:sp>
          <p:nvSpPr>
            <p:cNvPr id="165" name="rc165"/>
            <p:cNvSpPr/>
            <p:nvPr/>
          </p:nvSpPr>
          <p:spPr>
            <a:xfrm>
              <a:off x="6558279" y="5504603"/>
              <a:ext cx="201455" cy="201456"/>
            </a:xfrm>
            <a:prstGeom prst="rect">
              <a:avLst/>
            </a:prstGeom>
            <a:solidFill>
              <a:srgbClr val="F26A21">
                <a:alpha val="100000"/>
              </a:srgbClr>
            </a:solidFill>
          </p:spPr>
          <p:txBody>
            <a:bodyPr/>
            <a:lstStyle/>
            <a:p/>
          </p:txBody>
        </p:sp>
        <p:sp>
          <p:nvSpPr>
            <p:cNvPr id="166" name="tx166"/>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20330" y="579074"/>
              <a:ext cx="4566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Cabo Verde</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Cabo Verde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3266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31647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20028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08409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87456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75837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64218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866434"/>
              <a:ext cx="220114" cy="4124325"/>
            </a:xfrm>
            <a:prstGeom prst="rect">
              <a:avLst/>
            </a:prstGeom>
            <a:solidFill>
              <a:srgbClr val="0058AB">
                <a:alpha val="100000"/>
              </a:srgbClr>
            </a:solidFill>
          </p:spPr>
          <p:txBody>
            <a:bodyPr/>
            <a:lstStyle/>
            <a:p/>
          </p:txBody>
        </p:sp>
        <p:sp>
          <p:nvSpPr>
            <p:cNvPr id="40" name="rc40"/>
            <p:cNvSpPr/>
            <p:nvPr/>
          </p:nvSpPr>
          <p:spPr>
            <a:xfrm>
              <a:off x="1383871" y="961310"/>
              <a:ext cx="220114" cy="4029449"/>
            </a:xfrm>
            <a:prstGeom prst="rect">
              <a:avLst/>
            </a:prstGeom>
            <a:solidFill>
              <a:srgbClr val="0058AB">
                <a:alpha val="100000"/>
              </a:srgbClr>
            </a:solidFill>
          </p:spPr>
          <p:txBody>
            <a:bodyPr/>
            <a:lstStyle/>
            <a:p/>
          </p:txBody>
        </p:sp>
        <p:sp>
          <p:nvSpPr>
            <p:cNvPr id="41" name="rc41"/>
            <p:cNvSpPr/>
            <p:nvPr/>
          </p:nvSpPr>
          <p:spPr>
            <a:xfrm>
              <a:off x="1628442" y="1714739"/>
              <a:ext cx="220114" cy="3276020"/>
            </a:xfrm>
            <a:prstGeom prst="rect">
              <a:avLst/>
            </a:prstGeom>
            <a:solidFill>
              <a:srgbClr val="0058AB">
                <a:alpha val="100000"/>
              </a:srgbClr>
            </a:solidFill>
          </p:spPr>
          <p:txBody>
            <a:bodyPr/>
            <a:lstStyle/>
            <a:p/>
          </p:txBody>
        </p:sp>
        <p:sp>
          <p:nvSpPr>
            <p:cNvPr id="42" name="rc42"/>
            <p:cNvSpPr/>
            <p:nvPr/>
          </p:nvSpPr>
          <p:spPr>
            <a:xfrm>
              <a:off x="1873013" y="1792872"/>
              <a:ext cx="220114" cy="3197887"/>
            </a:xfrm>
            <a:prstGeom prst="rect">
              <a:avLst/>
            </a:prstGeom>
            <a:solidFill>
              <a:srgbClr val="0058AB">
                <a:alpha val="100000"/>
              </a:srgbClr>
            </a:solidFill>
          </p:spPr>
          <p:txBody>
            <a:bodyPr/>
            <a:lstStyle/>
            <a:p/>
          </p:txBody>
        </p:sp>
        <p:sp>
          <p:nvSpPr>
            <p:cNvPr id="43" name="rc43"/>
            <p:cNvSpPr/>
            <p:nvPr/>
          </p:nvSpPr>
          <p:spPr>
            <a:xfrm>
              <a:off x="2117585" y="2479330"/>
              <a:ext cx="220114" cy="2511429"/>
            </a:xfrm>
            <a:prstGeom prst="rect">
              <a:avLst/>
            </a:prstGeom>
            <a:solidFill>
              <a:srgbClr val="0058AB">
                <a:alpha val="100000"/>
              </a:srgbClr>
            </a:solidFill>
          </p:spPr>
          <p:txBody>
            <a:bodyPr/>
            <a:lstStyle/>
            <a:p/>
          </p:txBody>
        </p:sp>
        <p:sp>
          <p:nvSpPr>
            <p:cNvPr id="44" name="rc44"/>
            <p:cNvSpPr/>
            <p:nvPr/>
          </p:nvSpPr>
          <p:spPr>
            <a:xfrm>
              <a:off x="2362156" y="3176949"/>
              <a:ext cx="220114" cy="1813810"/>
            </a:xfrm>
            <a:prstGeom prst="rect">
              <a:avLst/>
            </a:prstGeom>
            <a:solidFill>
              <a:srgbClr val="0058AB">
                <a:alpha val="100000"/>
              </a:srgbClr>
            </a:solidFill>
          </p:spPr>
          <p:txBody>
            <a:bodyPr/>
            <a:lstStyle/>
            <a:p/>
          </p:txBody>
        </p:sp>
        <p:sp>
          <p:nvSpPr>
            <p:cNvPr id="45" name="rc45"/>
            <p:cNvSpPr/>
            <p:nvPr/>
          </p:nvSpPr>
          <p:spPr>
            <a:xfrm>
              <a:off x="2606727" y="3829921"/>
              <a:ext cx="220114" cy="1160838"/>
            </a:xfrm>
            <a:prstGeom prst="rect">
              <a:avLst/>
            </a:prstGeom>
            <a:solidFill>
              <a:srgbClr val="0058AB">
                <a:alpha val="100000"/>
              </a:srgbClr>
            </a:solidFill>
          </p:spPr>
          <p:txBody>
            <a:bodyPr/>
            <a:lstStyle/>
            <a:p/>
          </p:txBody>
        </p:sp>
        <p:sp>
          <p:nvSpPr>
            <p:cNvPr id="46" name="rc46"/>
            <p:cNvSpPr/>
            <p:nvPr/>
          </p:nvSpPr>
          <p:spPr>
            <a:xfrm>
              <a:off x="2851298" y="4432664"/>
              <a:ext cx="220114" cy="558095"/>
            </a:xfrm>
            <a:prstGeom prst="rect">
              <a:avLst/>
            </a:prstGeom>
            <a:solidFill>
              <a:srgbClr val="0058AB">
                <a:alpha val="100000"/>
              </a:srgbClr>
            </a:solidFill>
          </p:spPr>
          <p:txBody>
            <a:bodyPr/>
            <a:lstStyle/>
            <a:p/>
          </p:txBody>
        </p:sp>
        <p:sp>
          <p:nvSpPr>
            <p:cNvPr id="47" name="rc47"/>
            <p:cNvSpPr/>
            <p:nvPr/>
          </p:nvSpPr>
          <p:spPr>
            <a:xfrm>
              <a:off x="3095869" y="4443826"/>
              <a:ext cx="220114" cy="546933"/>
            </a:xfrm>
            <a:prstGeom prst="rect">
              <a:avLst/>
            </a:prstGeom>
            <a:solidFill>
              <a:srgbClr val="0058AB">
                <a:alpha val="100000"/>
              </a:srgbClr>
            </a:solidFill>
          </p:spPr>
          <p:txBody>
            <a:bodyPr/>
            <a:lstStyle/>
            <a:p/>
          </p:txBody>
        </p:sp>
        <p:sp>
          <p:nvSpPr>
            <p:cNvPr id="48" name="rc48"/>
            <p:cNvSpPr/>
            <p:nvPr/>
          </p:nvSpPr>
          <p:spPr>
            <a:xfrm>
              <a:off x="3340440" y="4449407"/>
              <a:ext cx="220114" cy="541352"/>
            </a:xfrm>
            <a:prstGeom prst="rect">
              <a:avLst/>
            </a:prstGeom>
            <a:solidFill>
              <a:srgbClr val="0058AB">
                <a:alpha val="100000"/>
              </a:srgbClr>
            </a:solidFill>
          </p:spPr>
          <p:txBody>
            <a:bodyPr/>
            <a:lstStyle/>
            <a:p/>
          </p:txBody>
        </p:sp>
        <p:sp>
          <p:nvSpPr>
            <p:cNvPr id="49" name="rc49"/>
            <p:cNvSpPr/>
            <p:nvPr/>
          </p:nvSpPr>
          <p:spPr>
            <a:xfrm>
              <a:off x="3585011" y="4421502"/>
              <a:ext cx="220114" cy="569257"/>
            </a:xfrm>
            <a:prstGeom prst="rect">
              <a:avLst/>
            </a:prstGeom>
            <a:solidFill>
              <a:srgbClr val="0058AB">
                <a:alpha val="100000"/>
              </a:srgbClr>
            </a:solidFill>
          </p:spPr>
          <p:txBody>
            <a:bodyPr/>
            <a:lstStyle/>
            <a:p/>
          </p:txBody>
        </p:sp>
        <p:sp>
          <p:nvSpPr>
            <p:cNvPr id="50" name="rc50"/>
            <p:cNvSpPr/>
            <p:nvPr/>
          </p:nvSpPr>
          <p:spPr>
            <a:xfrm>
              <a:off x="3829583" y="4415921"/>
              <a:ext cx="220114" cy="574838"/>
            </a:xfrm>
            <a:prstGeom prst="rect">
              <a:avLst/>
            </a:prstGeom>
            <a:solidFill>
              <a:srgbClr val="0058AB">
                <a:alpha val="100000"/>
              </a:srgbClr>
            </a:solidFill>
          </p:spPr>
          <p:txBody>
            <a:bodyPr/>
            <a:lstStyle/>
            <a:p/>
          </p:txBody>
        </p:sp>
        <p:sp>
          <p:nvSpPr>
            <p:cNvPr id="51" name="rc51"/>
            <p:cNvSpPr/>
            <p:nvPr/>
          </p:nvSpPr>
          <p:spPr>
            <a:xfrm>
              <a:off x="4074154" y="3919216"/>
              <a:ext cx="220114" cy="1071543"/>
            </a:xfrm>
            <a:prstGeom prst="rect">
              <a:avLst/>
            </a:prstGeom>
            <a:solidFill>
              <a:srgbClr val="0058AB">
                <a:alpha val="100000"/>
              </a:srgbClr>
            </a:solidFill>
          </p:spPr>
          <p:txBody>
            <a:bodyPr/>
            <a:lstStyle/>
            <a:p/>
          </p:txBody>
        </p:sp>
        <p:sp>
          <p:nvSpPr>
            <p:cNvPr id="52" name="rc52"/>
            <p:cNvSpPr/>
            <p:nvPr/>
          </p:nvSpPr>
          <p:spPr>
            <a:xfrm>
              <a:off x="4318725" y="1363139"/>
              <a:ext cx="220114" cy="3627620"/>
            </a:xfrm>
            <a:prstGeom prst="rect">
              <a:avLst/>
            </a:prstGeom>
            <a:solidFill>
              <a:srgbClr val="0058AB">
                <a:alpha val="100000"/>
              </a:srgbClr>
            </a:solidFill>
          </p:spPr>
          <p:txBody>
            <a:bodyPr/>
            <a:lstStyle/>
            <a:p/>
          </p:txBody>
        </p:sp>
        <p:sp>
          <p:nvSpPr>
            <p:cNvPr id="53" name="rc53"/>
            <p:cNvSpPr/>
            <p:nvPr/>
          </p:nvSpPr>
          <p:spPr>
            <a:xfrm>
              <a:off x="4563296" y="4482893"/>
              <a:ext cx="220114" cy="507866"/>
            </a:xfrm>
            <a:prstGeom prst="rect">
              <a:avLst/>
            </a:prstGeom>
            <a:solidFill>
              <a:srgbClr val="0058AB">
                <a:alpha val="100000"/>
              </a:srgbClr>
            </a:solidFill>
          </p:spPr>
          <p:txBody>
            <a:bodyPr/>
            <a:lstStyle/>
            <a:p/>
          </p:txBody>
        </p:sp>
        <p:sp>
          <p:nvSpPr>
            <p:cNvPr id="54" name="rc54"/>
            <p:cNvSpPr/>
            <p:nvPr/>
          </p:nvSpPr>
          <p:spPr>
            <a:xfrm>
              <a:off x="4807867" y="3511806"/>
              <a:ext cx="220114" cy="1478953"/>
            </a:xfrm>
            <a:prstGeom prst="rect">
              <a:avLst/>
            </a:prstGeom>
            <a:solidFill>
              <a:srgbClr val="0058AB">
                <a:alpha val="100000"/>
              </a:srgbClr>
            </a:solidFill>
          </p:spPr>
          <p:txBody>
            <a:bodyPr/>
            <a:lstStyle/>
            <a:p/>
          </p:txBody>
        </p:sp>
        <p:sp>
          <p:nvSpPr>
            <p:cNvPr id="55" name="rc55"/>
            <p:cNvSpPr/>
            <p:nvPr/>
          </p:nvSpPr>
          <p:spPr>
            <a:xfrm>
              <a:off x="5052438" y="3031844"/>
              <a:ext cx="220114" cy="1958915"/>
            </a:xfrm>
            <a:prstGeom prst="rect">
              <a:avLst/>
            </a:prstGeom>
            <a:solidFill>
              <a:srgbClr val="0058AB">
                <a:alpha val="100000"/>
              </a:srgbClr>
            </a:solidFill>
          </p:spPr>
          <p:txBody>
            <a:bodyPr/>
            <a:lstStyle/>
            <a:p/>
          </p:txBody>
        </p:sp>
        <p:sp>
          <p:nvSpPr>
            <p:cNvPr id="56" name="rc56"/>
            <p:cNvSpPr/>
            <p:nvPr/>
          </p:nvSpPr>
          <p:spPr>
            <a:xfrm>
              <a:off x="5297009" y="3567616"/>
              <a:ext cx="220114" cy="1423143"/>
            </a:xfrm>
            <a:prstGeom prst="rect">
              <a:avLst/>
            </a:prstGeom>
            <a:solidFill>
              <a:srgbClr val="0058AB">
                <a:alpha val="100000"/>
              </a:srgbClr>
            </a:solidFill>
          </p:spPr>
          <p:txBody>
            <a:bodyPr/>
            <a:lstStyle/>
            <a:p/>
          </p:txBody>
        </p:sp>
        <p:sp>
          <p:nvSpPr>
            <p:cNvPr id="57" name="rc57"/>
            <p:cNvSpPr/>
            <p:nvPr/>
          </p:nvSpPr>
          <p:spPr>
            <a:xfrm>
              <a:off x="5541580" y="4555445"/>
              <a:ext cx="220114" cy="435314"/>
            </a:xfrm>
            <a:prstGeom prst="rect">
              <a:avLst/>
            </a:prstGeom>
            <a:solidFill>
              <a:srgbClr val="0058AB">
                <a:alpha val="100000"/>
              </a:srgbClr>
            </a:solidFill>
          </p:spPr>
          <p:txBody>
            <a:bodyPr/>
            <a:lstStyle/>
            <a:p/>
          </p:txBody>
        </p:sp>
        <p:sp>
          <p:nvSpPr>
            <p:cNvPr id="58" name="rc58"/>
            <p:cNvSpPr/>
            <p:nvPr/>
          </p:nvSpPr>
          <p:spPr>
            <a:xfrm>
              <a:off x="5786152" y="3366702"/>
              <a:ext cx="220114" cy="1624057"/>
            </a:xfrm>
            <a:prstGeom prst="rect">
              <a:avLst/>
            </a:prstGeom>
            <a:solidFill>
              <a:srgbClr val="0058AB">
                <a:alpha val="100000"/>
              </a:srgbClr>
            </a:solidFill>
          </p:spPr>
          <p:txBody>
            <a:bodyPr/>
            <a:lstStyle/>
            <a:p/>
          </p:txBody>
        </p:sp>
        <p:sp>
          <p:nvSpPr>
            <p:cNvPr id="59" name="rc59"/>
            <p:cNvSpPr/>
            <p:nvPr/>
          </p:nvSpPr>
          <p:spPr>
            <a:xfrm>
              <a:off x="6030723" y="2373292"/>
              <a:ext cx="220114" cy="2617467"/>
            </a:xfrm>
            <a:prstGeom prst="rect">
              <a:avLst/>
            </a:prstGeom>
            <a:solidFill>
              <a:srgbClr val="0058AB">
                <a:alpha val="100000"/>
              </a:srgbClr>
            </a:solidFill>
          </p:spPr>
          <p:txBody>
            <a:bodyPr/>
            <a:lstStyle/>
            <a:p/>
          </p:txBody>
        </p:sp>
        <p:sp>
          <p:nvSpPr>
            <p:cNvPr id="60" name="rc60"/>
            <p:cNvSpPr/>
            <p:nvPr/>
          </p:nvSpPr>
          <p:spPr>
            <a:xfrm>
              <a:off x="6275294" y="2479330"/>
              <a:ext cx="220114" cy="2511429"/>
            </a:xfrm>
            <a:prstGeom prst="rect">
              <a:avLst/>
            </a:prstGeom>
            <a:solidFill>
              <a:srgbClr val="0058AB">
                <a:alpha val="100000"/>
              </a:srgbClr>
            </a:solidFill>
          </p:spPr>
          <p:txBody>
            <a:bodyPr/>
            <a:lstStyle/>
            <a:p/>
          </p:txBody>
        </p:sp>
        <p:sp>
          <p:nvSpPr>
            <p:cNvPr id="61" name="rc61"/>
            <p:cNvSpPr/>
            <p:nvPr/>
          </p:nvSpPr>
          <p:spPr>
            <a:xfrm>
              <a:off x="6519865" y="2490492"/>
              <a:ext cx="220114" cy="2500267"/>
            </a:xfrm>
            <a:prstGeom prst="rect">
              <a:avLst/>
            </a:prstGeom>
            <a:solidFill>
              <a:srgbClr val="0058AB">
                <a:alpha val="100000"/>
              </a:srgbClr>
            </a:solidFill>
          </p:spPr>
          <p:txBody>
            <a:bodyPr/>
            <a:lstStyle/>
            <a:p/>
          </p:txBody>
        </p:sp>
        <p:sp>
          <p:nvSpPr>
            <p:cNvPr id="62" name="rc62"/>
            <p:cNvSpPr/>
            <p:nvPr/>
          </p:nvSpPr>
          <p:spPr>
            <a:xfrm>
              <a:off x="6764436" y="2496073"/>
              <a:ext cx="220114" cy="2494686"/>
            </a:xfrm>
            <a:prstGeom prst="rect">
              <a:avLst/>
            </a:prstGeom>
            <a:solidFill>
              <a:srgbClr val="0058AB">
                <a:alpha val="100000"/>
              </a:srgbClr>
            </a:solidFill>
          </p:spPr>
          <p:txBody>
            <a:bodyPr/>
            <a:lstStyle/>
            <a:p/>
          </p:txBody>
        </p:sp>
        <p:sp>
          <p:nvSpPr>
            <p:cNvPr id="63" name="rc63"/>
            <p:cNvSpPr/>
            <p:nvPr/>
          </p:nvSpPr>
          <p:spPr>
            <a:xfrm>
              <a:off x="7009007" y="2507235"/>
              <a:ext cx="220114" cy="2483525"/>
            </a:xfrm>
            <a:prstGeom prst="rect">
              <a:avLst/>
            </a:prstGeom>
            <a:solidFill>
              <a:srgbClr val="0058AB">
                <a:alpha val="100000"/>
              </a:srgbClr>
            </a:solidFill>
          </p:spPr>
          <p:txBody>
            <a:bodyPr/>
            <a:lstStyle/>
            <a:p/>
          </p:txBody>
        </p:sp>
        <p:sp>
          <p:nvSpPr>
            <p:cNvPr id="64" name="rc64"/>
            <p:cNvSpPr/>
            <p:nvPr/>
          </p:nvSpPr>
          <p:spPr>
            <a:xfrm>
              <a:off x="8476434" y="4175940"/>
              <a:ext cx="220114" cy="814819"/>
            </a:xfrm>
            <a:prstGeom prst="rect">
              <a:avLst/>
            </a:prstGeom>
            <a:solidFill>
              <a:srgbClr val="69DBFF">
                <a:alpha val="100000"/>
              </a:srgbClr>
            </a:solidFill>
          </p:spPr>
          <p:txBody>
            <a:bodyPr/>
            <a:lstStyle/>
            <a:p/>
          </p:txBody>
        </p:sp>
        <p:sp>
          <p:nvSpPr>
            <p:cNvPr id="65" name="pl65"/>
            <p:cNvSpPr/>
            <p:nvPr/>
          </p:nvSpPr>
          <p:spPr>
            <a:xfrm>
              <a:off x="6140780" y="3366702"/>
              <a:ext cx="2445711" cy="812028"/>
            </a:xfrm>
            <a:custGeom>
              <a:avLst/>
              <a:pathLst>
                <a:path w="2445711" h="812028">
                  <a:moveTo>
                    <a:pt x="0" y="0"/>
                  </a:moveTo>
                  <a:lnTo>
                    <a:pt x="244571" y="81202"/>
                  </a:lnTo>
                  <a:lnTo>
                    <a:pt x="489142" y="162405"/>
                  </a:lnTo>
                  <a:lnTo>
                    <a:pt x="733713" y="243608"/>
                  </a:lnTo>
                  <a:lnTo>
                    <a:pt x="978284" y="324811"/>
                  </a:lnTo>
                  <a:lnTo>
                    <a:pt x="1222855" y="406014"/>
                  </a:lnTo>
                  <a:lnTo>
                    <a:pt x="1467426" y="487217"/>
                  </a:lnTo>
                  <a:lnTo>
                    <a:pt x="1711997" y="568420"/>
                  </a:lnTo>
                  <a:lnTo>
                    <a:pt x="1956569" y="649623"/>
                  </a:lnTo>
                  <a:lnTo>
                    <a:pt x="2201140" y="730826"/>
                  </a:lnTo>
                  <a:lnTo>
                    <a:pt x="2445711" y="812028"/>
                  </a:lnTo>
                </a:path>
              </a:pathLst>
            </a:custGeom>
            <a:ln w="13550" cap="flat">
              <a:solidFill>
                <a:srgbClr val="000000">
                  <a:alpha val="100000"/>
                </a:srgbClr>
              </a:solidFill>
              <a:prstDash val="solid"/>
              <a:round/>
            </a:ln>
          </p:spPr>
          <p:txBody>
            <a:bodyPr/>
            <a:lstStyle/>
            <a:p/>
          </p:txBody>
        </p:sp>
        <p:sp>
          <p:nvSpPr>
            <p:cNvPr id="66" name="pt66"/>
            <p:cNvSpPr/>
            <p:nvPr/>
          </p:nvSpPr>
          <p:spPr>
            <a:xfrm>
              <a:off x="6115954" y="3341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3423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35042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3585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36666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3747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38290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39102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3991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0727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153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3192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271573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0" name="tx80"/>
            <p:cNvSpPr/>
            <p:nvPr/>
          </p:nvSpPr>
          <p:spPr>
            <a:xfrm>
              <a:off x="508103" y="159954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768044" y="398022"/>
              <a:ext cx="62997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Cabo Verde</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2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3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7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1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6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11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70460"/>
              <a:ext cx="249522" cy="1632236"/>
            </a:xfrm>
            <a:prstGeom prst="rect">
              <a:avLst/>
            </a:prstGeom>
            <a:solidFill>
              <a:srgbClr val="80BD41">
                <a:alpha val="100000"/>
              </a:srgbClr>
            </a:solidFill>
          </p:spPr>
          <p:txBody>
            <a:bodyPr/>
            <a:lstStyle/>
            <a:p/>
          </p:txBody>
        </p:sp>
        <p:sp>
          <p:nvSpPr>
            <p:cNvPr id="26" name="rc26"/>
            <p:cNvSpPr/>
            <p:nvPr/>
          </p:nvSpPr>
          <p:spPr>
            <a:xfrm>
              <a:off x="1296273" y="2366065"/>
              <a:ext cx="249522" cy="104395"/>
            </a:xfrm>
            <a:prstGeom prst="rect">
              <a:avLst/>
            </a:prstGeom>
            <a:solidFill>
              <a:srgbClr val="1CABE2">
                <a:alpha val="100000"/>
              </a:srgbClr>
            </a:solidFill>
          </p:spPr>
          <p:txBody>
            <a:bodyPr/>
            <a:lstStyle/>
            <a:p/>
          </p:txBody>
        </p:sp>
        <p:sp>
          <p:nvSpPr>
            <p:cNvPr id="27" name="rc27"/>
            <p:cNvSpPr/>
            <p:nvPr/>
          </p:nvSpPr>
          <p:spPr>
            <a:xfrm>
              <a:off x="1573521" y="2507140"/>
              <a:ext cx="249522" cy="1595557"/>
            </a:xfrm>
            <a:prstGeom prst="rect">
              <a:avLst/>
            </a:prstGeom>
            <a:solidFill>
              <a:srgbClr val="80BD41">
                <a:alpha val="100000"/>
              </a:srgbClr>
            </a:solidFill>
          </p:spPr>
          <p:txBody>
            <a:bodyPr/>
            <a:lstStyle/>
            <a:p/>
          </p:txBody>
        </p:sp>
        <p:sp>
          <p:nvSpPr>
            <p:cNvPr id="28" name="rc28"/>
            <p:cNvSpPr/>
            <p:nvPr/>
          </p:nvSpPr>
          <p:spPr>
            <a:xfrm>
              <a:off x="1573521" y="2405566"/>
              <a:ext cx="249522" cy="101573"/>
            </a:xfrm>
            <a:prstGeom prst="rect">
              <a:avLst/>
            </a:prstGeom>
            <a:solidFill>
              <a:srgbClr val="1CABE2">
                <a:alpha val="100000"/>
              </a:srgbClr>
            </a:solidFill>
          </p:spPr>
          <p:txBody>
            <a:bodyPr/>
            <a:lstStyle/>
            <a:p/>
          </p:txBody>
        </p:sp>
        <p:sp>
          <p:nvSpPr>
            <p:cNvPr id="29" name="rc29"/>
            <p:cNvSpPr/>
            <p:nvPr/>
          </p:nvSpPr>
          <p:spPr>
            <a:xfrm>
              <a:off x="1850769" y="2529712"/>
              <a:ext cx="249522" cy="1572985"/>
            </a:xfrm>
            <a:prstGeom prst="rect">
              <a:avLst/>
            </a:prstGeom>
            <a:solidFill>
              <a:srgbClr val="80BD41">
                <a:alpha val="100000"/>
              </a:srgbClr>
            </a:solidFill>
          </p:spPr>
          <p:txBody>
            <a:bodyPr/>
            <a:lstStyle/>
            <a:p/>
          </p:txBody>
        </p:sp>
        <p:sp>
          <p:nvSpPr>
            <p:cNvPr id="30" name="rc30"/>
            <p:cNvSpPr/>
            <p:nvPr/>
          </p:nvSpPr>
          <p:spPr>
            <a:xfrm>
              <a:off x="1850769" y="2446477"/>
              <a:ext cx="249522" cy="83234"/>
            </a:xfrm>
            <a:prstGeom prst="rect">
              <a:avLst/>
            </a:prstGeom>
            <a:solidFill>
              <a:srgbClr val="1CABE2">
                <a:alpha val="100000"/>
              </a:srgbClr>
            </a:solidFill>
          </p:spPr>
          <p:txBody>
            <a:bodyPr/>
            <a:lstStyle/>
            <a:p/>
          </p:txBody>
        </p:sp>
        <p:sp>
          <p:nvSpPr>
            <p:cNvPr id="31" name="rc31"/>
            <p:cNvSpPr/>
            <p:nvPr/>
          </p:nvSpPr>
          <p:spPr>
            <a:xfrm>
              <a:off x="2128016" y="2566391"/>
              <a:ext cx="249522" cy="1536305"/>
            </a:xfrm>
            <a:prstGeom prst="rect">
              <a:avLst/>
            </a:prstGeom>
            <a:solidFill>
              <a:srgbClr val="80BD41">
                <a:alpha val="100000"/>
              </a:srgbClr>
            </a:solidFill>
          </p:spPr>
          <p:txBody>
            <a:bodyPr/>
            <a:lstStyle/>
            <a:p/>
          </p:txBody>
        </p:sp>
        <p:sp>
          <p:nvSpPr>
            <p:cNvPr id="32" name="rc32"/>
            <p:cNvSpPr/>
            <p:nvPr/>
          </p:nvSpPr>
          <p:spPr>
            <a:xfrm>
              <a:off x="2128016" y="2485978"/>
              <a:ext cx="249522" cy="80412"/>
            </a:xfrm>
            <a:prstGeom prst="rect">
              <a:avLst/>
            </a:prstGeom>
            <a:solidFill>
              <a:srgbClr val="1CABE2">
                <a:alpha val="100000"/>
              </a:srgbClr>
            </a:solidFill>
          </p:spPr>
          <p:txBody>
            <a:bodyPr/>
            <a:lstStyle/>
            <a:p/>
          </p:txBody>
        </p:sp>
        <p:sp>
          <p:nvSpPr>
            <p:cNvPr id="33" name="rc33"/>
            <p:cNvSpPr/>
            <p:nvPr/>
          </p:nvSpPr>
          <p:spPr>
            <a:xfrm>
              <a:off x="2405264" y="2580499"/>
              <a:ext cx="249522" cy="1522198"/>
            </a:xfrm>
            <a:prstGeom prst="rect">
              <a:avLst/>
            </a:prstGeom>
            <a:solidFill>
              <a:srgbClr val="80BD41">
                <a:alpha val="100000"/>
              </a:srgbClr>
            </a:solidFill>
          </p:spPr>
          <p:txBody>
            <a:bodyPr/>
            <a:lstStyle/>
            <a:p/>
          </p:txBody>
        </p:sp>
        <p:sp>
          <p:nvSpPr>
            <p:cNvPr id="34" name="rc34"/>
            <p:cNvSpPr/>
            <p:nvPr/>
          </p:nvSpPr>
          <p:spPr>
            <a:xfrm>
              <a:off x="2405264" y="2517015"/>
              <a:ext cx="249522" cy="63483"/>
            </a:xfrm>
            <a:prstGeom prst="rect">
              <a:avLst/>
            </a:prstGeom>
            <a:solidFill>
              <a:srgbClr val="1CABE2">
                <a:alpha val="100000"/>
              </a:srgbClr>
            </a:solidFill>
          </p:spPr>
          <p:txBody>
            <a:bodyPr/>
            <a:lstStyle/>
            <a:p/>
          </p:txBody>
        </p:sp>
        <p:sp>
          <p:nvSpPr>
            <p:cNvPr id="35" name="rc35"/>
            <p:cNvSpPr/>
            <p:nvPr/>
          </p:nvSpPr>
          <p:spPr>
            <a:xfrm>
              <a:off x="2682512" y="2620000"/>
              <a:ext cx="249522" cy="1482697"/>
            </a:xfrm>
            <a:prstGeom prst="rect">
              <a:avLst/>
            </a:prstGeom>
            <a:solidFill>
              <a:srgbClr val="80BD41">
                <a:alpha val="100000"/>
              </a:srgbClr>
            </a:solidFill>
          </p:spPr>
          <p:txBody>
            <a:bodyPr/>
            <a:lstStyle/>
            <a:p/>
          </p:txBody>
        </p:sp>
        <p:sp>
          <p:nvSpPr>
            <p:cNvPr id="36" name="rc36"/>
            <p:cNvSpPr/>
            <p:nvPr/>
          </p:nvSpPr>
          <p:spPr>
            <a:xfrm>
              <a:off x="2682512" y="2574856"/>
              <a:ext cx="249522" cy="45143"/>
            </a:xfrm>
            <a:prstGeom prst="rect">
              <a:avLst/>
            </a:prstGeom>
            <a:solidFill>
              <a:srgbClr val="1CABE2">
                <a:alpha val="100000"/>
              </a:srgbClr>
            </a:solidFill>
          </p:spPr>
          <p:txBody>
            <a:bodyPr/>
            <a:lstStyle/>
            <a:p/>
          </p:txBody>
        </p:sp>
        <p:sp>
          <p:nvSpPr>
            <p:cNvPr id="37" name="rc37"/>
            <p:cNvSpPr/>
            <p:nvPr/>
          </p:nvSpPr>
          <p:spPr>
            <a:xfrm>
              <a:off x="2959759" y="2665144"/>
              <a:ext cx="249522" cy="1437553"/>
            </a:xfrm>
            <a:prstGeom prst="rect">
              <a:avLst/>
            </a:prstGeom>
            <a:solidFill>
              <a:srgbClr val="80BD41">
                <a:alpha val="100000"/>
              </a:srgbClr>
            </a:solidFill>
          </p:spPr>
          <p:txBody>
            <a:bodyPr/>
            <a:lstStyle/>
            <a:p/>
          </p:txBody>
        </p:sp>
        <p:sp>
          <p:nvSpPr>
            <p:cNvPr id="38" name="rc38"/>
            <p:cNvSpPr/>
            <p:nvPr/>
          </p:nvSpPr>
          <p:spPr>
            <a:xfrm>
              <a:off x="2959759" y="2635518"/>
              <a:ext cx="249522" cy="29625"/>
            </a:xfrm>
            <a:prstGeom prst="rect">
              <a:avLst/>
            </a:prstGeom>
            <a:solidFill>
              <a:srgbClr val="1CABE2">
                <a:alpha val="100000"/>
              </a:srgbClr>
            </a:solidFill>
          </p:spPr>
          <p:txBody>
            <a:bodyPr/>
            <a:lstStyle/>
            <a:p/>
          </p:txBody>
        </p:sp>
        <p:sp>
          <p:nvSpPr>
            <p:cNvPr id="39" name="rc39"/>
            <p:cNvSpPr/>
            <p:nvPr/>
          </p:nvSpPr>
          <p:spPr>
            <a:xfrm>
              <a:off x="3237007" y="2704644"/>
              <a:ext cx="249522" cy="1398052"/>
            </a:xfrm>
            <a:prstGeom prst="rect">
              <a:avLst/>
            </a:prstGeom>
            <a:solidFill>
              <a:srgbClr val="80BD41">
                <a:alpha val="100000"/>
              </a:srgbClr>
            </a:solidFill>
          </p:spPr>
          <p:txBody>
            <a:bodyPr/>
            <a:lstStyle/>
            <a:p/>
          </p:txBody>
        </p:sp>
        <p:sp>
          <p:nvSpPr>
            <p:cNvPr id="40" name="rc40"/>
            <p:cNvSpPr/>
            <p:nvPr/>
          </p:nvSpPr>
          <p:spPr>
            <a:xfrm>
              <a:off x="3237007" y="2690537"/>
              <a:ext cx="249522" cy="14107"/>
            </a:xfrm>
            <a:prstGeom prst="rect">
              <a:avLst/>
            </a:prstGeom>
            <a:solidFill>
              <a:srgbClr val="1CABE2">
                <a:alpha val="100000"/>
              </a:srgbClr>
            </a:solidFill>
          </p:spPr>
          <p:txBody>
            <a:bodyPr/>
            <a:lstStyle/>
            <a:p/>
          </p:txBody>
        </p:sp>
        <p:sp>
          <p:nvSpPr>
            <p:cNvPr id="41" name="rc41"/>
            <p:cNvSpPr/>
            <p:nvPr/>
          </p:nvSpPr>
          <p:spPr>
            <a:xfrm>
              <a:off x="3514255" y="2739913"/>
              <a:ext cx="249522" cy="1362783"/>
            </a:xfrm>
            <a:prstGeom prst="rect">
              <a:avLst/>
            </a:prstGeom>
            <a:solidFill>
              <a:srgbClr val="80BD41">
                <a:alpha val="100000"/>
              </a:srgbClr>
            </a:solidFill>
          </p:spPr>
          <p:txBody>
            <a:bodyPr/>
            <a:lstStyle/>
            <a:p/>
          </p:txBody>
        </p:sp>
        <p:sp>
          <p:nvSpPr>
            <p:cNvPr id="42" name="rc42"/>
            <p:cNvSpPr/>
            <p:nvPr/>
          </p:nvSpPr>
          <p:spPr>
            <a:xfrm>
              <a:off x="3514255" y="2725806"/>
              <a:ext cx="249522" cy="14107"/>
            </a:xfrm>
            <a:prstGeom prst="rect">
              <a:avLst/>
            </a:prstGeom>
            <a:solidFill>
              <a:srgbClr val="1CABE2">
                <a:alpha val="100000"/>
              </a:srgbClr>
            </a:solidFill>
          </p:spPr>
          <p:txBody>
            <a:bodyPr/>
            <a:lstStyle/>
            <a:p/>
          </p:txBody>
        </p:sp>
        <p:sp>
          <p:nvSpPr>
            <p:cNvPr id="43" name="rc43"/>
            <p:cNvSpPr/>
            <p:nvPr/>
          </p:nvSpPr>
          <p:spPr>
            <a:xfrm>
              <a:off x="3791502" y="2749788"/>
              <a:ext cx="249522" cy="1352908"/>
            </a:xfrm>
            <a:prstGeom prst="rect">
              <a:avLst/>
            </a:prstGeom>
            <a:solidFill>
              <a:srgbClr val="80BD41">
                <a:alpha val="100000"/>
              </a:srgbClr>
            </a:solidFill>
          </p:spPr>
          <p:txBody>
            <a:bodyPr/>
            <a:lstStyle/>
            <a:p/>
          </p:txBody>
        </p:sp>
        <p:sp>
          <p:nvSpPr>
            <p:cNvPr id="44" name="rc44"/>
            <p:cNvSpPr/>
            <p:nvPr/>
          </p:nvSpPr>
          <p:spPr>
            <a:xfrm>
              <a:off x="3791502" y="2735681"/>
              <a:ext cx="249522" cy="14107"/>
            </a:xfrm>
            <a:prstGeom prst="rect">
              <a:avLst/>
            </a:prstGeom>
            <a:solidFill>
              <a:srgbClr val="1CABE2">
                <a:alpha val="100000"/>
              </a:srgbClr>
            </a:solidFill>
          </p:spPr>
          <p:txBody>
            <a:bodyPr/>
            <a:lstStyle/>
            <a:p/>
          </p:txBody>
        </p:sp>
        <p:sp>
          <p:nvSpPr>
            <p:cNvPr id="45" name="rc45"/>
            <p:cNvSpPr/>
            <p:nvPr/>
          </p:nvSpPr>
          <p:spPr>
            <a:xfrm>
              <a:off x="4068750" y="2675019"/>
              <a:ext cx="249522" cy="1427678"/>
            </a:xfrm>
            <a:prstGeom prst="rect">
              <a:avLst/>
            </a:prstGeom>
            <a:solidFill>
              <a:srgbClr val="80BD41">
                <a:alpha val="100000"/>
              </a:srgbClr>
            </a:solidFill>
          </p:spPr>
          <p:txBody>
            <a:bodyPr/>
            <a:lstStyle/>
            <a:p/>
          </p:txBody>
        </p:sp>
        <p:sp>
          <p:nvSpPr>
            <p:cNvPr id="46" name="rc46"/>
            <p:cNvSpPr/>
            <p:nvPr/>
          </p:nvSpPr>
          <p:spPr>
            <a:xfrm>
              <a:off x="4068750" y="2660911"/>
              <a:ext cx="249522" cy="14107"/>
            </a:xfrm>
            <a:prstGeom prst="rect">
              <a:avLst/>
            </a:prstGeom>
            <a:solidFill>
              <a:srgbClr val="1CABE2">
                <a:alpha val="100000"/>
              </a:srgbClr>
            </a:solidFill>
          </p:spPr>
          <p:txBody>
            <a:bodyPr/>
            <a:lstStyle/>
            <a:p/>
          </p:txBody>
        </p:sp>
        <p:sp>
          <p:nvSpPr>
            <p:cNvPr id="47" name="rc47"/>
            <p:cNvSpPr/>
            <p:nvPr/>
          </p:nvSpPr>
          <p:spPr>
            <a:xfrm>
              <a:off x="4345998" y="2658090"/>
              <a:ext cx="249522" cy="1444607"/>
            </a:xfrm>
            <a:prstGeom prst="rect">
              <a:avLst/>
            </a:prstGeom>
            <a:solidFill>
              <a:srgbClr val="80BD41">
                <a:alpha val="100000"/>
              </a:srgbClr>
            </a:solidFill>
          </p:spPr>
          <p:txBody>
            <a:bodyPr/>
            <a:lstStyle/>
            <a:p/>
          </p:txBody>
        </p:sp>
        <p:sp>
          <p:nvSpPr>
            <p:cNvPr id="48" name="rc48"/>
            <p:cNvSpPr/>
            <p:nvPr/>
          </p:nvSpPr>
          <p:spPr>
            <a:xfrm>
              <a:off x="4345998" y="2643982"/>
              <a:ext cx="249522" cy="14107"/>
            </a:xfrm>
            <a:prstGeom prst="rect">
              <a:avLst/>
            </a:prstGeom>
            <a:solidFill>
              <a:srgbClr val="1CABE2">
                <a:alpha val="100000"/>
              </a:srgbClr>
            </a:solidFill>
          </p:spPr>
          <p:txBody>
            <a:bodyPr/>
            <a:lstStyle/>
            <a:p/>
          </p:txBody>
        </p:sp>
        <p:sp>
          <p:nvSpPr>
            <p:cNvPr id="49" name="rc49"/>
            <p:cNvSpPr/>
            <p:nvPr/>
          </p:nvSpPr>
          <p:spPr>
            <a:xfrm>
              <a:off x="4623245" y="2772360"/>
              <a:ext cx="249522" cy="1330336"/>
            </a:xfrm>
            <a:prstGeom prst="rect">
              <a:avLst/>
            </a:prstGeom>
            <a:solidFill>
              <a:srgbClr val="80BD41">
                <a:alpha val="100000"/>
              </a:srgbClr>
            </a:solidFill>
          </p:spPr>
          <p:txBody>
            <a:bodyPr/>
            <a:lstStyle/>
            <a:p/>
          </p:txBody>
        </p:sp>
        <p:sp>
          <p:nvSpPr>
            <p:cNvPr id="50" name="rc50"/>
            <p:cNvSpPr/>
            <p:nvPr/>
          </p:nvSpPr>
          <p:spPr>
            <a:xfrm>
              <a:off x="4623245" y="2745556"/>
              <a:ext cx="249522" cy="26804"/>
            </a:xfrm>
            <a:prstGeom prst="rect">
              <a:avLst/>
            </a:prstGeom>
            <a:solidFill>
              <a:srgbClr val="1CABE2">
                <a:alpha val="100000"/>
              </a:srgbClr>
            </a:solidFill>
          </p:spPr>
          <p:txBody>
            <a:bodyPr/>
            <a:lstStyle/>
            <a:p/>
          </p:txBody>
        </p:sp>
        <p:sp>
          <p:nvSpPr>
            <p:cNvPr id="51" name="rc51"/>
            <p:cNvSpPr/>
            <p:nvPr/>
          </p:nvSpPr>
          <p:spPr>
            <a:xfrm>
              <a:off x="4900493" y="2885220"/>
              <a:ext cx="249522" cy="1217476"/>
            </a:xfrm>
            <a:prstGeom prst="rect">
              <a:avLst/>
            </a:prstGeom>
            <a:solidFill>
              <a:srgbClr val="80BD41">
                <a:alpha val="100000"/>
              </a:srgbClr>
            </a:solidFill>
          </p:spPr>
          <p:txBody>
            <a:bodyPr/>
            <a:lstStyle/>
            <a:p/>
          </p:txBody>
        </p:sp>
        <p:sp>
          <p:nvSpPr>
            <p:cNvPr id="52" name="rc52"/>
            <p:cNvSpPr/>
            <p:nvPr/>
          </p:nvSpPr>
          <p:spPr>
            <a:xfrm>
              <a:off x="4900493" y="2793522"/>
              <a:ext cx="249522" cy="91698"/>
            </a:xfrm>
            <a:prstGeom prst="rect">
              <a:avLst/>
            </a:prstGeom>
            <a:solidFill>
              <a:srgbClr val="1CABE2">
                <a:alpha val="100000"/>
              </a:srgbClr>
            </a:solidFill>
          </p:spPr>
          <p:txBody>
            <a:bodyPr/>
            <a:lstStyle/>
            <a:p/>
          </p:txBody>
        </p:sp>
        <p:sp>
          <p:nvSpPr>
            <p:cNvPr id="53" name="rc53"/>
            <p:cNvSpPr/>
            <p:nvPr/>
          </p:nvSpPr>
          <p:spPr>
            <a:xfrm>
              <a:off x="5177741" y="2827380"/>
              <a:ext cx="249522" cy="1275317"/>
            </a:xfrm>
            <a:prstGeom prst="rect">
              <a:avLst/>
            </a:prstGeom>
            <a:solidFill>
              <a:srgbClr val="80BD41">
                <a:alpha val="100000"/>
              </a:srgbClr>
            </a:solidFill>
          </p:spPr>
          <p:txBody>
            <a:bodyPr/>
            <a:lstStyle/>
            <a:p/>
          </p:txBody>
        </p:sp>
        <p:sp>
          <p:nvSpPr>
            <p:cNvPr id="54" name="rc54"/>
            <p:cNvSpPr/>
            <p:nvPr/>
          </p:nvSpPr>
          <p:spPr>
            <a:xfrm>
              <a:off x="5177741" y="2814683"/>
              <a:ext cx="249522" cy="12696"/>
            </a:xfrm>
            <a:prstGeom prst="rect">
              <a:avLst/>
            </a:prstGeom>
            <a:solidFill>
              <a:srgbClr val="1CABE2">
                <a:alpha val="100000"/>
              </a:srgbClr>
            </a:solidFill>
          </p:spPr>
          <p:txBody>
            <a:bodyPr/>
            <a:lstStyle/>
            <a:p/>
          </p:txBody>
        </p:sp>
        <p:sp>
          <p:nvSpPr>
            <p:cNvPr id="55" name="rc55"/>
            <p:cNvSpPr/>
            <p:nvPr/>
          </p:nvSpPr>
          <p:spPr>
            <a:xfrm>
              <a:off x="5454988" y="2895096"/>
              <a:ext cx="249522" cy="1207601"/>
            </a:xfrm>
            <a:prstGeom prst="rect">
              <a:avLst/>
            </a:prstGeom>
            <a:solidFill>
              <a:srgbClr val="80BD41">
                <a:alpha val="100000"/>
              </a:srgbClr>
            </a:solidFill>
          </p:spPr>
          <p:txBody>
            <a:bodyPr/>
            <a:lstStyle/>
            <a:p/>
          </p:txBody>
        </p:sp>
        <p:sp>
          <p:nvSpPr>
            <p:cNvPr id="56" name="rc56"/>
            <p:cNvSpPr/>
            <p:nvPr/>
          </p:nvSpPr>
          <p:spPr>
            <a:xfrm>
              <a:off x="5454988" y="2858416"/>
              <a:ext cx="249522" cy="36679"/>
            </a:xfrm>
            <a:prstGeom prst="rect">
              <a:avLst/>
            </a:prstGeom>
            <a:solidFill>
              <a:srgbClr val="1CABE2">
                <a:alpha val="100000"/>
              </a:srgbClr>
            </a:solidFill>
          </p:spPr>
          <p:txBody>
            <a:bodyPr/>
            <a:lstStyle/>
            <a:p/>
          </p:txBody>
        </p:sp>
        <p:sp>
          <p:nvSpPr>
            <p:cNvPr id="57" name="rc57"/>
            <p:cNvSpPr/>
            <p:nvPr/>
          </p:nvSpPr>
          <p:spPr>
            <a:xfrm>
              <a:off x="5732236" y="2916257"/>
              <a:ext cx="249522" cy="1186439"/>
            </a:xfrm>
            <a:prstGeom prst="rect">
              <a:avLst/>
            </a:prstGeom>
            <a:solidFill>
              <a:srgbClr val="80BD41">
                <a:alpha val="100000"/>
              </a:srgbClr>
            </a:solidFill>
          </p:spPr>
          <p:txBody>
            <a:bodyPr/>
            <a:lstStyle/>
            <a:p/>
          </p:txBody>
        </p:sp>
        <p:sp>
          <p:nvSpPr>
            <p:cNvPr id="58" name="rc58"/>
            <p:cNvSpPr/>
            <p:nvPr/>
          </p:nvSpPr>
          <p:spPr>
            <a:xfrm>
              <a:off x="5732236" y="2866881"/>
              <a:ext cx="249522" cy="49376"/>
            </a:xfrm>
            <a:prstGeom prst="rect">
              <a:avLst/>
            </a:prstGeom>
            <a:solidFill>
              <a:srgbClr val="1CABE2">
                <a:alpha val="100000"/>
              </a:srgbClr>
            </a:solidFill>
          </p:spPr>
          <p:txBody>
            <a:bodyPr/>
            <a:lstStyle/>
            <a:p/>
          </p:txBody>
        </p:sp>
        <p:sp>
          <p:nvSpPr>
            <p:cNvPr id="59" name="rc59"/>
            <p:cNvSpPr/>
            <p:nvPr/>
          </p:nvSpPr>
          <p:spPr>
            <a:xfrm>
              <a:off x="6009484" y="2937418"/>
              <a:ext cx="249522" cy="1165278"/>
            </a:xfrm>
            <a:prstGeom prst="rect">
              <a:avLst/>
            </a:prstGeom>
            <a:solidFill>
              <a:srgbClr val="80BD41">
                <a:alpha val="100000"/>
              </a:srgbClr>
            </a:solidFill>
          </p:spPr>
          <p:txBody>
            <a:bodyPr/>
            <a:lstStyle/>
            <a:p/>
          </p:txBody>
        </p:sp>
        <p:sp>
          <p:nvSpPr>
            <p:cNvPr id="60" name="rc60"/>
            <p:cNvSpPr/>
            <p:nvPr/>
          </p:nvSpPr>
          <p:spPr>
            <a:xfrm>
              <a:off x="6009484" y="2900739"/>
              <a:ext cx="249522" cy="36679"/>
            </a:xfrm>
            <a:prstGeom prst="rect">
              <a:avLst/>
            </a:prstGeom>
            <a:solidFill>
              <a:srgbClr val="1CABE2">
                <a:alpha val="100000"/>
              </a:srgbClr>
            </a:solidFill>
          </p:spPr>
          <p:txBody>
            <a:bodyPr/>
            <a:lstStyle/>
            <a:p/>
          </p:txBody>
        </p:sp>
        <p:sp>
          <p:nvSpPr>
            <p:cNvPr id="61" name="rc61"/>
            <p:cNvSpPr/>
            <p:nvPr/>
          </p:nvSpPr>
          <p:spPr>
            <a:xfrm>
              <a:off x="6286731" y="3006545"/>
              <a:ext cx="249522" cy="1096152"/>
            </a:xfrm>
            <a:prstGeom prst="rect">
              <a:avLst/>
            </a:prstGeom>
            <a:solidFill>
              <a:srgbClr val="80BD41">
                <a:alpha val="100000"/>
              </a:srgbClr>
            </a:solidFill>
          </p:spPr>
          <p:txBody>
            <a:bodyPr/>
            <a:lstStyle/>
            <a:p/>
          </p:txBody>
        </p:sp>
        <p:sp>
          <p:nvSpPr>
            <p:cNvPr id="62" name="rc62"/>
            <p:cNvSpPr/>
            <p:nvPr/>
          </p:nvSpPr>
          <p:spPr>
            <a:xfrm>
              <a:off x="6286731" y="2995259"/>
              <a:ext cx="249522" cy="11285"/>
            </a:xfrm>
            <a:prstGeom prst="rect">
              <a:avLst/>
            </a:prstGeom>
            <a:solidFill>
              <a:srgbClr val="1CABE2">
                <a:alpha val="100000"/>
              </a:srgbClr>
            </a:solidFill>
          </p:spPr>
          <p:txBody>
            <a:bodyPr/>
            <a:lstStyle/>
            <a:p/>
          </p:txBody>
        </p:sp>
        <p:sp>
          <p:nvSpPr>
            <p:cNvPr id="63" name="rc63"/>
            <p:cNvSpPr/>
            <p:nvPr/>
          </p:nvSpPr>
          <p:spPr>
            <a:xfrm>
              <a:off x="6563979" y="3117994"/>
              <a:ext cx="249522" cy="984702"/>
            </a:xfrm>
            <a:prstGeom prst="rect">
              <a:avLst/>
            </a:prstGeom>
            <a:solidFill>
              <a:srgbClr val="80BD41">
                <a:alpha val="100000"/>
              </a:srgbClr>
            </a:solidFill>
          </p:spPr>
          <p:txBody>
            <a:bodyPr/>
            <a:lstStyle/>
            <a:p/>
          </p:txBody>
        </p:sp>
        <p:sp>
          <p:nvSpPr>
            <p:cNvPr id="64" name="rc64"/>
            <p:cNvSpPr/>
            <p:nvPr/>
          </p:nvSpPr>
          <p:spPr>
            <a:xfrm>
              <a:off x="6563979" y="3077082"/>
              <a:ext cx="249522" cy="40911"/>
            </a:xfrm>
            <a:prstGeom prst="rect">
              <a:avLst/>
            </a:prstGeom>
            <a:solidFill>
              <a:srgbClr val="1CABE2">
                <a:alpha val="100000"/>
              </a:srgbClr>
            </a:solidFill>
          </p:spPr>
          <p:txBody>
            <a:bodyPr/>
            <a:lstStyle/>
            <a:p/>
          </p:txBody>
        </p:sp>
        <p:sp>
          <p:nvSpPr>
            <p:cNvPr id="65" name="rc65"/>
            <p:cNvSpPr/>
            <p:nvPr/>
          </p:nvSpPr>
          <p:spPr>
            <a:xfrm>
              <a:off x="6841227" y="3223800"/>
              <a:ext cx="249522" cy="878896"/>
            </a:xfrm>
            <a:prstGeom prst="rect">
              <a:avLst/>
            </a:prstGeom>
            <a:solidFill>
              <a:srgbClr val="80BD41">
                <a:alpha val="100000"/>
              </a:srgbClr>
            </a:solidFill>
          </p:spPr>
          <p:txBody>
            <a:bodyPr/>
            <a:lstStyle/>
            <a:p/>
          </p:txBody>
        </p:sp>
        <p:sp>
          <p:nvSpPr>
            <p:cNvPr id="66" name="rc66"/>
            <p:cNvSpPr/>
            <p:nvPr/>
          </p:nvSpPr>
          <p:spPr>
            <a:xfrm>
              <a:off x="6841227" y="3157495"/>
              <a:ext cx="249522" cy="66305"/>
            </a:xfrm>
            <a:prstGeom prst="rect">
              <a:avLst/>
            </a:prstGeom>
            <a:solidFill>
              <a:srgbClr val="1CABE2">
                <a:alpha val="100000"/>
              </a:srgbClr>
            </a:solidFill>
          </p:spPr>
          <p:txBody>
            <a:bodyPr/>
            <a:lstStyle/>
            <a:p/>
          </p:txBody>
        </p:sp>
        <p:sp>
          <p:nvSpPr>
            <p:cNvPr id="67" name="rc67"/>
            <p:cNvSpPr/>
            <p:nvPr/>
          </p:nvSpPr>
          <p:spPr>
            <a:xfrm>
              <a:off x="7118474" y="3259069"/>
              <a:ext cx="249522" cy="843627"/>
            </a:xfrm>
            <a:prstGeom prst="rect">
              <a:avLst/>
            </a:prstGeom>
            <a:solidFill>
              <a:srgbClr val="80BD41">
                <a:alpha val="100000"/>
              </a:srgbClr>
            </a:solidFill>
          </p:spPr>
          <p:txBody>
            <a:bodyPr/>
            <a:lstStyle/>
            <a:p/>
          </p:txBody>
        </p:sp>
        <p:sp>
          <p:nvSpPr>
            <p:cNvPr id="68" name="rc68"/>
            <p:cNvSpPr/>
            <p:nvPr/>
          </p:nvSpPr>
          <p:spPr>
            <a:xfrm>
              <a:off x="7118474" y="3195585"/>
              <a:ext cx="249522" cy="63483"/>
            </a:xfrm>
            <a:prstGeom prst="rect">
              <a:avLst/>
            </a:prstGeom>
            <a:solidFill>
              <a:srgbClr val="1CABE2">
                <a:alpha val="100000"/>
              </a:srgbClr>
            </a:solidFill>
          </p:spPr>
          <p:txBody>
            <a:bodyPr/>
            <a:lstStyle/>
            <a:p/>
          </p:txBody>
        </p:sp>
        <p:sp>
          <p:nvSpPr>
            <p:cNvPr id="69" name="rc69"/>
            <p:cNvSpPr/>
            <p:nvPr/>
          </p:nvSpPr>
          <p:spPr>
            <a:xfrm>
              <a:off x="7395722" y="3261890"/>
              <a:ext cx="249522" cy="840806"/>
            </a:xfrm>
            <a:prstGeom prst="rect">
              <a:avLst/>
            </a:prstGeom>
            <a:solidFill>
              <a:srgbClr val="80BD41">
                <a:alpha val="100000"/>
              </a:srgbClr>
            </a:solidFill>
          </p:spPr>
          <p:txBody>
            <a:bodyPr/>
            <a:lstStyle/>
            <a:p/>
          </p:txBody>
        </p:sp>
        <p:sp>
          <p:nvSpPr>
            <p:cNvPr id="70" name="rc70"/>
            <p:cNvSpPr/>
            <p:nvPr/>
          </p:nvSpPr>
          <p:spPr>
            <a:xfrm>
              <a:off x="7395722" y="3198407"/>
              <a:ext cx="249522" cy="63483"/>
            </a:xfrm>
            <a:prstGeom prst="rect">
              <a:avLst/>
            </a:prstGeom>
            <a:solidFill>
              <a:srgbClr val="1CABE2">
                <a:alpha val="100000"/>
              </a:srgbClr>
            </a:solidFill>
          </p:spPr>
          <p:txBody>
            <a:bodyPr/>
            <a:lstStyle/>
            <a:p/>
          </p:txBody>
        </p:sp>
        <p:sp>
          <p:nvSpPr>
            <p:cNvPr id="71" name="rc71"/>
            <p:cNvSpPr/>
            <p:nvPr/>
          </p:nvSpPr>
          <p:spPr>
            <a:xfrm>
              <a:off x="7672970" y="3264712"/>
              <a:ext cx="249522" cy="837984"/>
            </a:xfrm>
            <a:prstGeom prst="rect">
              <a:avLst/>
            </a:prstGeom>
            <a:solidFill>
              <a:srgbClr val="80BD41">
                <a:alpha val="100000"/>
              </a:srgbClr>
            </a:solidFill>
          </p:spPr>
          <p:txBody>
            <a:bodyPr/>
            <a:lstStyle/>
            <a:p/>
          </p:txBody>
        </p:sp>
        <p:sp>
          <p:nvSpPr>
            <p:cNvPr id="72" name="rc72"/>
            <p:cNvSpPr/>
            <p:nvPr/>
          </p:nvSpPr>
          <p:spPr>
            <a:xfrm>
              <a:off x="7672970" y="3201228"/>
              <a:ext cx="249522" cy="63483"/>
            </a:xfrm>
            <a:prstGeom prst="rect">
              <a:avLst/>
            </a:prstGeom>
            <a:solidFill>
              <a:srgbClr val="1CABE2">
                <a:alpha val="100000"/>
              </a:srgbClr>
            </a:solidFill>
          </p:spPr>
          <p:txBody>
            <a:bodyPr/>
            <a:lstStyle/>
            <a:p/>
          </p:txBody>
        </p:sp>
        <p:sp>
          <p:nvSpPr>
            <p:cNvPr id="73" name="rc73"/>
            <p:cNvSpPr/>
            <p:nvPr/>
          </p:nvSpPr>
          <p:spPr>
            <a:xfrm>
              <a:off x="7950217" y="3267533"/>
              <a:ext cx="249522" cy="835163"/>
            </a:xfrm>
            <a:prstGeom prst="rect">
              <a:avLst/>
            </a:prstGeom>
            <a:solidFill>
              <a:srgbClr val="80BD41">
                <a:alpha val="100000"/>
              </a:srgbClr>
            </a:solidFill>
          </p:spPr>
          <p:txBody>
            <a:bodyPr/>
            <a:lstStyle/>
            <a:p/>
          </p:txBody>
        </p:sp>
        <p:sp>
          <p:nvSpPr>
            <p:cNvPr id="74" name="rc74"/>
            <p:cNvSpPr/>
            <p:nvPr/>
          </p:nvSpPr>
          <p:spPr>
            <a:xfrm>
              <a:off x="7950217" y="3205460"/>
              <a:ext cx="249522" cy="62072"/>
            </a:xfrm>
            <a:prstGeom prst="rect">
              <a:avLst/>
            </a:prstGeom>
            <a:solidFill>
              <a:srgbClr val="1CABE2">
                <a:alpha val="100000"/>
              </a:srgbClr>
            </a:solidFill>
          </p:spPr>
          <p:txBody>
            <a:bodyPr/>
            <a:lstStyle/>
            <a:p/>
          </p:txBody>
        </p:sp>
        <p:sp>
          <p:nvSpPr>
            <p:cNvPr id="75" name="pl75"/>
            <p:cNvSpPr/>
            <p:nvPr/>
          </p:nvSpPr>
          <p:spPr>
            <a:xfrm>
              <a:off x="1421035" y="1236556"/>
              <a:ext cx="6653943" cy="173705"/>
            </a:xfrm>
            <a:custGeom>
              <a:avLst/>
              <a:pathLst>
                <a:path w="6653943" h="173705">
                  <a:moveTo>
                    <a:pt x="0" y="144754"/>
                  </a:moveTo>
                  <a:lnTo>
                    <a:pt x="277247" y="144754"/>
                  </a:lnTo>
                  <a:lnTo>
                    <a:pt x="554495" y="115803"/>
                  </a:lnTo>
                  <a:lnTo>
                    <a:pt x="831742" y="115803"/>
                  </a:lnTo>
                  <a:lnTo>
                    <a:pt x="1108990" y="86852"/>
                  </a:lnTo>
                  <a:lnTo>
                    <a:pt x="1386238" y="57901"/>
                  </a:lnTo>
                  <a:lnTo>
                    <a:pt x="1663485" y="28950"/>
                  </a:lnTo>
                  <a:lnTo>
                    <a:pt x="1940733" y="0"/>
                  </a:lnTo>
                  <a:lnTo>
                    <a:pt x="2217981" y="0"/>
                  </a:lnTo>
                  <a:lnTo>
                    <a:pt x="2495228" y="0"/>
                  </a:lnTo>
                  <a:lnTo>
                    <a:pt x="2772476" y="0"/>
                  </a:lnTo>
                  <a:lnTo>
                    <a:pt x="3049724" y="0"/>
                  </a:lnTo>
                  <a:lnTo>
                    <a:pt x="3326971" y="28950"/>
                  </a:lnTo>
                  <a:lnTo>
                    <a:pt x="3604219" y="173705"/>
                  </a:lnTo>
                  <a:lnTo>
                    <a:pt x="3881467" y="0"/>
                  </a:lnTo>
                  <a:lnTo>
                    <a:pt x="4158714" y="57901"/>
                  </a:lnTo>
                  <a:lnTo>
                    <a:pt x="4435962" y="86852"/>
                  </a:lnTo>
                  <a:lnTo>
                    <a:pt x="4713210" y="57901"/>
                  </a:lnTo>
                  <a:lnTo>
                    <a:pt x="4990457" y="0"/>
                  </a:lnTo>
                  <a:lnTo>
                    <a:pt x="5267705" y="86852"/>
                  </a:lnTo>
                  <a:lnTo>
                    <a:pt x="5544953" y="173705"/>
                  </a:lnTo>
                  <a:lnTo>
                    <a:pt x="5822200" y="173705"/>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29607" y="22300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87" name="tx87"/>
            <p:cNvSpPr/>
            <p:nvPr/>
          </p:nvSpPr>
          <p:spPr>
            <a:xfrm>
              <a:off x="2715845" y="2437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102084" y="2524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9" name="tx89"/>
            <p:cNvSpPr/>
            <p:nvPr/>
          </p:nvSpPr>
          <p:spPr>
            <a:xfrm>
              <a:off x="5514447" y="27224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0" name="tx90"/>
            <p:cNvSpPr/>
            <p:nvPr/>
          </p:nvSpPr>
          <p:spPr>
            <a:xfrm>
              <a:off x="6623438" y="29411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6900686" y="30215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2" name="tx92"/>
            <p:cNvSpPr/>
            <p:nvPr/>
          </p:nvSpPr>
          <p:spPr>
            <a:xfrm>
              <a:off x="7177933" y="3059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455181" y="30624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7732429" y="30667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5" name="tx95"/>
            <p:cNvSpPr/>
            <p:nvPr/>
          </p:nvSpPr>
          <p:spPr>
            <a:xfrm>
              <a:off x="8009676" y="3069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pl96"/>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251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7" name="tx107"/>
            <p:cNvSpPr/>
            <p:nvPr/>
          </p:nvSpPr>
          <p:spPr>
            <a:xfrm>
              <a:off x="1367476" y="2384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2715845" y="3326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9" name="tx109"/>
            <p:cNvSpPr/>
            <p:nvPr/>
          </p:nvSpPr>
          <p:spPr>
            <a:xfrm>
              <a:off x="2753715" y="25635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02084" y="3353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1" name="tx111"/>
            <p:cNvSpPr/>
            <p:nvPr/>
          </p:nvSpPr>
          <p:spPr>
            <a:xfrm>
              <a:off x="4139953" y="26340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514447" y="34638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3" name="tx113"/>
            <p:cNvSpPr/>
            <p:nvPr/>
          </p:nvSpPr>
          <p:spPr>
            <a:xfrm>
              <a:off x="5526191" y="28428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62615" y="3577591"/>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6635182" y="30636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6282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7" name="tx117"/>
            <p:cNvSpPr/>
            <p:nvPr/>
          </p:nvSpPr>
          <p:spPr>
            <a:xfrm>
              <a:off x="6912430" y="31567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217110" y="364583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9" name="tx119"/>
            <p:cNvSpPr/>
            <p:nvPr/>
          </p:nvSpPr>
          <p:spPr>
            <a:xfrm>
              <a:off x="7189677" y="31934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94358" y="36472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466925" y="31962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32429" y="3648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7744173" y="31990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09676" y="36500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5" name="tx125"/>
            <p:cNvSpPr/>
            <p:nvPr/>
          </p:nvSpPr>
          <p:spPr>
            <a:xfrm>
              <a:off x="8021420" y="32025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34698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6398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19344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229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56" name="pl156"/>
            <p:cNvSpPr/>
            <p:nvPr/>
          </p:nvSpPr>
          <p:spPr>
            <a:xfrm>
              <a:off x="22006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093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180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268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050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137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22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3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312464" cy="167191"/>
            </a:xfrm>
            <a:prstGeom prst="rect">
              <a:avLst/>
            </a:prstGeom>
            <a:solidFill>
              <a:srgbClr val="80BD41">
                <a:alpha val="100000"/>
              </a:srgbClr>
            </a:solidFill>
          </p:spPr>
          <p:txBody>
            <a:bodyPr/>
            <a:lstStyle/>
            <a:p/>
          </p:txBody>
        </p:sp>
        <p:sp>
          <p:nvSpPr>
            <p:cNvPr id="169" name="rc169"/>
            <p:cNvSpPr/>
            <p:nvPr/>
          </p:nvSpPr>
          <p:spPr>
            <a:xfrm>
              <a:off x="7608738" y="5889059"/>
              <a:ext cx="262265" cy="167191"/>
            </a:xfrm>
            <a:prstGeom prst="rect">
              <a:avLst/>
            </a:prstGeom>
            <a:solidFill>
              <a:srgbClr val="1CABE2">
                <a:alpha val="100000"/>
              </a:srgbClr>
            </a:solidFill>
          </p:spPr>
          <p:txBody>
            <a:bodyPr/>
            <a:lstStyle/>
            <a:p/>
          </p:txBody>
        </p:sp>
        <p:sp>
          <p:nvSpPr>
            <p:cNvPr id="170" name="rc170"/>
            <p:cNvSpPr/>
            <p:nvPr/>
          </p:nvSpPr>
          <p:spPr>
            <a:xfrm>
              <a:off x="1296273" y="5680069"/>
              <a:ext cx="5371925" cy="167191"/>
            </a:xfrm>
            <a:prstGeom prst="rect">
              <a:avLst/>
            </a:prstGeom>
            <a:solidFill>
              <a:srgbClr val="80BD41">
                <a:alpha val="100000"/>
              </a:srgbClr>
            </a:solidFill>
          </p:spPr>
          <p:txBody>
            <a:bodyPr/>
            <a:lstStyle/>
            <a:p/>
          </p:txBody>
        </p:sp>
        <p:sp>
          <p:nvSpPr>
            <p:cNvPr id="171" name="rc171"/>
            <p:cNvSpPr/>
            <p:nvPr/>
          </p:nvSpPr>
          <p:spPr>
            <a:xfrm>
              <a:off x="6668199" y="5680069"/>
              <a:ext cx="406964" cy="167191"/>
            </a:xfrm>
            <a:prstGeom prst="rect">
              <a:avLst/>
            </a:prstGeom>
            <a:solidFill>
              <a:srgbClr val="1CABE2">
                <a:alpha val="100000"/>
              </a:srgbClr>
            </a:solidFill>
          </p:spPr>
          <p:txBody>
            <a:bodyPr/>
            <a:lstStyle/>
            <a:p/>
          </p:txBody>
        </p:sp>
        <p:sp>
          <p:nvSpPr>
            <p:cNvPr id="172" name="rc172"/>
            <p:cNvSpPr/>
            <p:nvPr/>
          </p:nvSpPr>
          <p:spPr>
            <a:xfrm>
              <a:off x="1296273" y="5471080"/>
              <a:ext cx="5353838" cy="167191"/>
            </a:xfrm>
            <a:prstGeom prst="rect">
              <a:avLst/>
            </a:prstGeom>
            <a:solidFill>
              <a:srgbClr val="80BD41">
                <a:alpha val="100000"/>
              </a:srgbClr>
            </a:solidFill>
          </p:spPr>
          <p:txBody>
            <a:bodyPr/>
            <a:lstStyle/>
            <a:p/>
          </p:txBody>
        </p:sp>
        <p:sp>
          <p:nvSpPr>
            <p:cNvPr id="173" name="rc173"/>
            <p:cNvSpPr/>
            <p:nvPr/>
          </p:nvSpPr>
          <p:spPr>
            <a:xfrm>
              <a:off x="6650111" y="5471080"/>
              <a:ext cx="397920" cy="167191"/>
            </a:xfrm>
            <a:prstGeom prst="rect">
              <a:avLst/>
            </a:prstGeom>
            <a:solidFill>
              <a:srgbClr val="1CABE2">
                <a:alpha val="100000"/>
              </a:srgbClr>
            </a:solidFill>
          </p:spPr>
          <p:txBody>
            <a:bodyPr/>
            <a:lstStyle/>
            <a:p/>
          </p:txBody>
        </p:sp>
        <p:sp>
          <p:nvSpPr>
            <p:cNvPr id="174" name="tx174"/>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5" name="tx175"/>
            <p:cNvSpPr/>
            <p:nvPr/>
          </p:nvSpPr>
          <p:spPr>
            <a:xfrm>
              <a:off x="7274239"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25524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7" name="tx177"/>
            <p:cNvSpPr/>
            <p:nvPr/>
          </p:nvSpPr>
          <p:spPr>
            <a:xfrm>
              <a:off x="4422361" y="5934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78" name="tx178"/>
            <p:cNvSpPr/>
            <p:nvPr/>
          </p:nvSpPr>
          <p:spPr>
            <a:xfrm>
              <a:off x="767807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0688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0" name="tx180"/>
            <p:cNvSpPr/>
            <p:nvPr/>
          </p:nvSpPr>
          <p:spPr>
            <a:xfrm>
              <a:off x="680988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89784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2" name="tx182"/>
            <p:cNvSpPr/>
            <p:nvPr/>
          </p:nvSpPr>
          <p:spPr>
            <a:xfrm>
              <a:off x="678727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66155"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8" name="tx188"/>
            <p:cNvSpPr/>
            <p:nvPr/>
          </p:nvSpPr>
          <p:spPr>
            <a:xfrm>
              <a:off x="4874884"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6683613"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8492342"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lower than in 2019 (96%).
The number of children vaccinated with DTP1 decreased 15% compared to in 2019.
The number of surviving infants decreased approximately 12%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Cabo Verde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257132"/>
                  </a:moveTo>
                  <a:lnTo>
                    <a:pt x="141553" y="257132"/>
                  </a:lnTo>
                  <a:lnTo>
                    <a:pt x="283107" y="228562"/>
                  </a:lnTo>
                  <a:lnTo>
                    <a:pt x="424661" y="199991"/>
                  </a:lnTo>
                  <a:lnTo>
                    <a:pt x="566215" y="171421"/>
                  </a:lnTo>
                  <a:lnTo>
                    <a:pt x="707769" y="114281"/>
                  </a:lnTo>
                  <a:lnTo>
                    <a:pt x="849323" y="85710"/>
                  </a:lnTo>
                  <a:lnTo>
                    <a:pt x="990877" y="28570"/>
                  </a:lnTo>
                  <a:lnTo>
                    <a:pt x="1132431" y="0"/>
                  </a:lnTo>
                  <a:lnTo>
                    <a:pt x="1273984" y="0"/>
                  </a:lnTo>
                  <a:lnTo>
                    <a:pt x="1415538" y="0"/>
                  </a:lnTo>
                  <a:lnTo>
                    <a:pt x="1557092" y="257132"/>
                  </a:lnTo>
                  <a:lnTo>
                    <a:pt x="1698646" y="142851"/>
                  </a:lnTo>
                  <a:lnTo>
                    <a:pt x="1840200" y="171421"/>
                  </a:lnTo>
                  <a:lnTo>
                    <a:pt x="1981754" y="114281"/>
                  </a:lnTo>
                  <a:lnTo>
                    <a:pt x="2123308" y="171421"/>
                  </a:lnTo>
                  <a:lnTo>
                    <a:pt x="2264862" y="85710"/>
                  </a:lnTo>
                  <a:lnTo>
                    <a:pt x="2406416" y="85710"/>
                  </a:lnTo>
                  <a:lnTo>
                    <a:pt x="2547969" y="28570"/>
                  </a:lnTo>
                  <a:lnTo>
                    <a:pt x="2689523" y="85710"/>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257132"/>
                  </a:moveTo>
                  <a:lnTo>
                    <a:pt x="141553" y="257132"/>
                  </a:lnTo>
                  <a:lnTo>
                    <a:pt x="283107" y="228562"/>
                  </a:lnTo>
                  <a:lnTo>
                    <a:pt x="424661" y="199991"/>
                  </a:lnTo>
                  <a:lnTo>
                    <a:pt x="566215" y="171421"/>
                  </a:lnTo>
                  <a:lnTo>
                    <a:pt x="707769" y="114281"/>
                  </a:lnTo>
                  <a:lnTo>
                    <a:pt x="849323" y="85710"/>
                  </a:lnTo>
                  <a:lnTo>
                    <a:pt x="990877" y="28570"/>
                  </a:lnTo>
                  <a:lnTo>
                    <a:pt x="1132431" y="0"/>
                  </a:lnTo>
                  <a:lnTo>
                    <a:pt x="1273984" y="0"/>
                  </a:lnTo>
                  <a:lnTo>
                    <a:pt x="1415538" y="0"/>
                  </a:lnTo>
                  <a:lnTo>
                    <a:pt x="1557092" y="257132"/>
                  </a:lnTo>
                  <a:lnTo>
                    <a:pt x="1698646" y="142851"/>
                  </a:lnTo>
                  <a:lnTo>
                    <a:pt x="1840200" y="171421"/>
                  </a:lnTo>
                  <a:lnTo>
                    <a:pt x="1981754" y="114281"/>
                  </a:lnTo>
                  <a:lnTo>
                    <a:pt x="2123308" y="171421"/>
                  </a:lnTo>
                  <a:lnTo>
                    <a:pt x="2264862" y="85710"/>
                  </a:lnTo>
                  <a:lnTo>
                    <a:pt x="2406416" y="85710"/>
                  </a:lnTo>
                  <a:lnTo>
                    <a:pt x="2547969" y="28570"/>
                  </a:lnTo>
                  <a:lnTo>
                    <a:pt x="2689523" y="85710"/>
                  </a:lnTo>
                  <a:lnTo>
                    <a:pt x="2831077" y="171421"/>
                  </a:lnTo>
                  <a:lnTo>
                    <a:pt x="2972631" y="17142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257132"/>
                  </a:moveTo>
                  <a:lnTo>
                    <a:pt x="141553" y="257132"/>
                  </a:lnTo>
                  <a:lnTo>
                    <a:pt x="283107" y="228562"/>
                  </a:lnTo>
                  <a:lnTo>
                    <a:pt x="424661" y="199991"/>
                  </a:lnTo>
                  <a:lnTo>
                    <a:pt x="566215" y="171421"/>
                  </a:lnTo>
                  <a:lnTo>
                    <a:pt x="707769" y="114281"/>
                  </a:lnTo>
                  <a:lnTo>
                    <a:pt x="849323" y="85710"/>
                  </a:lnTo>
                  <a:lnTo>
                    <a:pt x="990877" y="28570"/>
                  </a:lnTo>
                  <a:lnTo>
                    <a:pt x="1132431" y="0"/>
                  </a:lnTo>
                  <a:lnTo>
                    <a:pt x="1273984" y="0"/>
                  </a:lnTo>
                  <a:lnTo>
                    <a:pt x="1415538" y="0"/>
                  </a:lnTo>
                  <a:lnTo>
                    <a:pt x="1557092" y="257132"/>
                  </a:lnTo>
                  <a:lnTo>
                    <a:pt x="1698646" y="142851"/>
                  </a:lnTo>
                  <a:lnTo>
                    <a:pt x="1840200" y="171421"/>
                  </a:lnTo>
                  <a:lnTo>
                    <a:pt x="1981754" y="114281"/>
                  </a:lnTo>
                  <a:lnTo>
                    <a:pt x="2123308" y="171421"/>
                  </a:lnTo>
                  <a:lnTo>
                    <a:pt x="2264862" y="85710"/>
                  </a:lnTo>
                  <a:lnTo>
                    <a:pt x="2406416" y="85710"/>
                  </a:lnTo>
                  <a:lnTo>
                    <a:pt x="2547969" y="28570"/>
                  </a:lnTo>
                  <a:lnTo>
                    <a:pt x="2689523" y="85710"/>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03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830005"/>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4431" y="471005"/>
              <a:ext cx="2770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Cabo Verde, 2000-2024</a:t>
              </a:r>
            </a:p>
          </p:txBody>
        </p:sp>
        <p:sp>
          <p:nvSpPr>
            <p:cNvPr id="63" name="pl63"/>
            <p:cNvSpPr/>
            <p:nvPr/>
          </p:nvSpPr>
          <p:spPr>
            <a:xfrm>
              <a:off x="5267799" y="33989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22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65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98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323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2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989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323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599975"/>
            </a:xfrm>
            <a:custGeom>
              <a:avLst/>
              <a:pathLst>
                <a:path w="3397293" h="599975">
                  <a:moveTo>
                    <a:pt x="0" y="599975"/>
                  </a:moveTo>
                  <a:lnTo>
                    <a:pt x="141553" y="599975"/>
                  </a:lnTo>
                  <a:lnTo>
                    <a:pt x="283107" y="533311"/>
                  </a:lnTo>
                  <a:lnTo>
                    <a:pt x="424661" y="466647"/>
                  </a:lnTo>
                  <a:lnTo>
                    <a:pt x="566215" y="399983"/>
                  </a:lnTo>
                  <a:lnTo>
                    <a:pt x="707769" y="266655"/>
                  </a:lnTo>
                  <a:lnTo>
                    <a:pt x="849323" y="199991"/>
                  </a:lnTo>
                  <a:lnTo>
                    <a:pt x="990877" y="66663"/>
                  </a:lnTo>
                  <a:lnTo>
                    <a:pt x="1132431" y="0"/>
                  </a:lnTo>
                  <a:lnTo>
                    <a:pt x="1273984" y="0"/>
                  </a:lnTo>
                  <a:lnTo>
                    <a:pt x="1415538" y="0"/>
                  </a:lnTo>
                  <a:lnTo>
                    <a:pt x="1557092" y="599975"/>
                  </a:lnTo>
                  <a:lnTo>
                    <a:pt x="1698646" y="333319"/>
                  </a:lnTo>
                  <a:lnTo>
                    <a:pt x="1840200" y="399983"/>
                  </a:lnTo>
                  <a:lnTo>
                    <a:pt x="1981754" y="266655"/>
                  </a:lnTo>
                  <a:lnTo>
                    <a:pt x="2123308" y="399983"/>
                  </a:lnTo>
                  <a:lnTo>
                    <a:pt x="2264862" y="199991"/>
                  </a:lnTo>
                  <a:lnTo>
                    <a:pt x="2406416" y="199991"/>
                  </a:lnTo>
                  <a:lnTo>
                    <a:pt x="2547969" y="66663"/>
                  </a:lnTo>
                  <a:lnTo>
                    <a:pt x="2689523" y="199991"/>
                  </a:lnTo>
                  <a:lnTo>
                    <a:pt x="2831077" y="399983"/>
                  </a:lnTo>
                  <a:lnTo>
                    <a:pt x="2972631" y="399983"/>
                  </a:lnTo>
                  <a:lnTo>
                    <a:pt x="3114185" y="399983"/>
                  </a:lnTo>
                  <a:lnTo>
                    <a:pt x="3255739" y="399983"/>
                  </a:lnTo>
                  <a:lnTo>
                    <a:pt x="3397293" y="399983"/>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32315"/>
              <a:ext cx="3397293" cy="933294"/>
            </a:xfrm>
            <a:custGeom>
              <a:avLst/>
              <a:pathLst>
                <a:path w="3397293" h="933294">
                  <a:moveTo>
                    <a:pt x="0" y="933294"/>
                  </a:moveTo>
                  <a:lnTo>
                    <a:pt x="141553" y="933294"/>
                  </a:lnTo>
                  <a:lnTo>
                    <a:pt x="283107" y="933294"/>
                  </a:lnTo>
                  <a:lnTo>
                    <a:pt x="424661" y="799967"/>
                  </a:lnTo>
                  <a:lnTo>
                    <a:pt x="566215" y="666639"/>
                  </a:lnTo>
                  <a:lnTo>
                    <a:pt x="707769" y="599975"/>
                  </a:lnTo>
                  <a:lnTo>
                    <a:pt x="849323" y="533311"/>
                  </a:lnTo>
                  <a:lnTo>
                    <a:pt x="990877" y="533311"/>
                  </a:lnTo>
                  <a:lnTo>
                    <a:pt x="1132431" y="333319"/>
                  </a:lnTo>
                  <a:lnTo>
                    <a:pt x="1273984" y="199991"/>
                  </a:lnTo>
                  <a:lnTo>
                    <a:pt x="1415538" y="199991"/>
                  </a:lnTo>
                  <a:lnTo>
                    <a:pt x="1557092" y="133327"/>
                  </a:lnTo>
                  <a:lnTo>
                    <a:pt x="1698646" y="133327"/>
                  </a:lnTo>
                  <a:lnTo>
                    <a:pt x="1840200" y="199991"/>
                  </a:lnTo>
                  <a:lnTo>
                    <a:pt x="1981754" y="133327"/>
                  </a:lnTo>
                  <a:lnTo>
                    <a:pt x="2123308" y="66663"/>
                  </a:lnTo>
                  <a:lnTo>
                    <a:pt x="2264862" y="0"/>
                  </a:lnTo>
                  <a:lnTo>
                    <a:pt x="2406416" y="0"/>
                  </a:lnTo>
                  <a:lnTo>
                    <a:pt x="2547969" y="0"/>
                  </a:lnTo>
                  <a:lnTo>
                    <a:pt x="2689523" y="0"/>
                  </a:lnTo>
                  <a:lnTo>
                    <a:pt x="2831077" y="199991"/>
                  </a:lnTo>
                  <a:lnTo>
                    <a:pt x="2972631" y="266655"/>
                  </a:lnTo>
                  <a:lnTo>
                    <a:pt x="3114185" y="66663"/>
                  </a:lnTo>
                  <a:lnTo>
                    <a:pt x="3255739" y="133327"/>
                  </a:lnTo>
                  <a:lnTo>
                    <a:pt x="3397293" y="66663"/>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32315"/>
              <a:ext cx="3397293" cy="2133245"/>
            </a:xfrm>
            <a:custGeom>
              <a:avLst/>
              <a:pathLst>
                <a:path w="3397293" h="2133245">
                  <a:moveTo>
                    <a:pt x="0" y="2066581"/>
                  </a:moveTo>
                  <a:lnTo>
                    <a:pt x="141553" y="2133245"/>
                  </a:lnTo>
                  <a:lnTo>
                    <a:pt x="283107" y="1999917"/>
                  </a:lnTo>
                  <a:lnTo>
                    <a:pt x="424661" y="1733261"/>
                  </a:lnTo>
                  <a:lnTo>
                    <a:pt x="566215" y="1399942"/>
                  </a:lnTo>
                  <a:lnTo>
                    <a:pt x="707769" y="1133286"/>
                  </a:lnTo>
                  <a:lnTo>
                    <a:pt x="849323" y="933294"/>
                  </a:lnTo>
                  <a:lnTo>
                    <a:pt x="990877" y="799967"/>
                  </a:lnTo>
                  <a:lnTo>
                    <a:pt x="1132431" y="466647"/>
                  </a:lnTo>
                  <a:lnTo>
                    <a:pt x="1273984" y="133327"/>
                  </a:lnTo>
                  <a:lnTo>
                    <a:pt x="1415538" y="399983"/>
                  </a:lnTo>
                  <a:lnTo>
                    <a:pt x="1557092" y="466647"/>
                  </a:lnTo>
                  <a:lnTo>
                    <a:pt x="1698646" y="799967"/>
                  </a:lnTo>
                  <a:lnTo>
                    <a:pt x="1840200" y="799967"/>
                  </a:lnTo>
                  <a:lnTo>
                    <a:pt x="1981754" y="599975"/>
                  </a:lnTo>
                  <a:lnTo>
                    <a:pt x="2123308" y="666639"/>
                  </a:lnTo>
                  <a:lnTo>
                    <a:pt x="2264862" y="333319"/>
                  </a:lnTo>
                  <a:lnTo>
                    <a:pt x="2406416" y="266655"/>
                  </a:lnTo>
                  <a:lnTo>
                    <a:pt x="2547969" y="133327"/>
                  </a:lnTo>
                  <a:lnTo>
                    <a:pt x="2689523" y="0"/>
                  </a:lnTo>
                  <a:lnTo>
                    <a:pt x="2831077" y="199991"/>
                  </a:lnTo>
                  <a:lnTo>
                    <a:pt x="2972631" y="199991"/>
                  </a:lnTo>
                  <a:lnTo>
                    <a:pt x="3114185" y="199991"/>
                  </a:lnTo>
                  <a:lnTo>
                    <a:pt x="3255739" y="66663"/>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3231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599975"/>
            </a:xfrm>
            <a:custGeom>
              <a:avLst/>
              <a:pathLst>
                <a:path w="3397293" h="599975">
                  <a:moveTo>
                    <a:pt x="0" y="599975"/>
                  </a:moveTo>
                  <a:lnTo>
                    <a:pt x="141553" y="599975"/>
                  </a:lnTo>
                  <a:lnTo>
                    <a:pt x="283107" y="533311"/>
                  </a:lnTo>
                  <a:lnTo>
                    <a:pt x="424661" y="466647"/>
                  </a:lnTo>
                  <a:lnTo>
                    <a:pt x="566215" y="399983"/>
                  </a:lnTo>
                  <a:lnTo>
                    <a:pt x="707769" y="266655"/>
                  </a:lnTo>
                  <a:lnTo>
                    <a:pt x="849323" y="199991"/>
                  </a:lnTo>
                  <a:lnTo>
                    <a:pt x="990877" y="66663"/>
                  </a:lnTo>
                  <a:lnTo>
                    <a:pt x="1132431" y="0"/>
                  </a:lnTo>
                  <a:lnTo>
                    <a:pt x="1273984" y="0"/>
                  </a:lnTo>
                  <a:lnTo>
                    <a:pt x="1415538" y="0"/>
                  </a:lnTo>
                  <a:lnTo>
                    <a:pt x="1557092" y="599975"/>
                  </a:lnTo>
                  <a:lnTo>
                    <a:pt x="1698646" y="333319"/>
                  </a:lnTo>
                  <a:lnTo>
                    <a:pt x="1840200" y="399983"/>
                  </a:lnTo>
                  <a:lnTo>
                    <a:pt x="1981754" y="266655"/>
                  </a:lnTo>
                  <a:lnTo>
                    <a:pt x="2123308" y="399983"/>
                  </a:lnTo>
                  <a:lnTo>
                    <a:pt x="2264862" y="199991"/>
                  </a:lnTo>
                  <a:lnTo>
                    <a:pt x="2406416" y="199991"/>
                  </a:lnTo>
                  <a:lnTo>
                    <a:pt x="2547969" y="66663"/>
                  </a:lnTo>
                  <a:lnTo>
                    <a:pt x="2689523" y="199991"/>
                  </a:lnTo>
                  <a:lnTo>
                    <a:pt x="2831077" y="399983"/>
                  </a:lnTo>
                  <a:lnTo>
                    <a:pt x="2972631" y="399983"/>
                  </a:lnTo>
                  <a:lnTo>
                    <a:pt x="3114185" y="399983"/>
                  </a:lnTo>
                  <a:lnTo>
                    <a:pt x="3255739" y="399983"/>
                  </a:lnTo>
                  <a:lnTo>
                    <a:pt x="3397293" y="39998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706637"/>
            </a:xfrm>
            <a:custGeom>
              <a:avLst/>
              <a:pathLst>
                <a:path w="0" h="706637">
                  <a:moveTo>
                    <a:pt x="0" y="7066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373317"/>
            </a:xfrm>
            <a:custGeom>
              <a:avLst/>
              <a:pathLst>
                <a:path w="0" h="373317">
                  <a:moveTo>
                    <a:pt x="0" y="3733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106662"/>
            </a:xfrm>
            <a:custGeom>
              <a:avLst/>
              <a:pathLst>
                <a:path w="0" h="106662">
                  <a:moveTo>
                    <a:pt x="0" y="1066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306654"/>
            </a:xfrm>
            <a:custGeom>
              <a:avLst/>
              <a:pathLst>
                <a:path w="0" h="306654">
                  <a:moveTo>
                    <a:pt x="0" y="3066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599975"/>
            </a:xfrm>
            <a:custGeom>
              <a:avLst/>
              <a:pathLst>
                <a:path w="3397293" h="599975">
                  <a:moveTo>
                    <a:pt x="0" y="599975"/>
                  </a:moveTo>
                  <a:lnTo>
                    <a:pt x="141553" y="599975"/>
                  </a:lnTo>
                  <a:lnTo>
                    <a:pt x="283107" y="533311"/>
                  </a:lnTo>
                  <a:lnTo>
                    <a:pt x="424661" y="466647"/>
                  </a:lnTo>
                  <a:lnTo>
                    <a:pt x="566215" y="399983"/>
                  </a:lnTo>
                  <a:lnTo>
                    <a:pt x="707769" y="266655"/>
                  </a:lnTo>
                  <a:lnTo>
                    <a:pt x="849323" y="199991"/>
                  </a:lnTo>
                  <a:lnTo>
                    <a:pt x="990877" y="66663"/>
                  </a:lnTo>
                  <a:lnTo>
                    <a:pt x="1132431" y="0"/>
                  </a:lnTo>
                  <a:lnTo>
                    <a:pt x="1273984" y="0"/>
                  </a:lnTo>
                  <a:lnTo>
                    <a:pt x="1415538" y="0"/>
                  </a:lnTo>
                  <a:lnTo>
                    <a:pt x="1557092" y="599975"/>
                  </a:lnTo>
                  <a:lnTo>
                    <a:pt x="1698646" y="333319"/>
                  </a:lnTo>
                  <a:lnTo>
                    <a:pt x="1840200" y="399983"/>
                  </a:lnTo>
                  <a:lnTo>
                    <a:pt x="1981754" y="266655"/>
                  </a:lnTo>
                  <a:lnTo>
                    <a:pt x="2123308" y="399983"/>
                  </a:lnTo>
                  <a:lnTo>
                    <a:pt x="2264862" y="199991"/>
                  </a:lnTo>
                  <a:lnTo>
                    <a:pt x="2406416" y="199991"/>
                  </a:lnTo>
                  <a:lnTo>
                    <a:pt x="2547969" y="66663"/>
                  </a:lnTo>
                  <a:lnTo>
                    <a:pt x="2689523" y="199991"/>
                  </a:lnTo>
                  <a:lnTo>
                    <a:pt x="2831077" y="399983"/>
                  </a:lnTo>
                  <a:lnTo>
                    <a:pt x="2972631" y="399983"/>
                  </a:lnTo>
                  <a:lnTo>
                    <a:pt x="3114185" y="399983"/>
                  </a:lnTo>
                  <a:lnTo>
                    <a:pt x="3255739" y="399983"/>
                  </a:lnTo>
                  <a:lnTo>
                    <a:pt x="3397293" y="399983"/>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5855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09723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35850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12777" y="135850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5850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135850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6918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68005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3468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802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670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670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2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6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34101" y="4830005"/>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20" name="tx120"/>
            <p:cNvSpPr/>
            <p:nvPr/>
          </p:nvSpPr>
          <p:spPr>
            <a:xfrm>
              <a:off x="72383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75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36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740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120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499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6878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551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5930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309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8689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4766387"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288806"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2202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a:off x="435996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5" name="tx145"/>
            <p:cNvSpPr/>
            <p:nvPr/>
          </p:nvSpPr>
          <p:spPr>
            <a:xfrm>
              <a:off x="5997897"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6" name="tx146"/>
            <p:cNvSpPr/>
            <p:nvPr/>
          </p:nvSpPr>
          <p:spPr>
            <a:xfrm>
              <a:off x="763583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Cabo Verde (93%) was 8 percentage points higher than the global average (85%) and 21 percentage points higher than the average across all WCAR countries (72%).
National DTP3 coverage was 3 percentage points lower than in 2019 (96%).
The number of un- and undervaccinated children remained approximately the same (&lt;500)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Cabo Verde ranked number 23 out of 24 countries for lowest DTP3 coverage (based on tied ranks).
Cabo Verde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0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62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12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79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22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383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42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0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90594"/>
              <a:ext cx="249522" cy="1516090"/>
            </a:xfrm>
            <a:prstGeom prst="rect">
              <a:avLst/>
            </a:prstGeom>
            <a:solidFill>
              <a:srgbClr val="80BD41">
                <a:alpha val="100000"/>
              </a:srgbClr>
            </a:solidFill>
          </p:spPr>
          <p:txBody>
            <a:bodyPr/>
            <a:lstStyle/>
            <a:p/>
          </p:txBody>
        </p:sp>
        <p:sp>
          <p:nvSpPr>
            <p:cNvPr id="26" name="rc26"/>
            <p:cNvSpPr/>
            <p:nvPr/>
          </p:nvSpPr>
          <p:spPr>
            <a:xfrm>
              <a:off x="1296273" y="2322291"/>
              <a:ext cx="249522" cy="168302"/>
            </a:xfrm>
            <a:prstGeom prst="rect">
              <a:avLst/>
            </a:prstGeom>
            <a:solidFill>
              <a:srgbClr val="1CABE2">
                <a:alpha val="100000"/>
              </a:srgbClr>
            </a:solidFill>
          </p:spPr>
          <p:txBody>
            <a:bodyPr/>
            <a:lstStyle/>
            <a:p/>
          </p:txBody>
        </p:sp>
        <p:sp>
          <p:nvSpPr>
            <p:cNvPr id="27" name="rc27"/>
            <p:cNvSpPr/>
            <p:nvPr/>
          </p:nvSpPr>
          <p:spPr>
            <a:xfrm>
              <a:off x="1573521" y="2526170"/>
              <a:ext cx="249522" cy="1480514"/>
            </a:xfrm>
            <a:prstGeom prst="rect">
              <a:avLst/>
            </a:prstGeom>
            <a:solidFill>
              <a:srgbClr val="80BD41">
                <a:alpha val="100000"/>
              </a:srgbClr>
            </a:solidFill>
          </p:spPr>
          <p:txBody>
            <a:bodyPr/>
            <a:lstStyle/>
            <a:p/>
          </p:txBody>
        </p:sp>
        <p:sp>
          <p:nvSpPr>
            <p:cNvPr id="28" name="rc28"/>
            <p:cNvSpPr/>
            <p:nvPr/>
          </p:nvSpPr>
          <p:spPr>
            <a:xfrm>
              <a:off x="1573521" y="2361972"/>
              <a:ext cx="249522" cy="164197"/>
            </a:xfrm>
            <a:prstGeom prst="rect">
              <a:avLst/>
            </a:prstGeom>
            <a:solidFill>
              <a:srgbClr val="1CABE2">
                <a:alpha val="100000"/>
              </a:srgbClr>
            </a:solidFill>
          </p:spPr>
          <p:txBody>
            <a:bodyPr/>
            <a:lstStyle/>
            <a:p/>
          </p:txBody>
        </p:sp>
        <p:sp>
          <p:nvSpPr>
            <p:cNvPr id="29" name="rc29"/>
            <p:cNvSpPr/>
            <p:nvPr/>
          </p:nvSpPr>
          <p:spPr>
            <a:xfrm>
              <a:off x="1850769" y="2545326"/>
              <a:ext cx="249522" cy="1461358"/>
            </a:xfrm>
            <a:prstGeom prst="rect">
              <a:avLst/>
            </a:prstGeom>
            <a:solidFill>
              <a:srgbClr val="80BD41">
                <a:alpha val="100000"/>
              </a:srgbClr>
            </a:solidFill>
          </p:spPr>
          <p:txBody>
            <a:bodyPr/>
            <a:lstStyle/>
            <a:p/>
          </p:txBody>
        </p:sp>
        <p:sp>
          <p:nvSpPr>
            <p:cNvPr id="30" name="rc30"/>
            <p:cNvSpPr/>
            <p:nvPr/>
          </p:nvSpPr>
          <p:spPr>
            <a:xfrm>
              <a:off x="1850769" y="2400285"/>
              <a:ext cx="249522" cy="145041"/>
            </a:xfrm>
            <a:prstGeom prst="rect">
              <a:avLst/>
            </a:prstGeom>
            <a:solidFill>
              <a:srgbClr val="1CABE2">
                <a:alpha val="100000"/>
              </a:srgbClr>
            </a:solidFill>
          </p:spPr>
          <p:txBody>
            <a:bodyPr/>
            <a:lstStyle/>
            <a:p/>
          </p:txBody>
        </p:sp>
        <p:sp>
          <p:nvSpPr>
            <p:cNvPr id="31" name="rc31"/>
            <p:cNvSpPr/>
            <p:nvPr/>
          </p:nvSpPr>
          <p:spPr>
            <a:xfrm>
              <a:off x="2128016" y="2563115"/>
              <a:ext cx="249522" cy="1443570"/>
            </a:xfrm>
            <a:prstGeom prst="rect">
              <a:avLst/>
            </a:prstGeom>
            <a:solidFill>
              <a:srgbClr val="80BD41">
                <a:alpha val="100000"/>
              </a:srgbClr>
            </a:solidFill>
          </p:spPr>
          <p:txBody>
            <a:bodyPr/>
            <a:lstStyle/>
            <a:p/>
          </p:txBody>
        </p:sp>
        <p:sp>
          <p:nvSpPr>
            <p:cNvPr id="32" name="rc32"/>
            <p:cNvSpPr/>
            <p:nvPr/>
          </p:nvSpPr>
          <p:spPr>
            <a:xfrm>
              <a:off x="2128016" y="2437230"/>
              <a:ext cx="249522" cy="125884"/>
            </a:xfrm>
            <a:prstGeom prst="rect">
              <a:avLst/>
            </a:prstGeom>
            <a:solidFill>
              <a:srgbClr val="1CABE2">
                <a:alpha val="100000"/>
              </a:srgbClr>
            </a:solidFill>
          </p:spPr>
          <p:txBody>
            <a:bodyPr/>
            <a:lstStyle/>
            <a:p/>
          </p:txBody>
        </p:sp>
        <p:sp>
          <p:nvSpPr>
            <p:cNvPr id="33" name="rc33"/>
            <p:cNvSpPr/>
            <p:nvPr/>
          </p:nvSpPr>
          <p:spPr>
            <a:xfrm>
              <a:off x="2405264" y="2576798"/>
              <a:ext cx="249522" cy="1429887"/>
            </a:xfrm>
            <a:prstGeom prst="rect">
              <a:avLst/>
            </a:prstGeom>
            <a:solidFill>
              <a:srgbClr val="80BD41">
                <a:alpha val="100000"/>
              </a:srgbClr>
            </a:solidFill>
          </p:spPr>
          <p:txBody>
            <a:bodyPr/>
            <a:lstStyle/>
            <a:p/>
          </p:txBody>
        </p:sp>
        <p:sp>
          <p:nvSpPr>
            <p:cNvPr id="34" name="rc34"/>
            <p:cNvSpPr/>
            <p:nvPr/>
          </p:nvSpPr>
          <p:spPr>
            <a:xfrm>
              <a:off x="2405264" y="2468701"/>
              <a:ext cx="249522" cy="108096"/>
            </a:xfrm>
            <a:prstGeom prst="rect">
              <a:avLst/>
            </a:prstGeom>
            <a:solidFill>
              <a:srgbClr val="1CABE2">
                <a:alpha val="100000"/>
              </a:srgbClr>
            </a:solidFill>
          </p:spPr>
          <p:txBody>
            <a:bodyPr/>
            <a:lstStyle/>
            <a:p/>
          </p:txBody>
        </p:sp>
        <p:sp>
          <p:nvSpPr>
            <p:cNvPr id="35" name="rc35"/>
            <p:cNvSpPr/>
            <p:nvPr/>
          </p:nvSpPr>
          <p:spPr>
            <a:xfrm>
              <a:off x="2682512" y="2598691"/>
              <a:ext cx="249522" cy="1407994"/>
            </a:xfrm>
            <a:prstGeom prst="rect">
              <a:avLst/>
            </a:prstGeom>
            <a:solidFill>
              <a:srgbClr val="80BD41">
                <a:alpha val="100000"/>
              </a:srgbClr>
            </a:solidFill>
          </p:spPr>
          <p:txBody>
            <a:bodyPr/>
            <a:lstStyle/>
            <a:p/>
          </p:txBody>
        </p:sp>
        <p:sp>
          <p:nvSpPr>
            <p:cNvPr id="36" name="rc36"/>
            <p:cNvSpPr/>
            <p:nvPr/>
          </p:nvSpPr>
          <p:spPr>
            <a:xfrm>
              <a:off x="2682512" y="2524802"/>
              <a:ext cx="249522" cy="73888"/>
            </a:xfrm>
            <a:prstGeom prst="rect">
              <a:avLst/>
            </a:prstGeom>
            <a:solidFill>
              <a:srgbClr val="1CABE2">
                <a:alpha val="100000"/>
              </a:srgbClr>
            </a:solidFill>
          </p:spPr>
          <p:txBody>
            <a:bodyPr/>
            <a:lstStyle/>
            <a:p/>
          </p:txBody>
        </p:sp>
        <p:sp>
          <p:nvSpPr>
            <p:cNvPr id="37" name="rc37"/>
            <p:cNvSpPr/>
            <p:nvPr/>
          </p:nvSpPr>
          <p:spPr>
            <a:xfrm>
              <a:off x="2959759" y="2641108"/>
              <a:ext cx="249522" cy="1365576"/>
            </a:xfrm>
            <a:prstGeom prst="rect">
              <a:avLst/>
            </a:prstGeom>
            <a:solidFill>
              <a:srgbClr val="80BD41">
                <a:alpha val="100000"/>
              </a:srgbClr>
            </a:solidFill>
          </p:spPr>
          <p:txBody>
            <a:bodyPr/>
            <a:lstStyle/>
            <a:p/>
          </p:txBody>
        </p:sp>
        <p:sp>
          <p:nvSpPr>
            <p:cNvPr id="38" name="rc38"/>
            <p:cNvSpPr/>
            <p:nvPr/>
          </p:nvSpPr>
          <p:spPr>
            <a:xfrm>
              <a:off x="2959759" y="2583639"/>
              <a:ext cx="249522" cy="57469"/>
            </a:xfrm>
            <a:prstGeom prst="rect">
              <a:avLst/>
            </a:prstGeom>
            <a:solidFill>
              <a:srgbClr val="1CABE2">
                <a:alpha val="100000"/>
              </a:srgbClr>
            </a:solidFill>
          </p:spPr>
          <p:txBody>
            <a:bodyPr/>
            <a:lstStyle/>
            <a:p/>
          </p:txBody>
        </p:sp>
        <p:sp>
          <p:nvSpPr>
            <p:cNvPr id="39" name="rc39"/>
            <p:cNvSpPr/>
            <p:nvPr/>
          </p:nvSpPr>
          <p:spPr>
            <a:xfrm>
              <a:off x="3237007" y="2664370"/>
              <a:ext cx="249522" cy="1342315"/>
            </a:xfrm>
            <a:prstGeom prst="rect">
              <a:avLst/>
            </a:prstGeom>
            <a:solidFill>
              <a:srgbClr val="80BD41">
                <a:alpha val="100000"/>
              </a:srgbClr>
            </a:solidFill>
          </p:spPr>
          <p:txBody>
            <a:bodyPr/>
            <a:lstStyle/>
            <a:p/>
          </p:txBody>
        </p:sp>
        <p:sp>
          <p:nvSpPr>
            <p:cNvPr id="40" name="rc40"/>
            <p:cNvSpPr/>
            <p:nvPr/>
          </p:nvSpPr>
          <p:spPr>
            <a:xfrm>
              <a:off x="3237007" y="2637003"/>
              <a:ext cx="249522" cy="27366"/>
            </a:xfrm>
            <a:prstGeom prst="rect">
              <a:avLst/>
            </a:prstGeom>
            <a:solidFill>
              <a:srgbClr val="1CABE2">
                <a:alpha val="100000"/>
              </a:srgbClr>
            </a:solidFill>
          </p:spPr>
          <p:txBody>
            <a:bodyPr/>
            <a:lstStyle/>
            <a:p/>
          </p:txBody>
        </p:sp>
        <p:sp>
          <p:nvSpPr>
            <p:cNvPr id="41" name="rc41"/>
            <p:cNvSpPr/>
            <p:nvPr/>
          </p:nvSpPr>
          <p:spPr>
            <a:xfrm>
              <a:off x="3514255" y="2684894"/>
              <a:ext cx="249522" cy="1321790"/>
            </a:xfrm>
            <a:prstGeom prst="rect">
              <a:avLst/>
            </a:prstGeom>
            <a:solidFill>
              <a:srgbClr val="80BD41">
                <a:alpha val="100000"/>
              </a:srgbClr>
            </a:solidFill>
          </p:spPr>
          <p:txBody>
            <a:bodyPr/>
            <a:lstStyle/>
            <a:p/>
          </p:txBody>
        </p:sp>
        <p:sp>
          <p:nvSpPr>
            <p:cNvPr id="42" name="rc42"/>
            <p:cNvSpPr/>
            <p:nvPr/>
          </p:nvSpPr>
          <p:spPr>
            <a:xfrm>
              <a:off x="3514255" y="2671211"/>
              <a:ext cx="249522" cy="13683"/>
            </a:xfrm>
            <a:prstGeom prst="rect">
              <a:avLst/>
            </a:prstGeom>
            <a:solidFill>
              <a:srgbClr val="1CABE2">
                <a:alpha val="100000"/>
              </a:srgbClr>
            </a:solidFill>
          </p:spPr>
          <p:txBody>
            <a:bodyPr/>
            <a:lstStyle/>
            <a:p/>
          </p:txBody>
        </p:sp>
        <p:sp>
          <p:nvSpPr>
            <p:cNvPr id="43" name="rc43"/>
            <p:cNvSpPr/>
            <p:nvPr/>
          </p:nvSpPr>
          <p:spPr>
            <a:xfrm>
              <a:off x="3791502" y="2694473"/>
              <a:ext cx="249522" cy="1312212"/>
            </a:xfrm>
            <a:prstGeom prst="rect">
              <a:avLst/>
            </a:prstGeom>
            <a:solidFill>
              <a:srgbClr val="80BD41">
                <a:alpha val="100000"/>
              </a:srgbClr>
            </a:solidFill>
          </p:spPr>
          <p:txBody>
            <a:bodyPr/>
            <a:lstStyle/>
            <a:p/>
          </p:txBody>
        </p:sp>
        <p:sp>
          <p:nvSpPr>
            <p:cNvPr id="44" name="rc44"/>
            <p:cNvSpPr/>
            <p:nvPr/>
          </p:nvSpPr>
          <p:spPr>
            <a:xfrm>
              <a:off x="3791502" y="2680789"/>
              <a:ext cx="249522" cy="13683"/>
            </a:xfrm>
            <a:prstGeom prst="rect">
              <a:avLst/>
            </a:prstGeom>
            <a:solidFill>
              <a:srgbClr val="1CABE2">
                <a:alpha val="100000"/>
              </a:srgbClr>
            </a:solidFill>
          </p:spPr>
          <p:txBody>
            <a:bodyPr/>
            <a:lstStyle/>
            <a:p/>
          </p:txBody>
        </p:sp>
        <p:sp>
          <p:nvSpPr>
            <p:cNvPr id="45" name="rc45"/>
            <p:cNvSpPr/>
            <p:nvPr/>
          </p:nvSpPr>
          <p:spPr>
            <a:xfrm>
              <a:off x="4068750" y="2621952"/>
              <a:ext cx="249522" cy="1384732"/>
            </a:xfrm>
            <a:prstGeom prst="rect">
              <a:avLst/>
            </a:prstGeom>
            <a:solidFill>
              <a:srgbClr val="80BD41">
                <a:alpha val="100000"/>
              </a:srgbClr>
            </a:solidFill>
          </p:spPr>
          <p:txBody>
            <a:bodyPr/>
            <a:lstStyle/>
            <a:p/>
          </p:txBody>
        </p:sp>
        <p:sp>
          <p:nvSpPr>
            <p:cNvPr id="46" name="rc46"/>
            <p:cNvSpPr/>
            <p:nvPr/>
          </p:nvSpPr>
          <p:spPr>
            <a:xfrm>
              <a:off x="4068750" y="2608269"/>
              <a:ext cx="249522" cy="13683"/>
            </a:xfrm>
            <a:prstGeom prst="rect">
              <a:avLst/>
            </a:prstGeom>
            <a:solidFill>
              <a:srgbClr val="1CABE2">
                <a:alpha val="100000"/>
              </a:srgbClr>
            </a:solidFill>
          </p:spPr>
          <p:txBody>
            <a:bodyPr/>
            <a:lstStyle/>
            <a:p/>
          </p:txBody>
        </p:sp>
        <p:sp>
          <p:nvSpPr>
            <p:cNvPr id="47" name="rc47"/>
            <p:cNvSpPr/>
            <p:nvPr/>
          </p:nvSpPr>
          <p:spPr>
            <a:xfrm>
              <a:off x="4345998" y="2732785"/>
              <a:ext cx="249522" cy="1273899"/>
            </a:xfrm>
            <a:prstGeom prst="rect">
              <a:avLst/>
            </a:prstGeom>
            <a:solidFill>
              <a:srgbClr val="80BD41">
                <a:alpha val="100000"/>
              </a:srgbClr>
            </a:solidFill>
          </p:spPr>
          <p:txBody>
            <a:bodyPr/>
            <a:lstStyle/>
            <a:p/>
          </p:txBody>
        </p:sp>
        <p:sp>
          <p:nvSpPr>
            <p:cNvPr id="48" name="rc48"/>
            <p:cNvSpPr/>
            <p:nvPr/>
          </p:nvSpPr>
          <p:spPr>
            <a:xfrm>
              <a:off x="4345998" y="2591849"/>
              <a:ext cx="249522" cy="140936"/>
            </a:xfrm>
            <a:prstGeom prst="rect">
              <a:avLst/>
            </a:prstGeom>
            <a:solidFill>
              <a:srgbClr val="1CABE2">
                <a:alpha val="100000"/>
              </a:srgbClr>
            </a:solidFill>
          </p:spPr>
          <p:txBody>
            <a:bodyPr/>
            <a:lstStyle/>
            <a:p/>
          </p:txBody>
        </p:sp>
        <p:sp>
          <p:nvSpPr>
            <p:cNvPr id="49" name="rc49"/>
            <p:cNvSpPr/>
            <p:nvPr/>
          </p:nvSpPr>
          <p:spPr>
            <a:xfrm>
              <a:off x="4623245" y="2769730"/>
              <a:ext cx="249522" cy="1236955"/>
            </a:xfrm>
            <a:prstGeom prst="rect">
              <a:avLst/>
            </a:prstGeom>
            <a:solidFill>
              <a:srgbClr val="80BD41">
                <a:alpha val="100000"/>
              </a:srgbClr>
            </a:solidFill>
          </p:spPr>
          <p:txBody>
            <a:bodyPr/>
            <a:lstStyle/>
            <a:p/>
          </p:txBody>
        </p:sp>
        <p:sp>
          <p:nvSpPr>
            <p:cNvPr id="50" name="rc50"/>
            <p:cNvSpPr/>
            <p:nvPr/>
          </p:nvSpPr>
          <p:spPr>
            <a:xfrm>
              <a:off x="4623245" y="2690368"/>
              <a:ext cx="249522" cy="79362"/>
            </a:xfrm>
            <a:prstGeom prst="rect">
              <a:avLst/>
            </a:prstGeom>
            <a:solidFill>
              <a:srgbClr val="1CABE2">
                <a:alpha val="100000"/>
              </a:srgbClr>
            </a:solidFill>
          </p:spPr>
          <p:txBody>
            <a:bodyPr/>
            <a:lstStyle/>
            <a:p/>
          </p:txBody>
        </p:sp>
        <p:sp>
          <p:nvSpPr>
            <p:cNvPr id="51" name="rc51"/>
            <p:cNvSpPr/>
            <p:nvPr/>
          </p:nvSpPr>
          <p:spPr>
            <a:xfrm>
              <a:off x="4900493" y="2825831"/>
              <a:ext cx="249522" cy="1180854"/>
            </a:xfrm>
            <a:prstGeom prst="rect">
              <a:avLst/>
            </a:prstGeom>
            <a:solidFill>
              <a:srgbClr val="80BD41">
                <a:alpha val="100000"/>
              </a:srgbClr>
            </a:solidFill>
          </p:spPr>
          <p:txBody>
            <a:bodyPr/>
            <a:lstStyle/>
            <a:p/>
          </p:txBody>
        </p:sp>
        <p:sp>
          <p:nvSpPr>
            <p:cNvPr id="52" name="rc52"/>
            <p:cNvSpPr/>
            <p:nvPr/>
          </p:nvSpPr>
          <p:spPr>
            <a:xfrm>
              <a:off x="4900493" y="2736890"/>
              <a:ext cx="249522" cy="88940"/>
            </a:xfrm>
            <a:prstGeom prst="rect">
              <a:avLst/>
            </a:prstGeom>
            <a:solidFill>
              <a:srgbClr val="1CABE2">
                <a:alpha val="100000"/>
              </a:srgbClr>
            </a:solidFill>
          </p:spPr>
          <p:txBody>
            <a:bodyPr/>
            <a:lstStyle/>
            <a:p/>
          </p:txBody>
        </p:sp>
        <p:sp>
          <p:nvSpPr>
            <p:cNvPr id="53" name="rc53"/>
            <p:cNvSpPr/>
            <p:nvPr/>
          </p:nvSpPr>
          <p:spPr>
            <a:xfrm>
              <a:off x="5177741" y="2820357"/>
              <a:ext cx="249522" cy="1186327"/>
            </a:xfrm>
            <a:prstGeom prst="rect">
              <a:avLst/>
            </a:prstGeom>
            <a:solidFill>
              <a:srgbClr val="80BD41">
                <a:alpha val="100000"/>
              </a:srgbClr>
            </a:solidFill>
          </p:spPr>
          <p:txBody>
            <a:bodyPr/>
            <a:lstStyle/>
            <a:p/>
          </p:txBody>
        </p:sp>
        <p:sp>
          <p:nvSpPr>
            <p:cNvPr id="54" name="rc54"/>
            <p:cNvSpPr/>
            <p:nvPr/>
          </p:nvSpPr>
          <p:spPr>
            <a:xfrm>
              <a:off x="5177741" y="2757415"/>
              <a:ext cx="249522" cy="62942"/>
            </a:xfrm>
            <a:prstGeom prst="rect">
              <a:avLst/>
            </a:prstGeom>
            <a:solidFill>
              <a:srgbClr val="1CABE2">
                <a:alpha val="100000"/>
              </a:srgbClr>
            </a:solidFill>
          </p:spPr>
          <p:txBody>
            <a:bodyPr/>
            <a:lstStyle/>
            <a:p/>
          </p:txBody>
        </p:sp>
        <p:sp>
          <p:nvSpPr>
            <p:cNvPr id="55" name="rc55"/>
            <p:cNvSpPr/>
            <p:nvPr/>
          </p:nvSpPr>
          <p:spPr>
            <a:xfrm>
              <a:off x="5454988" y="2883300"/>
              <a:ext cx="249522" cy="1123385"/>
            </a:xfrm>
            <a:prstGeom prst="rect">
              <a:avLst/>
            </a:prstGeom>
            <a:solidFill>
              <a:srgbClr val="80BD41">
                <a:alpha val="100000"/>
              </a:srgbClr>
            </a:solidFill>
          </p:spPr>
          <p:txBody>
            <a:bodyPr/>
            <a:lstStyle/>
            <a:p/>
          </p:txBody>
        </p:sp>
        <p:sp>
          <p:nvSpPr>
            <p:cNvPr id="56" name="rc56"/>
            <p:cNvSpPr/>
            <p:nvPr/>
          </p:nvSpPr>
          <p:spPr>
            <a:xfrm>
              <a:off x="5454988" y="2798464"/>
              <a:ext cx="249522" cy="84835"/>
            </a:xfrm>
            <a:prstGeom prst="rect">
              <a:avLst/>
            </a:prstGeom>
            <a:solidFill>
              <a:srgbClr val="1CABE2">
                <a:alpha val="100000"/>
              </a:srgbClr>
            </a:solidFill>
          </p:spPr>
          <p:txBody>
            <a:bodyPr/>
            <a:lstStyle/>
            <a:p/>
          </p:txBody>
        </p:sp>
        <p:sp>
          <p:nvSpPr>
            <p:cNvPr id="57" name="rc57"/>
            <p:cNvSpPr/>
            <p:nvPr/>
          </p:nvSpPr>
          <p:spPr>
            <a:xfrm>
              <a:off x="5732236" y="2855934"/>
              <a:ext cx="249522" cy="1150751"/>
            </a:xfrm>
            <a:prstGeom prst="rect">
              <a:avLst/>
            </a:prstGeom>
            <a:solidFill>
              <a:srgbClr val="80BD41">
                <a:alpha val="100000"/>
              </a:srgbClr>
            </a:solidFill>
          </p:spPr>
          <p:txBody>
            <a:bodyPr/>
            <a:lstStyle/>
            <a:p/>
          </p:txBody>
        </p:sp>
        <p:sp>
          <p:nvSpPr>
            <p:cNvPr id="58" name="rc58"/>
            <p:cNvSpPr/>
            <p:nvPr/>
          </p:nvSpPr>
          <p:spPr>
            <a:xfrm>
              <a:off x="5732236" y="2808043"/>
              <a:ext cx="249522" cy="47890"/>
            </a:xfrm>
            <a:prstGeom prst="rect">
              <a:avLst/>
            </a:prstGeom>
            <a:solidFill>
              <a:srgbClr val="1CABE2">
                <a:alpha val="100000"/>
              </a:srgbClr>
            </a:solidFill>
          </p:spPr>
          <p:txBody>
            <a:bodyPr/>
            <a:lstStyle/>
            <a:p/>
          </p:txBody>
        </p:sp>
        <p:sp>
          <p:nvSpPr>
            <p:cNvPr id="59" name="rc59"/>
            <p:cNvSpPr/>
            <p:nvPr/>
          </p:nvSpPr>
          <p:spPr>
            <a:xfrm>
              <a:off x="6009484" y="2888773"/>
              <a:ext cx="249522" cy="1117911"/>
            </a:xfrm>
            <a:prstGeom prst="rect">
              <a:avLst/>
            </a:prstGeom>
            <a:solidFill>
              <a:srgbClr val="80BD41">
                <a:alpha val="100000"/>
              </a:srgbClr>
            </a:solidFill>
          </p:spPr>
          <p:txBody>
            <a:bodyPr/>
            <a:lstStyle/>
            <a:p/>
          </p:txBody>
        </p:sp>
        <p:sp>
          <p:nvSpPr>
            <p:cNvPr id="60" name="rc60"/>
            <p:cNvSpPr/>
            <p:nvPr/>
          </p:nvSpPr>
          <p:spPr>
            <a:xfrm>
              <a:off x="6009484" y="2842250"/>
              <a:ext cx="249522" cy="46522"/>
            </a:xfrm>
            <a:prstGeom prst="rect">
              <a:avLst/>
            </a:prstGeom>
            <a:solidFill>
              <a:srgbClr val="1CABE2">
                <a:alpha val="100000"/>
              </a:srgbClr>
            </a:solidFill>
          </p:spPr>
          <p:txBody>
            <a:bodyPr/>
            <a:lstStyle/>
            <a:p/>
          </p:txBody>
        </p:sp>
        <p:sp>
          <p:nvSpPr>
            <p:cNvPr id="61" name="rc61"/>
            <p:cNvSpPr/>
            <p:nvPr/>
          </p:nvSpPr>
          <p:spPr>
            <a:xfrm>
              <a:off x="6286731" y="2954452"/>
              <a:ext cx="249522" cy="1052232"/>
            </a:xfrm>
            <a:prstGeom prst="rect">
              <a:avLst/>
            </a:prstGeom>
            <a:solidFill>
              <a:srgbClr val="80BD41">
                <a:alpha val="100000"/>
              </a:srgbClr>
            </a:solidFill>
          </p:spPr>
          <p:txBody>
            <a:bodyPr/>
            <a:lstStyle/>
            <a:p/>
          </p:txBody>
        </p:sp>
        <p:sp>
          <p:nvSpPr>
            <p:cNvPr id="62" name="rc62"/>
            <p:cNvSpPr/>
            <p:nvPr/>
          </p:nvSpPr>
          <p:spPr>
            <a:xfrm>
              <a:off x="6286731" y="2932559"/>
              <a:ext cx="249522" cy="21893"/>
            </a:xfrm>
            <a:prstGeom prst="rect">
              <a:avLst/>
            </a:prstGeom>
            <a:solidFill>
              <a:srgbClr val="1CABE2">
                <a:alpha val="100000"/>
              </a:srgbClr>
            </a:solidFill>
          </p:spPr>
          <p:txBody>
            <a:bodyPr/>
            <a:lstStyle/>
            <a:p/>
          </p:txBody>
        </p:sp>
        <p:sp>
          <p:nvSpPr>
            <p:cNvPr id="63" name="rc63"/>
            <p:cNvSpPr/>
            <p:nvPr/>
          </p:nvSpPr>
          <p:spPr>
            <a:xfrm>
              <a:off x="6563979" y="3051602"/>
              <a:ext cx="249522" cy="955082"/>
            </a:xfrm>
            <a:prstGeom prst="rect">
              <a:avLst/>
            </a:prstGeom>
            <a:solidFill>
              <a:srgbClr val="80BD41">
                <a:alpha val="100000"/>
              </a:srgbClr>
            </a:solidFill>
          </p:spPr>
          <p:txBody>
            <a:bodyPr/>
            <a:lstStyle/>
            <a:p/>
          </p:txBody>
        </p:sp>
        <p:sp>
          <p:nvSpPr>
            <p:cNvPr id="64" name="rc64"/>
            <p:cNvSpPr/>
            <p:nvPr/>
          </p:nvSpPr>
          <p:spPr>
            <a:xfrm>
              <a:off x="6563979" y="3011921"/>
              <a:ext cx="249522" cy="39681"/>
            </a:xfrm>
            <a:prstGeom prst="rect">
              <a:avLst/>
            </a:prstGeom>
            <a:solidFill>
              <a:srgbClr val="1CABE2">
                <a:alpha val="100000"/>
              </a:srgbClr>
            </a:solidFill>
          </p:spPr>
          <p:txBody>
            <a:bodyPr/>
            <a:lstStyle/>
            <a:p/>
          </p:txBody>
        </p:sp>
        <p:sp>
          <p:nvSpPr>
            <p:cNvPr id="65" name="rc65"/>
            <p:cNvSpPr/>
            <p:nvPr/>
          </p:nvSpPr>
          <p:spPr>
            <a:xfrm>
              <a:off x="6841227" y="3154226"/>
              <a:ext cx="249522" cy="852459"/>
            </a:xfrm>
            <a:prstGeom prst="rect">
              <a:avLst/>
            </a:prstGeom>
            <a:solidFill>
              <a:srgbClr val="80BD41">
                <a:alpha val="100000"/>
              </a:srgbClr>
            </a:solidFill>
          </p:spPr>
          <p:txBody>
            <a:bodyPr/>
            <a:lstStyle/>
            <a:p/>
          </p:txBody>
        </p:sp>
        <p:sp>
          <p:nvSpPr>
            <p:cNvPr id="66" name="rc66"/>
            <p:cNvSpPr/>
            <p:nvPr/>
          </p:nvSpPr>
          <p:spPr>
            <a:xfrm>
              <a:off x="6841227" y="3089915"/>
              <a:ext cx="249522" cy="64310"/>
            </a:xfrm>
            <a:prstGeom prst="rect">
              <a:avLst/>
            </a:prstGeom>
            <a:solidFill>
              <a:srgbClr val="1CABE2">
                <a:alpha val="100000"/>
              </a:srgbClr>
            </a:solidFill>
          </p:spPr>
          <p:txBody>
            <a:bodyPr/>
            <a:lstStyle/>
            <a:p/>
          </p:txBody>
        </p:sp>
        <p:sp>
          <p:nvSpPr>
            <p:cNvPr id="67" name="rc67"/>
            <p:cNvSpPr/>
            <p:nvPr/>
          </p:nvSpPr>
          <p:spPr>
            <a:xfrm>
              <a:off x="7118474" y="3188434"/>
              <a:ext cx="249522" cy="818251"/>
            </a:xfrm>
            <a:prstGeom prst="rect">
              <a:avLst/>
            </a:prstGeom>
            <a:solidFill>
              <a:srgbClr val="80BD41">
                <a:alpha val="100000"/>
              </a:srgbClr>
            </a:solidFill>
          </p:spPr>
          <p:txBody>
            <a:bodyPr/>
            <a:lstStyle/>
            <a:p/>
          </p:txBody>
        </p:sp>
        <p:sp>
          <p:nvSpPr>
            <p:cNvPr id="68" name="rc68"/>
            <p:cNvSpPr/>
            <p:nvPr/>
          </p:nvSpPr>
          <p:spPr>
            <a:xfrm>
              <a:off x="7118474" y="3126859"/>
              <a:ext cx="249522" cy="61574"/>
            </a:xfrm>
            <a:prstGeom prst="rect">
              <a:avLst/>
            </a:prstGeom>
            <a:solidFill>
              <a:srgbClr val="1CABE2">
                <a:alpha val="100000"/>
              </a:srgbClr>
            </a:solidFill>
          </p:spPr>
          <p:txBody>
            <a:bodyPr/>
            <a:lstStyle/>
            <a:p/>
          </p:txBody>
        </p:sp>
        <p:sp>
          <p:nvSpPr>
            <p:cNvPr id="69" name="rc69"/>
            <p:cNvSpPr/>
            <p:nvPr/>
          </p:nvSpPr>
          <p:spPr>
            <a:xfrm>
              <a:off x="7395722" y="3191170"/>
              <a:ext cx="249522" cy="815514"/>
            </a:xfrm>
            <a:prstGeom prst="rect">
              <a:avLst/>
            </a:prstGeom>
            <a:solidFill>
              <a:srgbClr val="80BD41">
                <a:alpha val="100000"/>
              </a:srgbClr>
            </a:solidFill>
          </p:spPr>
          <p:txBody>
            <a:bodyPr/>
            <a:lstStyle/>
            <a:p/>
          </p:txBody>
        </p:sp>
        <p:sp>
          <p:nvSpPr>
            <p:cNvPr id="70" name="rc70"/>
            <p:cNvSpPr/>
            <p:nvPr/>
          </p:nvSpPr>
          <p:spPr>
            <a:xfrm>
              <a:off x="7395722" y="3129596"/>
              <a:ext cx="249522" cy="61574"/>
            </a:xfrm>
            <a:prstGeom prst="rect">
              <a:avLst/>
            </a:prstGeom>
            <a:solidFill>
              <a:srgbClr val="1CABE2">
                <a:alpha val="100000"/>
              </a:srgbClr>
            </a:solidFill>
          </p:spPr>
          <p:txBody>
            <a:bodyPr/>
            <a:lstStyle/>
            <a:p/>
          </p:txBody>
        </p:sp>
        <p:sp>
          <p:nvSpPr>
            <p:cNvPr id="71" name="rc71"/>
            <p:cNvSpPr/>
            <p:nvPr/>
          </p:nvSpPr>
          <p:spPr>
            <a:xfrm>
              <a:off x="7672970" y="3193907"/>
              <a:ext cx="249522" cy="812777"/>
            </a:xfrm>
            <a:prstGeom prst="rect">
              <a:avLst/>
            </a:prstGeom>
            <a:solidFill>
              <a:srgbClr val="80BD41">
                <a:alpha val="100000"/>
              </a:srgbClr>
            </a:solidFill>
          </p:spPr>
          <p:txBody>
            <a:bodyPr/>
            <a:lstStyle/>
            <a:p/>
          </p:txBody>
        </p:sp>
        <p:sp>
          <p:nvSpPr>
            <p:cNvPr id="72" name="rc72"/>
            <p:cNvSpPr/>
            <p:nvPr/>
          </p:nvSpPr>
          <p:spPr>
            <a:xfrm>
              <a:off x="7672970" y="3132333"/>
              <a:ext cx="249522" cy="61574"/>
            </a:xfrm>
            <a:prstGeom prst="rect">
              <a:avLst/>
            </a:prstGeom>
            <a:solidFill>
              <a:srgbClr val="1CABE2">
                <a:alpha val="100000"/>
              </a:srgbClr>
            </a:solidFill>
          </p:spPr>
          <p:txBody>
            <a:bodyPr/>
            <a:lstStyle/>
            <a:p/>
          </p:txBody>
        </p:sp>
        <p:sp>
          <p:nvSpPr>
            <p:cNvPr id="73" name="rc73"/>
            <p:cNvSpPr/>
            <p:nvPr/>
          </p:nvSpPr>
          <p:spPr>
            <a:xfrm>
              <a:off x="7950217" y="3196643"/>
              <a:ext cx="249522" cy="810041"/>
            </a:xfrm>
            <a:prstGeom prst="rect">
              <a:avLst/>
            </a:prstGeom>
            <a:solidFill>
              <a:srgbClr val="80BD41">
                <a:alpha val="100000"/>
              </a:srgbClr>
            </a:solidFill>
          </p:spPr>
          <p:txBody>
            <a:bodyPr/>
            <a:lstStyle/>
            <a:p/>
          </p:txBody>
        </p:sp>
        <p:sp>
          <p:nvSpPr>
            <p:cNvPr id="74" name="rc74"/>
            <p:cNvSpPr/>
            <p:nvPr/>
          </p:nvSpPr>
          <p:spPr>
            <a:xfrm>
              <a:off x="7950217" y="3136438"/>
              <a:ext cx="249522" cy="60205"/>
            </a:xfrm>
            <a:prstGeom prst="rect">
              <a:avLst/>
            </a:prstGeom>
            <a:solidFill>
              <a:srgbClr val="1CABE2">
                <a:alpha val="100000"/>
              </a:srgbClr>
            </a:solidFill>
          </p:spPr>
          <p:txBody>
            <a:bodyPr/>
            <a:lstStyle/>
            <a:p/>
          </p:txBody>
        </p:sp>
        <p:sp>
          <p:nvSpPr>
            <p:cNvPr id="75" name="pl75"/>
            <p:cNvSpPr/>
            <p:nvPr/>
          </p:nvSpPr>
          <p:spPr>
            <a:xfrm>
              <a:off x="1421035" y="1226758"/>
              <a:ext cx="6653943" cy="252720"/>
            </a:xfrm>
            <a:custGeom>
              <a:avLst/>
              <a:pathLst>
                <a:path w="6653943" h="252720">
                  <a:moveTo>
                    <a:pt x="0" y="252720"/>
                  </a:moveTo>
                  <a:lnTo>
                    <a:pt x="277247" y="252720"/>
                  </a:lnTo>
                  <a:lnTo>
                    <a:pt x="554495" y="224640"/>
                  </a:lnTo>
                  <a:lnTo>
                    <a:pt x="831742" y="196560"/>
                  </a:lnTo>
                  <a:lnTo>
                    <a:pt x="1108990" y="168480"/>
                  </a:lnTo>
                  <a:lnTo>
                    <a:pt x="1386238" y="112320"/>
                  </a:lnTo>
                  <a:lnTo>
                    <a:pt x="1663485" y="84240"/>
                  </a:lnTo>
                  <a:lnTo>
                    <a:pt x="1940733" y="28080"/>
                  </a:lnTo>
                  <a:lnTo>
                    <a:pt x="2217981" y="0"/>
                  </a:lnTo>
                  <a:lnTo>
                    <a:pt x="2495228" y="0"/>
                  </a:lnTo>
                  <a:lnTo>
                    <a:pt x="2772476" y="0"/>
                  </a:lnTo>
                  <a:lnTo>
                    <a:pt x="3049724" y="252720"/>
                  </a:lnTo>
                  <a:lnTo>
                    <a:pt x="3326971" y="140400"/>
                  </a:lnTo>
                  <a:lnTo>
                    <a:pt x="3604219" y="168480"/>
                  </a:lnTo>
                  <a:lnTo>
                    <a:pt x="3881467" y="112320"/>
                  </a:lnTo>
                  <a:lnTo>
                    <a:pt x="4158714" y="168480"/>
                  </a:lnTo>
                  <a:lnTo>
                    <a:pt x="4435962" y="84240"/>
                  </a:lnTo>
                  <a:lnTo>
                    <a:pt x="4713210" y="84240"/>
                  </a:lnTo>
                  <a:lnTo>
                    <a:pt x="4990457" y="28080"/>
                  </a:lnTo>
                  <a:lnTo>
                    <a:pt x="5267705" y="84240"/>
                  </a:lnTo>
                  <a:lnTo>
                    <a:pt x="5544953" y="168480"/>
                  </a:lnTo>
                  <a:lnTo>
                    <a:pt x="5822200" y="168480"/>
                  </a:lnTo>
                  <a:lnTo>
                    <a:pt x="6099448" y="168480"/>
                  </a:lnTo>
                  <a:lnTo>
                    <a:pt x="6376696" y="168480"/>
                  </a:lnTo>
                  <a:lnTo>
                    <a:pt x="6653943" y="16848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29607" y="2186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87" name="tx87"/>
            <p:cNvSpPr/>
            <p:nvPr/>
          </p:nvSpPr>
          <p:spPr>
            <a:xfrm>
              <a:off x="2715845" y="2387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102084" y="2472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9" name="tx89"/>
            <p:cNvSpPr/>
            <p:nvPr/>
          </p:nvSpPr>
          <p:spPr>
            <a:xfrm>
              <a:off x="5514447" y="26639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0" name="tx90"/>
            <p:cNvSpPr/>
            <p:nvPr/>
          </p:nvSpPr>
          <p:spPr>
            <a:xfrm>
              <a:off x="6623438" y="28759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6900686" y="29539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2" name="tx92"/>
            <p:cNvSpPr/>
            <p:nvPr/>
          </p:nvSpPr>
          <p:spPr>
            <a:xfrm>
              <a:off x="7177933" y="29909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455181" y="2993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7732429" y="29977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5" name="tx95"/>
            <p:cNvSpPr/>
            <p:nvPr/>
          </p:nvSpPr>
          <p:spPr>
            <a:xfrm>
              <a:off x="8009676" y="3000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pl96"/>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2147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07" name="tx107"/>
            <p:cNvSpPr/>
            <p:nvPr/>
          </p:nvSpPr>
          <p:spPr>
            <a:xfrm>
              <a:off x="1355732" y="23725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8" name="tx108"/>
            <p:cNvSpPr/>
            <p:nvPr/>
          </p:nvSpPr>
          <p:spPr>
            <a:xfrm>
              <a:off x="2715845" y="32675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9" name="tx109"/>
            <p:cNvSpPr/>
            <p:nvPr/>
          </p:nvSpPr>
          <p:spPr>
            <a:xfrm>
              <a:off x="2753715" y="25278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02084" y="3279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1" name="tx111"/>
            <p:cNvSpPr/>
            <p:nvPr/>
          </p:nvSpPr>
          <p:spPr>
            <a:xfrm>
              <a:off x="4139953" y="25812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514447" y="34099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3" name="tx113"/>
            <p:cNvSpPr/>
            <p:nvPr/>
          </p:nvSpPr>
          <p:spPr>
            <a:xfrm>
              <a:off x="5526191" y="2806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62615" y="349638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6635182" y="29978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5454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7" name="tx117"/>
            <p:cNvSpPr/>
            <p:nvPr/>
          </p:nvSpPr>
          <p:spPr>
            <a:xfrm>
              <a:off x="6912430" y="30881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217110" y="356251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9" name="tx119"/>
            <p:cNvSpPr/>
            <p:nvPr/>
          </p:nvSpPr>
          <p:spPr>
            <a:xfrm>
              <a:off x="7189677" y="31237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94358" y="356387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466925" y="31264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32429" y="35652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7744173" y="31292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09676" y="35666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5" name="tx125"/>
            <p:cNvSpPr/>
            <p:nvPr/>
          </p:nvSpPr>
          <p:spPr>
            <a:xfrm>
              <a:off x="8021420" y="31326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27218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5862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19021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2179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56" name="pl156"/>
            <p:cNvSpPr/>
            <p:nvPr/>
          </p:nvSpPr>
          <p:spPr>
            <a:xfrm>
              <a:off x="22006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093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180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268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050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137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224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311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312464" cy="162162"/>
            </a:xfrm>
            <a:prstGeom prst="rect">
              <a:avLst/>
            </a:prstGeom>
            <a:solidFill>
              <a:srgbClr val="80BD41">
                <a:alpha val="100000"/>
              </a:srgbClr>
            </a:solidFill>
          </p:spPr>
          <p:txBody>
            <a:bodyPr/>
            <a:lstStyle/>
            <a:p/>
          </p:txBody>
        </p:sp>
        <p:sp>
          <p:nvSpPr>
            <p:cNvPr id="169" name="rc169"/>
            <p:cNvSpPr/>
            <p:nvPr/>
          </p:nvSpPr>
          <p:spPr>
            <a:xfrm>
              <a:off x="7608738" y="5774644"/>
              <a:ext cx="262265" cy="162162"/>
            </a:xfrm>
            <a:prstGeom prst="rect">
              <a:avLst/>
            </a:prstGeom>
            <a:solidFill>
              <a:srgbClr val="1CABE2">
                <a:alpha val="100000"/>
              </a:srgbClr>
            </a:solidFill>
          </p:spPr>
          <p:txBody>
            <a:bodyPr/>
            <a:lstStyle/>
            <a:p/>
          </p:txBody>
        </p:sp>
        <p:sp>
          <p:nvSpPr>
            <p:cNvPr id="170" name="rc170"/>
            <p:cNvSpPr/>
            <p:nvPr/>
          </p:nvSpPr>
          <p:spPr>
            <a:xfrm>
              <a:off x="1296273" y="5571941"/>
              <a:ext cx="5371925" cy="162162"/>
            </a:xfrm>
            <a:prstGeom prst="rect">
              <a:avLst/>
            </a:prstGeom>
            <a:solidFill>
              <a:srgbClr val="80BD41">
                <a:alpha val="100000"/>
              </a:srgbClr>
            </a:solidFill>
          </p:spPr>
          <p:txBody>
            <a:bodyPr/>
            <a:lstStyle/>
            <a:p/>
          </p:txBody>
        </p:sp>
        <p:sp>
          <p:nvSpPr>
            <p:cNvPr id="171" name="rc171"/>
            <p:cNvSpPr/>
            <p:nvPr/>
          </p:nvSpPr>
          <p:spPr>
            <a:xfrm>
              <a:off x="6668199" y="5571941"/>
              <a:ext cx="406964" cy="162162"/>
            </a:xfrm>
            <a:prstGeom prst="rect">
              <a:avLst/>
            </a:prstGeom>
            <a:solidFill>
              <a:srgbClr val="1CABE2">
                <a:alpha val="100000"/>
              </a:srgbClr>
            </a:solidFill>
          </p:spPr>
          <p:txBody>
            <a:bodyPr/>
            <a:lstStyle/>
            <a:p/>
          </p:txBody>
        </p:sp>
        <p:sp>
          <p:nvSpPr>
            <p:cNvPr id="172" name="rc172"/>
            <p:cNvSpPr/>
            <p:nvPr/>
          </p:nvSpPr>
          <p:spPr>
            <a:xfrm>
              <a:off x="1296273" y="5369238"/>
              <a:ext cx="5353838" cy="162162"/>
            </a:xfrm>
            <a:prstGeom prst="rect">
              <a:avLst/>
            </a:prstGeom>
            <a:solidFill>
              <a:srgbClr val="80BD41">
                <a:alpha val="100000"/>
              </a:srgbClr>
            </a:solidFill>
          </p:spPr>
          <p:txBody>
            <a:bodyPr/>
            <a:lstStyle/>
            <a:p/>
          </p:txBody>
        </p:sp>
        <p:sp>
          <p:nvSpPr>
            <p:cNvPr id="173" name="rc173"/>
            <p:cNvSpPr/>
            <p:nvPr/>
          </p:nvSpPr>
          <p:spPr>
            <a:xfrm>
              <a:off x="6650111" y="5369238"/>
              <a:ext cx="397920" cy="162162"/>
            </a:xfrm>
            <a:prstGeom prst="rect">
              <a:avLst/>
            </a:prstGeom>
            <a:solidFill>
              <a:srgbClr val="1CABE2">
                <a:alpha val="100000"/>
              </a:srgbClr>
            </a:solidFill>
          </p:spPr>
          <p:txBody>
            <a:bodyPr/>
            <a:lstStyle/>
            <a:p/>
          </p:txBody>
        </p:sp>
        <p:sp>
          <p:nvSpPr>
            <p:cNvPr id="174" name="tx174"/>
            <p:cNvSpPr/>
            <p:nvPr/>
          </p:nvSpPr>
          <p:spPr>
            <a:xfrm>
              <a:off x="811936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5" name="tx175"/>
            <p:cNvSpPr/>
            <p:nvPr/>
          </p:nvSpPr>
          <p:spPr>
            <a:xfrm>
              <a:off x="7274239"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25524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7" name="tx177"/>
            <p:cNvSpPr/>
            <p:nvPr/>
          </p:nvSpPr>
          <p:spPr>
            <a:xfrm>
              <a:off x="4422361" y="58179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78" name="tx178"/>
            <p:cNvSpPr/>
            <p:nvPr/>
          </p:nvSpPr>
          <p:spPr>
            <a:xfrm>
              <a:off x="7678072"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06887"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0" name="tx180"/>
            <p:cNvSpPr/>
            <p:nvPr/>
          </p:nvSpPr>
          <p:spPr>
            <a:xfrm>
              <a:off x="6809883"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89784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2" name="tx182"/>
            <p:cNvSpPr/>
            <p:nvPr/>
          </p:nvSpPr>
          <p:spPr>
            <a:xfrm>
              <a:off x="678727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66155"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8" name="tx188"/>
            <p:cNvSpPr/>
            <p:nvPr/>
          </p:nvSpPr>
          <p:spPr>
            <a:xfrm>
              <a:off x="4874884"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6683613"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8492342"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(93%) was lower than in 2019 (96%).
The number of children vaccinated with DTP3 decreased 15% compared to in 2019.
The number of surviving infants decreased approximately 12%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29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5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79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104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91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1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4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80063"/>
              <a:ext cx="249522" cy="1426621"/>
            </a:xfrm>
            <a:prstGeom prst="rect">
              <a:avLst/>
            </a:prstGeom>
            <a:solidFill>
              <a:srgbClr val="E2231A">
                <a:alpha val="100000"/>
              </a:srgbClr>
            </a:solidFill>
          </p:spPr>
          <p:txBody>
            <a:bodyPr/>
            <a:lstStyle/>
            <a:p/>
          </p:txBody>
        </p:sp>
        <p:sp>
          <p:nvSpPr>
            <p:cNvPr id="24" name="rc24"/>
            <p:cNvSpPr/>
            <p:nvPr/>
          </p:nvSpPr>
          <p:spPr>
            <a:xfrm>
              <a:off x="1573521" y="2812592"/>
              <a:ext cx="249522" cy="1194092"/>
            </a:xfrm>
            <a:prstGeom prst="rect">
              <a:avLst/>
            </a:prstGeom>
            <a:solidFill>
              <a:srgbClr val="E2231A">
                <a:alpha val="100000"/>
              </a:srgbClr>
            </a:solidFill>
          </p:spPr>
          <p:txBody>
            <a:bodyPr/>
            <a:lstStyle/>
            <a:p/>
          </p:txBody>
        </p:sp>
        <p:sp>
          <p:nvSpPr>
            <p:cNvPr id="25" name="rc25"/>
            <p:cNvSpPr/>
            <p:nvPr/>
          </p:nvSpPr>
          <p:spPr>
            <a:xfrm>
              <a:off x="1850769" y="2938373"/>
              <a:ext cx="249522" cy="1068311"/>
            </a:xfrm>
            <a:prstGeom prst="rect">
              <a:avLst/>
            </a:prstGeom>
            <a:solidFill>
              <a:srgbClr val="E2231A">
                <a:alpha val="100000"/>
              </a:srgbClr>
            </a:solidFill>
          </p:spPr>
          <p:txBody>
            <a:bodyPr/>
            <a:lstStyle/>
            <a:p/>
          </p:txBody>
        </p:sp>
        <p:sp>
          <p:nvSpPr>
            <p:cNvPr id="26" name="rc26"/>
            <p:cNvSpPr/>
            <p:nvPr/>
          </p:nvSpPr>
          <p:spPr>
            <a:xfrm>
              <a:off x="2128016" y="3058362"/>
              <a:ext cx="249522" cy="948322"/>
            </a:xfrm>
            <a:prstGeom prst="rect">
              <a:avLst/>
            </a:prstGeom>
            <a:solidFill>
              <a:srgbClr val="E2231A">
                <a:alpha val="100000"/>
              </a:srgbClr>
            </a:solidFill>
          </p:spPr>
          <p:txBody>
            <a:bodyPr/>
            <a:lstStyle/>
            <a:p/>
          </p:txBody>
        </p:sp>
        <p:sp>
          <p:nvSpPr>
            <p:cNvPr id="27" name="rc27"/>
            <p:cNvSpPr/>
            <p:nvPr/>
          </p:nvSpPr>
          <p:spPr>
            <a:xfrm>
              <a:off x="2405264" y="3169248"/>
              <a:ext cx="249522" cy="837436"/>
            </a:xfrm>
            <a:prstGeom prst="rect">
              <a:avLst/>
            </a:prstGeom>
            <a:solidFill>
              <a:srgbClr val="E2231A">
                <a:alpha val="100000"/>
              </a:srgbClr>
            </a:solidFill>
          </p:spPr>
          <p:txBody>
            <a:bodyPr/>
            <a:lstStyle/>
            <a:p/>
          </p:txBody>
        </p:sp>
        <p:sp>
          <p:nvSpPr>
            <p:cNvPr id="28" name="rc28"/>
            <p:cNvSpPr/>
            <p:nvPr/>
          </p:nvSpPr>
          <p:spPr>
            <a:xfrm>
              <a:off x="2682512" y="3379435"/>
              <a:ext cx="249522" cy="627250"/>
            </a:xfrm>
            <a:prstGeom prst="rect">
              <a:avLst/>
            </a:prstGeom>
            <a:solidFill>
              <a:srgbClr val="E2231A">
                <a:alpha val="100000"/>
              </a:srgbClr>
            </a:solidFill>
          </p:spPr>
          <p:txBody>
            <a:bodyPr/>
            <a:lstStyle/>
            <a:p/>
          </p:txBody>
        </p:sp>
        <p:sp>
          <p:nvSpPr>
            <p:cNvPr id="29" name="rc29"/>
            <p:cNvSpPr/>
            <p:nvPr/>
          </p:nvSpPr>
          <p:spPr>
            <a:xfrm>
              <a:off x="2959759" y="3490321"/>
              <a:ext cx="249522" cy="516364"/>
            </a:xfrm>
            <a:prstGeom prst="rect">
              <a:avLst/>
            </a:prstGeom>
            <a:solidFill>
              <a:srgbClr val="E2231A">
                <a:alpha val="100000"/>
              </a:srgbClr>
            </a:solidFill>
          </p:spPr>
          <p:txBody>
            <a:bodyPr/>
            <a:lstStyle/>
            <a:p/>
          </p:txBody>
        </p:sp>
        <p:sp>
          <p:nvSpPr>
            <p:cNvPr id="30" name="rc30"/>
            <p:cNvSpPr/>
            <p:nvPr/>
          </p:nvSpPr>
          <p:spPr>
            <a:xfrm>
              <a:off x="3237007" y="3675682"/>
              <a:ext cx="249522" cy="331002"/>
            </a:xfrm>
            <a:prstGeom prst="rect">
              <a:avLst/>
            </a:prstGeom>
            <a:solidFill>
              <a:srgbClr val="E2231A">
                <a:alpha val="100000"/>
              </a:srgbClr>
            </a:solidFill>
          </p:spPr>
          <p:txBody>
            <a:bodyPr/>
            <a:lstStyle/>
            <a:p/>
          </p:txBody>
        </p:sp>
        <p:sp>
          <p:nvSpPr>
            <p:cNvPr id="31" name="rc31"/>
            <p:cNvSpPr/>
            <p:nvPr/>
          </p:nvSpPr>
          <p:spPr>
            <a:xfrm>
              <a:off x="3514255" y="3764225"/>
              <a:ext cx="249522" cy="242459"/>
            </a:xfrm>
            <a:prstGeom prst="rect">
              <a:avLst/>
            </a:prstGeom>
            <a:solidFill>
              <a:srgbClr val="E2231A">
                <a:alpha val="100000"/>
              </a:srgbClr>
            </a:solidFill>
          </p:spPr>
          <p:txBody>
            <a:bodyPr/>
            <a:lstStyle/>
            <a:p/>
          </p:txBody>
        </p:sp>
        <p:sp>
          <p:nvSpPr>
            <p:cNvPr id="32" name="rc32"/>
            <p:cNvSpPr/>
            <p:nvPr/>
          </p:nvSpPr>
          <p:spPr>
            <a:xfrm>
              <a:off x="3791502" y="3765880"/>
              <a:ext cx="249522" cy="240804"/>
            </a:xfrm>
            <a:prstGeom prst="rect">
              <a:avLst/>
            </a:prstGeom>
            <a:solidFill>
              <a:srgbClr val="E2231A">
                <a:alpha val="100000"/>
              </a:srgbClr>
            </a:solidFill>
          </p:spPr>
          <p:txBody>
            <a:bodyPr/>
            <a:lstStyle/>
            <a:p/>
          </p:txBody>
        </p:sp>
        <p:sp>
          <p:nvSpPr>
            <p:cNvPr id="33" name="rc33"/>
            <p:cNvSpPr/>
            <p:nvPr/>
          </p:nvSpPr>
          <p:spPr>
            <a:xfrm>
              <a:off x="4068750" y="3752640"/>
              <a:ext cx="249522" cy="254044"/>
            </a:xfrm>
            <a:prstGeom prst="rect">
              <a:avLst/>
            </a:prstGeom>
            <a:solidFill>
              <a:srgbClr val="E2231A">
                <a:alpha val="100000"/>
              </a:srgbClr>
            </a:solidFill>
          </p:spPr>
          <p:txBody>
            <a:bodyPr/>
            <a:lstStyle/>
            <a:p/>
          </p:txBody>
        </p:sp>
        <p:sp>
          <p:nvSpPr>
            <p:cNvPr id="34" name="rc34"/>
            <p:cNvSpPr/>
            <p:nvPr/>
          </p:nvSpPr>
          <p:spPr>
            <a:xfrm>
              <a:off x="4345998" y="3664097"/>
              <a:ext cx="249522" cy="342587"/>
            </a:xfrm>
            <a:prstGeom prst="rect">
              <a:avLst/>
            </a:prstGeom>
            <a:solidFill>
              <a:srgbClr val="E2231A">
                <a:alpha val="100000"/>
              </a:srgbClr>
            </a:solidFill>
          </p:spPr>
          <p:txBody>
            <a:bodyPr/>
            <a:lstStyle/>
            <a:p/>
          </p:txBody>
        </p:sp>
        <p:sp>
          <p:nvSpPr>
            <p:cNvPr id="35" name="rc35"/>
            <p:cNvSpPr/>
            <p:nvPr/>
          </p:nvSpPr>
          <p:spPr>
            <a:xfrm>
              <a:off x="4623245" y="3290064"/>
              <a:ext cx="249522" cy="716620"/>
            </a:xfrm>
            <a:prstGeom prst="rect">
              <a:avLst/>
            </a:prstGeom>
            <a:solidFill>
              <a:srgbClr val="E2231A">
                <a:alpha val="100000"/>
              </a:srgbClr>
            </a:solidFill>
          </p:spPr>
          <p:txBody>
            <a:bodyPr/>
            <a:lstStyle/>
            <a:p/>
          </p:txBody>
        </p:sp>
        <p:sp>
          <p:nvSpPr>
            <p:cNvPr id="36" name="rc36"/>
            <p:cNvSpPr/>
            <p:nvPr/>
          </p:nvSpPr>
          <p:spPr>
            <a:xfrm>
              <a:off x="4900493" y="3315717"/>
              <a:ext cx="249522" cy="690968"/>
            </a:xfrm>
            <a:prstGeom prst="rect">
              <a:avLst/>
            </a:prstGeom>
            <a:solidFill>
              <a:srgbClr val="E2231A">
                <a:alpha val="100000"/>
              </a:srgbClr>
            </a:solidFill>
          </p:spPr>
          <p:txBody>
            <a:bodyPr/>
            <a:lstStyle/>
            <a:p/>
          </p:txBody>
        </p:sp>
        <p:sp>
          <p:nvSpPr>
            <p:cNvPr id="37" name="rc37"/>
            <p:cNvSpPr/>
            <p:nvPr/>
          </p:nvSpPr>
          <p:spPr>
            <a:xfrm>
              <a:off x="5177741" y="3477908"/>
              <a:ext cx="249522" cy="528776"/>
            </a:xfrm>
            <a:prstGeom prst="rect">
              <a:avLst/>
            </a:prstGeom>
            <a:solidFill>
              <a:srgbClr val="E2231A">
                <a:alpha val="100000"/>
              </a:srgbClr>
            </a:solidFill>
          </p:spPr>
          <p:txBody>
            <a:bodyPr/>
            <a:lstStyle/>
            <a:p/>
          </p:txBody>
        </p:sp>
        <p:sp>
          <p:nvSpPr>
            <p:cNvPr id="38" name="rc38"/>
            <p:cNvSpPr/>
            <p:nvPr/>
          </p:nvSpPr>
          <p:spPr>
            <a:xfrm>
              <a:off x="5454988" y="3422465"/>
              <a:ext cx="249522" cy="584219"/>
            </a:xfrm>
            <a:prstGeom prst="rect">
              <a:avLst/>
            </a:prstGeom>
            <a:solidFill>
              <a:srgbClr val="E2231A">
                <a:alpha val="100000"/>
              </a:srgbClr>
            </a:solidFill>
          </p:spPr>
          <p:txBody>
            <a:bodyPr/>
            <a:lstStyle/>
            <a:p/>
          </p:txBody>
        </p:sp>
        <p:sp>
          <p:nvSpPr>
            <p:cNvPr id="39" name="rc39"/>
            <p:cNvSpPr/>
            <p:nvPr/>
          </p:nvSpPr>
          <p:spPr>
            <a:xfrm>
              <a:off x="5732236" y="3498596"/>
              <a:ext cx="249522" cy="508089"/>
            </a:xfrm>
            <a:prstGeom prst="rect">
              <a:avLst/>
            </a:prstGeom>
            <a:solidFill>
              <a:srgbClr val="E2231A">
                <a:alpha val="100000"/>
              </a:srgbClr>
            </a:solidFill>
          </p:spPr>
          <p:txBody>
            <a:bodyPr/>
            <a:lstStyle/>
            <a:p/>
          </p:txBody>
        </p:sp>
        <p:sp>
          <p:nvSpPr>
            <p:cNvPr id="40" name="rc40"/>
            <p:cNvSpPr/>
            <p:nvPr/>
          </p:nvSpPr>
          <p:spPr>
            <a:xfrm>
              <a:off x="6009484" y="3724505"/>
              <a:ext cx="249522" cy="282179"/>
            </a:xfrm>
            <a:prstGeom prst="rect">
              <a:avLst/>
            </a:prstGeom>
            <a:solidFill>
              <a:srgbClr val="E2231A">
                <a:alpha val="100000"/>
              </a:srgbClr>
            </a:solidFill>
          </p:spPr>
          <p:txBody>
            <a:bodyPr/>
            <a:lstStyle/>
            <a:p/>
          </p:txBody>
        </p:sp>
        <p:sp>
          <p:nvSpPr>
            <p:cNvPr id="41" name="rc41"/>
            <p:cNvSpPr/>
            <p:nvPr/>
          </p:nvSpPr>
          <p:spPr>
            <a:xfrm>
              <a:off x="6286731" y="3942139"/>
              <a:ext cx="249522" cy="64545"/>
            </a:xfrm>
            <a:prstGeom prst="rect">
              <a:avLst/>
            </a:prstGeom>
            <a:solidFill>
              <a:srgbClr val="E2231A">
                <a:alpha val="100000"/>
              </a:srgbClr>
            </a:solidFill>
          </p:spPr>
          <p:txBody>
            <a:bodyPr/>
            <a:lstStyle/>
            <a:p/>
          </p:txBody>
        </p:sp>
        <p:sp>
          <p:nvSpPr>
            <p:cNvPr id="42" name="rc42"/>
            <p:cNvSpPr/>
            <p:nvPr/>
          </p:nvSpPr>
          <p:spPr>
            <a:xfrm>
              <a:off x="6563979" y="3886696"/>
              <a:ext cx="249522" cy="119988"/>
            </a:xfrm>
            <a:prstGeom prst="rect">
              <a:avLst/>
            </a:prstGeom>
            <a:solidFill>
              <a:srgbClr val="E2231A">
                <a:alpha val="100000"/>
              </a:srgbClr>
            </a:solidFill>
          </p:spPr>
          <p:txBody>
            <a:bodyPr/>
            <a:lstStyle/>
            <a:p/>
          </p:txBody>
        </p:sp>
        <p:sp>
          <p:nvSpPr>
            <p:cNvPr id="43" name="rc43"/>
            <p:cNvSpPr/>
            <p:nvPr/>
          </p:nvSpPr>
          <p:spPr>
            <a:xfrm>
              <a:off x="6841227" y="3729470"/>
              <a:ext cx="249522" cy="277214"/>
            </a:xfrm>
            <a:prstGeom prst="rect">
              <a:avLst/>
            </a:prstGeom>
            <a:solidFill>
              <a:srgbClr val="E2231A">
                <a:alpha val="100000"/>
              </a:srgbClr>
            </a:solidFill>
          </p:spPr>
          <p:txBody>
            <a:bodyPr/>
            <a:lstStyle/>
            <a:p/>
          </p:txBody>
        </p:sp>
        <p:sp>
          <p:nvSpPr>
            <p:cNvPr id="44" name="rc44"/>
            <p:cNvSpPr/>
            <p:nvPr/>
          </p:nvSpPr>
          <p:spPr>
            <a:xfrm>
              <a:off x="7118474" y="3740228"/>
              <a:ext cx="249522" cy="266457"/>
            </a:xfrm>
            <a:prstGeom prst="rect">
              <a:avLst/>
            </a:prstGeom>
            <a:solidFill>
              <a:srgbClr val="E2231A">
                <a:alpha val="100000"/>
              </a:srgbClr>
            </a:solidFill>
          </p:spPr>
          <p:txBody>
            <a:bodyPr/>
            <a:lstStyle/>
            <a:p/>
          </p:txBody>
        </p:sp>
        <p:sp>
          <p:nvSpPr>
            <p:cNvPr id="45" name="rc45"/>
            <p:cNvSpPr/>
            <p:nvPr/>
          </p:nvSpPr>
          <p:spPr>
            <a:xfrm>
              <a:off x="7395722" y="3741883"/>
              <a:ext cx="249522" cy="264802"/>
            </a:xfrm>
            <a:prstGeom prst="rect">
              <a:avLst/>
            </a:prstGeom>
            <a:solidFill>
              <a:srgbClr val="E2231A">
                <a:alpha val="100000"/>
              </a:srgbClr>
            </a:solidFill>
          </p:spPr>
          <p:txBody>
            <a:bodyPr/>
            <a:lstStyle/>
            <a:p/>
          </p:txBody>
        </p:sp>
        <p:sp>
          <p:nvSpPr>
            <p:cNvPr id="46" name="rc46"/>
            <p:cNvSpPr/>
            <p:nvPr/>
          </p:nvSpPr>
          <p:spPr>
            <a:xfrm>
              <a:off x="7672970" y="3742710"/>
              <a:ext cx="249522" cy="263974"/>
            </a:xfrm>
            <a:prstGeom prst="rect">
              <a:avLst/>
            </a:prstGeom>
            <a:solidFill>
              <a:srgbClr val="E2231A">
                <a:alpha val="100000"/>
              </a:srgbClr>
            </a:solidFill>
          </p:spPr>
          <p:txBody>
            <a:bodyPr/>
            <a:lstStyle/>
            <a:p/>
          </p:txBody>
        </p:sp>
        <p:sp>
          <p:nvSpPr>
            <p:cNvPr id="47" name="rc47"/>
            <p:cNvSpPr/>
            <p:nvPr/>
          </p:nvSpPr>
          <p:spPr>
            <a:xfrm>
              <a:off x="7950217" y="3743538"/>
              <a:ext cx="249522" cy="263147"/>
            </a:xfrm>
            <a:prstGeom prst="rect">
              <a:avLst/>
            </a:prstGeom>
            <a:solidFill>
              <a:srgbClr val="E2231A">
                <a:alpha val="100000"/>
              </a:srgbClr>
            </a:solidFill>
          </p:spPr>
          <p:txBody>
            <a:bodyPr/>
            <a:lstStyle/>
            <a:p/>
          </p:txBody>
        </p:sp>
        <p:sp>
          <p:nvSpPr>
            <p:cNvPr id="48" name="rc48"/>
            <p:cNvSpPr/>
            <p:nvPr/>
          </p:nvSpPr>
          <p:spPr>
            <a:xfrm>
              <a:off x="4900493" y="3102220"/>
              <a:ext cx="249522" cy="213496"/>
            </a:xfrm>
            <a:prstGeom prst="rect">
              <a:avLst/>
            </a:prstGeom>
            <a:solidFill>
              <a:srgbClr val="B3B3B3">
                <a:alpha val="100000"/>
              </a:srgbClr>
            </a:solidFill>
          </p:spPr>
          <p:txBody>
            <a:bodyPr/>
            <a:lstStyle/>
            <a:p/>
          </p:txBody>
        </p:sp>
        <p:sp>
          <p:nvSpPr>
            <p:cNvPr id="49" name="rc49"/>
            <p:cNvSpPr/>
            <p:nvPr/>
          </p:nvSpPr>
          <p:spPr>
            <a:xfrm>
              <a:off x="5177741" y="2321881"/>
              <a:ext cx="249522" cy="1156027"/>
            </a:xfrm>
            <a:prstGeom prst="rect">
              <a:avLst/>
            </a:prstGeom>
            <a:solidFill>
              <a:srgbClr val="B3B3B3">
                <a:alpha val="100000"/>
              </a:srgbClr>
            </a:solidFill>
          </p:spPr>
          <p:txBody>
            <a:bodyPr/>
            <a:lstStyle/>
            <a:p/>
          </p:txBody>
        </p:sp>
        <p:sp>
          <p:nvSpPr>
            <p:cNvPr id="50" name="rc50"/>
            <p:cNvSpPr/>
            <p:nvPr/>
          </p:nvSpPr>
          <p:spPr>
            <a:xfrm>
              <a:off x="5732236" y="3386882"/>
              <a:ext cx="249522" cy="111713"/>
            </a:xfrm>
            <a:prstGeom prst="rect">
              <a:avLst/>
            </a:prstGeom>
            <a:solidFill>
              <a:srgbClr val="B3B3B3">
                <a:alpha val="100000"/>
              </a:srgbClr>
            </a:solidFill>
          </p:spPr>
          <p:txBody>
            <a:bodyPr/>
            <a:lstStyle/>
            <a:p/>
          </p:txBody>
        </p:sp>
        <p:sp>
          <p:nvSpPr>
            <p:cNvPr id="51" name="rc51"/>
            <p:cNvSpPr/>
            <p:nvPr/>
          </p:nvSpPr>
          <p:spPr>
            <a:xfrm>
              <a:off x="6009484" y="2847348"/>
              <a:ext cx="249522" cy="877157"/>
            </a:xfrm>
            <a:prstGeom prst="rect">
              <a:avLst/>
            </a:prstGeom>
            <a:solidFill>
              <a:srgbClr val="B3B3B3">
                <a:alpha val="100000"/>
              </a:srgbClr>
            </a:solidFill>
          </p:spPr>
          <p:txBody>
            <a:bodyPr/>
            <a:lstStyle/>
            <a:p/>
          </p:txBody>
        </p:sp>
        <p:sp>
          <p:nvSpPr>
            <p:cNvPr id="52" name="rc52"/>
            <p:cNvSpPr/>
            <p:nvPr/>
          </p:nvSpPr>
          <p:spPr>
            <a:xfrm>
              <a:off x="6286731" y="3069947"/>
              <a:ext cx="249522" cy="872192"/>
            </a:xfrm>
            <a:prstGeom prst="rect">
              <a:avLst/>
            </a:prstGeom>
            <a:solidFill>
              <a:srgbClr val="B3B3B3">
                <a:alpha val="100000"/>
              </a:srgbClr>
            </a:solidFill>
          </p:spPr>
          <p:txBody>
            <a:bodyPr/>
            <a:lstStyle/>
            <a:p/>
          </p:txBody>
        </p:sp>
        <p:sp>
          <p:nvSpPr>
            <p:cNvPr id="53" name="rc53"/>
            <p:cNvSpPr/>
            <p:nvPr/>
          </p:nvSpPr>
          <p:spPr>
            <a:xfrm>
              <a:off x="6563979" y="3293374"/>
              <a:ext cx="249522" cy="593322"/>
            </a:xfrm>
            <a:prstGeom prst="rect">
              <a:avLst/>
            </a:prstGeom>
            <a:solidFill>
              <a:srgbClr val="B3B3B3">
                <a:alpha val="100000"/>
              </a:srgbClr>
            </a:solidFill>
          </p:spPr>
          <p:txBody>
            <a:bodyPr/>
            <a:lstStyle/>
            <a:p/>
          </p:txBody>
        </p:sp>
        <p:sp>
          <p:nvSpPr>
            <p:cNvPr id="54" name="rc54"/>
            <p:cNvSpPr/>
            <p:nvPr/>
          </p:nvSpPr>
          <p:spPr>
            <a:xfrm>
              <a:off x="6841227" y="2885413"/>
              <a:ext cx="249522" cy="844056"/>
            </a:xfrm>
            <a:prstGeom prst="rect">
              <a:avLst/>
            </a:prstGeom>
            <a:solidFill>
              <a:srgbClr val="B3B3B3">
                <a:alpha val="100000"/>
              </a:srgbClr>
            </a:solidFill>
          </p:spPr>
          <p:txBody>
            <a:bodyPr/>
            <a:lstStyle/>
            <a:p/>
          </p:txBody>
        </p:sp>
        <p:sp>
          <p:nvSpPr>
            <p:cNvPr id="55" name="rc55"/>
            <p:cNvSpPr/>
            <p:nvPr/>
          </p:nvSpPr>
          <p:spPr>
            <a:xfrm>
              <a:off x="7118474" y="2896998"/>
              <a:ext cx="249522" cy="843229"/>
            </a:xfrm>
            <a:prstGeom prst="rect">
              <a:avLst/>
            </a:prstGeom>
            <a:solidFill>
              <a:srgbClr val="B3B3B3">
                <a:alpha val="100000"/>
              </a:srgbClr>
            </a:solidFill>
          </p:spPr>
          <p:txBody>
            <a:bodyPr/>
            <a:lstStyle/>
            <a:p/>
          </p:txBody>
        </p:sp>
        <p:sp>
          <p:nvSpPr>
            <p:cNvPr id="56" name="rc56"/>
            <p:cNvSpPr/>
            <p:nvPr/>
          </p:nvSpPr>
          <p:spPr>
            <a:xfrm>
              <a:off x="7395722" y="2942511"/>
              <a:ext cx="249522" cy="799371"/>
            </a:xfrm>
            <a:prstGeom prst="rect">
              <a:avLst/>
            </a:prstGeom>
            <a:solidFill>
              <a:srgbClr val="B3B3B3">
                <a:alpha val="100000"/>
              </a:srgbClr>
            </a:solidFill>
          </p:spPr>
          <p:txBody>
            <a:bodyPr/>
            <a:lstStyle/>
            <a:p/>
          </p:txBody>
        </p:sp>
        <p:sp>
          <p:nvSpPr>
            <p:cNvPr id="57" name="rc57"/>
            <p:cNvSpPr/>
            <p:nvPr/>
          </p:nvSpPr>
          <p:spPr>
            <a:xfrm>
              <a:off x="7672970" y="3119597"/>
              <a:ext cx="249522" cy="623112"/>
            </a:xfrm>
            <a:prstGeom prst="rect">
              <a:avLst/>
            </a:prstGeom>
            <a:solidFill>
              <a:srgbClr val="B3B3B3">
                <a:alpha val="100000"/>
              </a:srgbClr>
            </a:solidFill>
          </p:spPr>
          <p:txBody>
            <a:bodyPr/>
            <a:lstStyle/>
            <a:p/>
          </p:txBody>
        </p:sp>
        <p:sp>
          <p:nvSpPr>
            <p:cNvPr id="58" name="rc58"/>
            <p:cNvSpPr/>
            <p:nvPr/>
          </p:nvSpPr>
          <p:spPr>
            <a:xfrm>
              <a:off x="7950217" y="3270204"/>
              <a:ext cx="249522" cy="473333"/>
            </a:xfrm>
            <a:prstGeom prst="rect">
              <a:avLst/>
            </a:prstGeom>
            <a:solidFill>
              <a:srgbClr val="B3B3B3">
                <a:alpha val="100000"/>
              </a:srgbClr>
            </a:solidFill>
          </p:spPr>
          <p:txBody>
            <a:bodyPr/>
            <a:lstStyle/>
            <a:p/>
          </p:txBody>
        </p:sp>
        <p:sp>
          <p:nvSpPr>
            <p:cNvPr id="59" name="pl59"/>
            <p:cNvSpPr/>
            <p:nvPr/>
          </p:nvSpPr>
          <p:spPr>
            <a:xfrm>
              <a:off x="1421035" y="1226758"/>
              <a:ext cx="6653943" cy="365040"/>
            </a:xfrm>
            <a:custGeom>
              <a:avLst/>
              <a:pathLst>
                <a:path w="6653943" h="365040">
                  <a:moveTo>
                    <a:pt x="0" y="365040"/>
                  </a:moveTo>
                  <a:lnTo>
                    <a:pt x="277247" y="308880"/>
                  </a:lnTo>
                  <a:lnTo>
                    <a:pt x="554495" y="280800"/>
                  </a:lnTo>
                  <a:lnTo>
                    <a:pt x="831742" y="252720"/>
                  </a:lnTo>
                  <a:lnTo>
                    <a:pt x="1108990" y="224640"/>
                  </a:lnTo>
                  <a:lnTo>
                    <a:pt x="1386238" y="168480"/>
                  </a:lnTo>
                  <a:lnTo>
                    <a:pt x="1663485" y="140400"/>
                  </a:lnTo>
                  <a:lnTo>
                    <a:pt x="1940733" y="84240"/>
                  </a:lnTo>
                  <a:lnTo>
                    <a:pt x="2217981" y="56160"/>
                  </a:lnTo>
                  <a:lnTo>
                    <a:pt x="2495228" y="56160"/>
                  </a:lnTo>
                  <a:lnTo>
                    <a:pt x="2772476" y="56160"/>
                  </a:lnTo>
                  <a:lnTo>
                    <a:pt x="3049724" y="84240"/>
                  </a:lnTo>
                  <a:lnTo>
                    <a:pt x="3326971" y="224640"/>
                  </a:lnTo>
                  <a:lnTo>
                    <a:pt x="3604219" y="224640"/>
                  </a:lnTo>
                  <a:lnTo>
                    <a:pt x="3881467" y="168480"/>
                  </a:lnTo>
                  <a:lnTo>
                    <a:pt x="4158714" y="196560"/>
                  </a:lnTo>
                  <a:lnTo>
                    <a:pt x="4435962" y="168480"/>
                  </a:lnTo>
                  <a:lnTo>
                    <a:pt x="4713210" y="84240"/>
                  </a:lnTo>
                  <a:lnTo>
                    <a:pt x="4990457" y="0"/>
                  </a:lnTo>
                  <a:lnTo>
                    <a:pt x="5267705" y="28080"/>
                  </a:lnTo>
                  <a:lnTo>
                    <a:pt x="5544953" y="112320"/>
                  </a:lnTo>
                  <a:lnTo>
                    <a:pt x="5822200" y="112320"/>
                  </a:lnTo>
                  <a:lnTo>
                    <a:pt x="6099448" y="11232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60" name="pl60"/>
            <p:cNvSpPr/>
            <p:nvPr/>
          </p:nvSpPr>
          <p:spPr>
            <a:xfrm>
              <a:off x="4470759" y="1226758"/>
              <a:ext cx="3604219" cy="561601"/>
            </a:xfrm>
            <a:custGeom>
              <a:avLst/>
              <a:pathLst>
                <a:path w="3604219" h="561601">
                  <a:moveTo>
                    <a:pt x="0" y="0"/>
                  </a:moveTo>
                  <a:lnTo>
                    <a:pt x="277247" y="140400"/>
                  </a:lnTo>
                  <a:lnTo>
                    <a:pt x="554495" y="280800"/>
                  </a:lnTo>
                  <a:lnTo>
                    <a:pt x="831742" y="561601"/>
                  </a:lnTo>
                  <a:lnTo>
                    <a:pt x="1108990" y="112320"/>
                  </a:lnTo>
                  <a:lnTo>
                    <a:pt x="1386238" y="196560"/>
                  </a:lnTo>
                  <a:lnTo>
                    <a:pt x="1663485" y="393120"/>
                  </a:lnTo>
                  <a:lnTo>
                    <a:pt x="1940733" y="308880"/>
                  </a:lnTo>
                  <a:lnTo>
                    <a:pt x="2217981" y="224640"/>
                  </a:lnTo>
                  <a:lnTo>
                    <a:pt x="2495228" y="365040"/>
                  </a:lnTo>
                  <a:lnTo>
                    <a:pt x="2772476" y="365040"/>
                  </a:lnTo>
                  <a:lnTo>
                    <a:pt x="3049724" y="365040"/>
                  </a:lnTo>
                  <a:lnTo>
                    <a:pt x="3326971" y="365040"/>
                  </a:lnTo>
                  <a:lnTo>
                    <a:pt x="3604219" y="365040"/>
                  </a:lnTo>
                </a:path>
              </a:pathLst>
            </a:custGeom>
            <a:ln w="27101" cap="flat">
              <a:solidFill>
                <a:srgbClr val="333333">
                  <a:alpha val="100000"/>
                </a:srgbClr>
              </a:solidFill>
              <a:prstDash val="solid"/>
              <a:round/>
            </a:ln>
          </p:spPr>
          <p:txBody>
            <a:bodyPr/>
            <a:lstStyle/>
            <a:p/>
          </p:txBody>
        </p:sp>
        <p:sp>
          <p:nvSpPr>
            <p:cNvPr id="61" name="tx61"/>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2" name="tx62"/>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3" name="tx63"/>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4" name="tx64"/>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5" name="tx65"/>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8004641"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661840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8" name="tx68"/>
            <p:cNvSpPr/>
            <p:nvPr/>
          </p:nvSpPr>
          <p:spPr>
            <a:xfrm>
              <a:off x="6895650"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69" name="tx69"/>
            <p:cNvSpPr/>
            <p:nvPr/>
          </p:nvSpPr>
          <p:spPr>
            <a:xfrm>
              <a:off x="7172898"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0" name="tx70"/>
            <p:cNvSpPr/>
            <p:nvPr/>
          </p:nvSpPr>
          <p:spPr>
            <a:xfrm>
              <a:off x="7450145"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1" name="tx71"/>
            <p:cNvSpPr/>
            <p:nvPr/>
          </p:nvSpPr>
          <p:spPr>
            <a:xfrm>
              <a:off x="7727393"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2" name="tx72"/>
            <p:cNvSpPr/>
            <p:nvPr/>
          </p:nvSpPr>
          <p:spPr>
            <a:xfrm>
              <a:off x="8004641"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3" name="tx73"/>
            <p:cNvSpPr/>
            <p:nvPr/>
          </p:nvSpPr>
          <p:spPr>
            <a:xfrm>
              <a:off x="1345686" y="32542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4" name="tx74"/>
            <p:cNvSpPr/>
            <p:nvPr/>
          </p:nvSpPr>
          <p:spPr>
            <a:xfrm>
              <a:off x="6935843" y="3545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5" name="tx75"/>
            <p:cNvSpPr/>
            <p:nvPr/>
          </p:nvSpPr>
          <p:spPr>
            <a:xfrm>
              <a:off x="7213091" y="35459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6" name="tx76"/>
            <p:cNvSpPr/>
            <p:nvPr/>
          </p:nvSpPr>
          <p:spPr>
            <a:xfrm>
              <a:off x="6633122" y="318833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77" name="tx77"/>
            <p:cNvSpPr/>
            <p:nvPr/>
          </p:nvSpPr>
          <p:spPr>
            <a:xfrm>
              <a:off x="6898174" y="278036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8" name="tx78"/>
            <p:cNvSpPr/>
            <p:nvPr/>
          </p:nvSpPr>
          <p:spPr>
            <a:xfrm>
              <a:off x="7175422" y="27907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79" name="tx79"/>
            <p:cNvSpPr/>
            <p:nvPr/>
          </p:nvSpPr>
          <p:spPr>
            <a:xfrm>
              <a:off x="7452669" y="283622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0" name="tx80"/>
            <p:cNvSpPr/>
            <p:nvPr/>
          </p:nvSpPr>
          <p:spPr>
            <a:xfrm>
              <a:off x="7729917" y="301455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81" name="tx81"/>
            <p:cNvSpPr/>
            <p:nvPr/>
          </p:nvSpPr>
          <p:spPr>
            <a:xfrm>
              <a:off x="8019360" y="316516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2" name="tx8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3" name="tx83"/>
            <p:cNvSpPr/>
            <p:nvPr/>
          </p:nvSpPr>
          <p:spPr>
            <a:xfrm>
              <a:off x="717597" y="312876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4" name="tx84"/>
            <p:cNvSpPr/>
            <p:nvPr/>
          </p:nvSpPr>
          <p:spPr>
            <a:xfrm>
              <a:off x="717597" y="230126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5" name="tx85"/>
            <p:cNvSpPr/>
            <p:nvPr/>
          </p:nvSpPr>
          <p:spPr>
            <a:xfrm>
              <a:off x="717597" y="147198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6" name="tx8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8" name="tx8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0" name="tx9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1" name="tx9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2" name="tx10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3" name="pl10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5" name="tx10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6" name="tx10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7" name="rc107"/>
            <p:cNvSpPr/>
            <p:nvPr/>
          </p:nvSpPr>
          <p:spPr>
            <a:xfrm>
              <a:off x="4678790" y="4909475"/>
              <a:ext cx="201456" cy="201456"/>
            </a:xfrm>
            <a:prstGeom prst="rect">
              <a:avLst/>
            </a:prstGeom>
            <a:solidFill>
              <a:srgbClr val="E2231A">
                <a:alpha val="100000"/>
              </a:srgbClr>
            </a:solidFill>
          </p:spPr>
          <p:txBody>
            <a:bodyPr/>
            <a:lstStyle/>
            <a:p/>
          </p:txBody>
        </p:sp>
        <p:sp>
          <p:nvSpPr>
            <p:cNvPr id="108" name="rc108"/>
            <p:cNvSpPr/>
            <p:nvPr/>
          </p:nvSpPr>
          <p:spPr>
            <a:xfrm>
              <a:off x="5642950" y="4909475"/>
              <a:ext cx="201456" cy="201456"/>
            </a:xfrm>
            <a:prstGeom prst="rect">
              <a:avLst/>
            </a:prstGeom>
            <a:solidFill>
              <a:srgbClr val="B3B3B3">
                <a:alpha val="100000"/>
              </a:srgbClr>
            </a:solidFill>
          </p:spPr>
          <p:txBody>
            <a:bodyPr/>
            <a:lstStyle/>
            <a:p/>
          </p:txBody>
        </p:sp>
        <p:sp>
          <p:nvSpPr>
            <p:cNvPr id="109" name="tx10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0" name="tx11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1" name="tx11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2" name="tx112"/>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13" name="pl113"/>
            <p:cNvSpPr/>
            <p:nvPr/>
          </p:nvSpPr>
          <p:spPr>
            <a:xfrm>
              <a:off x="22622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1941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6126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580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2282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601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0920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96273" y="5774644"/>
              <a:ext cx="933771" cy="162162"/>
            </a:xfrm>
            <a:prstGeom prst="rect">
              <a:avLst/>
            </a:prstGeom>
            <a:solidFill>
              <a:srgbClr val="E2231A">
                <a:alpha val="100000"/>
              </a:srgbClr>
            </a:solidFill>
          </p:spPr>
          <p:txBody>
            <a:bodyPr/>
            <a:lstStyle/>
            <a:p/>
          </p:txBody>
        </p:sp>
        <p:sp>
          <p:nvSpPr>
            <p:cNvPr id="125" name="rc125"/>
            <p:cNvSpPr/>
            <p:nvPr/>
          </p:nvSpPr>
          <p:spPr>
            <a:xfrm>
              <a:off x="1296273" y="5571941"/>
              <a:ext cx="2054296" cy="162162"/>
            </a:xfrm>
            <a:prstGeom prst="rect">
              <a:avLst/>
            </a:prstGeom>
            <a:solidFill>
              <a:srgbClr val="E2231A">
                <a:alpha val="100000"/>
              </a:srgbClr>
            </a:solidFill>
          </p:spPr>
          <p:txBody>
            <a:bodyPr/>
            <a:lstStyle/>
            <a:p/>
          </p:txBody>
        </p:sp>
        <p:sp>
          <p:nvSpPr>
            <p:cNvPr id="126" name="rc126"/>
            <p:cNvSpPr/>
            <p:nvPr/>
          </p:nvSpPr>
          <p:spPr>
            <a:xfrm>
              <a:off x="1296273" y="5369238"/>
              <a:ext cx="2047856" cy="162162"/>
            </a:xfrm>
            <a:prstGeom prst="rect">
              <a:avLst/>
            </a:prstGeom>
            <a:solidFill>
              <a:srgbClr val="E2231A">
                <a:alpha val="100000"/>
              </a:srgbClr>
            </a:solidFill>
          </p:spPr>
          <p:txBody>
            <a:bodyPr/>
            <a:lstStyle/>
            <a:p/>
          </p:txBody>
        </p:sp>
        <p:sp>
          <p:nvSpPr>
            <p:cNvPr id="127" name="rc127"/>
            <p:cNvSpPr/>
            <p:nvPr/>
          </p:nvSpPr>
          <p:spPr>
            <a:xfrm>
              <a:off x="2230045" y="5774644"/>
              <a:ext cx="4617337" cy="162162"/>
            </a:xfrm>
            <a:prstGeom prst="rect">
              <a:avLst/>
            </a:prstGeom>
            <a:solidFill>
              <a:srgbClr val="B3B3B3">
                <a:alpha val="100000"/>
              </a:srgbClr>
            </a:solidFill>
          </p:spPr>
          <p:txBody>
            <a:bodyPr/>
            <a:lstStyle/>
            <a:p/>
          </p:txBody>
        </p:sp>
        <p:sp>
          <p:nvSpPr>
            <p:cNvPr id="128" name="rc128"/>
            <p:cNvSpPr/>
            <p:nvPr/>
          </p:nvSpPr>
          <p:spPr>
            <a:xfrm>
              <a:off x="3350570" y="5571941"/>
              <a:ext cx="4849170" cy="162162"/>
            </a:xfrm>
            <a:prstGeom prst="rect">
              <a:avLst/>
            </a:prstGeom>
            <a:solidFill>
              <a:srgbClr val="B3B3B3">
                <a:alpha val="100000"/>
              </a:srgbClr>
            </a:solidFill>
          </p:spPr>
          <p:txBody>
            <a:bodyPr/>
            <a:lstStyle/>
            <a:p/>
          </p:txBody>
        </p:sp>
        <p:sp>
          <p:nvSpPr>
            <p:cNvPr id="129" name="rc129"/>
            <p:cNvSpPr/>
            <p:nvPr/>
          </p:nvSpPr>
          <p:spPr>
            <a:xfrm>
              <a:off x="3344130" y="5369238"/>
              <a:ext cx="3683566" cy="162162"/>
            </a:xfrm>
            <a:prstGeom prst="rect">
              <a:avLst/>
            </a:prstGeom>
            <a:solidFill>
              <a:srgbClr val="B3B3B3">
                <a:alpha val="100000"/>
              </a:srgbClr>
            </a:solidFill>
          </p:spPr>
          <p:txBody>
            <a:bodyPr/>
            <a:lstStyle/>
            <a:p/>
          </p:txBody>
        </p:sp>
        <p:sp>
          <p:nvSpPr>
            <p:cNvPr id="130" name="tx130"/>
            <p:cNvSpPr/>
            <p:nvPr/>
          </p:nvSpPr>
          <p:spPr>
            <a:xfrm>
              <a:off x="6913300"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31" name="tx131"/>
            <p:cNvSpPr/>
            <p:nvPr/>
          </p:nvSpPr>
          <p:spPr>
            <a:xfrm>
              <a:off x="8280112"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32" name="tx132"/>
            <p:cNvSpPr/>
            <p:nvPr/>
          </p:nvSpPr>
          <p:spPr>
            <a:xfrm>
              <a:off x="7093614"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33" name="tx133"/>
            <p:cNvSpPr/>
            <p:nvPr/>
          </p:nvSpPr>
          <p:spPr>
            <a:xfrm>
              <a:off x="164902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4" name="tx134"/>
            <p:cNvSpPr/>
            <p:nvPr/>
          </p:nvSpPr>
          <p:spPr>
            <a:xfrm>
              <a:off x="2209286"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5" name="tx135"/>
            <p:cNvSpPr/>
            <p:nvPr/>
          </p:nvSpPr>
          <p:spPr>
            <a:xfrm>
              <a:off x="2206066"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6" name="tx136"/>
            <p:cNvSpPr/>
            <p:nvPr/>
          </p:nvSpPr>
          <p:spPr>
            <a:xfrm>
              <a:off x="4472795"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7" name="tx137"/>
            <p:cNvSpPr/>
            <p:nvPr/>
          </p:nvSpPr>
          <p:spPr>
            <a:xfrm>
              <a:off x="5709237"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8" name="tx138"/>
            <p:cNvSpPr/>
            <p:nvPr/>
          </p:nvSpPr>
          <p:spPr>
            <a:xfrm>
              <a:off x="5119995"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9" name="tx13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3" name="tx143"/>
            <p:cNvSpPr/>
            <p:nvPr/>
          </p:nvSpPr>
          <p:spPr>
            <a:xfrm>
              <a:off x="3084523" y="6037795"/>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44" name="tx144"/>
            <p:cNvSpPr/>
            <p:nvPr/>
          </p:nvSpPr>
          <p:spPr>
            <a:xfrm>
              <a:off x="501646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45" name="tx145"/>
            <p:cNvSpPr/>
            <p:nvPr/>
          </p:nvSpPr>
          <p:spPr>
            <a:xfrm>
              <a:off x="694840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46" name="tx14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lower than in 2019, where coverage was 98%.
&lt;500 children missed their routine first dose of measles vaccine.
MCV2 is typically administered to children between 18 months and five years old. MCV2 coverage remained constant at 86%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71413"/>
            </a:xfrm>
            <a:custGeom>
              <a:avLst/>
              <a:pathLst>
                <a:path w="3397293" h="371413">
                  <a:moveTo>
                    <a:pt x="0" y="371413"/>
                  </a:moveTo>
                  <a:lnTo>
                    <a:pt x="141553" y="314272"/>
                  </a:lnTo>
                  <a:lnTo>
                    <a:pt x="283107" y="285702"/>
                  </a:lnTo>
                  <a:lnTo>
                    <a:pt x="424661" y="257132"/>
                  </a:lnTo>
                  <a:lnTo>
                    <a:pt x="566215" y="228562"/>
                  </a:lnTo>
                  <a:lnTo>
                    <a:pt x="707769" y="171421"/>
                  </a:lnTo>
                  <a:lnTo>
                    <a:pt x="849323" y="142851"/>
                  </a:lnTo>
                  <a:lnTo>
                    <a:pt x="990877" y="85710"/>
                  </a:lnTo>
                  <a:lnTo>
                    <a:pt x="1132431" y="57140"/>
                  </a:lnTo>
                  <a:lnTo>
                    <a:pt x="1273984" y="57140"/>
                  </a:lnTo>
                  <a:lnTo>
                    <a:pt x="1415538" y="57140"/>
                  </a:lnTo>
                  <a:lnTo>
                    <a:pt x="1557092" y="85710"/>
                  </a:lnTo>
                  <a:lnTo>
                    <a:pt x="1698646" y="228562"/>
                  </a:lnTo>
                  <a:lnTo>
                    <a:pt x="1840200" y="228562"/>
                  </a:lnTo>
                  <a:lnTo>
                    <a:pt x="1981754" y="171421"/>
                  </a:lnTo>
                  <a:lnTo>
                    <a:pt x="2123308" y="199991"/>
                  </a:lnTo>
                  <a:lnTo>
                    <a:pt x="2264862" y="171421"/>
                  </a:lnTo>
                  <a:lnTo>
                    <a:pt x="2406416" y="85710"/>
                  </a:lnTo>
                  <a:lnTo>
                    <a:pt x="2547969" y="0"/>
                  </a:lnTo>
                  <a:lnTo>
                    <a:pt x="2689523" y="28570"/>
                  </a:lnTo>
                  <a:lnTo>
                    <a:pt x="2831077" y="114281"/>
                  </a:lnTo>
                  <a:lnTo>
                    <a:pt x="2972631" y="114281"/>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71413"/>
            </a:xfrm>
            <a:custGeom>
              <a:avLst/>
              <a:pathLst>
                <a:path w="3397293" h="371413">
                  <a:moveTo>
                    <a:pt x="0" y="371413"/>
                  </a:moveTo>
                  <a:lnTo>
                    <a:pt x="141553" y="314272"/>
                  </a:lnTo>
                  <a:lnTo>
                    <a:pt x="283107" y="285702"/>
                  </a:lnTo>
                  <a:lnTo>
                    <a:pt x="424661" y="257132"/>
                  </a:lnTo>
                  <a:lnTo>
                    <a:pt x="566215" y="228562"/>
                  </a:lnTo>
                  <a:lnTo>
                    <a:pt x="707769" y="171421"/>
                  </a:lnTo>
                  <a:lnTo>
                    <a:pt x="849323" y="142851"/>
                  </a:lnTo>
                  <a:lnTo>
                    <a:pt x="990877" y="85710"/>
                  </a:lnTo>
                  <a:lnTo>
                    <a:pt x="1132431" y="57140"/>
                  </a:lnTo>
                  <a:lnTo>
                    <a:pt x="1273984" y="57140"/>
                  </a:lnTo>
                  <a:lnTo>
                    <a:pt x="1415538" y="57140"/>
                  </a:lnTo>
                  <a:lnTo>
                    <a:pt x="1557092" y="85710"/>
                  </a:lnTo>
                  <a:lnTo>
                    <a:pt x="1698646" y="228562"/>
                  </a:lnTo>
                  <a:lnTo>
                    <a:pt x="1840200" y="228562"/>
                  </a:lnTo>
                  <a:lnTo>
                    <a:pt x="1981754" y="171421"/>
                  </a:lnTo>
                  <a:lnTo>
                    <a:pt x="2123308" y="199991"/>
                  </a:lnTo>
                  <a:lnTo>
                    <a:pt x="2264862" y="171421"/>
                  </a:lnTo>
                  <a:lnTo>
                    <a:pt x="2406416" y="85710"/>
                  </a:lnTo>
                  <a:lnTo>
                    <a:pt x="2547969" y="0"/>
                  </a:lnTo>
                  <a:lnTo>
                    <a:pt x="2689523" y="28570"/>
                  </a:lnTo>
                  <a:lnTo>
                    <a:pt x="2831077" y="114281"/>
                  </a:lnTo>
                  <a:lnTo>
                    <a:pt x="2972631" y="114281"/>
                  </a:lnTo>
                  <a:lnTo>
                    <a:pt x="3114185" y="114281"/>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71413"/>
            </a:xfrm>
            <a:custGeom>
              <a:avLst/>
              <a:pathLst>
                <a:path w="3397293" h="371413">
                  <a:moveTo>
                    <a:pt x="0" y="371413"/>
                  </a:moveTo>
                  <a:lnTo>
                    <a:pt x="141553" y="314272"/>
                  </a:lnTo>
                  <a:lnTo>
                    <a:pt x="283107" y="285702"/>
                  </a:lnTo>
                  <a:lnTo>
                    <a:pt x="424661" y="257132"/>
                  </a:lnTo>
                  <a:lnTo>
                    <a:pt x="566215" y="228562"/>
                  </a:lnTo>
                  <a:lnTo>
                    <a:pt x="707769" y="171421"/>
                  </a:lnTo>
                  <a:lnTo>
                    <a:pt x="849323" y="142851"/>
                  </a:lnTo>
                  <a:lnTo>
                    <a:pt x="990877" y="85710"/>
                  </a:lnTo>
                  <a:lnTo>
                    <a:pt x="1132431" y="57140"/>
                  </a:lnTo>
                  <a:lnTo>
                    <a:pt x="1273984" y="57140"/>
                  </a:lnTo>
                  <a:lnTo>
                    <a:pt x="1415538" y="57140"/>
                  </a:lnTo>
                  <a:lnTo>
                    <a:pt x="1557092" y="85710"/>
                  </a:lnTo>
                  <a:lnTo>
                    <a:pt x="1698646" y="228562"/>
                  </a:lnTo>
                  <a:lnTo>
                    <a:pt x="1840200" y="228562"/>
                  </a:lnTo>
                  <a:lnTo>
                    <a:pt x="1981754" y="171421"/>
                  </a:lnTo>
                  <a:lnTo>
                    <a:pt x="2123308" y="199991"/>
                  </a:lnTo>
                  <a:lnTo>
                    <a:pt x="2264862" y="171421"/>
                  </a:lnTo>
                  <a:lnTo>
                    <a:pt x="2406416" y="85710"/>
                  </a:lnTo>
                  <a:lnTo>
                    <a:pt x="2547969" y="0"/>
                  </a:lnTo>
                  <a:lnTo>
                    <a:pt x="2689523" y="28570"/>
                  </a:lnTo>
                  <a:lnTo>
                    <a:pt x="2831077" y="114281"/>
                  </a:lnTo>
                  <a:lnTo>
                    <a:pt x="2972631" y="114281"/>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03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830005"/>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17502" y="471005"/>
              <a:ext cx="28042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Cabo Verde, 2000-2024</a:t>
              </a:r>
            </a:p>
          </p:txBody>
        </p:sp>
        <p:sp>
          <p:nvSpPr>
            <p:cNvPr id="63" name="pl63"/>
            <p:cNvSpPr/>
            <p:nvPr/>
          </p:nvSpPr>
          <p:spPr>
            <a:xfrm>
              <a:off x="5267799" y="3946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58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5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14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412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30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196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089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838617"/>
              <a:ext cx="3397293" cy="1054010"/>
            </a:xfrm>
            <a:custGeom>
              <a:avLst/>
              <a:pathLst>
                <a:path w="3397293" h="1054010">
                  <a:moveTo>
                    <a:pt x="0" y="1054010"/>
                  </a:moveTo>
                  <a:lnTo>
                    <a:pt x="141553" y="891855"/>
                  </a:lnTo>
                  <a:lnTo>
                    <a:pt x="283107" y="810777"/>
                  </a:lnTo>
                  <a:lnTo>
                    <a:pt x="424661" y="729699"/>
                  </a:lnTo>
                  <a:lnTo>
                    <a:pt x="566215" y="648621"/>
                  </a:lnTo>
                  <a:lnTo>
                    <a:pt x="707769" y="486466"/>
                  </a:lnTo>
                  <a:lnTo>
                    <a:pt x="849323" y="405388"/>
                  </a:lnTo>
                  <a:lnTo>
                    <a:pt x="990877" y="243233"/>
                  </a:lnTo>
                  <a:lnTo>
                    <a:pt x="1132431" y="162155"/>
                  </a:lnTo>
                  <a:lnTo>
                    <a:pt x="1273984" y="162155"/>
                  </a:lnTo>
                  <a:lnTo>
                    <a:pt x="1415538" y="162155"/>
                  </a:lnTo>
                  <a:lnTo>
                    <a:pt x="1557092" y="243233"/>
                  </a:lnTo>
                  <a:lnTo>
                    <a:pt x="1698646" y="648621"/>
                  </a:lnTo>
                  <a:lnTo>
                    <a:pt x="1840200" y="648621"/>
                  </a:lnTo>
                  <a:lnTo>
                    <a:pt x="1981754" y="486466"/>
                  </a:lnTo>
                  <a:lnTo>
                    <a:pt x="2123308" y="567544"/>
                  </a:lnTo>
                  <a:lnTo>
                    <a:pt x="2264862" y="486466"/>
                  </a:lnTo>
                  <a:lnTo>
                    <a:pt x="2406416" y="243233"/>
                  </a:lnTo>
                  <a:lnTo>
                    <a:pt x="2547969" y="0"/>
                  </a:lnTo>
                  <a:lnTo>
                    <a:pt x="2689523" y="81077"/>
                  </a:lnTo>
                  <a:lnTo>
                    <a:pt x="2831077" y="324310"/>
                  </a:lnTo>
                  <a:lnTo>
                    <a:pt x="2972631" y="324310"/>
                  </a:lnTo>
                  <a:lnTo>
                    <a:pt x="3114185" y="324310"/>
                  </a:lnTo>
                  <a:lnTo>
                    <a:pt x="3255739" y="324310"/>
                  </a:lnTo>
                  <a:lnTo>
                    <a:pt x="3397293" y="324310"/>
                  </a:lnTo>
                </a:path>
              </a:pathLst>
            </a:custGeom>
            <a:ln w="27101" cap="flat">
              <a:solidFill>
                <a:srgbClr val="0058AB">
                  <a:alpha val="100000"/>
                </a:srgbClr>
              </a:solidFill>
              <a:prstDash val="solid"/>
              <a:round/>
            </a:ln>
          </p:spPr>
          <p:txBody>
            <a:bodyPr/>
            <a:lstStyle/>
            <a:p/>
          </p:txBody>
        </p:sp>
        <p:sp>
          <p:nvSpPr>
            <p:cNvPr id="79" name="pl79"/>
            <p:cNvSpPr/>
            <p:nvPr/>
          </p:nvSpPr>
          <p:spPr>
            <a:xfrm>
              <a:off x="5437664" y="1919695"/>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76461"/>
              <a:ext cx="3397293" cy="2189098"/>
            </a:xfrm>
            <a:custGeom>
              <a:avLst/>
              <a:pathLst>
                <a:path w="3397293" h="2189098">
                  <a:moveTo>
                    <a:pt x="0" y="2189098"/>
                  </a:moveTo>
                  <a:lnTo>
                    <a:pt x="141553" y="2026943"/>
                  </a:lnTo>
                  <a:lnTo>
                    <a:pt x="283107" y="1945865"/>
                  </a:lnTo>
                  <a:lnTo>
                    <a:pt x="424661" y="1621554"/>
                  </a:lnTo>
                  <a:lnTo>
                    <a:pt x="566215" y="1297243"/>
                  </a:lnTo>
                  <a:lnTo>
                    <a:pt x="707769" y="972932"/>
                  </a:lnTo>
                  <a:lnTo>
                    <a:pt x="849323" y="810777"/>
                  </a:lnTo>
                  <a:lnTo>
                    <a:pt x="990877" y="810777"/>
                  </a:lnTo>
                  <a:lnTo>
                    <a:pt x="1132431" y="486466"/>
                  </a:lnTo>
                  <a:lnTo>
                    <a:pt x="1273984" y="0"/>
                  </a:lnTo>
                  <a:lnTo>
                    <a:pt x="1415538" y="243233"/>
                  </a:lnTo>
                  <a:lnTo>
                    <a:pt x="1557092" y="324310"/>
                  </a:lnTo>
                  <a:lnTo>
                    <a:pt x="1698646" y="567544"/>
                  </a:lnTo>
                  <a:lnTo>
                    <a:pt x="1840200" y="648621"/>
                  </a:lnTo>
                  <a:lnTo>
                    <a:pt x="1981754" y="648621"/>
                  </a:lnTo>
                  <a:lnTo>
                    <a:pt x="2123308" y="648621"/>
                  </a:lnTo>
                  <a:lnTo>
                    <a:pt x="2264862" y="486466"/>
                  </a:lnTo>
                  <a:lnTo>
                    <a:pt x="2406416" y="324310"/>
                  </a:lnTo>
                  <a:lnTo>
                    <a:pt x="2547969" y="324310"/>
                  </a:lnTo>
                  <a:lnTo>
                    <a:pt x="2689523" y="243233"/>
                  </a:lnTo>
                  <a:lnTo>
                    <a:pt x="2831077" y="324310"/>
                  </a:lnTo>
                  <a:lnTo>
                    <a:pt x="2972631" y="405388"/>
                  </a:lnTo>
                  <a:lnTo>
                    <a:pt x="3114185" y="648621"/>
                  </a:lnTo>
                  <a:lnTo>
                    <a:pt x="3255739" y="486466"/>
                  </a:lnTo>
                  <a:lnTo>
                    <a:pt x="3397293" y="2432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191969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838617"/>
              <a:ext cx="3397293" cy="1054010"/>
            </a:xfrm>
            <a:custGeom>
              <a:avLst/>
              <a:pathLst>
                <a:path w="3397293" h="1054010">
                  <a:moveTo>
                    <a:pt x="0" y="1054010"/>
                  </a:moveTo>
                  <a:lnTo>
                    <a:pt x="141553" y="891855"/>
                  </a:lnTo>
                  <a:lnTo>
                    <a:pt x="283107" y="810777"/>
                  </a:lnTo>
                  <a:lnTo>
                    <a:pt x="424661" y="729699"/>
                  </a:lnTo>
                  <a:lnTo>
                    <a:pt x="566215" y="648621"/>
                  </a:lnTo>
                  <a:lnTo>
                    <a:pt x="707769" y="486466"/>
                  </a:lnTo>
                  <a:lnTo>
                    <a:pt x="849323" y="405388"/>
                  </a:lnTo>
                  <a:lnTo>
                    <a:pt x="990877" y="243233"/>
                  </a:lnTo>
                  <a:lnTo>
                    <a:pt x="1132431" y="162155"/>
                  </a:lnTo>
                  <a:lnTo>
                    <a:pt x="1273984" y="162155"/>
                  </a:lnTo>
                  <a:lnTo>
                    <a:pt x="1415538" y="162155"/>
                  </a:lnTo>
                  <a:lnTo>
                    <a:pt x="1557092" y="243233"/>
                  </a:lnTo>
                  <a:lnTo>
                    <a:pt x="1698646" y="648621"/>
                  </a:lnTo>
                  <a:lnTo>
                    <a:pt x="1840200" y="648621"/>
                  </a:lnTo>
                  <a:lnTo>
                    <a:pt x="1981754" y="486466"/>
                  </a:lnTo>
                  <a:lnTo>
                    <a:pt x="2123308" y="567544"/>
                  </a:lnTo>
                  <a:lnTo>
                    <a:pt x="2264862" y="486466"/>
                  </a:lnTo>
                  <a:lnTo>
                    <a:pt x="2406416" y="243233"/>
                  </a:lnTo>
                  <a:lnTo>
                    <a:pt x="2547969" y="0"/>
                  </a:lnTo>
                  <a:lnTo>
                    <a:pt x="2689523" y="81077"/>
                  </a:lnTo>
                  <a:lnTo>
                    <a:pt x="2831077" y="324310"/>
                  </a:lnTo>
                  <a:lnTo>
                    <a:pt x="2972631" y="324310"/>
                  </a:lnTo>
                  <a:lnTo>
                    <a:pt x="3114185" y="324310"/>
                  </a:lnTo>
                  <a:lnTo>
                    <a:pt x="3255739" y="324310"/>
                  </a:lnTo>
                  <a:lnTo>
                    <a:pt x="3397293" y="32431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778346"/>
            </a:xfrm>
            <a:custGeom>
              <a:avLst/>
              <a:pathLst>
                <a:path w="0" h="778346">
                  <a:moveTo>
                    <a:pt x="0" y="77834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372957"/>
            </a:xfrm>
            <a:custGeom>
              <a:avLst/>
              <a:pathLst>
                <a:path w="0" h="372957">
                  <a:moveTo>
                    <a:pt x="0" y="3729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616190"/>
            </a:xfrm>
            <a:custGeom>
              <a:avLst/>
              <a:pathLst>
                <a:path w="0" h="616190">
                  <a:moveTo>
                    <a:pt x="0" y="6161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616190"/>
            </a:xfrm>
            <a:custGeom>
              <a:avLst/>
              <a:pathLst>
                <a:path w="0" h="616190">
                  <a:moveTo>
                    <a:pt x="0" y="6161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838617"/>
              <a:ext cx="3397293" cy="1054010"/>
            </a:xfrm>
            <a:custGeom>
              <a:avLst/>
              <a:pathLst>
                <a:path w="3397293" h="1054010">
                  <a:moveTo>
                    <a:pt x="0" y="1054010"/>
                  </a:moveTo>
                  <a:lnTo>
                    <a:pt x="141553" y="891855"/>
                  </a:lnTo>
                  <a:lnTo>
                    <a:pt x="283107" y="810777"/>
                  </a:lnTo>
                  <a:lnTo>
                    <a:pt x="424661" y="729699"/>
                  </a:lnTo>
                  <a:lnTo>
                    <a:pt x="566215" y="648621"/>
                  </a:lnTo>
                  <a:lnTo>
                    <a:pt x="707769" y="486466"/>
                  </a:lnTo>
                  <a:lnTo>
                    <a:pt x="849323" y="405388"/>
                  </a:lnTo>
                  <a:lnTo>
                    <a:pt x="990877" y="243233"/>
                  </a:lnTo>
                  <a:lnTo>
                    <a:pt x="1132431" y="162155"/>
                  </a:lnTo>
                  <a:lnTo>
                    <a:pt x="1273984" y="162155"/>
                  </a:lnTo>
                  <a:lnTo>
                    <a:pt x="1415538" y="162155"/>
                  </a:lnTo>
                  <a:lnTo>
                    <a:pt x="1557092" y="243233"/>
                  </a:lnTo>
                  <a:lnTo>
                    <a:pt x="1698646" y="648621"/>
                  </a:lnTo>
                  <a:lnTo>
                    <a:pt x="1840200" y="648621"/>
                  </a:lnTo>
                  <a:lnTo>
                    <a:pt x="1981754" y="486466"/>
                  </a:lnTo>
                  <a:lnTo>
                    <a:pt x="2123308" y="567544"/>
                  </a:lnTo>
                  <a:lnTo>
                    <a:pt x="2264862" y="486466"/>
                  </a:lnTo>
                  <a:lnTo>
                    <a:pt x="2406416" y="243233"/>
                  </a:lnTo>
                  <a:lnTo>
                    <a:pt x="2547969" y="0"/>
                  </a:lnTo>
                  <a:lnTo>
                    <a:pt x="2689523" y="81077"/>
                  </a:lnTo>
                  <a:lnTo>
                    <a:pt x="2831077" y="324310"/>
                  </a:lnTo>
                  <a:lnTo>
                    <a:pt x="2972631" y="324310"/>
                  </a:lnTo>
                  <a:lnTo>
                    <a:pt x="3114185" y="324310"/>
                  </a:lnTo>
                  <a:lnTo>
                    <a:pt x="3255739" y="324310"/>
                  </a:lnTo>
                  <a:lnTo>
                    <a:pt x="3397293" y="324310"/>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7518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97238" y="14752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05008"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38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4738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0427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879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891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6783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86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56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670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670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712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336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34101" y="4830005"/>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7" name="tx117"/>
            <p:cNvSpPr/>
            <p:nvPr/>
          </p:nvSpPr>
          <p:spPr>
            <a:xfrm>
              <a:off x="72383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0075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647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599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550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123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75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026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3327984"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7298613"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7925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567441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7969579"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Cabo Verde (95%) was 11 percentage points higher than the global average (84%) and 30 percentage points higher than the average across all WCAR countries (65%).
National MCV1 coverage was 3 percentage points lower than in 2019 (98%).
The number of unvaccinated children increased (ie. worsened) compared to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Cabo Verde ranked number 24 out of 24 countries for lowest MCV1 coverage (based on tied ranks).
Cabo Verde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2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3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7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1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6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11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608714"/>
              <a:ext cx="249522" cy="1493983"/>
            </a:xfrm>
            <a:prstGeom prst="rect">
              <a:avLst/>
            </a:prstGeom>
            <a:solidFill>
              <a:srgbClr val="80BD41">
                <a:alpha val="100000"/>
              </a:srgbClr>
            </a:solidFill>
          </p:spPr>
          <p:txBody>
            <a:bodyPr/>
            <a:lstStyle/>
            <a:p/>
          </p:txBody>
        </p:sp>
        <p:sp>
          <p:nvSpPr>
            <p:cNvPr id="26" name="rc26"/>
            <p:cNvSpPr/>
            <p:nvPr/>
          </p:nvSpPr>
          <p:spPr>
            <a:xfrm>
              <a:off x="1296273" y="2366065"/>
              <a:ext cx="249522" cy="242648"/>
            </a:xfrm>
            <a:prstGeom prst="rect">
              <a:avLst/>
            </a:prstGeom>
            <a:solidFill>
              <a:srgbClr val="E2231A">
                <a:alpha val="100000"/>
              </a:srgbClr>
            </a:solidFill>
          </p:spPr>
          <p:txBody>
            <a:bodyPr/>
            <a:lstStyle/>
            <a:p/>
          </p:txBody>
        </p:sp>
        <p:sp>
          <p:nvSpPr>
            <p:cNvPr id="27" name="rc27"/>
            <p:cNvSpPr/>
            <p:nvPr/>
          </p:nvSpPr>
          <p:spPr>
            <a:xfrm>
              <a:off x="1573521" y="2608714"/>
              <a:ext cx="249522" cy="1493983"/>
            </a:xfrm>
            <a:prstGeom prst="rect">
              <a:avLst/>
            </a:prstGeom>
            <a:solidFill>
              <a:srgbClr val="80BD41">
                <a:alpha val="100000"/>
              </a:srgbClr>
            </a:solidFill>
          </p:spPr>
          <p:txBody>
            <a:bodyPr/>
            <a:lstStyle/>
            <a:p/>
          </p:txBody>
        </p:sp>
        <p:sp>
          <p:nvSpPr>
            <p:cNvPr id="28" name="rc28"/>
            <p:cNvSpPr/>
            <p:nvPr/>
          </p:nvSpPr>
          <p:spPr>
            <a:xfrm>
              <a:off x="1573521" y="2405566"/>
              <a:ext cx="249522" cy="203147"/>
            </a:xfrm>
            <a:prstGeom prst="rect">
              <a:avLst/>
            </a:prstGeom>
            <a:solidFill>
              <a:srgbClr val="E2231A">
                <a:alpha val="100000"/>
              </a:srgbClr>
            </a:solidFill>
          </p:spPr>
          <p:txBody>
            <a:bodyPr/>
            <a:lstStyle/>
            <a:p/>
          </p:txBody>
        </p:sp>
        <p:sp>
          <p:nvSpPr>
            <p:cNvPr id="29" name="rc29"/>
            <p:cNvSpPr/>
            <p:nvPr/>
          </p:nvSpPr>
          <p:spPr>
            <a:xfrm>
              <a:off x="1850769" y="2628464"/>
              <a:ext cx="249522" cy="1474232"/>
            </a:xfrm>
            <a:prstGeom prst="rect">
              <a:avLst/>
            </a:prstGeom>
            <a:solidFill>
              <a:srgbClr val="80BD41">
                <a:alpha val="100000"/>
              </a:srgbClr>
            </a:solidFill>
          </p:spPr>
          <p:txBody>
            <a:bodyPr/>
            <a:lstStyle/>
            <a:p/>
          </p:txBody>
        </p:sp>
        <p:sp>
          <p:nvSpPr>
            <p:cNvPr id="30" name="rc30"/>
            <p:cNvSpPr/>
            <p:nvPr/>
          </p:nvSpPr>
          <p:spPr>
            <a:xfrm>
              <a:off x="1850769" y="2446477"/>
              <a:ext cx="249522" cy="181986"/>
            </a:xfrm>
            <a:prstGeom prst="rect">
              <a:avLst/>
            </a:prstGeom>
            <a:solidFill>
              <a:srgbClr val="E2231A">
                <a:alpha val="100000"/>
              </a:srgbClr>
            </a:solidFill>
          </p:spPr>
          <p:txBody>
            <a:bodyPr/>
            <a:lstStyle/>
            <a:p/>
          </p:txBody>
        </p:sp>
        <p:sp>
          <p:nvSpPr>
            <p:cNvPr id="31" name="rc31"/>
            <p:cNvSpPr/>
            <p:nvPr/>
          </p:nvSpPr>
          <p:spPr>
            <a:xfrm>
              <a:off x="2128016" y="2646804"/>
              <a:ext cx="249522" cy="1455893"/>
            </a:xfrm>
            <a:prstGeom prst="rect">
              <a:avLst/>
            </a:prstGeom>
            <a:solidFill>
              <a:srgbClr val="80BD41">
                <a:alpha val="100000"/>
              </a:srgbClr>
            </a:solidFill>
          </p:spPr>
          <p:txBody>
            <a:bodyPr/>
            <a:lstStyle/>
            <a:p/>
          </p:txBody>
        </p:sp>
        <p:sp>
          <p:nvSpPr>
            <p:cNvPr id="32" name="rc32"/>
            <p:cNvSpPr/>
            <p:nvPr/>
          </p:nvSpPr>
          <p:spPr>
            <a:xfrm>
              <a:off x="2128016" y="2484568"/>
              <a:ext cx="249522" cy="162236"/>
            </a:xfrm>
            <a:prstGeom prst="rect">
              <a:avLst/>
            </a:prstGeom>
            <a:solidFill>
              <a:srgbClr val="E2231A">
                <a:alpha val="100000"/>
              </a:srgbClr>
            </a:solidFill>
          </p:spPr>
          <p:txBody>
            <a:bodyPr/>
            <a:lstStyle/>
            <a:p/>
          </p:txBody>
        </p:sp>
        <p:sp>
          <p:nvSpPr>
            <p:cNvPr id="33" name="rc33"/>
            <p:cNvSpPr/>
            <p:nvPr/>
          </p:nvSpPr>
          <p:spPr>
            <a:xfrm>
              <a:off x="2405264" y="2659501"/>
              <a:ext cx="249522" cy="1443196"/>
            </a:xfrm>
            <a:prstGeom prst="rect">
              <a:avLst/>
            </a:prstGeom>
            <a:solidFill>
              <a:srgbClr val="80BD41">
                <a:alpha val="100000"/>
              </a:srgbClr>
            </a:solidFill>
          </p:spPr>
          <p:txBody>
            <a:bodyPr/>
            <a:lstStyle/>
            <a:p/>
          </p:txBody>
        </p:sp>
        <p:sp>
          <p:nvSpPr>
            <p:cNvPr id="34" name="rc34"/>
            <p:cNvSpPr/>
            <p:nvPr/>
          </p:nvSpPr>
          <p:spPr>
            <a:xfrm>
              <a:off x="2405264" y="2517015"/>
              <a:ext cx="249522" cy="142485"/>
            </a:xfrm>
            <a:prstGeom prst="rect">
              <a:avLst/>
            </a:prstGeom>
            <a:solidFill>
              <a:srgbClr val="E2231A">
                <a:alpha val="100000"/>
              </a:srgbClr>
            </a:solidFill>
          </p:spPr>
          <p:txBody>
            <a:bodyPr/>
            <a:lstStyle/>
            <a:p/>
          </p:txBody>
        </p:sp>
        <p:sp>
          <p:nvSpPr>
            <p:cNvPr id="35" name="rc35"/>
            <p:cNvSpPr/>
            <p:nvPr/>
          </p:nvSpPr>
          <p:spPr>
            <a:xfrm>
              <a:off x="2682512" y="2680662"/>
              <a:ext cx="249522" cy="1422035"/>
            </a:xfrm>
            <a:prstGeom prst="rect">
              <a:avLst/>
            </a:prstGeom>
            <a:solidFill>
              <a:srgbClr val="80BD41">
                <a:alpha val="100000"/>
              </a:srgbClr>
            </a:solidFill>
          </p:spPr>
          <p:txBody>
            <a:bodyPr/>
            <a:lstStyle/>
            <a:p/>
          </p:txBody>
        </p:sp>
        <p:sp>
          <p:nvSpPr>
            <p:cNvPr id="36" name="rc36"/>
            <p:cNvSpPr/>
            <p:nvPr/>
          </p:nvSpPr>
          <p:spPr>
            <a:xfrm>
              <a:off x="2682512" y="2573445"/>
              <a:ext cx="249522" cy="107216"/>
            </a:xfrm>
            <a:prstGeom prst="rect">
              <a:avLst/>
            </a:prstGeom>
            <a:solidFill>
              <a:srgbClr val="E2231A">
                <a:alpha val="100000"/>
              </a:srgbClr>
            </a:solidFill>
          </p:spPr>
          <p:txBody>
            <a:bodyPr/>
            <a:lstStyle/>
            <a:p/>
          </p:txBody>
        </p:sp>
        <p:sp>
          <p:nvSpPr>
            <p:cNvPr id="37" name="rc37"/>
            <p:cNvSpPr/>
            <p:nvPr/>
          </p:nvSpPr>
          <p:spPr>
            <a:xfrm>
              <a:off x="2959759" y="2724395"/>
              <a:ext cx="249522" cy="1378301"/>
            </a:xfrm>
            <a:prstGeom prst="rect">
              <a:avLst/>
            </a:prstGeom>
            <a:solidFill>
              <a:srgbClr val="80BD41">
                <a:alpha val="100000"/>
              </a:srgbClr>
            </a:solidFill>
          </p:spPr>
          <p:txBody>
            <a:bodyPr/>
            <a:lstStyle/>
            <a:p/>
          </p:txBody>
        </p:sp>
        <p:sp>
          <p:nvSpPr>
            <p:cNvPr id="38" name="rc38"/>
            <p:cNvSpPr/>
            <p:nvPr/>
          </p:nvSpPr>
          <p:spPr>
            <a:xfrm>
              <a:off x="2959759" y="2636929"/>
              <a:ext cx="249522" cy="87466"/>
            </a:xfrm>
            <a:prstGeom prst="rect">
              <a:avLst/>
            </a:prstGeom>
            <a:solidFill>
              <a:srgbClr val="E2231A">
                <a:alpha val="100000"/>
              </a:srgbClr>
            </a:solidFill>
          </p:spPr>
          <p:txBody>
            <a:bodyPr/>
            <a:lstStyle/>
            <a:p/>
          </p:txBody>
        </p:sp>
        <p:sp>
          <p:nvSpPr>
            <p:cNvPr id="39" name="rc39"/>
            <p:cNvSpPr/>
            <p:nvPr/>
          </p:nvSpPr>
          <p:spPr>
            <a:xfrm>
              <a:off x="3237007" y="2746967"/>
              <a:ext cx="249522" cy="1355729"/>
            </a:xfrm>
            <a:prstGeom prst="rect">
              <a:avLst/>
            </a:prstGeom>
            <a:solidFill>
              <a:srgbClr val="80BD41">
                <a:alpha val="100000"/>
              </a:srgbClr>
            </a:solidFill>
          </p:spPr>
          <p:txBody>
            <a:bodyPr/>
            <a:lstStyle/>
            <a:p/>
          </p:txBody>
        </p:sp>
        <p:sp>
          <p:nvSpPr>
            <p:cNvPr id="40" name="rc40"/>
            <p:cNvSpPr/>
            <p:nvPr/>
          </p:nvSpPr>
          <p:spPr>
            <a:xfrm>
              <a:off x="3237007" y="2690537"/>
              <a:ext cx="249522" cy="56429"/>
            </a:xfrm>
            <a:prstGeom prst="rect">
              <a:avLst/>
            </a:prstGeom>
            <a:solidFill>
              <a:srgbClr val="E2231A">
                <a:alpha val="100000"/>
              </a:srgbClr>
            </a:solidFill>
          </p:spPr>
          <p:txBody>
            <a:bodyPr/>
            <a:lstStyle/>
            <a:p/>
          </p:txBody>
        </p:sp>
        <p:sp>
          <p:nvSpPr>
            <p:cNvPr id="41" name="rc41"/>
            <p:cNvSpPr/>
            <p:nvPr/>
          </p:nvSpPr>
          <p:spPr>
            <a:xfrm>
              <a:off x="3514255" y="2766717"/>
              <a:ext cx="249522" cy="1335979"/>
            </a:xfrm>
            <a:prstGeom prst="rect">
              <a:avLst/>
            </a:prstGeom>
            <a:solidFill>
              <a:srgbClr val="80BD41">
                <a:alpha val="100000"/>
              </a:srgbClr>
            </a:solidFill>
          </p:spPr>
          <p:txBody>
            <a:bodyPr/>
            <a:lstStyle/>
            <a:p/>
          </p:txBody>
        </p:sp>
        <p:sp>
          <p:nvSpPr>
            <p:cNvPr id="42" name="rc42"/>
            <p:cNvSpPr/>
            <p:nvPr/>
          </p:nvSpPr>
          <p:spPr>
            <a:xfrm>
              <a:off x="3514255" y="2725806"/>
              <a:ext cx="249522" cy="40911"/>
            </a:xfrm>
            <a:prstGeom prst="rect">
              <a:avLst/>
            </a:prstGeom>
            <a:solidFill>
              <a:srgbClr val="E2231A">
                <a:alpha val="100000"/>
              </a:srgbClr>
            </a:solidFill>
          </p:spPr>
          <p:txBody>
            <a:bodyPr/>
            <a:lstStyle/>
            <a:p/>
          </p:txBody>
        </p:sp>
        <p:sp>
          <p:nvSpPr>
            <p:cNvPr id="43" name="rc43"/>
            <p:cNvSpPr/>
            <p:nvPr/>
          </p:nvSpPr>
          <p:spPr>
            <a:xfrm>
              <a:off x="3791502" y="2778003"/>
              <a:ext cx="249522" cy="1324693"/>
            </a:xfrm>
            <a:prstGeom prst="rect">
              <a:avLst/>
            </a:prstGeom>
            <a:solidFill>
              <a:srgbClr val="80BD41">
                <a:alpha val="100000"/>
              </a:srgbClr>
            </a:solidFill>
          </p:spPr>
          <p:txBody>
            <a:bodyPr/>
            <a:lstStyle/>
            <a:p/>
          </p:txBody>
        </p:sp>
        <p:sp>
          <p:nvSpPr>
            <p:cNvPr id="44" name="rc44"/>
            <p:cNvSpPr/>
            <p:nvPr/>
          </p:nvSpPr>
          <p:spPr>
            <a:xfrm>
              <a:off x="3791502" y="2737092"/>
              <a:ext cx="249522" cy="40911"/>
            </a:xfrm>
            <a:prstGeom prst="rect">
              <a:avLst/>
            </a:prstGeom>
            <a:solidFill>
              <a:srgbClr val="E2231A">
                <a:alpha val="100000"/>
              </a:srgbClr>
            </a:solidFill>
          </p:spPr>
          <p:txBody>
            <a:bodyPr/>
            <a:lstStyle/>
            <a:p/>
          </p:txBody>
        </p:sp>
        <p:sp>
          <p:nvSpPr>
            <p:cNvPr id="45" name="rc45"/>
            <p:cNvSpPr/>
            <p:nvPr/>
          </p:nvSpPr>
          <p:spPr>
            <a:xfrm>
              <a:off x="4068750" y="2704644"/>
              <a:ext cx="249522" cy="1398052"/>
            </a:xfrm>
            <a:prstGeom prst="rect">
              <a:avLst/>
            </a:prstGeom>
            <a:solidFill>
              <a:srgbClr val="80BD41">
                <a:alpha val="100000"/>
              </a:srgbClr>
            </a:solidFill>
          </p:spPr>
          <p:txBody>
            <a:bodyPr/>
            <a:lstStyle/>
            <a:p/>
          </p:txBody>
        </p:sp>
        <p:sp>
          <p:nvSpPr>
            <p:cNvPr id="46" name="rc46"/>
            <p:cNvSpPr/>
            <p:nvPr/>
          </p:nvSpPr>
          <p:spPr>
            <a:xfrm>
              <a:off x="4068750" y="2660911"/>
              <a:ext cx="249522" cy="43733"/>
            </a:xfrm>
            <a:prstGeom prst="rect">
              <a:avLst/>
            </a:prstGeom>
            <a:solidFill>
              <a:srgbClr val="E2231A">
                <a:alpha val="100000"/>
              </a:srgbClr>
            </a:solidFill>
          </p:spPr>
          <p:txBody>
            <a:bodyPr/>
            <a:lstStyle/>
            <a:p/>
          </p:txBody>
        </p:sp>
        <p:sp>
          <p:nvSpPr>
            <p:cNvPr id="47" name="rc47"/>
            <p:cNvSpPr/>
            <p:nvPr/>
          </p:nvSpPr>
          <p:spPr>
            <a:xfrm>
              <a:off x="4345998" y="2701823"/>
              <a:ext cx="249522" cy="1400873"/>
            </a:xfrm>
            <a:prstGeom prst="rect">
              <a:avLst/>
            </a:prstGeom>
            <a:solidFill>
              <a:srgbClr val="80BD41">
                <a:alpha val="100000"/>
              </a:srgbClr>
            </a:solidFill>
          </p:spPr>
          <p:txBody>
            <a:bodyPr/>
            <a:lstStyle/>
            <a:p/>
          </p:txBody>
        </p:sp>
        <p:sp>
          <p:nvSpPr>
            <p:cNvPr id="48" name="rc48"/>
            <p:cNvSpPr/>
            <p:nvPr/>
          </p:nvSpPr>
          <p:spPr>
            <a:xfrm>
              <a:off x="4345998" y="2643982"/>
              <a:ext cx="249522" cy="57840"/>
            </a:xfrm>
            <a:prstGeom prst="rect">
              <a:avLst/>
            </a:prstGeom>
            <a:solidFill>
              <a:srgbClr val="E2231A">
                <a:alpha val="100000"/>
              </a:srgbClr>
            </a:solidFill>
          </p:spPr>
          <p:txBody>
            <a:bodyPr/>
            <a:lstStyle/>
            <a:p/>
          </p:txBody>
        </p:sp>
        <p:sp>
          <p:nvSpPr>
            <p:cNvPr id="49" name="rc49"/>
            <p:cNvSpPr/>
            <p:nvPr/>
          </p:nvSpPr>
          <p:spPr>
            <a:xfrm>
              <a:off x="4623245" y="2866881"/>
              <a:ext cx="249522" cy="1235816"/>
            </a:xfrm>
            <a:prstGeom prst="rect">
              <a:avLst/>
            </a:prstGeom>
            <a:solidFill>
              <a:srgbClr val="80BD41">
                <a:alpha val="100000"/>
              </a:srgbClr>
            </a:solidFill>
          </p:spPr>
          <p:txBody>
            <a:bodyPr/>
            <a:lstStyle/>
            <a:p/>
          </p:txBody>
        </p:sp>
        <p:sp>
          <p:nvSpPr>
            <p:cNvPr id="50" name="rc50"/>
            <p:cNvSpPr/>
            <p:nvPr/>
          </p:nvSpPr>
          <p:spPr>
            <a:xfrm>
              <a:off x="4623245" y="2744145"/>
              <a:ext cx="249522" cy="122735"/>
            </a:xfrm>
            <a:prstGeom prst="rect">
              <a:avLst/>
            </a:prstGeom>
            <a:solidFill>
              <a:srgbClr val="E2231A">
                <a:alpha val="100000"/>
              </a:srgbClr>
            </a:solidFill>
          </p:spPr>
          <p:txBody>
            <a:bodyPr/>
            <a:lstStyle/>
            <a:p/>
          </p:txBody>
        </p:sp>
        <p:sp>
          <p:nvSpPr>
            <p:cNvPr id="51" name="rc51"/>
            <p:cNvSpPr/>
            <p:nvPr/>
          </p:nvSpPr>
          <p:spPr>
            <a:xfrm>
              <a:off x="4900493" y="2912025"/>
              <a:ext cx="249522" cy="1190672"/>
            </a:xfrm>
            <a:prstGeom prst="rect">
              <a:avLst/>
            </a:prstGeom>
            <a:solidFill>
              <a:srgbClr val="80BD41">
                <a:alpha val="100000"/>
              </a:srgbClr>
            </a:solidFill>
          </p:spPr>
          <p:txBody>
            <a:bodyPr/>
            <a:lstStyle/>
            <a:p/>
          </p:txBody>
        </p:sp>
        <p:sp>
          <p:nvSpPr>
            <p:cNvPr id="52" name="rc52"/>
            <p:cNvSpPr/>
            <p:nvPr/>
          </p:nvSpPr>
          <p:spPr>
            <a:xfrm>
              <a:off x="4900493" y="2793522"/>
              <a:ext cx="249522" cy="118502"/>
            </a:xfrm>
            <a:prstGeom prst="rect">
              <a:avLst/>
            </a:prstGeom>
            <a:solidFill>
              <a:srgbClr val="E2231A">
                <a:alpha val="100000"/>
              </a:srgbClr>
            </a:solidFill>
          </p:spPr>
          <p:txBody>
            <a:bodyPr/>
            <a:lstStyle/>
            <a:p/>
          </p:txBody>
        </p:sp>
        <p:sp>
          <p:nvSpPr>
            <p:cNvPr id="53" name="rc53"/>
            <p:cNvSpPr/>
            <p:nvPr/>
          </p:nvSpPr>
          <p:spPr>
            <a:xfrm>
              <a:off x="5177741" y="2904971"/>
              <a:ext cx="249522" cy="1197725"/>
            </a:xfrm>
            <a:prstGeom prst="rect">
              <a:avLst/>
            </a:prstGeom>
            <a:solidFill>
              <a:srgbClr val="80BD41">
                <a:alpha val="100000"/>
              </a:srgbClr>
            </a:solidFill>
          </p:spPr>
          <p:txBody>
            <a:bodyPr/>
            <a:lstStyle/>
            <a:p/>
          </p:txBody>
        </p:sp>
        <p:sp>
          <p:nvSpPr>
            <p:cNvPr id="54" name="rc54"/>
            <p:cNvSpPr/>
            <p:nvPr/>
          </p:nvSpPr>
          <p:spPr>
            <a:xfrm>
              <a:off x="5177741" y="2814683"/>
              <a:ext cx="249522" cy="90287"/>
            </a:xfrm>
            <a:prstGeom prst="rect">
              <a:avLst/>
            </a:prstGeom>
            <a:solidFill>
              <a:srgbClr val="E2231A">
                <a:alpha val="100000"/>
              </a:srgbClr>
            </a:solidFill>
          </p:spPr>
          <p:txBody>
            <a:bodyPr/>
            <a:lstStyle/>
            <a:p/>
          </p:txBody>
        </p:sp>
        <p:sp>
          <p:nvSpPr>
            <p:cNvPr id="55" name="rc55"/>
            <p:cNvSpPr/>
            <p:nvPr/>
          </p:nvSpPr>
          <p:spPr>
            <a:xfrm>
              <a:off x="5454988" y="2957169"/>
              <a:ext cx="249522" cy="1145528"/>
            </a:xfrm>
            <a:prstGeom prst="rect">
              <a:avLst/>
            </a:prstGeom>
            <a:solidFill>
              <a:srgbClr val="80BD41">
                <a:alpha val="100000"/>
              </a:srgbClr>
            </a:solidFill>
          </p:spPr>
          <p:txBody>
            <a:bodyPr/>
            <a:lstStyle/>
            <a:p/>
          </p:txBody>
        </p:sp>
        <p:sp>
          <p:nvSpPr>
            <p:cNvPr id="56" name="rc56"/>
            <p:cNvSpPr/>
            <p:nvPr/>
          </p:nvSpPr>
          <p:spPr>
            <a:xfrm>
              <a:off x="5454988" y="2857005"/>
              <a:ext cx="249522" cy="100163"/>
            </a:xfrm>
            <a:prstGeom prst="rect">
              <a:avLst/>
            </a:prstGeom>
            <a:solidFill>
              <a:srgbClr val="E2231A">
                <a:alpha val="100000"/>
              </a:srgbClr>
            </a:solidFill>
          </p:spPr>
          <p:txBody>
            <a:bodyPr/>
            <a:lstStyle/>
            <a:p/>
          </p:txBody>
        </p:sp>
        <p:sp>
          <p:nvSpPr>
            <p:cNvPr id="57" name="rc57"/>
            <p:cNvSpPr/>
            <p:nvPr/>
          </p:nvSpPr>
          <p:spPr>
            <a:xfrm>
              <a:off x="5732236" y="2952936"/>
              <a:ext cx="249522" cy="1149760"/>
            </a:xfrm>
            <a:prstGeom prst="rect">
              <a:avLst/>
            </a:prstGeom>
            <a:solidFill>
              <a:srgbClr val="80BD41">
                <a:alpha val="100000"/>
              </a:srgbClr>
            </a:solidFill>
          </p:spPr>
          <p:txBody>
            <a:bodyPr/>
            <a:lstStyle/>
            <a:p/>
          </p:txBody>
        </p:sp>
        <p:sp>
          <p:nvSpPr>
            <p:cNvPr id="58" name="rc58"/>
            <p:cNvSpPr/>
            <p:nvPr/>
          </p:nvSpPr>
          <p:spPr>
            <a:xfrm>
              <a:off x="5732236" y="2866881"/>
              <a:ext cx="249522" cy="86055"/>
            </a:xfrm>
            <a:prstGeom prst="rect">
              <a:avLst/>
            </a:prstGeom>
            <a:solidFill>
              <a:srgbClr val="E2231A">
                <a:alpha val="100000"/>
              </a:srgbClr>
            </a:solidFill>
          </p:spPr>
          <p:txBody>
            <a:bodyPr/>
            <a:lstStyle/>
            <a:p/>
          </p:txBody>
        </p:sp>
        <p:sp>
          <p:nvSpPr>
            <p:cNvPr id="59" name="rc59"/>
            <p:cNvSpPr/>
            <p:nvPr/>
          </p:nvSpPr>
          <p:spPr>
            <a:xfrm>
              <a:off x="6009484" y="2950115"/>
              <a:ext cx="249522" cy="1152581"/>
            </a:xfrm>
            <a:prstGeom prst="rect">
              <a:avLst/>
            </a:prstGeom>
            <a:solidFill>
              <a:srgbClr val="80BD41">
                <a:alpha val="100000"/>
              </a:srgbClr>
            </a:solidFill>
          </p:spPr>
          <p:txBody>
            <a:bodyPr/>
            <a:lstStyle/>
            <a:p/>
          </p:txBody>
        </p:sp>
        <p:sp>
          <p:nvSpPr>
            <p:cNvPr id="60" name="rc60"/>
            <p:cNvSpPr/>
            <p:nvPr/>
          </p:nvSpPr>
          <p:spPr>
            <a:xfrm>
              <a:off x="6009484" y="2902149"/>
              <a:ext cx="249522" cy="47965"/>
            </a:xfrm>
            <a:prstGeom prst="rect">
              <a:avLst/>
            </a:prstGeom>
            <a:solidFill>
              <a:srgbClr val="E2231A">
                <a:alpha val="100000"/>
              </a:srgbClr>
            </a:solidFill>
          </p:spPr>
          <p:txBody>
            <a:bodyPr/>
            <a:lstStyle/>
            <a:p/>
          </p:txBody>
        </p:sp>
        <p:sp>
          <p:nvSpPr>
            <p:cNvPr id="61" name="rc61"/>
            <p:cNvSpPr/>
            <p:nvPr/>
          </p:nvSpPr>
          <p:spPr>
            <a:xfrm>
              <a:off x="6286731" y="3006545"/>
              <a:ext cx="249522" cy="1096152"/>
            </a:xfrm>
            <a:prstGeom prst="rect">
              <a:avLst/>
            </a:prstGeom>
            <a:solidFill>
              <a:srgbClr val="80BD41">
                <a:alpha val="100000"/>
              </a:srgbClr>
            </a:solidFill>
          </p:spPr>
          <p:txBody>
            <a:bodyPr/>
            <a:lstStyle/>
            <a:p/>
          </p:txBody>
        </p:sp>
        <p:sp>
          <p:nvSpPr>
            <p:cNvPr id="62" name="rc62"/>
            <p:cNvSpPr/>
            <p:nvPr/>
          </p:nvSpPr>
          <p:spPr>
            <a:xfrm>
              <a:off x="6286731" y="2995259"/>
              <a:ext cx="249522" cy="11285"/>
            </a:xfrm>
            <a:prstGeom prst="rect">
              <a:avLst/>
            </a:prstGeom>
            <a:solidFill>
              <a:srgbClr val="E2231A">
                <a:alpha val="100000"/>
              </a:srgbClr>
            </a:solidFill>
          </p:spPr>
          <p:txBody>
            <a:bodyPr/>
            <a:lstStyle/>
            <a:p/>
          </p:txBody>
        </p:sp>
        <p:sp>
          <p:nvSpPr>
            <p:cNvPr id="63" name="rc63"/>
            <p:cNvSpPr/>
            <p:nvPr/>
          </p:nvSpPr>
          <p:spPr>
            <a:xfrm>
              <a:off x="6563979" y="3098243"/>
              <a:ext cx="249522" cy="1004453"/>
            </a:xfrm>
            <a:prstGeom prst="rect">
              <a:avLst/>
            </a:prstGeom>
            <a:solidFill>
              <a:srgbClr val="80BD41">
                <a:alpha val="100000"/>
              </a:srgbClr>
            </a:solidFill>
          </p:spPr>
          <p:txBody>
            <a:bodyPr/>
            <a:lstStyle/>
            <a:p/>
          </p:txBody>
        </p:sp>
        <p:sp>
          <p:nvSpPr>
            <p:cNvPr id="64" name="rc64"/>
            <p:cNvSpPr/>
            <p:nvPr/>
          </p:nvSpPr>
          <p:spPr>
            <a:xfrm>
              <a:off x="6563979" y="3078493"/>
              <a:ext cx="249522" cy="19750"/>
            </a:xfrm>
            <a:prstGeom prst="rect">
              <a:avLst/>
            </a:prstGeom>
            <a:solidFill>
              <a:srgbClr val="E2231A">
                <a:alpha val="100000"/>
              </a:srgbClr>
            </a:solidFill>
          </p:spPr>
          <p:txBody>
            <a:bodyPr/>
            <a:lstStyle/>
            <a:p/>
          </p:txBody>
        </p:sp>
        <p:sp>
          <p:nvSpPr>
            <p:cNvPr id="65" name="rc65"/>
            <p:cNvSpPr/>
            <p:nvPr/>
          </p:nvSpPr>
          <p:spPr>
            <a:xfrm>
              <a:off x="6841227" y="3205460"/>
              <a:ext cx="249522" cy="897236"/>
            </a:xfrm>
            <a:prstGeom prst="rect">
              <a:avLst/>
            </a:prstGeom>
            <a:solidFill>
              <a:srgbClr val="80BD41">
                <a:alpha val="100000"/>
              </a:srgbClr>
            </a:solidFill>
          </p:spPr>
          <p:txBody>
            <a:bodyPr/>
            <a:lstStyle/>
            <a:p/>
          </p:txBody>
        </p:sp>
        <p:sp>
          <p:nvSpPr>
            <p:cNvPr id="66" name="rc66"/>
            <p:cNvSpPr/>
            <p:nvPr/>
          </p:nvSpPr>
          <p:spPr>
            <a:xfrm>
              <a:off x="6841227" y="3157495"/>
              <a:ext cx="249522" cy="47965"/>
            </a:xfrm>
            <a:prstGeom prst="rect">
              <a:avLst/>
            </a:prstGeom>
            <a:solidFill>
              <a:srgbClr val="E2231A">
                <a:alpha val="100000"/>
              </a:srgbClr>
            </a:solidFill>
          </p:spPr>
          <p:txBody>
            <a:bodyPr/>
            <a:lstStyle/>
            <a:p/>
          </p:txBody>
        </p:sp>
        <p:sp>
          <p:nvSpPr>
            <p:cNvPr id="67" name="rc67"/>
            <p:cNvSpPr/>
            <p:nvPr/>
          </p:nvSpPr>
          <p:spPr>
            <a:xfrm>
              <a:off x="7118474" y="3240729"/>
              <a:ext cx="249522" cy="861967"/>
            </a:xfrm>
            <a:prstGeom prst="rect">
              <a:avLst/>
            </a:prstGeom>
            <a:solidFill>
              <a:srgbClr val="80BD41">
                <a:alpha val="100000"/>
              </a:srgbClr>
            </a:solidFill>
          </p:spPr>
          <p:txBody>
            <a:bodyPr/>
            <a:lstStyle/>
            <a:p/>
          </p:txBody>
        </p:sp>
        <p:sp>
          <p:nvSpPr>
            <p:cNvPr id="68" name="rc68"/>
            <p:cNvSpPr/>
            <p:nvPr/>
          </p:nvSpPr>
          <p:spPr>
            <a:xfrm>
              <a:off x="7118474" y="3195585"/>
              <a:ext cx="249522" cy="45143"/>
            </a:xfrm>
            <a:prstGeom prst="rect">
              <a:avLst/>
            </a:prstGeom>
            <a:solidFill>
              <a:srgbClr val="E2231A">
                <a:alpha val="100000"/>
              </a:srgbClr>
            </a:solidFill>
          </p:spPr>
          <p:txBody>
            <a:bodyPr/>
            <a:lstStyle/>
            <a:p/>
          </p:txBody>
        </p:sp>
        <p:sp>
          <p:nvSpPr>
            <p:cNvPr id="69" name="rc69"/>
            <p:cNvSpPr/>
            <p:nvPr/>
          </p:nvSpPr>
          <p:spPr>
            <a:xfrm>
              <a:off x="7395722" y="3243551"/>
              <a:ext cx="249522" cy="859146"/>
            </a:xfrm>
            <a:prstGeom prst="rect">
              <a:avLst/>
            </a:prstGeom>
            <a:solidFill>
              <a:srgbClr val="80BD41">
                <a:alpha val="100000"/>
              </a:srgbClr>
            </a:solidFill>
          </p:spPr>
          <p:txBody>
            <a:bodyPr/>
            <a:lstStyle/>
            <a:p/>
          </p:txBody>
        </p:sp>
        <p:sp>
          <p:nvSpPr>
            <p:cNvPr id="70" name="rc70"/>
            <p:cNvSpPr/>
            <p:nvPr/>
          </p:nvSpPr>
          <p:spPr>
            <a:xfrm>
              <a:off x="7395722" y="3198407"/>
              <a:ext cx="249522" cy="45143"/>
            </a:xfrm>
            <a:prstGeom prst="rect">
              <a:avLst/>
            </a:prstGeom>
            <a:solidFill>
              <a:srgbClr val="E2231A">
                <a:alpha val="100000"/>
              </a:srgbClr>
            </a:solidFill>
          </p:spPr>
          <p:txBody>
            <a:bodyPr/>
            <a:lstStyle/>
            <a:p/>
          </p:txBody>
        </p:sp>
        <p:sp>
          <p:nvSpPr>
            <p:cNvPr id="71" name="rc71"/>
            <p:cNvSpPr/>
            <p:nvPr/>
          </p:nvSpPr>
          <p:spPr>
            <a:xfrm>
              <a:off x="7672970" y="3246372"/>
              <a:ext cx="249522" cy="856324"/>
            </a:xfrm>
            <a:prstGeom prst="rect">
              <a:avLst/>
            </a:prstGeom>
            <a:solidFill>
              <a:srgbClr val="80BD41">
                <a:alpha val="100000"/>
              </a:srgbClr>
            </a:solidFill>
          </p:spPr>
          <p:txBody>
            <a:bodyPr/>
            <a:lstStyle/>
            <a:p/>
          </p:txBody>
        </p:sp>
        <p:sp>
          <p:nvSpPr>
            <p:cNvPr id="72" name="rc72"/>
            <p:cNvSpPr/>
            <p:nvPr/>
          </p:nvSpPr>
          <p:spPr>
            <a:xfrm>
              <a:off x="7672970" y="3201228"/>
              <a:ext cx="249522" cy="45143"/>
            </a:xfrm>
            <a:prstGeom prst="rect">
              <a:avLst/>
            </a:prstGeom>
            <a:solidFill>
              <a:srgbClr val="E2231A">
                <a:alpha val="100000"/>
              </a:srgbClr>
            </a:solidFill>
          </p:spPr>
          <p:txBody>
            <a:bodyPr/>
            <a:lstStyle/>
            <a:p/>
          </p:txBody>
        </p:sp>
        <p:sp>
          <p:nvSpPr>
            <p:cNvPr id="73" name="rc73"/>
            <p:cNvSpPr/>
            <p:nvPr/>
          </p:nvSpPr>
          <p:spPr>
            <a:xfrm>
              <a:off x="7950217" y="3250604"/>
              <a:ext cx="249522" cy="852092"/>
            </a:xfrm>
            <a:prstGeom prst="rect">
              <a:avLst/>
            </a:prstGeom>
            <a:solidFill>
              <a:srgbClr val="80BD41">
                <a:alpha val="100000"/>
              </a:srgbClr>
            </a:solidFill>
          </p:spPr>
          <p:txBody>
            <a:bodyPr/>
            <a:lstStyle/>
            <a:p/>
          </p:txBody>
        </p:sp>
        <p:sp>
          <p:nvSpPr>
            <p:cNvPr id="74" name="rc74"/>
            <p:cNvSpPr/>
            <p:nvPr/>
          </p:nvSpPr>
          <p:spPr>
            <a:xfrm>
              <a:off x="7950217" y="3205460"/>
              <a:ext cx="249522" cy="45143"/>
            </a:xfrm>
            <a:prstGeom prst="rect">
              <a:avLst/>
            </a:prstGeom>
            <a:solidFill>
              <a:srgbClr val="E2231A">
                <a:alpha val="100000"/>
              </a:srgbClr>
            </a:solidFill>
          </p:spPr>
          <p:txBody>
            <a:bodyPr/>
            <a:lstStyle/>
            <a:p/>
          </p:txBody>
        </p:sp>
        <p:sp>
          <p:nvSpPr>
            <p:cNvPr id="75" name="pl75"/>
            <p:cNvSpPr/>
            <p:nvPr/>
          </p:nvSpPr>
          <p:spPr>
            <a:xfrm>
              <a:off x="1421035" y="1236556"/>
              <a:ext cx="6653943" cy="376361"/>
            </a:xfrm>
            <a:custGeom>
              <a:avLst/>
              <a:pathLst>
                <a:path w="6653943" h="376361">
                  <a:moveTo>
                    <a:pt x="0" y="376361"/>
                  </a:moveTo>
                  <a:lnTo>
                    <a:pt x="277247" y="318460"/>
                  </a:lnTo>
                  <a:lnTo>
                    <a:pt x="554495" y="289509"/>
                  </a:lnTo>
                  <a:lnTo>
                    <a:pt x="831742" y="260558"/>
                  </a:lnTo>
                  <a:lnTo>
                    <a:pt x="1108990" y="231607"/>
                  </a:lnTo>
                  <a:lnTo>
                    <a:pt x="1386238" y="173705"/>
                  </a:lnTo>
                  <a:lnTo>
                    <a:pt x="1663485" y="144754"/>
                  </a:lnTo>
                  <a:lnTo>
                    <a:pt x="1940733" y="86852"/>
                  </a:lnTo>
                  <a:lnTo>
                    <a:pt x="2217981" y="57901"/>
                  </a:lnTo>
                  <a:lnTo>
                    <a:pt x="2495228" y="57901"/>
                  </a:lnTo>
                  <a:lnTo>
                    <a:pt x="2772476" y="57901"/>
                  </a:lnTo>
                  <a:lnTo>
                    <a:pt x="3049724" y="86852"/>
                  </a:lnTo>
                  <a:lnTo>
                    <a:pt x="3326971" y="231607"/>
                  </a:lnTo>
                  <a:lnTo>
                    <a:pt x="3604219" y="231607"/>
                  </a:lnTo>
                  <a:lnTo>
                    <a:pt x="3881467" y="173705"/>
                  </a:lnTo>
                  <a:lnTo>
                    <a:pt x="4158714" y="202656"/>
                  </a:lnTo>
                  <a:lnTo>
                    <a:pt x="4435962" y="173705"/>
                  </a:lnTo>
                  <a:lnTo>
                    <a:pt x="4713210" y="86852"/>
                  </a:lnTo>
                  <a:lnTo>
                    <a:pt x="4990457" y="0"/>
                  </a:lnTo>
                  <a:lnTo>
                    <a:pt x="5267705" y="28950"/>
                  </a:lnTo>
                  <a:lnTo>
                    <a:pt x="5544953" y="115803"/>
                  </a:lnTo>
                  <a:lnTo>
                    <a:pt x="5822200" y="115803"/>
                  </a:lnTo>
                  <a:lnTo>
                    <a:pt x="6099448" y="115803"/>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29607" y="22300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87" name="tx87"/>
            <p:cNvSpPr/>
            <p:nvPr/>
          </p:nvSpPr>
          <p:spPr>
            <a:xfrm>
              <a:off x="2715845" y="2437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102084" y="2524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9" name="tx89"/>
            <p:cNvSpPr/>
            <p:nvPr/>
          </p:nvSpPr>
          <p:spPr>
            <a:xfrm>
              <a:off x="5514447" y="27224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0" name="tx90"/>
            <p:cNvSpPr/>
            <p:nvPr/>
          </p:nvSpPr>
          <p:spPr>
            <a:xfrm>
              <a:off x="6623438" y="29411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6900686" y="30215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2" name="tx92"/>
            <p:cNvSpPr/>
            <p:nvPr/>
          </p:nvSpPr>
          <p:spPr>
            <a:xfrm>
              <a:off x="7177933" y="3059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455181" y="30624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7732429" y="30667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5" name="tx95"/>
            <p:cNvSpPr/>
            <p:nvPr/>
          </p:nvSpPr>
          <p:spPr>
            <a:xfrm>
              <a:off x="8009676" y="3069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pl96"/>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320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7" name="tx107"/>
            <p:cNvSpPr/>
            <p:nvPr/>
          </p:nvSpPr>
          <p:spPr>
            <a:xfrm>
              <a:off x="1355732" y="24534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2715845" y="3356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9" name="tx109"/>
            <p:cNvSpPr/>
            <p:nvPr/>
          </p:nvSpPr>
          <p:spPr>
            <a:xfrm>
              <a:off x="2753715" y="2593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28209" y="33686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1" name="tx111"/>
            <p:cNvSpPr/>
            <p:nvPr/>
          </p:nvSpPr>
          <p:spPr>
            <a:xfrm>
              <a:off x="4139953" y="26488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514447" y="3494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3" name="tx113"/>
            <p:cNvSpPr/>
            <p:nvPr/>
          </p:nvSpPr>
          <p:spPr>
            <a:xfrm>
              <a:off x="5526191" y="28731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23438" y="35665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6635182" y="30544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6190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7" name="tx117"/>
            <p:cNvSpPr/>
            <p:nvPr/>
          </p:nvSpPr>
          <p:spPr>
            <a:xfrm>
              <a:off x="6912430" y="31475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177933" y="3636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9" name="tx119"/>
            <p:cNvSpPr/>
            <p:nvPr/>
          </p:nvSpPr>
          <p:spPr>
            <a:xfrm>
              <a:off x="7189677" y="31842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55181" y="36380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1" name="tx121"/>
            <p:cNvSpPr/>
            <p:nvPr/>
          </p:nvSpPr>
          <p:spPr>
            <a:xfrm>
              <a:off x="7466925" y="31870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32429" y="36394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3" name="tx123"/>
            <p:cNvSpPr/>
            <p:nvPr/>
          </p:nvSpPr>
          <p:spPr>
            <a:xfrm>
              <a:off x="7744173" y="31898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48853" y="364160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5" name="tx125"/>
            <p:cNvSpPr/>
            <p:nvPr/>
          </p:nvSpPr>
          <p:spPr>
            <a:xfrm>
              <a:off x="8021420" y="31941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34698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6398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19344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229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56" name="pl156"/>
            <p:cNvSpPr/>
            <p:nvPr/>
          </p:nvSpPr>
          <p:spPr>
            <a:xfrm>
              <a:off x="22006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093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180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268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050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137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22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3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439075" cy="167191"/>
            </a:xfrm>
            <a:prstGeom prst="rect">
              <a:avLst/>
            </a:prstGeom>
            <a:solidFill>
              <a:srgbClr val="80BD41">
                <a:alpha val="100000"/>
              </a:srgbClr>
            </a:solidFill>
          </p:spPr>
          <p:txBody>
            <a:bodyPr/>
            <a:lstStyle/>
            <a:p/>
          </p:txBody>
        </p:sp>
        <p:sp>
          <p:nvSpPr>
            <p:cNvPr id="169" name="rc169"/>
            <p:cNvSpPr/>
            <p:nvPr/>
          </p:nvSpPr>
          <p:spPr>
            <a:xfrm>
              <a:off x="7735349" y="5889059"/>
              <a:ext cx="126611" cy="167191"/>
            </a:xfrm>
            <a:prstGeom prst="rect">
              <a:avLst/>
            </a:prstGeom>
            <a:solidFill>
              <a:srgbClr val="E2231A">
                <a:alpha val="100000"/>
              </a:srgbClr>
            </a:solidFill>
          </p:spPr>
          <p:txBody>
            <a:bodyPr/>
            <a:lstStyle/>
            <a:p/>
          </p:txBody>
        </p:sp>
        <p:sp>
          <p:nvSpPr>
            <p:cNvPr id="170" name="rc170"/>
            <p:cNvSpPr/>
            <p:nvPr/>
          </p:nvSpPr>
          <p:spPr>
            <a:xfrm>
              <a:off x="1296273" y="5680069"/>
              <a:ext cx="5489492" cy="167191"/>
            </a:xfrm>
            <a:prstGeom prst="rect">
              <a:avLst/>
            </a:prstGeom>
            <a:solidFill>
              <a:srgbClr val="80BD41">
                <a:alpha val="100000"/>
              </a:srgbClr>
            </a:solidFill>
          </p:spPr>
          <p:txBody>
            <a:bodyPr/>
            <a:lstStyle/>
            <a:p/>
          </p:txBody>
        </p:sp>
        <p:sp>
          <p:nvSpPr>
            <p:cNvPr id="171" name="rc171"/>
            <p:cNvSpPr/>
            <p:nvPr/>
          </p:nvSpPr>
          <p:spPr>
            <a:xfrm>
              <a:off x="6785766" y="5680069"/>
              <a:ext cx="289396" cy="167191"/>
            </a:xfrm>
            <a:prstGeom prst="rect">
              <a:avLst/>
            </a:prstGeom>
            <a:solidFill>
              <a:srgbClr val="E2231A">
                <a:alpha val="100000"/>
              </a:srgbClr>
            </a:solidFill>
          </p:spPr>
          <p:txBody>
            <a:bodyPr/>
            <a:lstStyle/>
            <a:p/>
          </p:txBody>
        </p:sp>
        <p:sp>
          <p:nvSpPr>
            <p:cNvPr id="172" name="rc172"/>
            <p:cNvSpPr/>
            <p:nvPr/>
          </p:nvSpPr>
          <p:spPr>
            <a:xfrm>
              <a:off x="1296273" y="5471080"/>
              <a:ext cx="5462361" cy="167191"/>
            </a:xfrm>
            <a:prstGeom prst="rect">
              <a:avLst/>
            </a:prstGeom>
            <a:solidFill>
              <a:srgbClr val="80BD41">
                <a:alpha val="100000"/>
              </a:srgbClr>
            </a:solidFill>
          </p:spPr>
          <p:txBody>
            <a:bodyPr/>
            <a:lstStyle/>
            <a:p/>
          </p:txBody>
        </p:sp>
        <p:sp>
          <p:nvSpPr>
            <p:cNvPr id="173" name="rc173"/>
            <p:cNvSpPr/>
            <p:nvPr/>
          </p:nvSpPr>
          <p:spPr>
            <a:xfrm>
              <a:off x="6758635" y="5471080"/>
              <a:ext cx="289396" cy="167191"/>
            </a:xfrm>
            <a:prstGeom prst="rect">
              <a:avLst/>
            </a:prstGeom>
            <a:solidFill>
              <a:srgbClr val="E2231A">
                <a:alpha val="100000"/>
              </a:srgbClr>
            </a:solidFill>
          </p:spPr>
          <p:txBody>
            <a:bodyPr/>
            <a:lstStyle/>
            <a:p/>
          </p:txBody>
        </p:sp>
        <p:sp>
          <p:nvSpPr>
            <p:cNvPr id="174" name="tx174"/>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5" name="tx175"/>
            <p:cNvSpPr/>
            <p:nvPr/>
          </p:nvSpPr>
          <p:spPr>
            <a:xfrm>
              <a:off x="7274239"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25524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7" name="tx177"/>
            <p:cNvSpPr/>
            <p:nvPr/>
          </p:nvSpPr>
          <p:spPr>
            <a:xfrm>
              <a:off x="444046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8" name="tx178"/>
            <p:cNvSpPr/>
            <p:nvPr/>
          </p:nvSpPr>
          <p:spPr>
            <a:xfrm>
              <a:off x="773685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65671"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0" name="tx180"/>
            <p:cNvSpPr/>
            <p:nvPr/>
          </p:nvSpPr>
          <p:spPr>
            <a:xfrm>
              <a:off x="686866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997309" y="55142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2" name="tx182"/>
            <p:cNvSpPr/>
            <p:nvPr/>
          </p:nvSpPr>
          <p:spPr>
            <a:xfrm>
              <a:off x="684153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66155"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8" name="tx188"/>
            <p:cNvSpPr/>
            <p:nvPr/>
          </p:nvSpPr>
          <p:spPr>
            <a:xfrm>
              <a:off x="4874884"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6683613"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8492342"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lower than in 2019 (98%).
The number of children vaccinated with MCV1 decreased 15% compared to in 2019.
The number of surviving infants decreased approximately 12%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29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293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28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285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880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79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889641"/>
              <a:ext cx="3520101" cy="990363"/>
            </a:xfrm>
            <a:custGeom>
              <a:avLst/>
              <a:pathLst>
                <a:path w="3520101" h="990363">
                  <a:moveTo>
                    <a:pt x="0" y="550201"/>
                  </a:moveTo>
                  <a:lnTo>
                    <a:pt x="146670" y="550201"/>
                  </a:lnTo>
                  <a:lnTo>
                    <a:pt x="293341" y="550201"/>
                  </a:lnTo>
                  <a:lnTo>
                    <a:pt x="440012" y="660242"/>
                  </a:lnTo>
                  <a:lnTo>
                    <a:pt x="586683" y="660242"/>
                  </a:lnTo>
                  <a:lnTo>
                    <a:pt x="733354" y="770282"/>
                  </a:lnTo>
                  <a:lnTo>
                    <a:pt x="880025" y="770282"/>
                  </a:lnTo>
                  <a:lnTo>
                    <a:pt x="1026696" y="880322"/>
                  </a:lnTo>
                  <a:lnTo>
                    <a:pt x="1173367" y="990363"/>
                  </a:lnTo>
                  <a:lnTo>
                    <a:pt x="1320038" y="990363"/>
                  </a:lnTo>
                  <a:lnTo>
                    <a:pt x="1466709" y="990363"/>
                  </a:lnTo>
                  <a:lnTo>
                    <a:pt x="1613379" y="0"/>
                  </a:lnTo>
                  <a:lnTo>
                    <a:pt x="1760050" y="550201"/>
                  </a:lnTo>
                  <a:lnTo>
                    <a:pt x="1906721" y="990363"/>
                  </a:lnTo>
                  <a:lnTo>
                    <a:pt x="2053392" y="550201"/>
                  </a:lnTo>
                  <a:lnTo>
                    <a:pt x="2200063" y="550201"/>
                  </a:lnTo>
                  <a:lnTo>
                    <a:pt x="2346734" y="990363"/>
                  </a:lnTo>
                  <a:lnTo>
                    <a:pt x="2493405" y="880322"/>
                  </a:lnTo>
                  <a:lnTo>
                    <a:pt x="2640076" y="880322"/>
                  </a:lnTo>
                  <a:lnTo>
                    <a:pt x="2786747" y="990363"/>
                  </a:lnTo>
                  <a:lnTo>
                    <a:pt x="2933418" y="990363"/>
                  </a:lnTo>
                  <a:lnTo>
                    <a:pt x="3080089" y="990363"/>
                  </a:lnTo>
                  <a:lnTo>
                    <a:pt x="3226759" y="990363"/>
                  </a:lnTo>
                  <a:lnTo>
                    <a:pt x="3373430" y="990363"/>
                  </a:lnTo>
                  <a:lnTo>
                    <a:pt x="3520101" y="990363"/>
                  </a:lnTo>
                </a:path>
              </a:pathLst>
            </a:custGeom>
            <a:ln w="27101" cap="flat">
              <a:solidFill>
                <a:srgbClr val="0058AB">
                  <a:alpha val="80000"/>
                </a:srgbClr>
              </a:solidFill>
              <a:prstDash val="solid"/>
              <a:round/>
            </a:ln>
          </p:spPr>
          <p:txBody>
            <a:bodyPr/>
            <a:lstStyle/>
            <a:p/>
          </p:txBody>
        </p:sp>
        <p:sp>
          <p:nvSpPr>
            <p:cNvPr id="21" name="pl21"/>
            <p:cNvSpPr/>
            <p:nvPr/>
          </p:nvSpPr>
          <p:spPr>
            <a:xfrm>
              <a:off x="943464" y="3449479"/>
              <a:ext cx="3520101" cy="880322"/>
            </a:xfrm>
            <a:custGeom>
              <a:avLst/>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p:txBody>
        </p:sp>
        <p:sp>
          <p:nvSpPr>
            <p:cNvPr id="22" name="pl22"/>
            <p:cNvSpPr/>
            <p:nvPr/>
          </p:nvSpPr>
          <p:spPr>
            <a:xfrm>
              <a:off x="943464" y="1688833"/>
              <a:ext cx="3520101" cy="2310847"/>
            </a:xfrm>
            <a:custGeom>
              <a:avLst/>
              <a:pathLst>
                <a:path w="3520101" h="2310847">
                  <a:moveTo>
                    <a:pt x="0" y="110040"/>
                  </a:moveTo>
                  <a:lnTo>
                    <a:pt x="146670" y="0"/>
                  </a:lnTo>
                  <a:lnTo>
                    <a:pt x="293341" y="330121"/>
                  </a:lnTo>
                  <a:lnTo>
                    <a:pt x="440012" y="660242"/>
                  </a:lnTo>
                  <a:lnTo>
                    <a:pt x="586683" y="990363"/>
                  </a:lnTo>
                  <a:lnTo>
                    <a:pt x="733354" y="1430524"/>
                  </a:lnTo>
                  <a:lnTo>
                    <a:pt x="880025" y="1540564"/>
                  </a:lnTo>
                  <a:lnTo>
                    <a:pt x="1026696" y="1650605"/>
                  </a:lnTo>
                  <a:lnTo>
                    <a:pt x="1173367" y="1760645"/>
                  </a:lnTo>
                  <a:lnTo>
                    <a:pt x="1320038" y="1870686"/>
                  </a:lnTo>
                  <a:lnTo>
                    <a:pt x="1466709" y="2090766"/>
                  </a:lnTo>
                  <a:lnTo>
                    <a:pt x="1613379" y="2310847"/>
                  </a:lnTo>
                  <a:lnTo>
                    <a:pt x="1760050" y="2090766"/>
                  </a:lnTo>
                  <a:lnTo>
                    <a:pt x="1906721" y="2200807"/>
                  </a:lnTo>
                  <a:lnTo>
                    <a:pt x="2053392" y="2090766"/>
                  </a:lnTo>
                  <a:lnTo>
                    <a:pt x="2200063" y="1760645"/>
                  </a:lnTo>
                  <a:lnTo>
                    <a:pt x="2346734" y="1870686"/>
                  </a:lnTo>
                  <a:lnTo>
                    <a:pt x="2493405" y="1870686"/>
                  </a:lnTo>
                  <a:lnTo>
                    <a:pt x="2640076" y="1980726"/>
                  </a:lnTo>
                  <a:lnTo>
                    <a:pt x="2786747" y="2200807"/>
                  </a:lnTo>
                  <a:lnTo>
                    <a:pt x="2933418" y="1980726"/>
                  </a:lnTo>
                  <a:lnTo>
                    <a:pt x="3080089" y="1980726"/>
                  </a:lnTo>
                  <a:lnTo>
                    <a:pt x="3226759" y="2090766"/>
                  </a:lnTo>
                  <a:lnTo>
                    <a:pt x="3373430" y="1980726"/>
                  </a:lnTo>
                  <a:lnTo>
                    <a:pt x="3520101" y="2090766"/>
                  </a:lnTo>
                </a:path>
              </a:pathLst>
            </a:custGeom>
            <a:ln w="27101" cap="flat">
              <a:solidFill>
                <a:srgbClr val="00833D">
                  <a:alpha val="80000"/>
                </a:srgbClr>
              </a:solidFill>
              <a:prstDash val="solid"/>
              <a:round/>
            </a:ln>
          </p:spPr>
          <p:txBody>
            <a:bodyPr/>
            <a:lstStyle/>
            <a:p/>
          </p:txBody>
        </p:sp>
        <p:sp>
          <p:nvSpPr>
            <p:cNvPr id="23" name="pl23"/>
            <p:cNvSpPr/>
            <p:nvPr/>
          </p:nvSpPr>
          <p:spPr>
            <a:xfrm>
              <a:off x="943464" y="3889641"/>
              <a:ext cx="3520101" cy="990363"/>
            </a:xfrm>
            <a:custGeom>
              <a:avLst/>
              <a:pathLst>
                <a:path w="3520101" h="990363">
                  <a:moveTo>
                    <a:pt x="0" y="550201"/>
                  </a:moveTo>
                  <a:lnTo>
                    <a:pt x="146670" y="550201"/>
                  </a:lnTo>
                  <a:lnTo>
                    <a:pt x="293341" y="550201"/>
                  </a:lnTo>
                  <a:lnTo>
                    <a:pt x="440012" y="660242"/>
                  </a:lnTo>
                  <a:lnTo>
                    <a:pt x="586683" y="660242"/>
                  </a:lnTo>
                  <a:lnTo>
                    <a:pt x="733354" y="770282"/>
                  </a:lnTo>
                  <a:lnTo>
                    <a:pt x="880025" y="770282"/>
                  </a:lnTo>
                  <a:lnTo>
                    <a:pt x="1026696" y="880322"/>
                  </a:lnTo>
                  <a:lnTo>
                    <a:pt x="1173367" y="990363"/>
                  </a:lnTo>
                  <a:lnTo>
                    <a:pt x="1320038" y="990363"/>
                  </a:lnTo>
                  <a:lnTo>
                    <a:pt x="1466709" y="990363"/>
                  </a:lnTo>
                  <a:lnTo>
                    <a:pt x="1613379" y="0"/>
                  </a:lnTo>
                  <a:lnTo>
                    <a:pt x="1760050" y="550201"/>
                  </a:lnTo>
                  <a:lnTo>
                    <a:pt x="1906721" y="990363"/>
                  </a:lnTo>
                  <a:lnTo>
                    <a:pt x="2053392" y="550201"/>
                  </a:lnTo>
                  <a:lnTo>
                    <a:pt x="2200063" y="550201"/>
                  </a:lnTo>
                  <a:lnTo>
                    <a:pt x="2346734" y="990363"/>
                  </a:lnTo>
                  <a:lnTo>
                    <a:pt x="2493405" y="880322"/>
                  </a:lnTo>
                  <a:lnTo>
                    <a:pt x="2640076" y="880322"/>
                  </a:lnTo>
                  <a:lnTo>
                    <a:pt x="2786747" y="990363"/>
                  </a:lnTo>
                  <a:lnTo>
                    <a:pt x="2933418" y="990363"/>
                  </a:lnTo>
                  <a:lnTo>
                    <a:pt x="3080089" y="990363"/>
                  </a:lnTo>
                  <a:lnTo>
                    <a:pt x="3226759" y="990363"/>
                  </a:lnTo>
                  <a:lnTo>
                    <a:pt x="3373430" y="990363"/>
                  </a:lnTo>
                  <a:lnTo>
                    <a:pt x="3520101" y="990363"/>
                  </a:lnTo>
                </a:path>
              </a:pathLst>
            </a:custGeom>
            <a:ln w="43362" cap="flat">
              <a:solidFill>
                <a:srgbClr val="000000">
                  <a:alpha val="100000"/>
                </a:srgbClr>
              </a:solidFill>
              <a:prstDash val="solid"/>
              <a:round/>
            </a:ln>
          </p:spPr>
          <p:txBody>
            <a:bodyPr/>
            <a:lstStyle/>
            <a:p/>
          </p:txBody>
        </p:sp>
        <p:sp>
          <p:nvSpPr>
            <p:cNvPr id="24" name="pl24"/>
            <p:cNvSpPr/>
            <p:nvPr/>
          </p:nvSpPr>
          <p:spPr>
            <a:xfrm>
              <a:off x="943464" y="3889641"/>
              <a:ext cx="3520101" cy="990363"/>
            </a:xfrm>
            <a:custGeom>
              <a:avLst/>
              <a:pathLst>
                <a:path w="3520101" h="990363">
                  <a:moveTo>
                    <a:pt x="0" y="550201"/>
                  </a:moveTo>
                  <a:lnTo>
                    <a:pt x="146670" y="550201"/>
                  </a:lnTo>
                  <a:lnTo>
                    <a:pt x="293341" y="550201"/>
                  </a:lnTo>
                  <a:lnTo>
                    <a:pt x="440012" y="660242"/>
                  </a:lnTo>
                  <a:lnTo>
                    <a:pt x="586683" y="660242"/>
                  </a:lnTo>
                  <a:lnTo>
                    <a:pt x="733354" y="770282"/>
                  </a:lnTo>
                  <a:lnTo>
                    <a:pt x="880025" y="770282"/>
                  </a:lnTo>
                  <a:lnTo>
                    <a:pt x="1026696" y="880322"/>
                  </a:lnTo>
                  <a:lnTo>
                    <a:pt x="1173367" y="990363"/>
                  </a:lnTo>
                  <a:lnTo>
                    <a:pt x="1320038" y="990363"/>
                  </a:lnTo>
                  <a:lnTo>
                    <a:pt x="1466709" y="990363"/>
                  </a:lnTo>
                  <a:lnTo>
                    <a:pt x="1613379" y="0"/>
                  </a:lnTo>
                  <a:lnTo>
                    <a:pt x="1760050" y="550201"/>
                  </a:lnTo>
                  <a:lnTo>
                    <a:pt x="1906721" y="990363"/>
                  </a:lnTo>
                  <a:lnTo>
                    <a:pt x="2053392" y="550201"/>
                  </a:lnTo>
                  <a:lnTo>
                    <a:pt x="2200063" y="550201"/>
                  </a:lnTo>
                  <a:lnTo>
                    <a:pt x="2346734" y="990363"/>
                  </a:lnTo>
                  <a:lnTo>
                    <a:pt x="2493405" y="880322"/>
                  </a:lnTo>
                  <a:lnTo>
                    <a:pt x="2640076" y="880322"/>
                  </a:lnTo>
                  <a:lnTo>
                    <a:pt x="2786747" y="990363"/>
                  </a:lnTo>
                  <a:lnTo>
                    <a:pt x="2933418" y="990363"/>
                  </a:lnTo>
                  <a:lnTo>
                    <a:pt x="3080089" y="990363"/>
                  </a:lnTo>
                  <a:lnTo>
                    <a:pt x="3226759" y="990363"/>
                  </a:lnTo>
                  <a:lnTo>
                    <a:pt x="3373430" y="990363"/>
                  </a:lnTo>
                  <a:lnTo>
                    <a:pt x="3520101" y="990363"/>
                  </a:lnTo>
                </a:path>
              </a:pathLst>
            </a:custGeom>
            <a:ln w="27101" cap="flat">
              <a:solidFill>
                <a:srgbClr val="0058AB">
                  <a:alpha val="100000"/>
                </a:srgbClr>
              </a:solidFill>
              <a:prstDash val="solid"/>
              <a:round/>
            </a:ln>
          </p:spPr>
          <p:txBody>
            <a:bodyPr/>
            <a:lstStyle/>
            <a:p/>
          </p:txBody>
        </p:sp>
        <p:sp>
          <p:nvSpPr>
            <p:cNvPr id="25" name="pl25"/>
            <p:cNvSpPr/>
            <p:nvPr/>
          </p:nvSpPr>
          <p:spPr>
            <a:xfrm>
              <a:off x="767459" y="48800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5" name="pg35"/>
            <p:cNvSpPr/>
            <p:nvPr/>
          </p:nvSpPr>
          <p:spPr>
            <a:xfrm>
              <a:off x="1618330"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9329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671722"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07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739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4837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636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360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4342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4342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3840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30086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01305" y="6100844"/>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6" name="tx66"/>
            <p:cNvSpPr/>
            <p:nvPr/>
          </p:nvSpPr>
          <p:spPr>
            <a:xfrm>
              <a:off x="280550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6796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329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2293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28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285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880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679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89641"/>
              <a:ext cx="3520101" cy="1210443"/>
            </a:xfrm>
            <a:custGeom>
              <a:avLst/>
              <a:pathLst>
                <a:path w="3520101" h="1210443">
                  <a:moveTo>
                    <a:pt x="0" y="0"/>
                  </a:moveTo>
                  <a:lnTo>
                    <a:pt x="146670" y="330121"/>
                  </a:lnTo>
                  <a:lnTo>
                    <a:pt x="293341" y="330121"/>
                  </a:lnTo>
                  <a:lnTo>
                    <a:pt x="440012" y="440161"/>
                  </a:lnTo>
                  <a:lnTo>
                    <a:pt x="586683" y="440161"/>
                  </a:lnTo>
                  <a:lnTo>
                    <a:pt x="733354" y="550201"/>
                  </a:lnTo>
                  <a:lnTo>
                    <a:pt x="880025" y="550201"/>
                  </a:lnTo>
                  <a:lnTo>
                    <a:pt x="1026696" y="660242"/>
                  </a:lnTo>
                  <a:lnTo>
                    <a:pt x="1173367" y="770282"/>
                  </a:lnTo>
                  <a:lnTo>
                    <a:pt x="1320038" y="770282"/>
                  </a:lnTo>
                  <a:lnTo>
                    <a:pt x="1466709" y="770282"/>
                  </a:lnTo>
                  <a:lnTo>
                    <a:pt x="1613379" y="660242"/>
                  </a:lnTo>
                  <a:lnTo>
                    <a:pt x="1760050" y="220080"/>
                  </a:lnTo>
                  <a:lnTo>
                    <a:pt x="1906721" y="770282"/>
                  </a:lnTo>
                  <a:lnTo>
                    <a:pt x="2053392" y="330121"/>
                  </a:lnTo>
                  <a:lnTo>
                    <a:pt x="2200063" y="440161"/>
                  </a:lnTo>
                  <a:lnTo>
                    <a:pt x="2346734" y="660242"/>
                  </a:lnTo>
                  <a:lnTo>
                    <a:pt x="2493405" y="880322"/>
                  </a:lnTo>
                  <a:lnTo>
                    <a:pt x="2640076" y="990363"/>
                  </a:lnTo>
                  <a:lnTo>
                    <a:pt x="2786747" y="1210443"/>
                  </a:lnTo>
                  <a:lnTo>
                    <a:pt x="2933418" y="1210443"/>
                  </a:lnTo>
                  <a:lnTo>
                    <a:pt x="3080089" y="1210443"/>
                  </a:lnTo>
                  <a:lnTo>
                    <a:pt x="3226759" y="1210443"/>
                  </a:lnTo>
                  <a:lnTo>
                    <a:pt x="3373430" y="1210443"/>
                  </a:lnTo>
                  <a:lnTo>
                    <a:pt x="3520101" y="1210443"/>
                  </a:lnTo>
                </a:path>
              </a:pathLst>
            </a:custGeom>
            <a:ln w="27101" cap="flat">
              <a:solidFill>
                <a:srgbClr val="0058AB">
                  <a:alpha val="80000"/>
                </a:srgbClr>
              </a:solidFill>
              <a:prstDash val="solid"/>
              <a:round/>
            </a:ln>
          </p:spPr>
          <p:txBody>
            <a:bodyPr/>
            <a:lstStyle/>
            <a:p/>
          </p:txBody>
        </p:sp>
        <p:sp>
          <p:nvSpPr>
            <p:cNvPr id="85" name="pl85"/>
            <p:cNvSpPr/>
            <p:nvPr/>
          </p:nvSpPr>
          <p:spPr>
            <a:xfrm>
              <a:off x="5308715" y="3339439"/>
              <a:ext cx="3520101" cy="990363"/>
            </a:xfrm>
            <a:custGeom>
              <a:avLst/>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p:txBody>
        </p:sp>
        <p:sp>
          <p:nvSpPr>
            <p:cNvPr id="86" name="pl86"/>
            <p:cNvSpPr/>
            <p:nvPr/>
          </p:nvSpPr>
          <p:spPr>
            <a:xfrm>
              <a:off x="5308715" y="1908914"/>
              <a:ext cx="3520101" cy="2090766"/>
            </a:xfrm>
            <a:custGeom>
              <a:avLst/>
              <a:pathLst>
                <a:path w="3520101" h="2090766">
                  <a:moveTo>
                    <a:pt x="0" y="0"/>
                  </a:moveTo>
                  <a:lnTo>
                    <a:pt x="146670" y="220080"/>
                  </a:lnTo>
                  <a:lnTo>
                    <a:pt x="293341" y="330121"/>
                  </a:lnTo>
                  <a:lnTo>
                    <a:pt x="440012" y="770282"/>
                  </a:lnTo>
                  <a:lnTo>
                    <a:pt x="586683" y="990363"/>
                  </a:lnTo>
                  <a:lnTo>
                    <a:pt x="733354" y="1320484"/>
                  </a:lnTo>
                  <a:lnTo>
                    <a:pt x="880025" y="1430524"/>
                  </a:lnTo>
                  <a:lnTo>
                    <a:pt x="1026696" y="990363"/>
                  </a:lnTo>
                  <a:lnTo>
                    <a:pt x="1173367" y="1100403"/>
                  </a:lnTo>
                  <a:lnTo>
                    <a:pt x="1320038" y="1320484"/>
                  </a:lnTo>
                  <a:lnTo>
                    <a:pt x="1466709" y="1760645"/>
                  </a:lnTo>
                  <a:lnTo>
                    <a:pt x="1613379" y="1870686"/>
                  </a:lnTo>
                  <a:lnTo>
                    <a:pt x="1760050" y="2090766"/>
                  </a:lnTo>
                  <a:lnTo>
                    <a:pt x="1906721" y="1980726"/>
                  </a:lnTo>
                  <a:lnTo>
                    <a:pt x="2053392" y="1320484"/>
                  </a:lnTo>
                  <a:lnTo>
                    <a:pt x="2200063" y="1210443"/>
                  </a:lnTo>
                  <a:lnTo>
                    <a:pt x="2346734" y="880322"/>
                  </a:lnTo>
                  <a:lnTo>
                    <a:pt x="2493405" y="1100403"/>
                  </a:lnTo>
                  <a:lnTo>
                    <a:pt x="2640076" y="990363"/>
                  </a:lnTo>
                  <a:lnTo>
                    <a:pt x="2786747" y="990363"/>
                  </a:lnTo>
                  <a:lnTo>
                    <a:pt x="2933418" y="990363"/>
                  </a:lnTo>
                  <a:lnTo>
                    <a:pt x="3080089" y="880322"/>
                  </a:lnTo>
                  <a:lnTo>
                    <a:pt x="3226759" y="660242"/>
                  </a:lnTo>
                  <a:lnTo>
                    <a:pt x="3373430" y="550201"/>
                  </a:lnTo>
                  <a:lnTo>
                    <a:pt x="3520101" y="770282"/>
                  </a:lnTo>
                </a:path>
              </a:pathLst>
            </a:custGeom>
            <a:ln w="27101" cap="flat">
              <a:solidFill>
                <a:srgbClr val="00833D">
                  <a:alpha val="80000"/>
                </a:srgbClr>
              </a:solidFill>
              <a:prstDash val="solid"/>
              <a:round/>
            </a:ln>
          </p:spPr>
          <p:txBody>
            <a:bodyPr/>
            <a:lstStyle/>
            <a:p/>
          </p:txBody>
        </p:sp>
        <p:sp>
          <p:nvSpPr>
            <p:cNvPr id="87" name="pl87"/>
            <p:cNvSpPr/>
            <p:nvPr/>
          </p:nvSpPr>
          <p:spPr>
            <a:xfrm>
              <a:off x="5308715" y="3889641"/>
              <a:ext cx="3520101" cy="1210443"/>
            </a:xfrm>
            <a:custGeom>
              <a:avLst/>
              <a:pathLst>
                <a:path w="3520101" h="1210443">
                  <a:moveTo>
                    <a:pt x="0" y="0"/>
                  </a:moveTo>
                  <a:lnTo>
                    <a:pt x="146670" y="330121"/>
                  </a:lnTo>
                  <a:lnTo>
                    <a:pt x="293341" y="330121"/>
                  </a:lnTo>
                  <a:lnTo>
                    <a:pt x="440012" y="440161"/>
                  </a:lnTo>
                  <a:lnTo>
                    <a:pt x="586683" y="440161"/>
                  </a:lnTo>
                  <a:lnTo>
                    <a:pt x="733354" y="550201"/>
                  </a:lnTo>
                  <a:lnTo>
                    <a:pt x="880025" y="550201"/>
                  </a:lnTo>
                  <a:lnTo>
                    <a:pt x="1026696" y="660242"/>
                  </a:lnTo>
                  <a:lnTo>
                    <a:pt x="1173367" y="770282"/>
                  </a:lnTo>
                  <a:lnTo>
                    <a:pt x="1320038" y="770282"/>
                  </a:lnTo>
                  <a:lnTo>
                    <a:pt x="1466709" y="770282"/>
                  </a:lnTo>
                  <a:lnTo>
                    <a:pt x="1613379" y="660242"/>
                  </a:lnTo>
                  <a:lnTo>
                    <a:pt x="1760050" y="220080"/>
                  </a:lnTo>
                  <a:lnTo>
                    <a:pt x="1906721" y="770282"/>
                  </a:lnTo>
                  <a:lnTo>
                    <a:pt x="2053392" y="330121"/>
                  </a:lnTo>
                  <a:lnTo>
                    <a:pt x="2200063" y="440161"/>
                  </a:lnTo>
                  <a:lnTo>
                    <a:pt x="2346734" y="660242"/>
                  </a:lnTo>
                  <a:lnTo>
                    <a:pt x="2493405" y="880322"/>
                  </a:lnTo>
                  <a:lnTo>
                    <a:pt x="2640076" y="990363"/>
                  </a:lnTo>
                  <a:lnTo>
                    <a:pt x="2786747" y="1210443"/>
                  </a:lnTo>
                  <a:lnTo>
                    <a:pt x="2933418" y="1210443"/>
                  </a:lnTo>
                  <a:lnTo>
                    <a:pt x="3080089" y="1210443"/>
                  </a:lnTo>
                  <a:lnTo>
                    <a:pt x="3226759" y="1210443"/>
                  </a:lnTo>
                  <a:lnTo>
                    <a:pt x="3373430" y="1210443"/>
                  </a:lnTo>
                  <a:lnTo>
                    <a:pt x="3520101" y="1210443"/>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89641"/>
              <a:ext cx="3520101" cy="1210443"/>
            </a:xfrm>
            <a:custGeom>
              <a:avLst/>
              <a:pathLst>
                <a:path w="3520101" h="1210443">
                  <a:moveTo>
                    <a:pt x="0" y="0"/>
                  </a:moveTo>
                  <a:lnTo>
                    <a:pt x="146670" y="330121"/>
                  </a:lnTo>
                  <a:lnTo>
                    <a:pt x="293341" y="330121"/>
                  </a:lnTo>
                  <a:lnTo>
                    <a:pt x="440012" y="440161"/>
                  </a:lnTo>
                  <a:lnTo>
                    <a:pt x="586683" y="440161"/>
                  </a:lnTo>
                  <a:lnTo>
                    <a:pt x="733354" y="550201"/>
                  </a:lnTo>
                  <a:lnTo>
                    <a:pt x="880025" y="550201"/>
                  </a:lnTo>
                  <a:lnTo>
                    <a:pt x="1026696" y="660242"/>
                  </a:lnTo>
                  <a:lnTo>
                    <a:pt x="1173367" y="770282"/>
                  </a:lnTo>
                  <a:lnTo>
                    <a:pt x="1320038" y="770282"/>
                  </a:lnTo>
                  <a:lnTo>
                    <a:pt x="1466709" y="770282"/>
                  </a:lnTo>
                  <a:lnTo>
                    <a:pt x="1613379" y="660242"/>
                  </a:lnTo>
                  <a:lnTo>
                    <a:pt x="1760050" y="220080"/>
                  </a:lnTo>
                  <a:lnTo>
                    <a:pt x="1906721" y="770282"/>
                  </a:lnTo>
                  <a:lnTo>
                    <a:pt x="2053392" y="330121"/>
                  </a:lnTo>
                  <a:lnTo>
                    <a:pt x="2200063" y="440161"/>
                  </a:lnTo>
                  <a:lnTo>
                    <a:pt x="2346734" y="660242"/>
                  </a:lnTo>
                  <a:lnTo>
                    <a:pt x="2493405" y="880322"/>
                  </a:lnTo>
                  <a:lnTo>
                    <a:pt x="2640076" y="990363"/>
                  </a:lnTo>
                  <a:lnTo>
                    <a:pt x="2786747" y="1210443"/>
                  </a:lnTo>
                  <a:lnTo>
                    <a:pt x="2933418" y="1210443"/>
                  </a:lnTo>
                  <a:lnTo>
                    <a:pt x="3080089" y="1210443"/>
                  </a:lnTo>
                  <a:lnTo>
                    <a:pt x="3226759" y="1210443"/>
                  </a:lnTo>
                  <a:lnTo>
                    <a:pt x="3373430" y="1210443"/>
                  </a:lnTo>
                  <a:lnTo>
                    <a:pt x="3520101" y="121044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8800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5983581"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16935"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9329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450290"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96322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8020127"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50480"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06810"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7164"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53481"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793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638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4837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636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360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7994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7994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90365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6611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066556" y="6100844"/>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30" name="tx130"/>
            <p:cNvSpPr/>
            <p:nvPr/>
          </p:nvSpPr>
          <p:spPr>
            <a:xfrm>
              <a:off x="717075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33212"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Cabo Verde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61876"/>
            </a:xfrm>
            <a:custGeom>
              <a:avLst/>
              <a:pathLst>
                <a:path w="2123063" h="61876">
                  <a:moveTo>
                    <a:pt x="0" y="37125"/>
                  </a:moveTo>
                  <a:lnTo>
                    <a:pt x="88460" y="37125"/>
                  </a:lnTo>
                  <a:lnTo>
                    <a:pt x="176921" y="24750"/>
                  </a:lnTo>
                  <a:lnTo>
                    <a:pt x="265382" y="12375"/>
                  </a:lnTo>
                  <a:lnTo>
                    <a:pt x="353843" y="0"/>
                  </a:lnTo>
                  <a:lnTo>
                    <a:pt x="442304" y="0"/>
                  </a:lnTo>
                  <a:lnTo>
                    <a:pt x="530765" y="0"/>
                  </a:lnTo>
                  <a:lnTo>
                    <a:pt x="619226" y="0"/>
                  </a:lnTo>
                  <a:lnTo>
                    <a:pt x="707687" y="0"/>
                  </a:lnTo>
                  <a:lnTo>
                    <a:pt x="796148" y="0"/>
                  </a:lnTo>
                  <a:lnTo>
                    <a:pt x="884609" y="0"/>
                  </a:lnTo>
                  <a:lnTo>
                    <a:pt x="973070" y="0"/>
                  </a:lnTo>
                  <a:lnTo>
                    <a:pt x="1061531" y="0"/>
                  </a:lnTo>
                  <a:lnTo>
                    <a:pt x="1149992" y="61876"/>
                  </a:lnTo>
                  <a:lnTo>
                    <a:pt x="1238453" y="0"/>
                  </a:lnTo>
                  <a:lnTo>
                    <a:pt x="1326914" y="61876"/>
                  </a:lnTo>
                  <a:lnTo>
                    <a:pt x="1415375" y="37125"/>
                  </a:lnTo>
                  <a:lnTo>
                    <a:pt x="1503836" y="12375"/>
                  </a:lnTo>
                  <a:lnTo>
                    <a:pt x="1592297" y="37125"/>
                  </a:lnTo>
                  <a:lnTo>
                    <a:pt x="1680758" y="2475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66042" y="2898250"/>
              <a:ext cx="619226" cy="445508"/>
            </a:xfrm>
            <a:custGeom>
              <a:avLst/>
              <a:pathLst>
                <a:path w="619226" h="445508">
                  <a:moveTo>
                    <a:pt x="0" y="445508"/>
                  </a:moveTo>
                  <a:lnTo>
                    <a:pt x="88460" y="0"/>
                  </a:lnTo>
                  <a:lnTo>
                    <a:pt x="176921" y="0"/>
                  </a:lnTo>
                  <a:lnTo>
                    <a:pt x="265382" y="24750"/>
                  </a:lnTo>
                  <a:lnTo>
                    <a:pt x="353843" y="24750"/>
                  </a:lnTo>
                  <a:lnTo>
                    <a:pt x="442304" y="24750"/>
                  </a:lnTo>
                  <a:lnTo>
                    <a:pt x="530765" y="24750"/>
                  </a:lnTo>
                  <a:lnTo>
                    <a:pt x="619226" y="24750"/>
                  </a:lnTo>
                </a:path>
              </a:pathLst>
            </a:custGeom>
            <a:ln w="27101" cap="flat">
              <a:solidFill>
                <a:srgbClr val="1CABE2">
                  <a:alpha val="100000"/>
                </a:srgbClr>
              </a:solidFill>
              <a:prstDash val="solid"/>
              <a:round/>
            </a:ln>
          </p:spPr>
          <p:txBody>
            <a:bodyPr/>
            <a:lstStyle/>
            <a:p/>
          </p:txBody>
        </p:sp>
        <p:sp>
          <p:nvSpPr>
            <p:cNvPr id="48" name="tx48"/>
            <p:cNvSpPr/>
            <p:nvPr/>
          </p:nvSpPr>
          <p:spPr>
            <a:xfrm>
              <a:off x="2414112"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49" name="tx49"/>
            <p:cNvSpPr/>
            <p:nvPr/>
          </p:nvSpPr>
          <p:spPr>
            <a:xfrm>
              <a:off x="321782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11377"/>
            </a:xfrm>
            <a:custGeom>
              <a:avLst/>
              <a:pathLst>
                <a:path w="2123063" h="111377">
                  <a:moveTo>
                    <a:pt x="0" y="111377"/>
                  </a:moveTo>
                  <a:lnTo>
                    <a:pt x="88460" y="99001"/>
                  </a:lnTo>
                  <a:lnTo>
                    <a:pt x="176921" y="86626"/>
                  </a:lnTo>
                  <a:lnTo>
                    <a:pt x="265382" y="74251"/>
                  </a:lnTo>
                  <a:lnTo>
                    <a:pt x="353843" y="61876"/>
                  </a:lnTo>
                  <a:lnTo>
                    <a:pt x="442304" y="49500"/>
                  </a:lnTo>
                  <a:lnTo>
                    <a:pt x="530765" y="24750"/>
                  </a:lnTo>
                  <a:lnTo>
                    <a:pt x="619226" y="12375"/>
                  </a:lnTo>
                  <a:lnTo>
                    <a:pt x="707687" y="0"/>
                  </a:lnTo>
                  <a:lnTo>
                    <a:pt x="796148" y="0"/>
                  </a:lnTo>
                  <a:lnTo>
                    <a:pt x="884609" y="0"/>
                  </a:lnTo>
                  <a:lnTo>
                    <a:pt x="973070" y="111377"/>
                  </a:lnTo>
                  <a:lnTo>
                    <a:pt x="1061531" y="61876"/>
                  </a:lnTo>
                  <a:lnTo>
                    <a:pt x="1149992" y="74251"/>
                  </a:lnTo>
                  <a:lnTo>
                    <a:pt x="1238453" y="49500"/>
                  </a:lnTo>
                  <a:lnTo>
                    <a:pt x="1326914" y="74251"/>
                  </a:lnTo>
                  <a:lnTo>
                    <a:pt x="1415375" y="49500"/>
                  </a:lnTo>
                  <a:lnTo>
                    <a:pt x="1503836" y="37125"/>
                  </a:lnTo>
                  <a:lnTo>
                    <a:pt x="1592297" y="12375"/>
                  </a:lnTo>
                  <a:lnTo>
                    <a:pt x="1680758" y="24750"/>
                  </a:lnTo>
                  <a:lnTo>
                    <a:pt x="1769219" y="61876"/>
                  </a:lnTo>
                  <a:lnTo>
                    <a:pt x="1857680" y="61876"/>
                  </a:lnTo>
                  <a:lnTo>
                    <a:pt x="1946141" y="61876"/>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72" name="tx72"/>
            <p:cNvSpPr/>
            <p:nvPr/>
          </p:nvSpPr>
          <p:spPr>
            <a:xfrm>
              <a:off x="91027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74251"/>
            </a:xfrm>
            <a:custGeom>
              <a:avLst/>
              <a:pathLst>
                <a:path w="2123063" h="74251">
                  <a:moveTo>
                    <a:pt x="0" y="61876"/>
                  </a:moveTo>
                  <a:lnTo>
                    <a:pt x="88460" y="61876"/>
                  </a:lnTo>
                  <a:lnTo>
                    <a:pt x="176921" y="49500"/>
                  </a:lnTo>
                  <a:lnTo>
                    <a:pt x="265382" y="49500"/>
                  </a:lnTo>
                  <a:lnTo>
                    <a:pt x="353843" y="37125"/>
                  </a:lnTo>
                  <a:lnTo>
                    <a:pt x="442304" y="24750"/>
                  </a:lnTo>
                  <a:lnTo>
                    <a:pt x="530765" y="12375"/>
                  </a:lnTo>
                  <a:lnTo>
                    <a:pt x="619226" y="0"/>
                  </a:lnTo>
                  <a:lnTo>
                    <a:pt x="707687" y="0"/>
                  </a:lnTo>
                  <a:lnTo>
                    <a:pt x="796148" y="0"/>
                  </a:lnTo>
                  <a:lnTo>
                    <a:pt x="884609" y="0"/>
                  </a:lnTo>
                  <a:lnTo>
                    <a:pt x="973070" y="0"/>
                  </a:lnTo>
                  <a:lnTo>
                    <a:pt x="1061531" y="12375"/>
                  </a:lnTo>
                  <a:lnTo>
                    <a:pt x="1149992" y="74251"/>
                  </a:lnTo>
                  <a:lnTo>
                    <a:pt x="1238453" y="0"/>
                  </a:lnTo>
                  <a:lnTo>
                    <a:pt x="1326914" y="24750"/>
                  </a:lnTo>
                  <a:lnTo>
                    <a:pt x="1415375" y="37125"/>
                  </a:lnTo>
                  <a:lnTo>
                    <a:pt x="1503836" y="24750"/>
                  </a:lnTo>
                  <a:lnTo>
                    <a:pt x="1592297" y="0"/>
                  </a:lnTo>
                  <a:lnTo>
                    <a:pt x="1680758" y="37125"/>
                  </a:lnTo>
                  <a:lnTo>
                    <a:pt x="1769219" y="74251"/>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60877"/>
            </a:xfrm>
            <a:custGeom>
              <a:avLst/>
              <a:pathLst>
                <a:path w="2123063" h="160877">
                  <a:moveTo>
                    <a:pt x="0" y="160877"/>
                  </a:moveTo>
                  <a:lnTo>
                    <a:pt x="88460" y="136127"/>
                  </a:lnTo>
                  <a:lnTo>
                    <a:pt x="176921" y="123752"/>
                  </a:lnTo>
                  <a:lnTo>
                    <a:pt x="265382" y="111377"/>
                  </a:lnTo>
                  <a:lnTo>
                    <a:pt x="353843" y="99001"/>
                  </a:lnTo>
                  <a:lnTo>
                    <a:pt x="442304" y="74251"/>
                  </a:lnTo>
                  <a:lnTo>
                    <a:pt x="530765" y="61876"/>
                  </a:lnTo>
                  <a:lnTo>
                    <a:pt x="619226" y="37125"/>
                  </a:lnTo>
                  <a:lnTo>
                    <a:pt x="707687" y="24750"/>
                  </a:lnTo>
                  <a:lnTo>
                    <a:pt x="796148" y="24750"/>
                  </a:lnTo>
                  <a:lnTo>
                    <a:pt x="884609" y="24750"/>
                  </a:lnTo>
                  <a:lnTo>
                    <a:pt x="973070" y="37125"/>
                  </a:lnTo>
                  <a:lnTo>
                    <a:pt x="1061531" y="99001"/>
                  </a:lnTo>
                  <a:lnTo>
                    <a:pt x="1149992" y="99001"/>
                  </a:lnTo>
                  <a:lnTo>
                    <a:pt x="1238453" y="74251"/>
                  </a:lnTo>
                  <a:lnTo>
                    <a:pt x="1326914" y="86626"/>
                  </a:lnTo>
                  <a:lnTo>
                    <a:pt x="1415375" y="74251"/>
                  </a:lnTo>
                  <a:lnTo>
                    <a:pt x="1503836" y="37125"/>
                  </a:lnTo>
                  <a:lnTo>
                    <a:pt x="1592297" y="0"/>
                  </a:lnTo>
                  <a:lnTo>
                    <a:pt x="1680758" y="12375"/>
                  </a:lnTo>
                  <a:lnTo>
                    <a:pt x="1769219" y="49500"/>
                  </a:lnTo>
                  <a:lnTo>
                    <a:pt x="1857680" y="49500"/>
                  </a:lnTo>
                  <a:lnTo>
                    <a:pt x="1946141" y="4950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111377"/>
            </a:xfrm>
            <a:custGeom>
              <a:avLst/>
              <a:pathLst>
                <a:path w="2123063" h="111377">
                  <a:moveTo>
                    <a:pt x="0" y="111377"/>
                  </a:moveTo>
                  <a:lnTo>
                    <a:pt x="88460" y="111377"/>
                  </a:lnTo>
                  <a:lnTo>
                    <a:pt x="176921" y="99001"/>
                  </a:lnTo>
                  <a:lnTo>
                    <a:pt x="265382" y="86626"/>
                  </a:lnTo>
                  <a:lnTo>
                    <a:pt x="353843" y="74251"/>
                  </a:lnTo>
                  <a:lnTo>
                    <a:pt x="442304" y="49500"/>
                  </a:lnTo>
                  <a:lnTo>
                    <a:pt x="530765" y="37125"/>
                  </a:lnTo>
                  <a:lnTo>
                    <a:pt x="619226" y="12375"/>
                  </a:lnTo>
                  <a:lnTo>
                    <a:pt x="707687" y="0"/>
                  </a:lnTo>
                  <a:lnTo>
                    <a:pt x="796148" y="0"/>
                  </a:lnTo>
                  <a:lnTo>
                    <a:pt x="884609" y="0"/>
                  </a:lnTo>
                  <a:lnTo>
                    <a:pt x="973070" y="111377"/>
                  </a:lnTo>
                  <a:lnTo>
                    <a:pt x="1061531" y="61876"/>
                  </a:lnTo>
                  <a:lnTo>
                    <a:pt x="1149992" y="74251"/>
                  </a:lnTo>
                  <a:lnTo>
                    <a:pt x="1238453" y="49500"/>
                  </a:lnTo>
                  <a:lnTo>
                    <a:pt x="1326914" y="74251"/>
                  </a:lnTo>
                  <a:lnTo>
                    <a:pt x="1415375" y="37125"/>
                  </a:lnTo>
                  <a:lnTo>
                    <a:pt x="1503836" y="37125"/>
                  </a:lnTo>
                  <a:lnTo>
                    <a:pt x="1592297" y="12375"/>
                  </a:lnTo>
                  <a:lnTo>
                    <a:pt x="1680758" y="37125"/>
                  </a:lnTo>
                  <a:lnTo>
                    <a:pt x="1769219" y="74251"/>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5" name="tx145"/>
            <p:cNvSpPr/>
            <p:nvPr/>
          </p:nvSpPr>
          <p:spPr>
            <a:xfrm>
              <a:off x="880620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6" name="tx146"/>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623650" y="2861125"/>
              <a:ext cx="1149992" cy="247504"/>
            </a:xfrm>
            <a:custGeom>
              <a:avLst/>
              <a:pathLst>
                <a:path w="1149992" h="247504">
                  <a:moveTo>
                    <a:pt x="0" y="0"/>
                  </a:moveTo>
                  <a:lnTo>
                    <a:pt x="88460" y="61876"/>
                  </a:lnTo>
                  <a:lnTo>
                    <a:pt x="176921" y="123752"/>
                  </a:lnTo>
                  <a:lnTo>
                    <a:pt x="265382" y="247504"/>
                  </a:lnTo>
                  <a:lnTo>
                    <a:pt x="353843" y="49500"/>
                  </a:lnTo>
                  <a:lnTo>
                    <a:pt x="442304" y="86626"/>
                  </a:lnTo>
                  <a:lnTo>
                    <a:pt x="530765" y="173253"/>
                  </a:lnTo>
                  <a:lnTo>
                    <a:pt x="619226" y="136127"/>
                  </a:lnTo>
                  <a:lnTo>
                    <a:pt x="707687" y="99001"/>
                  </a:lnTo>
                  <a:lnTo>
                    <a:pt x="796148" y="160877"/>
                  </a:lnTo>
                  <a:lnTo>
                    <a:pt x="884609" y="160877"/>
                  </a:lnTo>
                  <a:lnTo>
                    <a:pt x="973070" y="160877"/>
                  </a:lnTo>
                  <a:lnTo>
                    <a:pt x="1061531" y="160877"/>
                  </a:lnTo>
                  <a:lnTo>
                    <a:pt x="1149992" y="160877"/>
                  </a:lnTo>
                </a:path>
              </a:pathLst>
            </a:custGeom>
            <a:ln w="27101" cap="flat">
              <a:solidFill>
                <a:srgbClr val="1CABE2">
                  <a:alpha val="100000"/>
                </a:srgbClr>
              </a:solidFill>
              <a:prstDash val="solid"/>
              <a:round/>
            </a:ln>
          </p:spPr>
          <p:txBody>
            <a:bodyPr/>
            <a:lstStyle/>
            <a:p/>
          </p:txBody>
        </p:sp>
        <p:sp>
          <p:nvSpPr>
            <p:cNvPr id="168" name="tx168"/>
            <p:cNvSpPr/>
            <p:nvPr/>
          </p:nvSpPr>
          <p:spPr>
            <a:xfrm>
              <a:off x="747172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229340" y="398022"/>
              <a:ext cx="5377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Cabo Verde,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(86%), followed by DTP1 and DTP3 (93%).
Compared to 2019, coverage of one vaccine increased (BCG) and 6 vaccines decreased (DTP1, DTP3, IPV1, MCV1, MCV2 and POL3).
Compared to 2023, coverage of 7 vaccines remained constant (BCG, DTP1, DTP3, IPV1, MCV1, MCV2 and POL3).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427046"/>
                  </a:moveTo>
                  <a:lnTo>
                    <a:pt x="270039" y="427046"/>
                  </a:lnTo>
                  <a:lnTo>
                    <a:pt x="540078" y="379596"/>
                  </a:lnTo>
                  <a:lnTo>
                    <a:pt x="810117" y="332147"/>
                  </a:lnTo>
                  <a:lnTo>
                    <a:pt x="1080157" y="284697"/>
                  </a:lnTo>
                  <a:lnTo>
                    <a:pt x="1350196" y="189798"/>
                  </a:lnTo>
                  <a:lnTo>
                    <a:pt x="1620235" y="142348"/>
                  </a:lnTo>
                  <a:lnTo>
                    <a:pt x="1890275" y="47449"/>
                  </a:lnTo>
                  <a:lnTo>
                    <a:pt x="2160314" y="0"/>
                  </a:lnTo>
                  <a:lnTo>
                    <a:pt x="2430353" y="0"/>
                  </a:lnTo>
                  <a:lnTo>
                    <a:pt x="2700393" y="0"/>
                  </a:lnTo>
                  <a:lnTo>
                    <a:pt x="2970432" y="427046"/>
                  </a:lnTo>
                  <a:lnTo>
                    <a:pt x="3240471" y="237248"/>
                  </a:lnTo>
                  <a:lnTo>
                    <a:pt x="3510510" y="284697"/>
                  </a:lnTo>
                  <a:lnTo>
                    <a:pt x="3780550" y="189798"/>
                  </a:lnTo>
                  <a:lnTo>
                    <a:pt x="4050589" y="284697"/>
                  </a:lnTo>
                  <a:lnTo>
                    <a:pt x="4320628" y="142348"/>
                  </a:lnTo>
                  <a:lnTo>
                    <a:pt x="4590668" y="142348"/>
                  </a:lnTo>
                  <a:lnTo>
                    <a:pt x="4860707" y="47449"/>
                  </a:lnTo>
                  <a:lnTo>
                    <a:pt x="5130746" y="142348"/>
                  </a:lnTo>
                  <a:lnTo>
                    <a:pt x="5400786" y="284697"/>
                  </a:lnTo>
                  <a:lnTo>
                    <a:pt x="5670825" y="284697"/>
                  </a:lnTo>
                  <a:lnTo>
                    <a:pt x="5940864" y="284697"/>
                  </a:lnTo>
                  <a:lnTo>
                    <a:pt x="6210904" y="284697"/>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1675333" y="978248"/>
              <a:ext cx="5940864" cy="2752077"/>
            </a:xfrm>
            <a:custGeom>
              <a:avLst/>
              <a:pathLst>
                <a:path w="5940864" h="2752077">
                  <a:moveTo>
                    <a:pt x="0" y="2752077"/>
                  </a:moveTo>
                  <a:lnTo>
                    <a:pt x="270039" y="1518387"/>
                  </a:lnTo>
                  <a:lnTo>
                    <a:pt x="540078" y="332147"/>
                  </a:lnTo>
                  <a:lnTo>
                    <a:pt x="810117" y="237248"/>
                  </a:lnTo>
                  <a:lnTo>
                    <a:pt x="1080157" y="142348"/>
                  </a:lnTo>
                  <a:lnTo>
                    <a:pt x="1350196" y="94899"/>
                  </a:lnTo>
                  <a:lnTo>
                    <a:pt x="1620235" y="0"/>
                  </a:lnTo>
                  <a:lnTo>
                    <a:pt x="1890275" y="0"/>
                  </a:lnTo>
                  <a:lnTo>
                    <a:pt x="2160314" y="0"/>
                  </a:lnTo>
                  <a:lnTo>
                    <a:pt x="2430353" y="379596"/>
                  </a:lnTo>
                  <a:lnTo>
                    <a:pt x="2700393" y="189798"/>
                  </a:lnTo>
                  <a:lnTo>
                    <a:pt x="2970432" y="237248"/>
                  </a:lnTo>
                  <a:lnTo>
                    <a:pt x="3240471" y="142348"/>
                  </a:lnTo>
                  <a:lnTo>
                    <a:pt x="3510510" y="237248"/>
                  </a:lnTo>
                  <a:lnTo>
                    <a:pt x="3780550" y="94899"/>
                  </a:lnTo>
                  <a:lnTo>
                    <a:pt x="4050589" y="94899"/>
                  </a:lnTo>
                  <a:lnTo>
                    <a:pt x="4320628" y="0"/>
                  </a:lnTo>
                  <a:lnTo>
                    <a:pt x="4590668" y="94899"/>
                  </a:lnTo>
                  <a:lnTo>
                    <a:pt x="4860707" y="237248"/>
                  </a:lnTo>
                  <a:lnTo>
                    <a:pt x="5130746" y="237248"/>
                  </a:lnTo>
                  <a:lnTo>
                    <a:pt x="5400786" y="237248"/>
                  </a:lnTo>
                  <a:lnTo>
                    <a:pt x="5670825" y="237248"/>
                  </a:lnTo>
                  <a:lnTo>
                    <a:pt x="5940864" y="237248"/>
                  </a:lnTo>
                </a:path>
              </a:pathLst>
            </a:custGeom>
            <a:ln w="27101" cap="flat">
              <a:solidFill>
                <a:srgbClr val="80BD41">
                  <a:alpha val="100000"/>
                </a:srgbClr>
              </a:solidFill>
              <a:prstDash val="solid"/>
              <a:round/>
            </a:ln>
          </p:spPr>
          <p:txBody>
            <a:bodyPr/>
            <a:lstStyle/>
            <a:p/>
          </p:txBody>
        </p:sp>
        <p:sp>
          <p:nvSpPr>
            <p:cNvPr id="39" name="pl39"/>
            <p:cNvSpPr/>
            <p:nvPr/>
          </p:nvSpPr>
          <p:spPr>
            <a:xfrm>
              <a:off x="4105687" y="978248"/>
              <a:ext cx="3510510" cy="379596"/>
            </a:xfrm>
            <a:custGeom>
              <a:avLst/>
              <a:pathLst>
                <a:path w="3510510" h="379596">
                  <a:moveTo>
                    <a:pt x="0" y="379596"/>
                  </a:moveTo>
                  <a:lnTo>
                    <a:pt x="270039" y="189798"/>
                  </a:lnTo>
                  <a:lnTo>
                    <a:pt x="540078" y="237248"/>
                  </a:lnTo>
                  <a:lnTo>
                    <a:pt x="810117" y="142348"/>
                  </a:lnTo>
                  <a:lnTo>
                    <a:pt x="1080157" y="237248"/>
                  </a:lnTo>
                  <a:lnTo>
                    <a:pt x="1350196" y="94899"/>
                  </a:lnTo>
                  <a:lnTo>
                    <a:pt x="1620235" y="94899"/>
                  </a:lnTo>
                  <a:lnTo>
                    <a:pt x="1890275" y="0"/>
                  </a:lnTo>
                  <a:lnTo>
                    <a:pt x="2160314" y="94899"/>
                  </a:lnTo>
                  <a:lnTo>
                    <a:pt x="2430353" y="237248"/>
                  </a:lnTo>
                  <a:lnTo>
                    <a:pt x="2700393" y="237248"/>
                  </a:lnTo>
                  <a:lnTo>
                    <a:pt x="2970432" y="237248"/>
                  </a:lnTo>
                  <a:lnTo>
                    <a:pt x="3240471" y="237248"/>
                  </a:lnTo>
                  <a:lnTo>
                    <a:pt x="3510510" y="237248"/>
                  </a:lnTo>
                </a:path>
              </a:pathLst>
            </a:custGeom>
            <a:ln w="27101" cap="flat">
              <a:solidFill>
                <a:srgbClr val="EE00EE">
                  <a:alpha val="100000"/>
                </a:srgbClr>
              </a:solidFill>
              <a:prstDash val="solid"/>
              <a:round/>
            </a:ln>
          </p:spPr>
          <p:txBody>
            <a:bodyPr/>
            <a:lstStyle/>
            <a:p/>
          </p:txBody>
        </p:sp>
        <p:sp>
          <p:nvSpPr>
            <p:cNvPr id="40" name="pl40"/>
            <p:cNvSpPr/>
            <p:nvPr/>
          </p:nvSpPr>
          <p:spPr>
            <a:xfrm>
              <a:off x="7076120" y="930799"/>
              <a:ext cx="540078" cy="0"/>
            </a:xfrm>
            <a:custGeom>
              <a:avLst/>
              <a:pathLst>
                <a:path w="540078" h="0">
                  <a:moveTo>
                    <a:pt x="0" y="0"/>
                  </a:moveTo>
                  <a:lnTo>
                    <a:pt x="270039" y="0"/>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725923" y="1073148"/>
              <a:ext cx="1890275" cy="1708186"/>
            </a:xfrm>
            <a:custGeom>
              <a:avLst/>
              <a:pathLst>
                <a:path w="1890275" h="1708186">
                  <a:moveTo>
                    <a:pt x="0" y="1708186"/>
                  </a:moveTo>
                  <a:lnTo>
                    <a:pt x="270039" y="0"/>
                  </a:lnTo>
                  <a:lnTo>
                    <a:pt x="540078" y="0"/>
                  </a:lnTo>
                  <a:lnTo>
                    <a:pt x="810117" y="94899"/>
                  </a:lnTo>
                  <a:lnTo>
                    <a:pt x="1080157" y="94899"/>
                  </a:lnTo>
                  <a:lnTo>
                    <a:pt x="1350196" y="94899"/>
                  </a:lnTo>
                  <a:lnTo>
                    <a:pt x="1620235" y="94899"/>
                  </a:lnTo>
                  <a:lnTo>
                    <a:pt x="1890275"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16844"/>
            </a:xfrm>
            <a:custGeom>
              <a:avLst/>
              <a:pathLst>
                <a:path w="6480943" h="616844">
                  <a:moveTo>
                    <a:pt x="0" y="616844"/>
                  </a:moveTo>
                  <a:lnTo>
                    <a:pt x="270039" y="521945"/>
                  </a:lnTo>
                  <a:lnTo>
                    <a:pt x="540078" y="474496"/>
                  </a:lnTo>
                  <a:lnTo>
                    <a:pt x="810117" y="427046"/>
                  </a:lnTo>
                  <a:lnTo>
                    <a:pt x="1080157" y="379596"/>
                  </a:lnTo>
                  <a:lnTo>
                    <a:pt x="1350196" y="284697"/>
                  </a:lnTo>
                  <a:lnTo>
                    <a:pt x="1620235" y="237248"/>
                  </a:lnTo>
                  <a:lnTo>
                    <a:pt x="1890275" y="142348"/>
                  </a:lnTo>
                  <a:lnTo>
                    <a:pt x="2160314" y="94899"/>
                  </a:lnTo>
                  <a:lnTo>
                    <a:pt x="2430353" y="94899"/>
                  </a:lnTo>
                  <a:lnTo>
                    <a:pt x="2700393" y="94899"/>
                  </a:lnTo>
                  <a:lnTo>
                    <a:pt x="2970432" y="142348"/>
                  </a:lnTo>
                  <a:lnTo>
                    <a:pt x="3240471" y="379596"/>
                  </a:lnTo>
                  <a:lnTo>
                    <a:pt x="3510510" y="379596"/>
                  </a:lnTo>
                  <a:lnTo>
                    <a:pt x="3780550" y="284697"/>
                  </a:lnTo>
                  <a:lnTo>
                    <a:pt x="4050589" y="332147"/>
                  </a:lnTo>
                  <a:lnTo>
                    <a:pt x="4320628" y="284697"/>
                  </a:lnTo>
                  <a:lnTo>
                    <a:pt x="4590668" y="142348"/>
                  </a:lnTo>
                  <a:lnTo>
                    <a:pt x="4860707" y="0"/>
                  </a:lnTo>
                  <a:lnTo>
                    <a:pt x="5130746" y="47449"/>
                  </a:lnTo>
                  <a:lnTo>
                    <a:pt x="5400786" y="189798"/>
                  </a:lnTo>
                  <a:lnTo>
                    <a:pt x="5670825" y="189798"/>
                  </a:lnTo>
                  <a:lnTo>
                    <a:pt x="5940864" y="189798"/>
                  </a:lnTo>
                  <a:lnTo>
                    <a:pt x="6210904" y="18979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4105687" y="930799"/>
              <a:ext cx="3510510" cy="948992"/>
            </a:xfrm>
            <a:custGeom>
              <a:avLst/>
              <a:pathLst>
                <a:path w="3510510" h="948992">
                  <a:moveTo>
                    <a:pt x="0" y="0"/>
                  </a:moveTo>
                  <a:lnTo>
                    <a:pt x="270039" y="237248"/>
                  </a:lnTo>
                  <a:lnTo>
                    <a:pt x="540078" y="474496"/>
                  </a:lnTo>
                  <a:lnTo>
                    <a:pt x="810117" y="948992"/>
                  </a:lnTo>
                  <a:lnTo>
                    <a:pt x="1080157" y="189798"/>
                  </a:lnTo>
                  <a:lnTo>
                    <a:pt x="1350196" y="332147"/>
                  </a:lnTo>
                  <a:lnTo>
                    <a:pt x="1620235" y="664294"/>
                  </a:lnTo>
                  <a:lnTo>
                    <a:pt x="1890275" y="521945"/>
                  </a:lnTo>
                  <a:lnTo>
                    <a:pt x="2160314" y="379596"/>
                  </a:lnTo>
                  <a:lnTo>
                    <a:pt x="2430353" y="616844"/>
                  </a:lnTo>
                  <a:lnTo>
                    <a:pt x="2700393" y="616844"/>
                  </a:lnTo>
                  <a:lnTo>
                    <a:pt x="2970432" y="616844"/>
                  </a:lnTo>
                  <a:lnTo>
                    <a:pt x="3240471" y="616844"/>
                  </a:lnTo>
                  <a:lnTo>
                    <a:pt x="3510510" y="616844"/>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27046"/>
            </a:xfrm>
            <a:custGeom>
              <a:avLst/>
              <a:pathLst>
                <a:path w="6480943" h="427046">
                  <a:moveTo>
                    <a:pt x="0" y="427046"/>
                  </a:moveTo>
                  <a:lnTo>
                    <a:pt x="270039" y="379596"/>
                  </a:lnTo>
                  <a:lnTo>
                    <a:pt x="540078" y="332147"/>
                  </a:lnTo>
                  <a:lnTo>
                    <a:pt x="810117" y="284697"/>
                  </a:lnTo>
                  <a:lnTo>
                    <a:pt x="1080157" y="237248"/>
                  </a:lnTo>
                  <a:lnTo>
                    <a:pt x="1350196" y="189798"/>
                  </a:lnTo>
                  <a:lnTo>
                    <a:pt x="1620235" y="94899"/>
                  </a:lnTo>
                  <a:lnTo>
                    <a:pt x="1890275" y="47449"/>
                  </a:lnTo>
                  <a:lnTo>
                    <a:pt x="2160314" y="0"/>
                  </a:lnTo>
                  <a:lnTo>
                    <a:pt x="2430353" y="0"/>
                  </a:lnTo>
                  <a:lnTo>
                    <a:pt x="2700393" y="0"/>
                  </a:lnTo>
                  <a:lnTo>
                    <a:pt x="2970432" y="427046"/>
                  </a:lnTo>
                  <a:lnTo>
                    <a:pt x="3240471" y="237248"/>
                  </a:lnTo>
                  <a:lnTo>
                    <a:pt x="3510510" y="284697"/>
                  </a:lnTo>
                  <a:lnTo>
                    <a:pt x="3780550" y="189798"/>
                  </a:lnTo>
                  <a:lnTo>
                    <a:pt x="4050589" y="284697"/>
                  </a:lnTo>
                  <a:lnTo>
                    <a:pt x="4320628" y="189798"/>
                  </a:lnTo>
                  <a:lnTo>
                    <a:pt x="4590668" y="142348"/>
                  </a:lnTo>
                  <a:lnTo>
                    <a:pt x="4860707" y="47449"/>
                  </a:lnTo>
                  <a:lnTo>
                    <a:pt x="5130746" y="94899"/>
                  </a:lnTo>
                  <a:lnTo>
                    <a:pt x="5400786" y="237248"/>
                  </a:lnTo>
                  <a:lnTo>
                    <a:pt x="5670825" y="237248"/>
                  </a:lnTo>
                  <a:lnTo>
                    <a:pt x="5940864" y="237248"/>
                  </a:lnTo>
                  <a:lnTo>
                    <a:pt x="6210904" y="237248"/>
                  </a:lnTo>
                  <a:lnTo>
                    <a:pt x="6480943" y="237248"/>
                  </a:lnTo>
                </a:path>
              </a:pathLst>
            </a:custGeom>
            <a:ln w="27101" cap="flat">
              <a:solidFill>
                <a:srgbClr val="008B00">
                  <a:alpha val="100000"/>
                </a:srgbClr>
              </a:solidFill>
              <a:prstDash val="solid"/>
              <a:round/>
            </a:ln>
          </p:spPr>
          <p:txBody>
            <a:bodyPr/>
            <a:lstStyle/>
            <a:p/>
          </p:txBody>
        </p:sp>
        <p:sp>
          <p:nvSpPr>
            <p:cNvPr id="45" name="pl45"/>
            <p:cNvSpPr/>
            <p:nvPr/>
          </p:nvSpPr>
          <p:spPr>
            <a:xfrm>
              <a:off x="4105687" y="930799"/>
              <a:ext cx="3510510" cy="948992"/>
            </a:xfrm>
            <a:custGeom>
              <a:avLst/>
              <a:pathLst>
                <a:path w="3510510" h="948992">
                  <a:moveTo>
                    <a:pt x="0" y="0"/>
                  </a:moveTo>
                  <a:lnTo>
                    <a:pt x="270039" y="237248"/>
                  </a:lnTo>
                  <a:lnTo>
                    <a:pt x="540078" y="474496"/>
                  </a:lnTo>
                  <a:lnTo>
                    <a:pt x="810117" y="948992"/>
                  </a:lnTo>
                  <a:lnTo>
                    <a:pt x="1080157" y="189798"/>
                  </a:lnTo>
                  <a:lnTo>
                    <a:pt x="1350196" y="332147"/>
                  </a:lnTo>
                  <a:lnTo>
                    <a:pt x="1620235" y="142348"/>
                  </a:lnTo>
                  <a:lnTo>
                    <a:pt x="1890275" y="0"/>
                  </a:lnTo>
                  <a:lnTo>
                    <a:pt x="2160314" y="47449"/>
                  </a:lnTo>
                  <a:lnTo>
                    <a:pt x="2430353" y="189798"/>
                  </a:lnTo>
                  <a:lnTo>
                    <a:pt x="2700393" y="189798"/>
                  </a:lnTo>
                  <a:lnTo>
                    <a:pt x="2970432" y="189798"/>
                  </a:lnTo>
                  <a:lnTo>
                    <a:pt x="3240471" y="189798"/>
                  </a:lnTo>
                  <a:lnTo>
                    <a:pt x="3510510" y="189798"/>
                  </a:lnTo>
                </a:path>
              </a:pathLst>
            </a:custGeom>
            <a:ln w="27101" cap="flat">
              <a:solidFill>
                <a:srgbClr val="9A32CD">
                  <a:alpha val="100000"/>
                </a:srgbClr>
              </a:solidFill>
              <a:prstDash val="solid"/>
              <a:round/>
            </a:ln>
          </p:spPr>
          <p:txBody>
            <a:bodyPr/>
            <a:lstStyle/>
            <a:p/>
          </p:txBody>
        </p:sp>
        <p:sp>
          <p:nvSpPr>
            <p:cNvPr id="46" name="pl46"/>
            <p:cNvSpPr/>
            <p:nvPr/>
          </p:nvSpPr>
          <p:spPr>
            <a:xfrm>
              <a:off x="7633529" y="782037"/>
              <a:ext cx="749415" cy="145399"/>
            </a:xfrm>
            <a:custGeom>
              <a:avLst/>
              <a:pathLst>
                <a:path w="749415" h="145399">
                  <a:moveTo>
                    <a:pt x="749415" y="0"/>
                  </a:moveTo>
                  <a:lnTo>
                    <a:pt x="0" y="145399"/>
                  </a:lnTo>
                </a:path>
              </a:pathLst>
            </a:custGeom>
          </p:spPr>
          <p:txBody>
            <a:bodyPr/>
            <a:lstStyle/>
            <a:p/>
          </p:txBody>
        </p:sp>
        <p:sp>
          <p:nvSpPr>
            <p:cNvPr id="47" name="pl47"/>
            <p:cNvSpPr/>
            <p:nvPr/>
          </p:nvSpPr>
          <p:spPr>
            <a:xfrm>
              <a:off x="7634097" y="1043741"/>
              <a:ext cx="724764" cy="75004"/>
            </a:xfrm>
            <a:custGeom>
              <a:avLst/>
              <a:pathLst>
                <a:path w="724764" h="75004">
                  <a:moveTo>
                    <a:pt x="724764" y="0"/>
                  </a:moveTo>
                  <a:lnTo>
                    <a:pt x="0" y="75004"/>
                  </a:lnTo>
                </a:path>
              </a:pathLst>
            </a:custGeom>
          </p:spPr>
          <p:txBody>
            <a:bodyPr/>
            <a:lstStyle/>
            <a:p/>
          </p:txBody>
        </p:sp>
        <p:sp>
          <p:nvSpPr>
            <p:cNvPr id="48" name="pl48"/>
            <p:cNvSpPr/>
            <p:nvPr/>
          </p:nvSpPr>
          <p:spPr>
            <a:xfrm>
              <a:off x="7632923" y="1125007"/>
              <a:ext cx="659508" cy="173884"/>
            </a:xfrm>
            <a:custGeom>
              <a:avLst/>
              <a:pathLst>
                <a:path w="659508" h="173884">
                  <a:moveTo>
                    <a:pt x="659508" y="173884"/>
                  </a:moveTo>
                  <a:lnTo>
                    <a:pt x="0" y="0"/>
                  </a:lnTo>
                </a:path>
              </a:pathLst>
            </a:custGeom>
          </p:spPr>
          <p:txBody>
            <a:bodyPr/>
            <a:lstStyle/>
            <a:p/>
          </p:txBody>
        </p:sp>
        <p:sp>
          <p:nvSpPr>
            <p:cNvPr id="49" name="pl49"/>
            <p:cNvSpPr/>
            <p:nvPr/>
          </p:nvSpPr>
          <p:spPr>
            <a:xfrm>
              <a:off x="7630617" y="1174954"/>
              <a:ext cx="794408" cy="380570"/>
            </a:xfrm>
            <a:custGeom>
              <a:avLst/>
              <a:pathLst>
                <a:path w="794408" h="380570">
                  <a:moveTo>
                    <a:pt x="794408" y="380570"/>
                  </a:moveTo>
                  <a:lnTo>
                    <a:pt x="0" y="0"/>
                  </a:lnTo>
                </a:path>
              </a:pathLst>
            </a:custGeom>
          </p:spPr>
          <p:txBody>
            <a:bodyPr/>
            <a:lstStyle/>
            <a:p/>
          </p:txBody>
        </p:sp>
        <p:sp>
          <p:nvSpPr>
            <p:cNvPr id="50" name="pl50"/>
            <p:cNvSpPr/>
            <p:nvPr/>
          </p:nvSpPr>
          <p:spPr>
            <a:xfrm>
              <a:off x="7626782" y="1177292"/>
              <a:ext cx="731919" cy="639335"/>
            </a:xfrm>
            <a:custGeom>
              <a:avLst/>
              <a:pathLst>
                <a:path w="731919" h="639335">
                  <a:moveTo>
                    <a:pt x="731919" y="639335"/>
                  </a:moveTo>
                  <a:lnTo>
                    <a:pt x="0" y="0"/>
                  </a:lnTo>
                </a:path>
              </a:pathLst>
            </a:custGeom>
          </p:spPr>
          <p:txBody>
            <a:bodyPr/>
            <a:lstStyle/>
            <a:p/>
          </p:txBody>
        </p:sp>
        <p:sp>
          <p:nvSpPr>
            <p:cNvPr id="51" name="pl51"/>
            <p:cNvSpPr/>
            <p:nvPr/>
          </p:nvSpPr>
          <p:spPr>
            <a:xfrm>
              <a:off x="7625029" y="1225440"/>
              <a:ext cx="757915" cy="853417"/>
            </a:xfrm>
            <a:custGeom>
              <a:avLst/>
              <a:pathLst>
                <a:path w="757915" h="853417">
                  <a:moveTo>
                    <a:pt x="757915" y="853417"/>
                  </a:moveTo>
                  <a:lnTo>
                    <a:pt x="0" y="0"/>
                  </a:lnTo>
                </a:path>
              </a:pathLst>
            </a:custGeom>
          </p:spPr>
          <p:txBody>
            <a:bodyPr/>
            <a:lstStyle/>
            <a:p/>
          </p:txBody>
        </p:sp>
        <p:sp>
          <p:nvSpPr>
            <p:cNvPr id="52" name="pl52"/>
            <p:cNvSpPr/>
            <p:nvPr/>
          </p:nvSpPr>
          <p:spPr>
            <a:xfrm>
              <a:off x="7622906" y="1226073"/>
              <a:ext cx="705677" cy="1112689"/>
            </a:xfrm>
            <a:custGeom>
              <a:avLst/>
              <a:pathLst>
                <a:path w="705677" h="1112689">
                  <a:moveTo>
                    <a:pt x="705677" y="1112689"/>
                  </a:moveTo>
                  <a:lnTo>
                    <a:pt x="0" y="0"/>
                  </a:lnTo>
                </a:path>
              </a:pathLst>
            </a:custGeom>
          </p:spPr>
          <p:txBody>
            <a:bodyPr/>
            <a:lstStyle/>
            <a:p/>
          </p:txBody>
        </p:sp>
        <p:sp>
          <p:nvSpPr>
            <p:cNvPr id="53" name="pl53"/>
            <p:cNvSpPr/>
            <p:nvPr/>
          </p:nvSpPr>
          <p:spPr>
            <a:xfrm>
              <a:off x="7624696" y="1225554"/>
              <a:ext cx="1092531" cy="1293010"/>
            </a:xfrm>
            <a:custGeom>
              <a:avLst/>
              <a:pathLst>
                <a:path w="1092531" h="1293010">
                  <a:moveTo>
                    <a:pt x="1092531" y="1293010"/>
                  </a:moveTo>
                  <a:lnTo>
                    <a:pt x="0" y="0"/>
                  </a:lnTo>
                </a:path>
              </a:pathLst>
            </a:custGeom>
          </p:spPr>
          <p:txBody>
            <a:bodyPr/>
            <a:lstStyle/>
            <a:p/>
          </p:txBody>
        </p:sp>
        <p:sp>
          <p:nvSpPr>
            <p:cNvPr id="54" name="pl54"/>
            <p:cNvSpPr/>
            <p:nvPr/>
          </p:nvSpPr>
          <p:spPr>
            <a:xfrm>
              <a:off x="7622253" y="1558375"/>
              <a:ext cx="736608" cy="1305517"/>
            </a:xfrm>
            <a:custGeom>
              <a:avLst/>
              <a:pathLst>
                <a:path w="736608" h="1305517">
                  <a:moveTo>
                    <a:pt x="736608" y="1305517"/>
                  </a:moveTo>
                  <a:lnTo>
                    <a:pt x="0" y="0"/>
                  </a:lnTo>
                </a:path>
              </a:pathLst>
            </a:custGeom>
          </p:spPr>
          <p:txBody>
            <a:bodyPr/>
            <a:lstStyle/>
            <a:p/>
          </p:txBody>
        </p:sp>
        <p:sp>
          <p:nvSpPr>
            <p:cNvPr id="55" name="pg55"/>
            <p:cNvSpPr/>
            <p:nvPr/>
          </p:nvSpPr>
          <p:spPr>
            <a:xfrm>
              <a:off x="8314365" y="6943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37225" y="7359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57" name="pg57"/>
            <p:cNvSpPr/>
            <p:nvPr/>
          </p:nvSpPr>
          <p:spPr>
            <a:xfrm>
              <a:off x="8290281" y="9581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9996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59" name="pg59"/>
            <p:cNvSpPr/>
            <p:nvPr/>
          </p:nvSpPr>
          <p:spPr>
            <a:xfrm>
              <a:off x="8223851" y="12192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126076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95%</a:t>
              </a:r>
            </a:p>
          </p:txBody>
        </p:sp>
        <p:sp>
          <p:nvSpPr>
            <p:cNvPr id="61" name="pg61"/>
            <p:cNvSpPr/>
            <p:nvPr/>
          </p:nvSpPr>
          <p:spPr>
            <a:xfrm>
              <a:off x="8356446" y="14773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5188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3" name="pg63"/>
            <p:cNvSpPr/>
            <p:nvPr/>
          </p:nvSpPr>
          <p:spPr>
            <a:xfrm>
              <a:off x="8290122" y="173917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78071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94%</a:t>
              </a:r>
            </a:p>
          </p:txBody>
        </p:sp>
        <p:sp>
          <p:nvSpPr>
            <p:cNvPr id="65" name="pg65"/>
            <p:cNvSpPr/>
            <p:nvPr/>
          </p:nvSpPr>
          <p:spPr>
            <a:xfrm>
              <a:off x="8314365" y="20005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0420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67" name="pg67"/>
            <p:cNvSpPr/>
            <p:nvPr/>
          </p:nvSpPr>
          <p:spPr>
            <a:xfrm>
              <a:off x="8260004" y="225968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28253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9" name="pg69"/>
            <p:cNvSpPr/>
            <p:nvPr/>
          </p:nvSpPr>
          <p:spPr>
            <a:xfrm>
              <a:off x="8368515" y="25185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56010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71" name="pg71"/>
            <p:cNvSpPr/>
            <p:nvPr/>
          </p:nvSpPr>
          <p:spPr>
            <a:xfrm>
              <a:off x="8290281" y="27841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257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14638" y="401416"/>
              <a:ext cx="32023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Cabo Verde,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(86%), followed by DTP1 and DTP3 (93%).
Coverage of 8 vaccines decreased (DTP3, HepB3, Hib3, IPV1, MCV1, MCV2, Polio3 and Rubella) compared to respective coverage in 2019.
Coverage of 9 vaccines were the same (DTP3, HPVc, HepB3, Hib3, IPV1, MCV1, MCV2, Polio3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320786"/>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972206"/>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144432" cy="0"/>
            </a:xfrm>
            <a:custGeom>
              <a:avLst/>
              <a:pathLst>
                <a:path w="144432" h="0">
                  <a:moveTo>
                    <a:pt x="0" y="0"/>
                  </a:moveTo>
                  <a:lnTo>
                    <a:pt x="0" y="0"/>
                  </a:lnTo>
                  <a:lnTo>
                    <a:pt x="0" y="0"/>
                  </a:lnTo>
                  <a:lnTo>
                    <a:pt x="0" y="0"/>
                  </a:lnTo>
                  <a:lnTo>
                    <a:pt x="0"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4210772"/>
              <a:ext cx="361082" cy="0"/>
            </a:xfrm>
            <a:custGeom>
              <a:avLst/>
              <a:pathLst>
                <a:path w="361082" h="0">
                  <a:moveTo>
                    <a:pt x="0" y="0"/>
                  </a:moveTo>
                  <a:lnTo>
                    <a:pt x="0" y="0"/>
                  </a:lnTo>
                  <a:lnTo>
                    <a:pt x="0" y="0"/>
                  </a:lnTo>
                  <a:lnTo>
                    <a:pt x="0" y="0"/>
                  </a:lnTo>
                  <a:lnTo>
                    <a:pt x="0"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4623627"/>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3391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14504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14504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14504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36169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14504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14504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36169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36169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36169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1726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63953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63953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1726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28947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5225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Cabo Verde,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(93%). DTP1 coverage remained the same in 2024 (93%) compared to 2023, and was lower than in 2019. In 2019-2024, DTP1 coverage was at it's lowest level in 2020, 2021, 2022, 2023, and 2024 (93%).
In 2023, 9 vaccines had lower coverage than in 2019.
In 2024, 9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1483505"/>
              <a:ext cx="2249351" cy="102802"/>
            </a:xfrm>
            <a:custGeom>
              <a:avLst/>
              <a:pathLst>
                <a:path w="2249351" h="102802">
                  <a:moveTo>
                    <a:pt x="0" y="102802"/>
                  </a:moveTo>
                  <a:lnTo>
                    <a:pt x="749783" y="0"/>
                  </a:lnTo>
                  <a:lnTo>
                    <a:pt x="1499567" y="0"/>
                  </a:lnTo>
                  <a:lnTo>
                    <a:pt x="2249351" y="0"/>
                  </a:lnTo>
                </a:path>
              </a:pathLst>
            </a:custGeom>
            <a:ln w="29811" cap="flat">
              <a:solidFill>
                <a:srgbClr val="FF0000">
                  <a:alpha val="100000"/>
                </a:srgbClr>
              </a:solidFill>
              <a:prstDash val="solid"/>
              <a:round/>
            </a:ln>
          </p:spPr>
          <p:txBody>
            <a:bodyPr/>
            <a:lstStyle/>
            <a:p/>
          </p:txBody>
        </p:sp>
        <p:sp>
          <p:nvSpPr>
            <p:cNvPr id="22" name="pl22"/>
            <p:cNvSpPr/>
            <p:nvPr/>
          </p:nvSpPr>
          <p:spPr>
            <a:xfrm>
              <a:off x="2444213" y="1483505"/>
              <a:ext cx="1499567" cy="0"/>
            </a:xfrm>
            <a:custGeom>
              <a:avLst/>
              <a:pathLst>
                <a:path w="1499567" h="0">
                  <a:moveTo>
                    <a:pt x="0" y="0"/>
                  </a:moveTo>
                  <a:lnTo>
                    <a:pt x="749783" y="0"/>
                  </a:lnTo>
                  <a:lnTo>
                    <a:pt x="1499567" y="0"/>
                  </a:lnTo>
                </a:path>
              </a:pathLst>
            </a:custGeom>
            <a:ln w="29811" cap="flat">
              <a:solidFill>
                <a:srgbClr val="0058AB">
                  <a:alpha val="100000"/>
                </a:srgbClr>
              </a:solidFill>
              <a:prstDash val="solid"/>
              <a:round/>
            </a:ln>
          </p:spPr>
          <p:txBody>
            <a:bodyPr/>
            <a:lstStyle/>
            <a:p/>
          </p:txBody>
        </p:sp>
        <p:sp>
          <p:nvSpPr>
            <p:cNvPr id="23" name="pt23"/>
            <p:cNvSpPr/>
            <p:nvPr/>
          </p:nvSpPr>
          <p:spPr>
            <a:xfrm>
              <a:off x="1669604"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419387"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316917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918955"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2444213"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1" name="tx31"/>
            <p:cNvSpPr/>
            <p:nvPr/>
          </p:nvSpPr>
          <p:spPr>
            <a:xfrm>
              <a:off x="319399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2" name="tx32"/>
            <p:cNvSpPr/>
            <p:nvPr/>
          </p:nvSpPr>
          <p:spPr>
            <a:xfrm>
              <a:off x="3943781"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3" name="tx33"/>
            <p:cNvSpPr/>
            <p:nvPr/>
          </p:nvSpPr>
          <p:spPr>
            <a:xfrm>
              <a:off x="1694430"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4" name="tx34"/>
            <p:cNvSpPr/>
            <p:nvPr/>
          </p:nvSpPr>
          <p:spPr>
            <a:xfrm>
              <a:off x="244421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5" name="tx35"/>
            <p:cNvSpPr/>
            <p:nvPr/>
          </p:nvSpPr>
          <p:spPr>
            <a:xfrm>
              <a:off x="319399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6" name="tx36"/>
            <p:cNvSpPr/>
            <p:nvPr/>
          </p:nvSpPr>
          <p:spPr>
            <a:xfrm>
              <a:off x="39437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7" name="pl3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8" name="pl38"/>
            <p:cNvSpPr/>
            <p:nvPr/>
          </p:nvSpPr>
          <p:spPr>
            <a:xfrm>
              <a:off x="2444213"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9" name="tx39"/>
            <p:cNvSpPr/>
            <p:nvPr/>
          </p:nvSpPr>
          <p:spPr>
            <a:xfrm>
              <a:off x="2164017"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0" name="tx40"/>
            <p:cNvSpPr/>
            <p:nvPr/>
          </p:nvSpPr>
          <p:spPr>
            <a:xfrm>
              <a:off x="2049446"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1" name="rc4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2" name="pl4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87397" y="1483505"/>
              <a:ext cx="749783" cy="34267"/>
            </a:xfrm>
            <a:custGeom>
              <a:avLst/>
              <a:pathLst>
                <a:path w="749783" h="34267">
                  <a:moveTo>
                    <a:pt x="0" y="34267"/>
                  </a:moveTo>
                  <a:lnTo>
                    <a:pt x="749783" y="0"/>
                  </a:lnTo>
                </a:path>
              </a:pathLst>
            </a:custGeom>
            <a:ln w="29811" cap="flat">
              <a:solidFill>
                <a:srgbClr val="FF0000">
                  <a:alpha val="100000"/>
                </a:srgbClr>
              </a:solidFill>
              <a:prstDash val="solid"/>
              <a:round/>
            </a:ln>
          </p:spPr>
          <p:txBody>
            <a:bodyPr/>
            <a:lstStyle/>
            <a:p/>
          </p:txBody>
        </p:sp>
        <p:sp>
          <p:nvSpPr>
            <p:cNvPr id="60" name="pl60"/>
            <p:cNvSpPr/>
            <p:nvPr/>
          </p:nvSpPr>
          <p:spPr>
            <a:xfrm>
              <a:off x="7387397" y="1483505"/>
              <a:ext cx="749783" cy="34267"/>
            </a:xfrm>
            <a:custGeom>
              <a:avLst/>
              <a:pathLst>
                <a:path w="749783" h="34267">
                  <a:moveTo>
                    <a:pt x="0" y="34267"/>
                  </a:moveTo>
                  <a:lnTo>
                    <a:pt x="749783" y="0"/>
                  </a:lnTo>
                </a:path>
              </a:pathLst>
            </a:custGeom>
            <a:ln w="29811" cap="flat">
              <a:solidFill>
                <a:srgbClr val="0058AB">
                  <a:alpha val="100000"/>
                </a:srgbClr>
              </a:solidFill>
              <a:prstDash val="solid"/>
              <a:round/>
            </a:ln>
          </p:spPr>
          <p:txBody>
            <a:bodyPr/>
            <a:lstStyle/>
            <a:p/>
          </p:txBody>
        </p:sp>
        <p:sp>
          <p:nvSpPr>
            <p:cNvPr id="61" name="pt61"/>
            <p:cNvSpPr/>
            <p:nvPr/>
          </p:nvSpPr>
          <p:spPr>
            <a:xfrm>
              <a:off x="7362571"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81123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7362571"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8112355"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tx65"/>
            <p:cNvSpPr/>
            <p:nvPr/>
          </p:nvSpPr>
          <p:spPr>
            <a:xfrm>
              <a:off x="7387397"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66" name="tx66"/>
            <p:cNvSpPr/>
            <p:nvPr/>
          </p:nvSpPr>
          <p:spPr>
            <a:xfrm>
              <a:off x="8137181"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67" name="tx67"/>
            <p:cNvSpPr/>
            <p:nvPr/>
          </p:nvSpPr>
          <p:spPr>
            <a:xfrm>
              <a:off x="7387397"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68" name="tx68"/>
            <p:cNvSpPr/>
            <p:nvPr/>
          </p:nvSpPr>
          <p:spPr>
            <a:xfrm>
              <a:off x="81371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9" name="pl6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pl70"/>
            <p:cNvSpPr/>
            <p:nvPr/>
          </p:nvSpPr>
          <p:spPr>
            <a:xfrm>
              <a:off x="6637613"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1" name="tx71"/>
            <p:cNvSpPr/>
            <p:nvPr/>
          </p:nvSpPr>
          <p:spPr>
            <a:xfrm>
              <a:off x="6357417"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2" name="tx72"/>
            <p:cNvSpPr/>
            <p:nvPr/>
          </p:nvSpPr>
          <p:spPr>
            <a:xfrm>
              <a:off x="6242845"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3" name="rc7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4" name="tx7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5" name="tx7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6" name="tx76"/>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7" name="tx77"/>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8" name="tx78"/>
            <p:cNvSpPr/>
            <p:nvPr/>
          </p:nvSpPr>
          <p:spPr>
            <a:xfrm rot="-5400000">
              <a:off x="306596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9" name="tx79"/>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0" name="tx80"/>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1" name="tx81"/>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2" name="tx82"/>
            <p:cNvSpPr/>
            <p:nvPr/>
          </p:nvSpPr>
          <p:spPr>
            <a:xfrm rot="-5400000">
              <a:off x="725936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3" name="tx83"/>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4" name="tx8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8" name="tx8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1" name="pl9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2" name="pl9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3" name="tx9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4" name="tx9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5" name="tx95"/>
            <p:cNvSpPr/>
            <p:nvPr/>
          </p:nvSpPr>
          <p:spPr>
            <a:xfrm>
              <a:off x="757200" y="398022"/>
              <a:ext cx="5702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Cabo Verde, 2021-2024</a:t>
              </a:r>
            </a:p>
          </p:txBody>
        </p:sp>
        <p:sp>
          <p:nvSpPr>
            <p:cNvPr id="96" name="tx9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7" name="tx9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Cabo Verde was 2021.
In 2024, first dose (HPV1) programme coverage among girls was 99% and last dose (HPVc) programme coverage was 99%.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50597"/>
            </a:xfrm>
            <a:custGeom>
              <a:avLst/>
              <a:pathLst>
                <a:path w="6444618" h="350597">
                  <a:moveTo>
                    <a:pt x="0" y="350597"/>
                  </a:moveTo>
                  <a:lnTo>
                    <a:pt x="268525" y="350597"/>
                  </a:lnTo>
                  <a:lnTo>
                    <a:pt x="537051" y="311641"/>
                  </a:lnTo>
                  <a:lnTo>
                    <a:pt x="805577" y="272686"/>
                  </a:lnTo>
                  <a:lnTo>
                    <a:pt x="1074103" y="233731"/>
                  </a:lnTo>
                  <a:lnTo>
                    <a:pt x="1342628" y="155820"/>
                  </a:lnTo>
                  <a:lnTo>
                    <a:pt x="1611154" y="116865"/>
                  </a:lnTo>
                  <a:lnTo>
                    <a:pt x="1879680" y="38955"/>
                  </a:lnTo>
                  <a:lnTo>
                    <a:pt x="2148206" y="0"/>
                  </a:lnTo>
                  <a:lnTo>
                    <a:pt x="2416732" y="0"/>
                  </a:lnTo>
                  <a:lnTo>
                    <a:pt x="2685257" y="0"/>
                  </a:lnTo>
                  <a:lnTo>
                    <a:pt x="2953783" y="350597"/>
                  </a:lnTo>
                  <a:lnTo>
                    <a:pt x="3222309" y="194776"/>
                  </a:lnTo>
                  <a:lnTo>
                    <a:pt x="3490835" y="233731"/>
                  </a:lnTo>
                  <a:lnTo>
                    <a:pt x="3759360" y="155820"/>
                  </a:lnTo>
                  <a:lnTo>
                    <a:pt x="4027886" y="233731"/>
                  </a:lnTo>
                  <a:lnTo>
                    <a:pt x="4296412" y="116865"/>
                  </a:lnTo>
                  <a:lnTo>
                    <a:pt x="4564938" y="116865"/>
                  </a:lnTo>
                  <a:lnTo>
                    <a:pt x="4833464" y="38955"/>
                  </a:lnTo>
                  <a:lnTo>
                    <a:pt x="5101989" y="116865"/>
                  </a:lnTo>
                  <a:lnTo>
                    <a:pt x="5370515" y="233731"/>
                  </a:lnTo>
                  <a:lnTo>
                    <a:pt x="5639041" y="233731"/>
                  </a:lnTo>
                  <a:lnTo>
                    <a:pt x="5907567" y="233731"/>
                  </a:lnTo>
                  <a:lnTo>
                    <a:pt x="6176092" y="233731"/>
                  </a:lnTo>
                  <a:lnTo>
                    <a:pt x="6444618" y="233731"/>
                  </a:lnTo>
                </a:path>
              </a:pathLst>
            </a:custGeom>
            <a:ln w="27101" cap="flat">
              <a:solidFill>
                <a:srgbClr val="F8766D">
                  <a:alpha val="100000"/>
                </a:srgbClr>
              </a:solidFill>
              <a:prstDash val="solid"/>
              <a:round/>
            </a:ln>
          </p:spPr>
          <p:txBody>
            <a:bodyPr/>
            <a:lstStyle/>
            <a:p/>
          </p:txBody>
        </p:sp>
        <p:sp>
          <p:nvSpPr>
            <p:cNvPr id="27" name="pl27"/>
            <p:cNvSpPr/>
            <p:nvPr/>
          </p:nvSpPr>
          <p:spPr>
            <a:xfrm>
              <a:off x="4402062" y="1075000"/>
              <a:ext cx="3490835" cy="779104"/>
            </a:xfrm>
            <a:custGeom>
              <a:avLst/>
              <a:pathLst>
                <a:path w="3490835" h="779104">
                  <a:moveTo>
                    <a:pt x="0" y="0"/>
                  </a:moveTo>
                  <a:lnTo>
                    <a:pt x="268525" y="194776"/>
                  </a:lnTo>
                  <a:lnTo>
                    <a:pt x="537051" y="389552"/>
                  </a:lnTo>
                  <a:lnTo>
                    <a:pt x="805577" y="779104"/>
                  </a:lnTo>
                  <a:lnTo>
                    <a:pt x="1074103" y="155820"/>
                  </a:lnTo>
                  <a:lnTo>
                    <a:pt x="1342628" y="272686"/>
                  </a:lnTo>
                  <a:lnTo>
                    <a:pt x="1611154" y="545373"/>
                  </a:lnTo>
                  <a:lnTo>
                    <a:pt x="1879680" y="428507"/>
                  </a:lnTo>
                  <a:lnTo>
                    <a:pt x="2148206" y="311641"/>
                  </a:lnTo>
                  <a:lnTo>
                    <a:pt x="2416732" y="506418"/>
                  </a:lnTo>
                  <a:lnTo>
                    <a:pt x="2685257" y="506418"/>
                  </a:lnTo>
                  <a:lnTo>
                    <a:pt x="2953783" y="506418"/>
                  </a:lnTo>
                  <a:lnTo>
                    <a:pt x="3222309" y="506418"/>
                  </a:lnTo>
                  <a:lnTo>
                    <a:pt x="3490835" y="506418"/>
                  </a:lnTo>
                </a:path>
              </a:pathLst>
            </a:custGeom>
            <a:ln w="27101" cap="flat">
              <a:solidFill>
                <a:srgbClr val="00BA38">
                  <a:alpha val="100000"/>
                </a:srgbClr>
              </a:solidFill>
              <a:prstDash val="solid"/>
              <a:round/>
            </a:ln>
          </p:spPr>
          <p:txBody>
            <a:bodyPr/>
            <a:lstStyle/>
            <a:p/>
          </p:txBody>
        </p:sp>
        <p:sp>
          <p:nvSpPr>
            <p:cNvPr id="28" name="pl28"/>
            <p:cNvSpPr/>
            <p:nvPr/>
          </p:nvSpPr>
          <p:spPr>
            <a:xfrm>
              <a:off x="7355845" y="1075000"/>
              <a:ext cx="537051" cy="0"/>
            </a:xfrm>
            <a:custGeom>
              <a:avLst/>
              <a:pathLst>
                <a:path w="537051" h="0">
                  <a:moveTo>
                    <a:pt x="0" y="0"/>
                  </a:moveTo>
                  <a:lnTo>
                    <a:pt x="268525" y="0"/>
                  </a:lnTo>
                  <a:lnTo>
                    <a:pt x="537051"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270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54304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3872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363685"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317469"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583" y="1052998"/>
              <a:ext cx="249839" cy="20471"/>
            </a:xfrm>
            <a:custGeom>
              <a:avLst/>
              <a:pathLst>
                <a:path w="249839" h="20471">
                  <a:moveTo>
                    <a:pt x="249839" y="0"/>
                  </a:moveTo>
                  <a:lnTo>
                    <a:pt x="0" y="20471"/>
                  </a:lnTo>
                </a:path>
              </a:pathLst>
            </a:custGeom>
          </p:spPr>
          <p:txBody>
            <a:bodyPr/>
            <a:lstStyle/>
            <a:p/>
          </p:txBody>
        </p:sp>
        <p:sp>
          <p:nvSpPr>
            <p:cNvPr id="37" name="pl37"/>
            <p:cNvSpPr/>
            <p:nvPr/>
          </p:nvSpPr>
          <p:spPr>
            <a:xfrm>
              <a:off x="7911667" y="1309955"/>
              <a:ext cx="249755" cy="16286"/>
            </a:xfrm>
            <a:custGeom>
              <a:avLst/>
              <a:pathLst>
                <a:path w="249755" h="16286">
                  <a:moveTo>
                    <a:pt x="249755" y="16286"/>
                  </a:moveTo>
                  <a:lnTo>
                    <a:pt x="0" y="0"/>
                  </a:lnTo>
                </a:path>
              </a:pathLst>
            </a:custGeom>
          </p:spPr>
          <p:txBody>
            <a:bodyPr/>
            <a:lstStyle/>
            <a:p/>
          </p:txBody>
        </p:sp>
        <p:sp>
          <p:nvSpPr>
            <p:cNvPr id="38" name="pl38"/>
            <p:cNvSpPr/>
            <p:nvPr/>
          </p:nvSpPr>
          <p:spPr>
            <a:xfrm>
              <a:off x="7911638" y="1582758"/>
              <a:ext cx="249784" cy="17860"/>
            </a:xfrm>
            <a:custGeom>
              <a:avLst/>
              <a:pathLst>
                <a:path w="249784" h="17860">
                  <a:moveTo>
                    <a:pt x="249784" y="17860"/>
                  </a:moveTo>
                  <a:lnTo>
                    <a:pt x="0" y="0"/>
                  </a:lnTo>
                </a:path>
              </a:pathLst>
            </a:custGeom>
          </p:spPr>
          <p:txBody>
            <a:bodyPr/>
            <a:lstStyle/>
            <a:p/>
          </p:txBody>
        </p:sp>
        <p:sp>
          <p:nvSpPr>
            <p:cNvPr id="39" name="pg39"/>
            <p:cNvSpPr/>
            <p:nvPr/>
          </p:nvSpPr>
          <p:spPr>
            <a:xfrm>
              <a:off x="8092843" y="9617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10025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99%</a:t>
              </a:r>
            </a:p>
          </p:txBody>
        </p:sp>
        <p:sp>
          <p:nvSpPr>
            <p:cNvPr id="41" name="pg41"/>
            <p:cNvSpPr/>
            <p:nvPr/>
          </p:nvSpPr>
          <p:spPr>
            <a:xfrm>
              <a:off x="8092843" y="12353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27623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3" name="pg43"/>
            <p:cNvSpPr/>
            <p:nvPr/>
          </p:nvSpPr>
          <p:spPr>
            <a:xfrm>
              <a:off x="8092843" y="150981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5506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86%</a:t>
              </a:r>
            </a:p>
          </p:txBody>
        </p:sp>
        <p:sp>
          <p:nvSpPr>
            <p:cNvPr id="45" name="pg45"/>
            <p:cNvSpPr/>
            <p:nvPr/>
          </p:nvSpPr>
          <p:spPr>
            <a:xfrm>
              <a:off x="1153197" y="14273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917" y="1471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47" name="pg47"/>
            <p:cNvSpPr/>
            <p:nvPr/>
          </p:nvSpPr>
          <p:spPr>
            <a:xfrm>
              <a:off x="4465797" y="8908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511517" y="9346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49" name="pg49"/>
            <p:cNvSpPr/>
            <p:nvPr/>
          </p:nvSpPr>
          <p:spPr>
            <a:xfrm>
              <a:off x="7058816" y="107709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7104536" y="1120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99</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977447" y="579074"/>
              <a:ext cx="3923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Cabo Verde,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Cabo Verde has 3 out of the 4 SDG vaccines.
In 2024, Cabo Verde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93% between 2023 and 2024.
• DTP3 coverage remained constant at 93% between 2023 and 2024.
• There were there were approximately the same number of zero-dose children in 2024. This leaves &lt;500 children without vaccination, vulnerable to vaccine-preventable diseases and a further &lt;100 with incomplete protection.
• Cabo Verde accounted for &lt;0.1% of zero-dose children in West and Central Africa (WCAR) and &lt;0.1% of zero-dose children globally.
• MCV1 coverage remained constant at 95% between 2023 and 2024. There were &lt;500 children who missed out on the first measles vaccination.
• MCV2 coverage remained constant at 86% between 2023 and 2024.
• Last dose coverage of HPV vaccination (HPVc) among girls remained constant at 99%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Cabo Verde,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Cabo Verde.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DAPMHHIV-502652578-1605161</_dlc_DocId>
    <_dlc_DocIdUrl xmlns="9e17fbd9-fb4c-4d20-9ec4-18aa77a91b0d">
      <Url>https://unicef.sharepoint.com/teams/DAPM-Health-HIV/_layouts/15/DocIdRedir.aspx?ID=DAPMHHIV-502652578-1605161</Url>
      <Description>DAPMHHIV-502652578-1605161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4fdcd429-69b8-4256-8231-9ca22732f91b</vt:lpwstr>
  </property>
  <property fmtid="{D5CDD505-2E9C-101B-9397-08002B2CF9AE}" pid="4" name="MediaServiceImageTags">
    <vt:lpwstr/>
  </property>
</Properties>
</file>