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7e02f081fae34ef458ecb3960a31e2b8c0905e1.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aucun des 11 vaccins du calendrier n'a atteint une couverture de 90 % ou plus. La couverture vaccinale varie de 8 % à 84 %.
Depuis 2003, des estimations ont été faites pour 6 nouveaux vaccins. Le VPI2 est le vaccin le plus récent déclaré (2024), qui a atteint une couverture de 8 % en 2024.
En 2024, les Comores n'ont signalé aucune rupture de stock de vaccins ou de fournitures.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38321"/>
              <a:ext cx="6444618" cy="758151"/>
            </a:xfrm>
            <a:custGeom>
              <a:avLst/>
              <a:pathLst>
                <a:path w="6444618" h="758151">
                  <a:moveTo>
                    <a:pt x="0" y="438929"/>
                  </a:moveTo>
                  <a:lnTo>
                    <a:pt x="268525" y="438929"/>
                  </a:lnTo>
                  <a:lnTo>
                    <a:pt x="537051" y="0"/>
                  </a:lnTo>
                  <a:lnTo>
                    <a:pt x="805577" y="558638"/>
                  </a:lnTo>
                  <a:lnTo>
                    <a:pt x="1074103" y="438929"/>
                  </a:lnTo>
                  <a:lnTo>
                    <a:pt x="1342628" y="758151"/>
                  </a:lnTo>
                  <a:lnTo>
                    <a:pt x="1611154" y="718249"/>
                  </a:lnTo>
                  <a:lnTo>
                    <a:pt x="1879680" y="678346"/>
                  </a:lnTo>
                  <a:lnTo>
                    <a:pt x="2148206" y="438929"/>
                  </a:lnTo>
                  <a:lnTo>
                    <a:pt x="2416732" y="279319"/>
                  </a:lnTo>
                  <a:lnTo>
                    <a:pt x="2685257" y="598540"/>
                  </a:lnTo>
                  <a:lnTo>
                    <a:pt x="2953783" y="159610"/>
                  </a:lnTo>
                  <a:lnTo>
                    <a:pt x="3222309" y="199513"/>
                  </a:lnTo>
                  <a:lnTo>
                    <a:pt x="3490835" y="438929"/>
                  </a:lnTo>
                  <a:lnTo>
                    <a:pt x="3759360" y="518735"/>
                  </a:lnTo>
                  <a:lnTo>
                    <a:pt x="4027886" y="598540"/>
                  </a:lnTo>
                  <a:lnTo>
                    <a:pt x="4296412" y="518735"/>
                  </a:lnTo>
                  <a:lnTo>
                    <a:pt x="4564938" y="478832"/>
                  </a:lnTo>
                  <a:lnTo>
                    <a:pt x="4833464" y="638443"/>
                  </a:lnTo>
                  <a:lnTo>
                    <a:pt x="5101989" y="598540"/>
                  </a:lnTo>
                  <a:lnTo>
                    <a:pt x="5370515" y="718249"/>
                  </a:lnTo>
                  <a:lnTo>
                    <a:pt x="5639041" y="638443"/>
                  </a:lnTo>
                  <a:lnTo>
                    <a:pt x="5907567" y="438929"/>
                  </a:lnTo>
                  <a:lnTo>
                    <a:pt x="6176092" y="638443"/>
                  </a:lnTo>
                  <a:lnTo>
                    <a:pt x="6444618" y="638443"/>
                  </a:lnTo>
                </a:path>
              </a:pathLst>
            </a:custGeom>
            <a:ln w="27101" cap="flat">
              <a:solidFill>
                <a:srgbClr val="F8766D">
                  <a:alpha val="100000"/>
                </a:srgbClr>
              </a:solidFill>
              <a:prstDash val="solid"/>
              <a:round/>
            </a:ln>
          </p:spPr>
          <p:txBody>
            <a:bodyPr/>
            <a:lstStyle/>
            <a:p/>
          </p:txBody>
        </p:sp>
        <p:sp>
          <p:nvSpPr>
            <p:cNvPr id="28" name="pl28"/>
            <p:cNvSpPr/>
            <p:nvPr/>
          </p:nvSpPr>
          <p:spPr>
            <a:xfrm>
              <a:off x="1448278" y="1717640"/>
              <a:ext cx="6444618" cy="837957"/>
            </a:xfrm>
            <a:custGeom>
              <a:avLst/>
              <a:pathLst>
                <a:path w="6444618" h="837957">
                  <a:moveTo>
                    <a:pt x="0" y="758151"/>
                  </a:moveTo>
                  <a:lnTo>
                    <a:pt x="268525" y="758151"/>
                  </a:lnTo>
                  <a:lnTo>
                    <a:pt x="537051" y="0"/>
                  </a:lnTo>
                  <a:lnTo>
                    <a:pt x="805577" y="359124"/>
                  </a:lnTo>
                  <a:lnTo>
                    <a:pt x="1074103" y="518735"/>
                  </a:lnTo>
                  <a:lnTo>
                    <a:pt x="1342628" y="837957"/>
                  </a:lnTo>
                  <a:lnTo>
                    <a:pt x="1611154" y="798054"/>
                  </a:lnTo>
                  <a:lnTo>
                    <a:pt x="1879680" y="558638"/>
                  </a:lnTo>
                  <a:lnTo>
                    <a:pt x="2148206" y="319221"/>
                  </a:lnTo>
                  <a:lnTo>
                    <a:pt x="2416732" y="239416"/>
                  </a:lnTo>
                  <a:lnTo>
                    <a:pt x="2685257" y="598540"/>
                  </a:lnTo>
                  <a:lnTo>
                    <a:pt x="2953783" y="239416"/>
                  </a:lnTo>
                  <a:lnTo>
                    <a:pt x="3222309" y="119708"/>
                  </a:lnTo>
                  <a:lnTo>
                    <a:pt x="3490835" y="239416"/>
                  </a:lnTo>
                  <a:lnTo>
                    <a:pt x="3759360" y="359124"/>
                  </a:lnTo>
                  <a:lnTo>
                    <a:pt x="4027886" y="359124"/>
                  </a:lnTo>
                  <a:lnTo>
                    <a:pt x="4296412" y="558638"/>
                  </a:lnTo>
                  <a:lnTo>
                    <a:pt x="4564938" y="399027"/>
                  </a:lnTo>
                  <a:lnTo>
                    <a:pt x="4833464" y="478832"/>
                  </a:lnTo>
                  <a:lnTo>
                    <a:pt x="5101989" y="438929"/>
                  </a:lnTo>
                  <a:lnTo>
                    <a:pt x="5370515" y="598540"/>
                  </a:lnTo>
                  <a:lnTo>
                    <a:pt x="5639041" y="678346"/>
                  </a:lnTo>
                  <a:lnTo>
                    <a:pt x="5907567" y="438929"/>
                  </a:lnTo>
                  <a:lnTo>
                    <a:pt x="6176092" y="558638"/>
                  </a:lnTo>
                  <a:lnTo>
                    <a:pt x="6444618" y="55863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877250"/>
              <a:ext cx="6444618" cy="798054"/>
            </a:xfrm>
            <a:custGeom>
              <a:avLst/>
              <a:pathLst>
                <a:path w="6444618" h="798054">
                  <a:moveTo>
                    <a:pt x="0" y="598540"/>
                  </a:moveTo>
                  <a:lnTo>
                    <a:pt x="268525" y="598540"/>
                  </a:lnTo>
                  <a:lnTo>
                    <a:pt x="537051" y="558638"/>
                  </a:lnTo>
                  <a:lnTo>
                    <a:pt x="805577" y="718249"/>
                  </a:lnTo>
                  <a:lnTo>
                    <a:pt x="1074103" y="359124"/>
                  </a:lnTo>
                  <a:lnTo>
                    <a:pt x="1342628" y="718249"/>
                  </a:lnTo>
                  <a:lnTo>
                    <a:pt x="1611154" y="758151"/>
                  </a:lnTo>
                  <a:lnTo>
                    <a:pt x="1879680" y="798054"/>
                  </a:lnTo>
                  <a:lnTo>
                    <a:pt x="2148206" y="359124"/>
                  </a:lnTo>
                  <a:lnTo>
                    <a:pt x="2416732" y="239416"/>
                  </a:lnTo>
                  <a:lnTo>
                    <a:pt x="2685257" y="518735"/>
                  </a:lnTo>
                  <a:lnTo>
                    <a:pt x="2953783" y="239416"/>
                  </a:lnTo>
                  <a:lnTo>
                    <a:pt x="3222309" y="0"/>
                  </a:lnTo>
                  <a:lnTo>
                    <a:pt x="3490835" y="119708"/>
                  </a:lnTo>
                  <a:lnTo>
                    <a:pt x="3759360" y="199513"/>
                  </a:lnTo>
                  <a:lnTo>
                    <a:pt x="4027886" y="159610"/>
                  </a:lnTo>
                  <a:lnTo>
                    <a:pt x="4296412" y="319221"/>
                  </a:lnTo>
                  <a:lnTo>
                    <a:pt x="4564938" y="399027"/>
                  </a:lnTo>
                  <a:lnTo>
                    <a:pt x="4833464" y="438929"/>
                  </a:lnTo>
                  <a:lnTo>
                    <a:pt x="5101989" y="359124"/>
                  </a:lnTo>
                  <a:lnTo>
                    <a:pt x="5370515" y="399027"/>
                  </a:lnTo>
                  <a:lnTo>
                    <a:pt x="5639041" y="678346"/>
                  </a:lnTo>
                  <a:lnTo>
                    <a:pt x="5907567" y="558638"/>
                  </a:lnTo>
                  <a:lnTo>
                    <a:pt x="6176092" y="598540"/>
                  </a:lnTo>
                  <a:lnTo>
                    <a:pt x="6444618" y="598540"/>
                  </a:lnTo>
                </a:path>
              </a:pathLst>
            </a:custGeom>
            <a:ln w="27101" cap="flat">
              <a:solidFill>
                <a:srgbClr val="00BFC4">
                  <a:alpha val="100000"/>
                </a:srgbClr>
              </a:solidFill>
              <a:prstDash val="solid"/>
              <a:round/>
            </a:ln>
          </p:spPr>
          <p:txBody>
            <a:bodyPr/>
            <a:lstStyle/>
            <a:p/>
          </p:txBody>
        </p:sp>
        <p:sp>
          <p:nvSpPr>
            <p:cNvPr id="30" name="pl30"/>
            <p:cNvSpPr/>
            <p:nvPr/>
          </p:nvSpPr>
          <p:spPr>
            <a:xfrm>
              <a:off x="7087320" y="2435889"/>
              <a:ext cx="805577" cy="2074941"/>
            </a:xfrm>
            <a:custGeom>
              <a:avLst/>
              <a:pathLst>
                <a:path w="805577" h="2074941">
                  <a:moveTo>
                    <a:pt x="0" y="2074941"/>
                  </a:moveTo>
                  <a:lnTo>
                    <a:pt x="268525" y="0"/>
                  </a:lnTo>
                  <a:lnTo>
                    <a:pt x="537051" y="39902"/>
                  </a:lnTo>
                  <a:lnTo>
                    <a:pt x="805577" y="3990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437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43741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437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048943" y="447245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4891" y="1892892"/>
              <a:ext cx="256531" cy="175659"/>
            </a:xfrm>
            <a:custGeom>
              <a:avLst/>
              <a:pathLst>
                <a:path w="256531" h="175659">
                  <a:moveTo>
                    <a:pt x="256531" y="0"/>
                  </a:moveTo>
                  <a:lnTo>
                    <a:pt x="0" y="175659"/>
                  </a:lnTo>
                </a:path>
              </a:pathLst>
            </a:custGeom>
          </p:spPr>
          <p:txBody>
            <a:bodyPr/>
            <a:lstStyle/>
            <a:p/>
          </p:txBody>
        </p:sp>
        <p:sp>
          <p:nvSpPr>
            <p:cNvPr id="41" name="pl41"/>
            <p:cNvSpPr/>
            <p:nvPr/>
          </p:nvSpPr>
          <p:spPr>
            <a:xfrm>
              <a:off x="7907949" y="2164471"/>
              <a:ext cx="253474" cy="105539"/>
            </a:xfrm>
            <a:custGeom>
              <a:avLst/>
              <a:pathLst>
                <a:path w="253474" h="105539">
                  <a:moveTo>
                    <a:pt x="253474" y="0"/>
                  </a:moveTo>
                  <a:lnTo>
                    <a:pt x="0" y="105539"/>
                  </a:lnTo>
                </a:path>
              </a:pathLst>
            </a:custGeom>
          </p:spPr>
          <p:txBody>
            <a:bodyPr/>
            <a:lstStyle/>
            <a:p/>
          </p:txBody>
        </p:sp>
        <p:sp>
          <p:nvSpPr>
            <p:cNvPr id="42" name="pl42"/>
            <p:cNvSpPr/>
            <p:nvPr/>
          </p:nvSpPr>
          <p:spPr>
            <a:xfrm>
              <a:off x="7910426" y="2423238"/>
              <a:ext cx="250996" cy="49122"/>
            </a:xfrm>
            <a:custGeom>
              <a:avLst/>
              <a:pathLst>
                <a:path w="250996" h="49122">
                  <a:moveTo>
                    <a:pt x="250996" y="0"/>
                  </a:moveTo>
                  <a:lnTo>
                    <a:pt x="0" y="49122"/>
                  </a:lnTo>
                </a:path>
              </a:pathLst>
            </a:custGeom>
          </p:spPr>
          <p:txBody>
            <a:bodyPr/>
            <a:lstStyle/>
            <a:p/>
          </p:txBody>
        </p:sp>
        <p:sp>
          <p:nvSpPr>
            <p:cNvPr id="43" name="pl43"/>
            <p:cNvSpPr/>
            <p:nvPr/>
          </p:nvSpPr>
          <p:spPr>
            <a:xfrm>
              <a:off x="7904488" y="2484200"/>
              <a:ext cx="256934" cy="186387"/>
            </a:xfrm>
            <a:custGeom>
              <a:avLst/>
              <a:pathLst>
                <a:path w="256934" h="186387">
                  <a:moveTo>
                    <a:pt x="256934" y="186387"/>
                  </a:moveTo>
                  <a:lnTo>
                    <a:pt x="0" y="0"/>
                  </a:lnTo>
                </a:path>
              </a:pathLst>
            </a:custGeom>
          </p:spPr>
          <p:txBody>
            <a:bodyPr/>
            <a:lstStyle/>
            <a:p/>
          </p:txBody>
        </p:sp>
        <p:sp>
          <p:nvSpPr>
            <p:cNvPr id="44" name="pg44"/>
            <p:cNvSpPr/>
            <p:nvPr/>
          </p:nvSpPr>
          <p:spPr>
            <a:xfrm>
              <a:off x="8092843" y="177925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82009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80%</a:t>
              </a:r>
            </a:p>
          </p:txBody>
        </p:sp>
        <p:sp>
          <p:nvSpPr>
            <p:cNvPr id="46" name="pg46"/>
            <p:cNvSpPr/>
            <p:nvPr/>
          </p:nvSpPr>
          <p:spPr>
            <a:xfrm>
              <a:off x="8092843" y="205458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09543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75%</a:t>
              </a:r>
            </a:p>
          </p:txBody>
        </p:sp>
        <p:sp>
          <p:nvSpPr>
            <p:cNvPr id="48" name="pg48"/>
            <p:cNvSpPr/>
            <p:nvPr/>
          </p:nvSpPr>
          <p:spPr>
            <a:xfrm>
              <a:off x="8092843" y="232902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36986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70%</a:t>
              </a:r>
            </a:p>
          </p:txBody>
        </p:sp>
        <p:sp>
          <p:nvSpPr>
            <p:cNvPr id="50" name="pg50"/>
            <p:cNvSpPr/>
            <p:nvPr/>
          </p:nvSpPr>
          <p:spPr>
            <a:xfrm>
              <a:off x="8092843" y="260222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64306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9987"/>
              <a:ext cx="545124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Comores,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70 %.
La couverture par le DTC3 - un indicateur de la qualité des services de vaccination fournis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à l'objectif de 95 % et la couverture par le MCV2 était inférieure à l'objectif de 95 %.
Entre 2023 et 2024, 0 vaccin a augmenté sa couverture, 0 a diminué et 4 sont restés inchangés.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58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63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67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871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9106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611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15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619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124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37314"/>
              <a:ext cx="249522" cy="673359"/>
            </a:xfrm>
            <a:prstGeom prst="rect">
              <a:avLst/>
            </a:prstGeom>
            <a:solidFill>
              <a:srgbClr val="1CABE2">
                <a:alpha val="100000"/>
              </a:srgbClr>
            </a:solidFill>
          </p:spPr>
          <p:txBody>
            <a:bodyPr/>
            <a:lstStyle/>
            <a:p/>
          </p:txBody>
        </p:sp>
        <p:sp>
          <p:nvSpPr>
            <p:cNvPr id="25" name="rc25"/>
            <p:cNvSpPr/>
            <p:nvPr/>
          </p:nvSpPr>
          <p:spPr>
            <a:xfrm>
              <a:off x="1573521" y="3227819"/>
              <a:ext cx="249522" cy="682853"/>
            </a:xfrm>
            <a:prstGeom prst="rect">
              <a:avLst/>
            </a:prstGeom>
            <a:solidFill>
              <a:srgbClr val="1CABE2">
                <a:alpha val="100000"/>
              </a:srgbClr>
            </a:solidFill>
          </p:spPr>
          <p:txBody>
            <a:bodyPr/>
            <a:lstStyle/>
            <a:p/>
          </p:txBody>
        </p:sp>
        <p:sp>
          <p:nvSpPr>
            <p:cNvPr id="26" name="rc26"/>
            <p:cNvSpPr/>
            <p:nvPr/>
          </p:nvSpPr>
          <p:spPr>
            <a:xfrm>
              <a:off x="1850769" y="3726530"/>
              <a:ext cx="249522" cy="184143"/>
            </a:xfrm>
            <a:prstGeom prst="rect">
              <a:avLst/>
            </a:prstGeom>
            <a:solidFill>
              <a:srgbClr val="1CABE2">
                <a:alpha val="100000"/>
              </a:srgbClr>
            </a:solidFill>
          </p:spPr>
          <p:txBody>
            <a:bodyPr/>
            <a:lstStyle/>
            <a:p/>
          </p:txBody>
        </p:sp>
        <p:sp>
          <p:nvSpPr>
            <p:cNvPr id="27" name="rc27"/>
            <p:cNvSpPr/>
            <p:nvPr/>
          </p:nvSpPr>
          <p:spPr>
            <a:xfrm>
              <a:off x="2128016" y="3071410"/>
              <a:ext cx="249522" cy="839262"/>
            </a:xfrm>
            <a:prstGeom prst="rect">
              <a:avLst/>
            </a:prstGeom>
            <a:solidFill>
              <a:srgbClr val="1CABE2">
                <a:alpha val="100000"/>
              </a:srgbClr>
            </a:solidFill>
          </p:spPr>
          <p:txBody>
            <a:bodyPr/>
            <a:lstStyle/>
            <a:p/>
          </p:txBody>
        </p:sp>
        <p:sp>
          <p:nvSpPr>
            <p:cNvPr id="28" name="rc28"/>
            <p:cNvSpPr/>
            <p:nvPr/>
          </p:nvSpPr>
          <p:spPr>
            <a:xfrm>
              <a:off x="2405264" y="3200085"/>
              <a:ext cx="249522" cy="710587"/>
            </a:xfrm>
            <a:prstGeom prst="rect">
              <a:avLst/>
            </a:prstGeom>
            <a:solidFill>
              <a:srgbClr val="1CABE2">
                <a:alpha val="100000"/>
              </a:srgbClr>
            </a:solidFill>
          </p:spPr>
          <p:txBody>
            <a:bodyPr/>
            <a:lstStyle/>
            <a:p/>
          </p:txBody>
        </p:sp>
        <p:sp>
          <p:nvSpPr>
            <p:cNvPr id="29" name="rc29"/>
            <p:cNvSpPr/>
            <p:nvPr/>
          </p:nvSpPr>
          <p:spPr>
            <a:xfrm>
              <a:off x="2682512" y="2793821"/>
              <a:ext cx="249522" cy="1116851"/>
            </a:xfrm>
            <a:prstGeom prst="rect">
              <a:avLst/>
            </a:prstGeom>
            <a:solidFill>
              <a:srgbClr val="1CABE2">
                <a:alpha val="100000"/>
              </a:srgbClr>
            </a:solidFill>
          </p:spPr>
          <p:txBody>
            <a:bodyPr/>
            <a:lstStyle/>
            <a:p/>
          </p:txBody>
        </p:sp>
        <p:sp>
          <p:nvSpPr>
            <p:cNvPr id="30" name="rc30"/>
            <p:cNvSpPr/>
            <p:nvPr/>
          </p:nvSpPr>
          <p:spPr>
            <a:xfrm>
              <a:off x="2959759" y="2824303"/>
              <a:ext cx="249522" cy="1086369"/>
            </a:xfrm>
            <a:prstGeom prst="rect">
              <a:avLst/>
            </a:prstGeom>
            <a:solidFill>
              <a:srgbClr val="1CABE2">
                <a:alpha val="100000"/>
              </a:srgbClr>
            </a:solidFill>
          </p:spPr>
          <p:txBody>
            <a:bodyPr/>
            <a:lstStyle/>
            <a:p/>
          </p:txBody>
        </p:sp>
        <p:sp>
          <p:nvSpPr>
            <p:cNvPr id="31" name="rc31"/>
            <p:cNvSpPr/>
            <p:nvPr/>
          </p:nvSpPr>
          <p:spPr>
            <a:xfrm>
              <a:off x="3237007" y="2856784"/>
              <a:ext cx="249522" cy="1053888"/>
            </a:xfrm>
            <a:prstGeom prst="rect">
              <a:avLst/>
            </a:prstGeom>
            <a:solidFill>
              <a:srgbClr val="1CABE2">
                <a:alpha val="100000"/>
              </a:srgbClr>
            </a:solidFill>
          </p:spPr>
          <p:txBody>
            <a:bodyPr/>
            <a:lstStyle/>
            <a:p/>
          </p:txBody>
        </p:sp>
        <p:sp>
          <p:nvSpPr>
            <p:cNvPr id="32" name="rc32"/>
            <p:cNvSpPr/>
            <p:nvPr/>
          </p:nvSpPr>
          <p:spPr>
            <a:xfrm>
              <a:off x="3514255" y="3142868"/>
              <a:ext cx="249522" cy="767804"/>
            </a:xfrm>
            <a:prstGeom prst="rect">
              <a:avLst/>
            </a:prstGeom>
            <a:solidFill>
              <a:srgbClr val="1CABE2">
                <a:alpha val="100000"/>
              </a:srgbClr>
            </a:solidFill>
          </p:spPr>
          <p:txBody>
            <a:bodyPr/>
            <a:lstStyle/>
            <a:p/>
          </p:txBody>
        </p:sp>
        <p:sp>
          <p:nvSpPr>
            <p:cNvPr id="33" name="rc33"/>
            <p:cNvSpPr/>
            <p:nvPr/>
          </p:nvSpPr>
          <p:spPr>
            <a:xfrm>
              <a:off x="3791502" y="3332758"/>
              <a:ext cx="249522" cy="577914"/>
            </a:xfrm>
            <a:prstGeom prst="rect">
              <a:avLst/>
            </a:prstGeom>
            <a:solidFill>
              <a:srgbClr val="1CABE2">
                <a:alpha val="100000"/>
              </a:srgbClr>
            </a:solidFill>
          </p:spPr>
          <p:txBody>
            <a:bodyPr/>
            <a:lstStyle/>
            <a:p/>
          </p:txBody>
        </p:sp>
        <p:sp>
          <p:nvSpPr>
            <p:cNvPr id="34" name="rc34"/>
            <p:cNvSpPr/>
            <p:nvPr/>
          </p:nvSpPr>
          <p:spPr>
            <a:xfrm>
              <a:off x="4068750" y="2886767"/>
              <a:ext cx="249522" cy="1023905"/>
            </a:xfrm>
            <a:prstGeom prst="rect">
              <a:avLst/>
            </a:prstGeom>
            <a:solidFill>
              <a:srgbClr val="1CABE2">
                <a:alpha val="100000"/>
              </a:srgbClr>
            </a:solidFill>
          </p:spPr>
          <p:txBody>
            <a:bodyPr/>
            <a:lstStyle/>
            <a:p/>
          </p:txBody>
        </p:sp>
        <p:sp>
          <p:nvSpPr>
            <p:cNvPr id="35" name="rc35"/>
            <p:cNvSpPr/>
            <p:nvPr/>
          </p:nvSpPr>
          <p:spPr>
            <a:xfrm>
              <a:off x="4345998" y="3469429"/>
              <a:ext cx="249522" cy="441243"/>
            </a:xfrm>
            <a:prstGeom prst="rect">
              <a:avLst/>
            </a:prstGeom>
            <a:solidFill>
              <a:srgbClr val="1CABE2">
                <a:alpha val="100000"/>
              </a:srgbClr>
            </a:solidFill>
          </p:spPr>
          <p:txBody>
            <a:bodyPr/>
            <a:lstStyle/>
            <a:p/>
          </p:txBody>
        </p:sp>
        <p:sp>
          <p:nvSpPr>
            <p:cNvPr id="36" name="rc36"/>
            <p:cNvSpPr/>
            <p:nvPr/>
          </p:nvSpPr>
          <p:spPr>
            <a:xfrm>
              <a:off x="4623245" y="3407715"/>
              <a:ext cx="249522" cy="502958"/>
            </a:xfrm>
            <a:prstGeom prst="rect">
              <a:avLst/>
            </a:prstGeom>
            <a:solidFill>
              <a:srgbClr val="1CABE2">
                <a:alpha val="100000"/>
              </a:srgbClr>
            </a:solidFill>
          </p:spPr>
          <p:txBody>
            <a:bodyPr/>
            <a:lstStyle/>
            <a:p/>
          </p:txBody>
        </p:sp>
        <p:sp>
          <p:nvSpPr>
            <p:cNvPr id="37" name="rc37"/>
            <p:cNvSpPr/>
            <p:nvPr/>
          </p:nvSpPr>
          <p:spPr>
            <a:xfrm>
              <a:off x="4900493" y="3063165"/>
              <a:ext cx="249522" cy="847508"/>
            </a:xfrm>
            <a:prstGeom prst="rect">
              <a:avLst/>
            </a:prstGeom>
            <a:solidFill>
              <a:srgbClr val="1CABE2">
                <a:alpha val="100000"/>
              </a:srgbClr>
            </a:solidFill>
          </p:spPr>
          <p:txBody>
            <a:bodyPr/>
            <a:lstStyle/>
            <a:p/>
          </p:txBody>
        </p:sp>
        <p:sp>
          <p:nvSpPr>
            <p:cNvPr id="38" name="rc38"/>
            <p:cNvSpPr/>
            <p:nvPr/>
          </p:nvSpPr>
          <p:spPr>
            <a:xfrm>
              <a:off x="5177741" y="2943484"/>
              <a:ext cx="249522" cy="967188"/>
            </a:xfrm>
            <a:prstGeom prst="rect">
              <a:avLst/>
            </a:prstGeom>
            <a:solidFill>
              <a:srgbClr val="1CABE2">
                <a:alpha val="100000"/>
              </a:srgbClr>
            </a:solidFill>
          </p:spPr>
          <p:txBody>
            <a:bodyPr/>
            <a:lstStyle/>
            <a:p/>
          </p:txBody>
        </p:sp>
        <p:sp>
          <p:nvSpPr>
            <p:cNvPr id="39" name="rc39"/>
            <p:cNvSpPr/>
            <p:nvPr/>
          </p:nvSpPr>
          <p:spPr>
            <a:xfrm>
              <a:off x="5454988" y="2823554"/>
              <a:ext cx="249522" cy="1087119"/>
            </a:xfrm>
            <a:prstGeom prst="rect">
              <a:avLst/>
            </a:prstGeom>
            <a:solidFill>
              <a:srgbClr val="1CABE2">
                <a:alpha val="100000"/>
              </a:srgbClr>
            </a:solidFill>
          </p:spPr>
          <p:txBody>
            <a:bodyPr/>
            <a:lstStyle/>
            <a:p/>
          </p:txBody>
        </p:sp>
        <p:sp>
          <p:nvSpPr>
            <p:cNvPr id="40" name="rc40"/>
            <p:cNvSpPr/>
            <p:nvPr/>
          </p:nvSpPr>
          <p:spPr>
            <a:xfrm>
              <a:off x="5732236" y="2937737"/>
              <a:ext cx="249522" cy="972935"/>
            </a:xfrm>
            <a:prstGeom prst="rect">
              <a:avLst/>
            </a:prstGeom>
            <a:solidFill>
              <a:srgbClr val="1CABE2">
                <a:alpha val="100000"/>
              </a:srgbClr>
            </a:solidFill>
          </p:spPr>
          <p:txBody>
            <a:bodyPr/>
            <a:lstStyle/>
            <a:p/>
          </p:txBody>
        </p:sp>
        <p:sp>
          <p:nvSpPr>
            <p:cNvPr id="41" name="rc41"/>
            <p:cNvSpPr/>
            <p:nvPr/>
          </p:nvSpPr>
          <p:spPr>
            <a:xfrm>
              <a:off x="6009484" y="2997203"/>
              <a:ext cx="249522" cy="913469"/>
            </a:xfrm>
            <a:prstGeom prst="rect">
              <a:avLst/>
            </a:prstGeom>
            <a:solidFill>
              <a:srgbClr val="1CABE2">
                <a:alpha val="100000"/>
              </a:srgbClr>
            </a:solidFill>
          </p:spPr>
          <p:txBody>
            <a:bodyPr/>
            <a:lstStyle/>
            <a:p/>
          </p:txBody>
        </p:sp>
        <p:sp>
          <p:nvSpPr>
            <p:cNvPr id="42" name="rc42"/>
            <p:cNvSpPr/>
            <p:nvPr/>
          </p:nvSpPr>
          <p:spPr>
            <a:xfrm>
              <a:off x="6286731" y="2761590"/>
              <a:ext cx="249522" cy="1149083"/>
            </a:xfrm>
            <a:prstGeom prst="rect">
              <a:avLst/>
            </a:prstGeom>
            <a:solidFill>
              <a:srgbClr val="1CABE2">
                <a:alpha val="100000"/>
              </a:srgbClr>
            </a:solidFill>
          </p:spPr>
          <p:txBody>
            <a:bodyPr/>
            <a:lstStyle/>
            <a:p/>
          </p:txBody>
        </p:sp>
        <p:sp>
          <p:nvSpPr>
            <p:cNvPr id="43" name="rc43"/>
            <p:cNvSpPr/>
            <p:nvPr/>
          </p:nvSpPr>
          <p:spPr>
            <a:xfrm>
              <a:off x="6563979" y="2813560"/>
              <a:ext cx="249522" cy="1097113"/>
            </a:xfrm>
            <a:prstGeom prst="rect">
              <a:avLst/>
            </a:prstGeom>
            <a:solidFill>
              <a:srgbClr val="1CABE2">
                <a:alpha val="100000"/>
              </a:srgbClr>
            </a:solidFill>
          </p:spPr>
          <p:txBody>
            <a:bodyPr/>
            <a:lstStyle/>
            <a:p/>
          </p:txBody>
        </p:sp>
        <p:sp>
          <p:nvSpPr>
            <p:cNvPr id="44" name="rc44"/>
            <p:cNvSpPr/>
            <p:nvPr/>
          </p:nvSpPr>
          <p:spPr>
            <a:xfrm>
              <a:off x="6841227" y="2633414"/>
              <a:ext cx="249522" cy="1277258"/>
            </a:xfrm>
            <a:prstGeom prst="rect">
              <a:avLst/>
            </a:prstGeom>
            <a:solidFill>
              <a:srgbClr val="1CABE2">
                <a:alpha val="100000"/>
              </a:srgbClr>
            </a:solidFill>
          </p:spPr>
          <p:txBody>
            <a:bodyPr/>
            <a:lstStyle/>
            <a:p/>
          </p:txBody>
        </p:sp>
        <p:sp>
          <p:nvSpPr>
            <p:cNvPr id="45" name="rc45"/>
            <p:cNvSpPr/>
            <p:nvPr/>
          </p:nvSpPr>
          <p:spPr>
            <a:xfrm>
              <a:off x="7118474" y="2744600"/>
              <a:ext cx="249522" cy="1166073"/>
            </a:xfrm>
            <a:prstGeom prst="rect">
              <a:avLst/>
            </a:prstGeom>
            <a:solidFill>
              <a:srgbClr val="1CABE2">
                <a:alpha val="100000"/>
              </a:srgbClr>
            </a:solidFill>
          </p:spPr>
          <p:txBody>
            <a:bodyPr/>
            <a:lstStyle/>
            <a:p/>
          </p:txBody>
        </p:sp>
        <p:sp>
          <p:nvSpPr>
            <p:cNvPr id="46" name="rc46"/>
            <p:cNvSpPr/>
            <p:nvPr/>
          </p:nvSpPr>
          <p:spPr>
            <a:xfrm>
              <a:off x="7395722" y="3031433"/>
              <a:ext cx="249522" cy="879239"/>
            </a:xfrm>
            <a:prstGeom prst="rect">
              <a:avLst/>
            </a:prstGeom>
            <a:solidFill>
              <a:srgbClr val="1CABE2">
                <a:alpha val="100000"/>
              </a:srgbClr>
            </a:solidFill>
          </p:spPr>
          <p:txBody>
            <a:bodyPr/>
            <a:lstStyle/>
            <a:p/>
          </p:txBody>
        </p:sp>
        <p:sp>
          <p:nvSpPr>
            <p:cNvPr id="47" name="rc47"/>
            <p:cNvSpPr/>
            <p:nvPr/>
          </p:nvSpPr>
          <p:spPr>
            <a:xfrm>
              <a:off x="7672970" y="2731357"/>
              <a:ext cx="249522" cy="1179315"/>
            </a:xfrm>
            <a:prstGeom prst="rect">
              <a:avLst/>
            </a:prstGeom>
            <a:solidFill>
              <a:srgbClr val="1CABE2">
                <a:alpha val="100000"/>
              </a:srgbClr>
            </a:solidFill>
          </p:spPr>
          <p:txBody>
            <a:bodyPr/>
            <a:lstStyle/>
            <a:p/>
          </p:txBody>
        </p:sp>
        <p:sp>
          <p:nvSpPr>
            <p:cNvPr id="48" name="rc48"/>
            <p:cNvSpPr/>
            <p:nvPr/>
          </p:nvSpPr>
          <p:spPr>
            <a:xfrm>
              <a:off x="7950217" y="2725361"/>
              <a:ext cx="249522" cy="1185312"/>
            </a:xfrm>
            <a:prstGeom prst="rect">
              <a:avLst/>
            </a:prstGeom>
            <a:solidFill>
              <a:srgbClr val="1CABE2">
                <a:alpha val="100000"/>
              </a:srgbClr>
            </a:solidFill>
          </p:spPr>
          <p:txBody>
            <a:bodyPr/>
            <a:lstStyle/>
            <a:p/>
          </p:txBody>
        </p:sp>
        <p:sp>
          <p:nvSpPr>
            <p:cNvPr id="49" name="rc49"/>
            <p:cNvSpPr/>
            <p:nvPr/>
          </p:nvSpPr>
          <p:spPr>
            <a:xfrm>
              <a:off x="1296273" y="2563954"/>
              <a:ext cx="249522" cy="673359"/>
            </a:xfrm>
            <a:prstGeom prst="rect">
              <a:avLst/>
            </a:prstGeom>
            <a:solidFill>
              <a:srgbClr val="B3B3B3">
                <a:alpha val="100000"/>
              </a:srgbClr>
            </a:solidFill>
          </p:spPr>
          <p:txBody>
            <a:bodyPr/>
            <a:lstStyle/>
            <a:p/>
          </p:txBody>
        </p:sp>
        <p:sp>
          <p:nvSpPr>
            <p:cNvPr id="50" name="rc50"/>
            <p:cNvSpPr/>
            <p:nvPr/>
          </p:nvSpPr>
          <p:spPr>
            <a:xfrm>
              <a:off x="1573521" y="2544965"/>
              <a:ext cx="249522" cy="682853"/>
            </a:xfrm>
            <a:prstGeom prst="rect">
              <a:avLst/>
            </a:prstGeom>
            <a:solidFill>
              <a:srgbClr val="B3B3B3">
                <a:alpha val="100000"/>
              </a:srgbClr>
            </a:solidFill>
          </p:spPr>
          <p:txBody>
            <a:bodyPr/>
            <a:lstStyle/>
            <a:p/>
          </p:txBody>
        </p:sp>
        <p:sp>
          <p:nvSpPr>
            <p:cNvPr id="51" name="rc51"/>
            <p:cNvSpPr/>
            <p:nvPr/>
          </p:nvSpPr>
          <p:spPr>
            <a:xfrm>
              <a:off x="1850769" y="3403967"/>
              <a:ext cx="249522" cy="322562"/>
            </a:xfrm>
            <a:prstGeom prst="rect">
              <a:avLst/>
            </a:prstGeom>
            <a:solidFill>
              <a:srgbClr val="B3B3B3">
                <a:alpha val="100000"/>
              </a:srgbClr>
            </a:solidFill>
          </p:spPr>
          <p:txBody>
            <a:bodyPr/>
            <a:lstStyle/>
            <a:p/>
          </p:txBody>
        </p:sp>
        <p:sp>
          <p:nvSpPr>
            <p:cNvPr id="52" name="rc52"/>
            <p:cNvSpPr/>
            <p:nvPr/>
          </p:nvSpPr>
          <p:spPr>
            <a:xfrm>
              <a:off x="2128016" y="2978214"/>
              <a:ext cx="249522" cy="93195"/>
            </a:xfrm>
            <a:prstGeom prst="rect">
              <a:avLst/>
            </a:prstGeom>
            <a:solidFill>
              <a:srgbClr val="B3B3B3">
                <a:alpha val="100000"/>
              </a:srgbClr>
            </a:solidFill>
          </p:spPr>
          <p:txBody>
            <a:bodyPr/>
            <a:lstStyle/>
            <a:p/>
          </p:txBody>
        </p:sp>
        <p:sp>
          <p:nvSpPr>
            <p:cNvPr id="53" name="rc53"/>
            <p:cNvSpPr/>
            <p:nvPr/>
          </p:nvSpPr>
          <p:spPr>
            <a:xfrm>
              <a:off x="2405264" y="2773583"/>
              <a:ext cx="249522" cy="426502"/>
            </a:xfrm>
            <a:prstGeom prst="rect">
              <a:avLst/>
            </a:prstGeom>
            <a:solidFill>
              <a:srgbClr val="B3B3B3">
                <a:alpha val="100000"/>
              </a:srgbClr>
            </a:solidFill>
          </p:spPr>
          <p:txBody>
            <a:bodyPr/>
            <a:lstStyle/>
            <a:p/>
          </p:txBody>
        </p:sp>
        <p:sp>
          <p:nvSpPr>
            <p:cNvPr id="54" name="rc54"/>
            <p:cNvSpPr/>
            <p:nvPr/>
          </p:nvSpPr>
          <p:spPr>
            <a:xfrm>
              <a:off x="2682512" y="2356825"/>
              <a:ext cx="249522" cy="436996"/>
            </a:xfrm>
            <a:prstGeom prst="rect">
              <a:avLst/>
            </a:prstGeom>
            <a:solidFill>
              <a:srgbClr val="B3B3B3">
                <a:alpha val="100000"/>
              </a:srgbClr>
            </a:solidFill>
          </p:spPr>
          <p:txBody>
            <a:bodyPr/>
            <a:lstStyle/>
            <a:p/>
          </p:txBody>
        </p:sp>
        <p:sp>
          <p:nvSpPr>
            <p:cNvPr id="55" name="rc55"/>
            <p:cNvSpPr/>
            <p:nvPr/>
          </p:nvSpPr>
          <p:spPr>
            <a:xfrm>
              <a:off x="2959759" y="2379811"/>
              <a:ext cx="249522" cy="444492"/>
            </a:xfrm>
            <a:prstGeom prst="rect">
              <a:avLst/>
            </a:prstGeom>
            <a:solidFill>
              <a:srgbClr val="B3B3B3">
                <a:alpha val="100000"/>
              </a:srgbClr>
            </a:solidFill>
          </p:spPr>
          <p:txBody>
            <a:bodyPr/>
            <a:lstStyle/>
            <a:p/>
          </p:txBody>
        </p:sp>
        <p:sp>
          <p:nvSpPr>
            <p:cNvPr id="56" name="rc56"/>
            <p:cNvSpPr/>
            <p:nvPr/>
          </p:nvSpPr>
          <p:spPr>
            <a:xfrm>
              <a:off x="3237007" y="2656151"/>
              <a:ext cx="249522" cy="200633"/>
            </a:xfrm>
            <a:prstGeom prst="rect">
              <a:avLst/>
            </a:prstGeom>
            <a:solidFill>
              <a:srgbClr val="B3B3B3">
                <a:alpha val="100000"/>
              </a:srgbClr>
            </a:solidFill>
          </p:spPr>
          <p:txBody>
            <a:bodyPr/>
            <a:lstStyle/>
            <a:p/>
          </p:txBody>
        </p:sp>
        <p:sp>
          <p:nvSpPr>
            <p:cNvPr id="57" name="rc57"/>
            <p:cNvSpPr/>
            <p:nvPr/>
          </p:nvSpPr>
          <p:spPr>
            <a:xfrm>
              <a:off x="3514255" y="2938237"/>
              <a:ext cx="249522" cy="204631"/>
            </a:xfrm>
            <a:prstGeom prst="rect">
              <a:avLst/>
            </a:prstGeom>
            <a:solidFill>
              <a:srgbClr val="B3B3B3">
                <a:alpha val="100000"/>
              </a:srgbClr>
            </a:solidFill>
          </p:spPr>
          <p:txBody>
            <a:bodyPr/>
            <a:lstStyle/>
            <a:p/>
          </p:txBody>
        </p:sp>
        <p:sp>
          <p:nvSpPr>
            <p:cNvPr id="58" name="rc58"/>
            <p:cNvSpPr/>
            <p:nvPr/>
          </p:nvSpPr>
          <p:spPr>
            <a:xfrm>
              <a:off x="3791502" y="3017441"/>
              <a:ext cx="249522" cy="315316"/>
            </a:xfrm>
            <a:prstGeom prst="rect">
              <a:avLst/>
            </a:prstGeom>
            <a:solidFill>
              <a:srgbClr val="B3B3B3">
                <a:alpha val="100000"/>
              </a:srgbClr>
            </a:solidFill>
          </p:spPr>
          <p:txBody>
            <a:bodyPr/>
            <a:lstStyle/>
            <a:p/>
          </p:txBody>
        </p:sp>
        <p:sp>
          <p:nvSpPr>
            <p:cNvPr id="59" name="rc59"/>
            <p:cNvSpPr/>
            <p:nvPr/>
          </p:nvSpPr>
          <p:spPr>
            <a:xfrm>
              <a:off x="4068750" y="2509486"/>
              <a:ext cx="249522" cy="377281"/>
            </a:xfrm>
            <a:prstGeom prst="rect">
              <a:avLst/>
            </a:prstGeom>
            <a:solidFill>
              <a:srgbClr val="B3B3B3">
                <a:alpha val="100000"/>
              </a:srgbClr>
            </a:solidFill>
          </p:spPr>
          <p:txBody>
            <a:bodyPr/>
            <a:lstStyle/>
            <a:p/>
          </p:txBody>
        </p:sp>
        <p:sp>
          <p:nvSpPr>
            <p:cNvPr id="60" name="rc60"/>
            <p:cNvSpPr/>
            <p:nvPr/>
          </p:nvSpPr>
          <p:spPr>
            <a:xfrm>
              <a:off x="4345998" y="2972967"/>
              <a:ext cx="249522" cy="496461"/>
            </a:xfrm>
            <a:prstGeom prst="rect">
              <a:avLst/>
            </a:prstGeom>
            <a:solidFill>
              <a:srgbClr val="B3B3B3">
                <a:alpha val="100000"/>
              </a:srgbClr>
            </a:solidFill>
          </p:spPr>
          <p:txBody>
            <a:bodyPr/>
            <a:lstStyle/>
            <a:p/>
          </p:txBody>
        </p:sp>
        <p:sp>
          <p:nvSpPr>
            <p:cNvPr id="61" name="rc61"/>
            <p:cNvSpPr/>
            <p:nvPr/>
          </p:nvSpPr>
          <p:spPr>
            <a:xfrm>
              <a:off x="4623245" y="3128127"/>
              <a:ext cx="249522" cy="279587"/>
            </a:xfrm>
            <a:prstGeom prst="rect">
              <a:avLst/>
            </a:prstGeom>
            <a:solidFill>
              <a:srgbClr val="B3B3B3">
                <a:alpha val="100000"/>
              </a:srgbClr>
            </a:solidFill>
          </p:spPr>
          <p:txBody>
            <a:bodyPr/>
            <a:lstStyle/>
            <a:p/>
          </p:txBody>
        </p:sp>
        <p:sp>
          <p:nvSpPr>
            <p:cNvPr id="62" name="rc62"/>
            <p:cNvSpPr/>
            <p:nvPr/>
          </p:nvSpPr>
          <p:spPr>
            <a:xfrm>
              <a:off x="4900493" y="2950230"/>
              <a:ext cx="249522" cy="112934"/>
            </a:xfrm>
            <a:prstGeom prst="rect">
              <a:avLst/>
            </a:prstGeom>
            <a:solidFill>
              <a:srgbClr val="B3B3B3">
                <a:alpha val="100000"/>
              </a:srgbClr>
            </a:solidFill>
          </p:spPr>
          <p:txBody>
            <a:bodyPr/>
            <a:lstStyle/>
            <a:p/>
          </p:txBody>
        </p:sp>
        <p:sp>
          <p:nvSpPr>
            <p:cNvPr id="63" name="rc63"/>
            <p:cNvSpPr/>
            <p:nvPr/>
          </p:nvSpPr>
          <p:spPr>
            <a:xfrm>
              <a:off x="5177741" y="2772833"/>
              <a:ext cx="249522" cy="170650"/>
            </a:xfrm>
            <a:prstGeom prst="rect">
              <a:avLst/>
            </a:prstGeom>
            <a:solidFill>
              <a:srgbClr val="B3B3B3">
                <a:alpha val="100000"/>
              </a:srgbClr>
            </a:solidFill>
          </p:spPr>
          <p:txBody>
            <a:bodyPr/>
            <a:lstStyle/>
            <a:p/>
          </p:txBody>
        </p:sp>
        <p:sp>
          <p:nvSpPr>
            <p:cNvPr id="64" name="rc64"/>
            <p:cNvSpPr/>
            <p:nvPr/>
          </p:nvSpPr>
          <p:spPr>
            <a:xfrm>
              <a:off x="5454988" y="2766337"/>
              <a:ext cx="249522" cy="57216"/>
            </a:xfrm>
            <a:prstGeom prst="rect">
              <a:avLst/>
            </a:prstGeom>
            <a:solidFill>
              <a:srgbClr val="B3B3B3">
                <a:alpha val="100000"/>
              </a:srgbClr>
            </a:solidFill>
          </p:spPr>
          <p:txBody>
            <a:bodyPr/>
            <a:lstStyle/>
            <a:p/>
          </p:txBody>
        </p:sp>
        <p:sp>
          <p:nvSpPr>
            <p:cNvPr id="65" name="rc65"/>
            <p:cNvSpPr/>
            <p:nvPr/>
          </p:nvSpPr>
          <p:spPr>
            <a:xfrm>
              <a:off x="5732236" y="2479753"/>
              <a:ext cx="249522" cy="457984"/>
            </a:xfrm>
            <a:prstGeom prst="rect">
              <a:avLst/>
            </a:prstGeom>
            <a:solidFill>
              <a:srgbClr val="B3B3B3">
                <a:alpha val="100000"/>
              </a:srgbClr>
            </a:solidFill>
          </p:spPr>
          <p:txBody>
            <a:bodyPr/>
            <a:lstStyle/>
            <a:p/>
          </p:txBody>
        </p:sp>
        <p:sp>
          <p:nvSpPr>
            <p:cNvPr id="66" name="rc66"/>
            <p:cNvSpPr/>
            <p:nvPr/>
          </p:nvSpPr>
          <p:spPr>
            <a:xfrm>
              <a:off x="6009484" y="2711619"/>
              <a:ext cx="249522" cy="285584"/>
            </a:xfrm>
            <a:prstGeom prst="rect">
              <a:avLst/>
            </a:prstGeom>
            <a:solidFill>
              <a:srgbClr val="B3B3B3">
                <a:alpha val="100000"/>
              </a:srgbClr>
            </a:solidFill>
          </p:spPr>
          <p:txBody>
            <a:bodyPr/>
            <a:lstStyle/>
            <a:p/>
          </p:txBody>
        </p:sp>
        <p:sp>
          <p:nvSpPr>
            <p:cNvPr id="67" name="rc67"/>
            <p:cNvSpPr/>
            <p:nvPr/>
          </p:nvSpPr>
          <p:spPr>
            <a:xfrm>
              <a:off x="6286731" y="2589190"/>
              <a:ext cx="249522" cy="172399"/>
            </a:xfrm>
            <a:prstGeom prst="rect">
              <a:avLst/>
            </a:prstGeom>
            <a:solidFill>
              <a:srgbClr val="B3B3B3">
                <a:alpha val="100000"/>
              </a:srgbClr>
            </a:solidFill>
          </p:spPr>
          <p:txBody>
            <a:bodyPr/>
            <a:lstStyle/>
            <a:p/>
          </p:txBody>
        </p:sp>
        <p:sp>
          <p:nvSpPr>
            <p:cNvPr id="68" name="rc68"/>
            <p:cNvSpPr/>
            <p:nvPr/>
          </p:nvSpPr>
          <p:spPr>
            <a:xfrm>
              <a:off x="6563979" y="2640160"/>
              <a:ext cx="249522" cy="173399"/>
            </a:xfrm>
            <a:prstGeom prst="rect">
              <a:avLst/>
            </a:prstGeom>
            <a:solidFill>
              <a:srgbClr val="B3B3B3">
                <a:alpha val="100000"/>
              </a:srgbClr>
            </a:solidFill>
          </p:spPr>
          <p:txBody>
            <a:bodyPr/>
            <a:lstStyle/>
            <a:p/>
          </p:txBody>
        </p:sp>
        <p:sp>
          <p:nvSpPr>
            <p:cNvPr id="69" name="rc69"/>
            <p:cNvSpPr/>
            <p:nvPr/>
          </p:nvSpPr>
          <p:spPr>
            <a:xfrm>
              <a:off x="6841227" y="2401299"/>
              <a:ext cx="249522" cy="232115"/>
            </a:xfrm>
            <a:prstGeom prst="rect">
              <a:avLst/>
            </a:prstGeom>
            <a:solidFill>
              <a:srgbClr val="B3B3B3">
                <a:alpha val="100000"/>
              </a:srgbClr>
            </a:solidFill>
          </p:spPr>
          <p:txBody>
            <a:bodyPr/>
            <a:lstStyle/>
            <a:p/>
          </p:txBody>
        </p:sp>
        <p:sp>
          <p:nvSpPr>
            <p:cNvPr id="70" name="rc70"/>
            <p:cNvSpPr/>
            <p:nvPr/>
          </p:nvSpPr>
          <p:spPr>
            <a:xfrm>
              <a:off x="7118474" y="2278120"/>
              <a:ext cx="249522" cy="466479"/>
            </a:xfrm>
            <a:prstGeom prst="rect">
              <a:avLst/>
            </a:prstGeom>
            <a:solidFill>
              <a:srgbClr val="B3B3B3">
                <a:alpha val="100000"/>
              </a:srgbClr>
            </a:solidFill>
          </p:spPr>
          <p:txBody>
            <a:bodyPr/>
            <a:lstStyle/>
            <a:p/>
          </p:txBody>
        </p:sp>
        <p:sp>
          <p:nvSpPr>
            <p:cNvPr id="71" name="rc71"/>
            <p:cNvSpPr/>
            <p:nvPr/>
          </p:nvSpPr>
          <p:spPr>
            <a:xfrm>
              <a:off x="7395722" y="2621171"/>
              <a:ext cx="249522" cy="410261"/>
            </a:xfrm>
            <a:prstGeom prst="rect">
              <a:avLst/>
            </a:prstGeom>
            <a:solidFill>
              <a:srgbClr val="B3B3B3">
                <a:alpha val="100000"/>
              </a:srgbClr>
            </a:solidFill>
          </p:spPr>
          <p:txBody>
            <a:bodyPr/>
            <a:lstStyle/>
            <a:p/>
          </p:txBody>
        </p:sp>
        <p:sp>
          <p:nvSpPr>
            <p:cNvPr id="72" name="rc72"/>
            <p:cNvSpPr/>
            <p:nvPr/>
          </p:nvSpPr>
          <p:spPr>
            <a:xfrm>
              <a:off x="7672970" y="2436528"/>
              <a:ext cx="249522" cy="294828"/>
            </a:xfrm>
            <a:prstGeom prst="rect">
              <a:avLst/>
            </a:prstGeom>
            <a:solidFill>
              <a:srgbClr val="B3B3B3">
                <a:alpha val="100000"/>
              </a:srgbClr>
            </a:solidFill>
          </p:spPr>
          <p:txBody>
            <a:bodyPr/>
            <a:lstStyle/>
            <a:p/>
          </p:txBody>
        </p:sp>
        <p:sp>
          <p:nvSpPr>
            <p:cNvPr id="73" name="rc73"/>
            <p:cNvSpPr/>
            <p:nvPr/>
          </p:nvSpPr>
          <p:spPr>
            <a:xfrm>
              <a:off x="7950217" y="2429033"/>
              <a:ext cx="249522" cy="296328"/>
            </a:xfrm>
            <a:prstGeom prst="rect">
              <a:avLst/>
            </a:prstGeom>
            <a:solidFill>
              <a:srgbClr val="B3B3B3">
                <a:alpha val="100000"/>
              </a:srgbClr>
            </a:solidFill>
          </p:spPr>
          <p:txBody>
            <a:bodyPr/>
            <a:lstStyle/>
            <a:p/>
          </p:txBody>
        </p:sp>
        <p:sp>
          <p:nvSpPr>
            <p:cNvPr id="74" name="pl74"/>
            <p:cNvSpPr/>
            <p:nvPr/>
          </p:nvSpPr>
          <p:spPr>
            <a:xfrm>
              <a:off x="1421035" y="1298589"/>
              <a:ext cx="6653943" cy="516974"/>
            </a:xfrm>
            <a:custGeom>
              <a:avLst/>
              <a:pathLst>
                <a:path w="6653943" h="516974">
                  <a:moveTo>
                    <a:pt x="0" y="299301"/>
                  </a:moveTo>
                  <a:lnTo>
                    <a:pt x="277247" y="299301"/>
                  </a:lnTo>
                  <a:lnTo>
                    <a:pt x="554495" y="0"/>
                  </a:lnTo>
                  <a:lnTo>
                    <a:pt x="831742" y="380928"/>
                  </a:lnTo>
                  <a:lnTo>
                    <a:pt x="1108990" y="299301"/>
                  </a:lnTo>
                  <a:lnTo>
                    <a:pt x="1386238" y="516974"/>
                  </a:lnTo>
                  <a:lnTo>
                    <a:pt x="1663485" y="489765"/>
                  </a:lnTo>
                  <a:lnTo>
                    <a:pt x="1940733" y="462556"/>
                  </a:lnTo>
                  <a:lnTo>
                    <a:pt x="2217981" y="299301"/>
                  </a:lnTo>
                  <a:lnTo>
                    <a:pt x="2495228" y="190464"/>
                  </a:lnTo>
                  <a:lnTo>
                    <a:pt x="2772476" y="408138"/>
                  </a:lnTo>
                  <a:lnTo>
                    <a:pt x="3049724" y="108836"/>
                  </a:lnTo>
                  <a:lnTo>
                    <a:pt x="3326971" y="136046"/>
                  </a:lnTo>
                  <a:lnTo>
                    <a:pt x="3604219" y="299301"/>
                  </a:lnTo>
                  <a:lnTo>
                    <a:pt x="3881467" y="353719"/>
                  </a:lnTo>
                  <a:lnTo>
                    <a:pt x="4158714" y="408138"/>
                  </a:lnTo>
                  <a:lnTo>
                    <a:pt x="4435962" y="353719"/>
                  </a:lnTo>
                  <a:lnTo>
                    <a:pt x="4713210" y="326510"/>
                  </a:lnTo>
                  <a:lnTo>
                    <a:pt x="4990457" y="435347"/>
                  </a:lnTo>
                  <a:lnTo>
                    <a:pt x="5267705" y="408138"/>
                  </a:lnTo>
                  <a:lnTo>
                    <a:pt x="5544953" y="489765"/>
                  </a:lnTo>
                  <a:lnTo>
                    <a:pt x="5822200" y="435347"/>
                  </a:lnTo>
                  <a:lnTo>
                    <a:pt x="6099448" y="299301"/>
                  </a:lnTo>
                  <a:lnTo>
                    <a:pt x="6376696" y="435347"/>
                  </a:lnTo>
                  <a:lnTo>
                    <a:pt x="6653943" y="435347"/>
                  </a:lnTo>
                </a:path>
              </a:pathLst>
            </a:custGeom>
            <a:ln w="27101" cap="flat">
              <a:solidFill>
                <a:srgbClr val="0058AB">
                  <a:alpha val="50196"/>
                </a:srgbClr>
              </a:solidFill>
              <a:prstDash val="solid"/>
              <a:round/>
            </a:ln>
          </p:spPr>
          <p:txBody>
            <a:bodyPr/>
            <a:lstStyle/>
            <a:p/>
          </p:txBody>
        </p:sp>
        <p:sp>
          <p:nvSpPr>
            <p:cNvPr id="75" name="pl75"/>
            <p:cNvSpPr/>
            <p:nvPr/>
          </p:nvSpPr>
          <p:spPr>
            <a:xfrm>
              <a:off x="1421035" y="1489053"/>
              <a:ext cx="6653943" cy="571393"/>
            </a:xfrm>
            <a:custGeom>
              <a:avLst/>
              <a:pathLst>
                <a:path w="6653943" h="571393">
                  <a:moveTo>
                    <a:pt x="0" y="516974"/>
                  </a:moveTo>
                  <a:lnTo>
                    <a:pt x="277247" y="516974"/>
                  </a:lnTo>
                  <a:lnTo>
                    <a:pt x="554495" y="0"/>
                  </a:lnTo>
                  <a:lnTo>
                    <a:pt x="831742" y="244882"/>
                  </a:lnTo>
                  <a:lnTo>
                    <a:pt x="1108990" y="353719"/>
                  </a:lnTo>
                  <a:lnTo>
                    <a:pt x="1386238" y="571393"/>
                  </a:lnTo>
                  <a:lnTo>
                    <a:pt x="1663485" y="544184"/>
                  </a:lnTo>
                  <a:lnTo>
                    <a:pt x="1940733" y="380928"/>
                  </a:lnTo>
                  <a:lnTo>
                    <a:pt x="2217981" y="217673"/>
                  </a:lnTo>
                  <a:lnTo>
                    <a:pt x="2495228" y="163255"/>
                  </a:lnTo>
                  <a:lnTo>
                    <a:pt x="2772476" y="408138"/>
                  </a:lnTo>
                  <a:lnTo>
                    <a:pt x="3049724" y="163255"/>
                  </a:lnTo>
                  <a:lnTo>
                    <a:pt x="3326971" y="81627"/>
                  </a:lnTo>
                  <a:lnTo>
                    <a:pt x="3604219" y="163255"/>
                  </a:lnTo>
                  <a:lnTo>
                    <a:pt x="3881467" y="244882"/>
                  </a:lnTo>
                  <a:lnTo>
                    <a:pt x="4158714" y="244882"/>
                  </a:lnTo>
                  <a:lnTo>
                    <a:pt x="4435962" y="380928"/>
                  </a:lnTo>
                  <a:lnTo>
                    <a:pt x="4713210" y="272092"/>
                  </a:lnTo>
                  <a:lnTo>
                    <a:pt x="4990457" y="326510"/>
                  </a:lnTo>
                  <a:lnTo>
                    <a:pt x="5267705" y="299301"/>
                  </a:lnTo>
                  <a:lnTo>
                    <a:pt x="5544953" y="408138"/>
                  </a:lnTo>
                  <a:lnTo>
                    <a:pt x="5822200" y="462556"/>
                  </a:lnTo>
                  <a:lnTo>
                    <a:pt x="6099448" y="299301"/>
                  </a:lnTo>
                  <a:lnTo>
                    <a:pt x="6376696" y="380928"/>
                  </a:lnTo>
                  <a:lnTo>
                    <a:pt x="6653943" y="380928"/>
                  </a:lnTo>
                </a:path>
              </a:pathLst>
            </a:custGeom>
            <a:ln w="27101" cap="flat">
              <a:solidFill>
                <a:srgbClr val="333333">
                  <a:alpha val="50196"/>
                </a:srgbClr>
              </a:solidFill>
              <a:prstDash val="solid"/>
              <a:round/>
            </a:ln>
          </p:spPr>
          <p:txBody>
            <a:bodyPr/>
            <a:lstStyle/>
            <a:p/>
          </p:txBody>
        </p:sp>
        <p:sp>
          <p:nvSpPr>
            <p:cNvPr id="76" name="tx76"/>
            <p:cNvSpPr/>
            <p:nvPr/>
          </p:nvSpPr>
          <p:spPr>
            <a:xfrm>
              <a:off x="6628451" y="15498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6905698" y="1631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7182946" y="1577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7460194" y="14410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7737441" y="1577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8014689" y="1577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6628451" y="18410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3" name="tx83"/>
            <p:cNvSpPr/>
            <p:nvPr/>
          </p:nvSpPr>
          <p:spPr>
            <a:xfrm>
              <a:off x="6905698" y="195151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74</a:t>
              </a:r>
            </a:p>
          </p:txBody>
        </p:sp>
        <p:sp>
          <p:nvSpPr>
            <p:cNvPr id="84" name="tx84"/>
            <p:cNvSpPr/>
            <p:nvPr/>
          </p:nvSpPr>
          <p:spPr>
            <a:xfrm>
              <a:off x="7182946" y="20056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5" name="tx85"/>
            <p:cNvSpPr/>
            <p:nvPr/>
          </p:nvSpPr>
          <p:spPr>
            <a:xfrm>
              <a:off x="7460194" y="18410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6" name="tx86"/>
            <p:cNvSpPr/>
            <p:nvPr/>
          </p:nvSpPr>
          <p:spPr>
            <a:xfrm>
              <a:off x="7737441" y="19239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7" name="tx87"/>
            <p:cNvSpPr/>
            <p:nvPr/>
          </p:nvSpPr>
          <p:spPr>
            <a:xfrm>
              <a:off x="8014689" y="19239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8" name="tx88"/>
            <p:cNvSpPr/>
            <p:nvPr/>
          </p:nvSpPr>
          <p:spPr>
            <a:xfrm>
              <a:off x="1345686" y="35348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9" name="tx89"/>
            <p:cNvSpPr/>
            <p:nvPr/>
          </p:nvSpPr>
          <p:spPr>
            <a:xfrm>
              <a:off x="2731924" y="331212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0" name="tx90"/>
            <p:cNvSpPr/>
            <p:nvPr/>
          </p:nvSpPr>
          <p:spPr>
            <a:xfrm>
              <a:off x="4118163" y="33596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1" name="tx91"/>
            <p:cNvSpPr/>
            <p:nvPr/>
          </p:nvSpPr>
          <p:spPr>
            <a:xfrm>
              <a:off x="5504401" y="33266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2" name="tx92"/>
            <p:cNvSpPr/>
            <p:nvPr/>
          </p:nvSpPr>
          <p:spPr>
            <a:xfrm>
              <a:off x="6613391" y="332331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3" name="tx93"/>
            <p:cNvSpPr/>
            <p:nvPr/>
          </p:nvSpPr>
          <p:spPr>
            <a:xfrm>
              <a:off x="6890639" y="32316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4" name="tx94"/>
            <p:cNvSpPr/>
            <p:nvPr/>
          </p:nvSpPr>
          <p:spPr>
            <a:xfrm>
              <a:off x="7167887" y="328883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5" name="tx95"/>
            <p:cNvSpPr/>
            <p:nvPr/>
          </p:nvSpPr>
          <p:spPr>
            <a:xfrm>
              <a:off x="7445134" y="34305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6" name="tx96"/>
            <p:cNvSpPr/>
            <p:nvPr/>
          </p:nvSpPr>
          <p:spPr>
            <a:xfrm>
              <a:off x="7722382" y="328221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7" name="tx97"/>
            <p:cNvSpPr/>
            <p:nvPr/>
          </p:nvSpPr>
          <p:spPr>
            <a:xfrm>
              <a:off x="7999630" y="327921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8" name="tx98"/>
            <p:cNvSpPr/>
            <p:nvPr/>
          </p:nvSpPr>
          <p:spPr>
            <a:xfrm>
              <a:off x="1345686" y="28615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9" name="tx99"/>
            <p:cNvSpPr/>
            <p:nvPr/>
          </p:nvSpPr>
          <p:spPr>
            <a:xfrm>
              <a:off x="2731924" y="25348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0" name="tx100"/>
            <p:cNvSpPr/>
            <p:nvPr/>
          </p:nvSpPr>
          <p:spPr>
            <a:xfrm>
              <a:off x="4118163" y="26576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1" name="tx101"/>
            <p:cNvSpPr/>
            <p:nvPr/>
          </p:nvSpPr>
          <p:spPr>
            <a:xfrm>
              <a:off x="7167887" y="24709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2" name="tx102"/>
            <p:cNvSpPr/>
            <p:nvPr/>
          </p:nvSpPr>
          <p:spPr>
            <a:xfrm>
              <a:off x="7445134" y="27858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3" name="tx103"/>
            <p:cNvSpPr/>
            <p:nvPr/>
          </p:nvSpPr>
          <p:spPr>
            <a:xfrm>
              <a:off x="7722382" y="25448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4" name="tx104"/>
            <p:cNvSpPr/>
            <p:nvPr/>
          </p:nvSpPr>
          <p:spPr>
            <a:xfrm>
              <a:off x="7999630" y="253808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5" name="tx105"/>
            <p:cNvSpPr/>
            <p:nvPr/>
          </p:nvSpPr>
          <p:spPr>
            <a:xfrm>
              <a:off x="1345686" y="244623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06" name="tx106"/>
            <p:cNvSpPr/>
            <p:nvPr/>
          </p:nvSpPr>
          <p:spPr>
            <a:xfrm>
              <a:off x="2731924" y="22387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07" name="tx107"/>
            <p:cNvSpPr/>
            <p:nvPr/>
          </p:nvSpPr>
          <p:spPr>
            <a:xfrm>
              <a:off x="4118163" y="23914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08" name="tx108"/>
            <p:cNvSpPr/>
            <p:nvPr/>
          </p:nvSpPr>
          <p:spPr>
            <a:xfrm>
              <a:off x="5504401" y="26482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09" name="tx109"/>
            <p:cNvSpPr/>
            <p:nvPr/>
          </p:nvSpPr>
          <p:spPr>
            <a:xfrm>
              <a:off x="6613391" y="25221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0" name="tx110"/>
            <p:cNvSpPr/>
            <p:nvPr/>
          </p:nvSpPr>
          <p:spPr>
            <a:xfrm>
              <a:off x="6935843" y="2283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11" name="tx111"/>
            <p:cNvSpPr/>
            <p:nvPr/>
          </p:nvSpPr>
          <p:spPr>
            <a:xfrm>
              <a:off x="7167887" y="21600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2" name="tx112"/>
            <p:cNvSpPr/>
            <p:nvPr/>
          </p:nvSpPr>
          <p:spPr>
            <a:xfrm>
              <a:off x="7445134" y="25031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13" name="tx113"/>
            <p:cNvSpPr/>
            <p:nvPr/>
          </p:nvSpPr>
          <p:spPr>
            <a:xfrm>
              <a:off x="7722382" y="23184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14" name="tx114"/>
            <p:cNvSpPr/>
            <p:nvPr/>
          </p:nvSpPr>
          <p:spPr>
            <a:xfrm>
              <a:off x="7999630" y="23109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15" name="tx115"/>
            <p:cNvSpPr/>
            <p:nvPr/>
          </p:nvSpPr>
          <p:spPr>
            <a:xfrm>
              <a:off x="717597"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717597" y="310892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17" name="tx117"/>
            <p:cNvSpPr/>
            <p:nvPr/>
          </p:nvSpPr>
          <p:spPr>
            <a:xfrm>
              <a:off x="717597" y="235942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18" name="tx118"/>
            <p:cNvSpPr/>
            <p:nvPr/>
          </p:nvSpPr>
          <p:spPr>
            <a:xfrm>
              <a:off x="717597" y="1609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19" name="tx119"/>
            <p:cNvSpPr/>
            <p:nvPr/>
          </p:nvSpPr>
          <p:spPr>
            <a:xfrm>
              <a:off x="639902" y="862004"/>
              <a:ext cx="248567"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20" name="tx120"/>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645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5082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3706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330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229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095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67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403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1251"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853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6" name="tx136"/>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37" name="pl137"/>
            <p:cNvSpPr/>
            <p:nvPr/>
          </p:nvSpPr>
          <p:spPr>
            <a:xfrm>
              <a:off x="3035891"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1620"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02990"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18719"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63170" y="4808891"/>
              <a:ext cx="201456" cy="201456"/>
            </a:xfrm>
            <a:prstGeom prst="rect">
              <a:avLst/>
            </a:prstGeom>
            <a:solidFill>
              <a:srgbClr val="B3B3B3">
                <a:alpha val="100000"/>
              </a:srgbClr>
            </a:solidFill>
          </p:spPr>
          <p:txBody>
            <a:bodyPr/>
            <a:lstStyle/>
            <a:p/>
          </p:txBody>
        </p:sp>
        <p:sp>
          <p:nvSpPr>
            <p:cNvPr id="142" name="rc142"/>
            <p:cNvSpPr/>
            <p:nvPr/>
          </p:nvSpPr>
          <p:spPr>
            <a:xfrm>
              <a:off x="5565324" y="4808891"/>
              <a:ext cx="201456" cy="201456"/>
            </a:xfrm>
            <a:prstGeom prst="rect">
              <a:avLst/>
            </a:prstGeom>
            <a:solidFill>
              <a:srgbClr val="1CABE2">
                <a:alpha val="100000"/>
              </a:srgbClr>
            </a:solidFill>
          </p:spPr>
          <p:txBody>
            <a:bodyPr/>
            <a:lstStyle/>
            <a:p/>
          </p:txBody>
        </p:sp>
        <p:sp>
          <p:nvSpPr>
            <p:cNvPr id="143" name="tx143"/>
            <p:cNvSpPr/>
            <p:nvPr/>
          </p:nvSpPr>
          <p:spPr>
            <a:xfrm>
              <a:off x="4943215"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45369"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51100"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6" name="tx146"/>
            <p:cNvSpPr/>
            <p:nvPr/>
          </p:nvSpPr>
          <p:spPr>
            <a:xfrm>
              <a:off x="951100" y="660204"/>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Comores, 2000-2024</a:t>
              </a:r>
            </a:p>
          </p:txBody>
        </p:sp>
        <p:sp>
          <p:nvSpPr>
            <p:cNvPr id="147" name="pl147"/>
            <p:cNvSpPr/>
            <p:nvPr/>
          </p:nvSpPr>
          <p:spPr>
            <a:xfrm>
              <a:off x="2460433"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788752"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117072"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38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542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3459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62459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52912"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28123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660230"/>
              <a:ext cx="5111825" cy="157133"/>
            </a:xfrm>
            <a:prstGeom prst="rect">
              <a:avLst/>
            </a:prstGeom>
            <a:solidFill>
              <a:srgbClr val="1CABE2">
                <a:alpha val="100000"/>
              </a:srgbClr>
            </a:solidFill>
          </p:spPr>
          <p:txBody>
            <a:bodyPr/>
            <a:lstStyle/>
            <a:p/>
          </p:txBody>
        </p:sp>
        <p:sp>
          <p:nvSpPr>
            <p:cNvPr id="158" name="rc158"/>
            <p:cNvSpPr/>
            <p:nvPr/>
          </p:nvSpPr>
          <p:spPr>
            <a:xfrm>
              <a:off x="1296273" y="5463814"/>
              <a:ext cx="5494833" cy="157133"/>
            </a:xfrm>
            <a:prstGeom prst="rect">
              <a:avLst/>
            </a:prstGeom>
            <a:solidFill>
              <a:srgbClr val="1CABE2">
                <a:alpha val="100000"/>
              </a:srgbClr>
            </a:solidFill>
          </p:spPr>
          <p:txBody>
            <a:bodyPr/>
            <a:lstStyle/>
            <a:p/>
          </p:txBody>
        </p:sp>
        <p:sp>
          <p:nvSpPr>
            <p:cNvPr id="159" name="rc159"/>
            <p:cNvSpPr/>
            <p:nvPr/>
          </p:nvSpPr>
          <p:spPr>
            <a:xfrm>
              <a:off x="1296273" y="5267397"/>
              <a:ext cx="5522773" cy="157133"/>
            </a:xfrm>
            <a:prstGeom prst="rect">
              <a:avLst/>
            </a:prstGeom>
            <a:solidFill>
              <a:srgbClr val="1CABE2">
                <a:alpha val="100000"/>
              </a:srgbClr>
            </a:solidFill>
          </p:spPr>
          <p:txBody>
            <a:bodyPr/>
            <a:lstStyle/>
            <a:p/>
          </p:txBody>
        </p:sp>
        <p:sp>
          <p:nvSpPr>
            <p:cNvPr id="160" name="rc160"/>
            <p:cNvSpPr/>
            <p:nvPr/>
          </p:nvSpPr>
          <p:spPr>
            <a:xfrm>
              <a:off x="6408098" y="5660230"/>
              <a:ext cx="807926" cy="157133"/>
            </a:xfrm>
            <a:prstGeom prst="rect">
              <a:avLst/>
            </a:prstGeom>
            <a:solidFill>
              <a:srgbClr val="B3B3B3">
                <a:alpha val="100000"/>
              </a:srgbClr>
            </a:solidFill>
          </p:spPr>
          <p:txBody>
            <a:bodyPr/>
            <a:lstStyle/>
            <a:p/>
          </p:txBody>
        </p:sp>
        <p:sp>
          <p:nvSpPr>
            <p:cNvPr id="161" name="rc161"/>
            <p:cNvSpPr/>
            <p:nvPr/>
          </p:nvSpPr>
          <p:spPr>
            <a:xfrm>
              <a:off x="6791107" y="5463814"/>
              <a:ext cx="1373708" cy="157133"/>
            </a:xfrm>
            <a:prstGeom prst="rect">
              <a:avLst/>
            </a:prstGeom>
            <a:solidFill>
              <a:srgbClr val="B3B3B3">
                <a:alpha val="100000"/>
              </a:srgbClr>
            </a:solidFill>
          </p:spPr>
          <p:txBody>
            <a:bodyPr/>
            <a:lstStyle/>
            <a:p/>
          </p:txBody>
        </p:sp>
        <p:sp>
          <p:nvSpPr>
            <p:cNvPr id="162" name="rc162"/>
            <p:cNvSpPr/>
            <p:nvPr/>
          </p:nvSpPr>
          <p:spPr>
            <a:xfrm>
              <a:off x="6819047" y="5267397"/>
              <a:ext cx="1380693" cy="157133"/>
            </a:xfrm>
            <a:prstGeom prst="rect">
              <a:avLst/>
            </a:prstGeom>
            <a:solidFill>
              <a:srgbClr val="B3B3B3">
                <a:alpha val="100000"/>
              </a:srgbClr>
            </a:solidFill>
          </p:spPr>
          <p:txBody>
            <a:bodyPr/>
            <a:lstStyle/>
            <a:p/>
          </p:txBody>
        </p:sp>
        <p:sp>
          <p:nvSpPr>
            <p:cNvPr id="163" name="tx163"/>
            <p:cNvSpPr/>
            <p:nvPr/>
          </p:nvSpPr>
          <p:spPr>
            <a:xfrm>
              <a:off x="7296397" y="569566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64" name="tx164"/>
            <p:cNvSpPr/>
            <p:nvPr/>
          </p:nvSpPr>
          <p:spPr>
            <a:xfrm>
              <a:off x="8245187" y="549924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65" name="tx165"/>
            <p:cNvSpPr/>
            <p:nvPr/>
          </p:nvSpPr>
          <p:spPr>
            <a:xfrm>
              <a:off x="8280112" y="530282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66" name="tx166"/>
            <p:cNvSpPr/>
            <p:nvPr/>
          </p:nvSpPr>
          <p:spPr>
            <a:xfrm>
              <a:off x="3771814" y="5697411"/>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a:t>
              </a:r>
            </a:p>
          </p:txBody>
        </p:sp>
        <p:sp>
          <p:nvSpPr>
            <p:cNvPr id="167" name="tx167"/>
            <p:cNvSpPr/>
            <p:nvPr/>
          </p:nvSpPr>
          <p:spPr>
            <a:xfrm>
              <a:off x="3963318" y="5500994"/>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68" name="tx168"/>
            <p:cNvSpPr/>
            <p:nvPr/>
          </p:nvSpPr>
          <p:spPr>
            <a:xfrm>
              <a:off x="3977288" y="5304578"/>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69" name="tx169"/>
            <p:cNvSpPr/>
            <p:nvPr/>
          </p:nvSpPr>
          <p:spPr>
            <a:xfrm>
              <a:off x="6746144" y="569707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0" name="tx170"/>
            <p:cNvSpPr/>
            <p:nvPr/>
          </p:nvSpPr>
          <p:spPr>
            <a:xfrm>
              <a:off x="7397589" y="550065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1" name="tx171"/>
            <p:cNvSpPr/>
            <p:nvPr/>
          </p:nvSpPr>
          <p:spPr>
            <a:xfrm>
              <a:off x="7429021" y="5304239"/>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2" name="tx172"/>
            <p:cNvSpPr/>
            <p:nvPr/>
          </p:nvSpPr>
          <p:spPr>
            <a:xfrm>
              <a:off x="577692"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77692"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77692"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3539156"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7" name="tx177"/>
            <p:cNvSpPr/>
            <p:nvPr/>
          </p:nvSpPr>
          <p:spPr>
            <a:xfrm>
              <a:off x="5867475"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8" name="tx178"/>
            <p:cNvSpPr/>
            <p:nvPr/>
          </p:nvSpPr>
          <p:spPr>
            <a:xfrm>
              <a:off x="8195795"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9" name="tx179"/>
            <p:cNvSpPr/>
            <p:nvPr/>
          </p:nvSpPr>
          <p:spPr>
            <a:xfrm>
              <a:off x="3397016"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0" name="tx180"/>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1" name="tx181"/>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2" name="tx182"/>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Comores.
En 2024, la couverture DTC1 aux Comores est restée constante à 80%. Le nombre d'enfants n'ayant reçu aucune dose de vaccin DTC (enfants n'ayant reçu aucune dose) est resté constant, passant de 5 000 en 2023 à 5 000 en 2024.
La couverture du DTC3 est restée constante à 75 % en 2024, laissant 6 000 enfants vulnérables aux maladies évitables par la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10216"/>
              <a:ext cx="3397293" cy="526033"/>
            </a:xfrm>
            <a:custGeom>
              <a:avLst/>
              <a:pathLst>
                <a:path w="3397293" h="526033">
                  <a:moveTo>
                    <a:pt x="0" y="304545"/>
                  </a:moveTo>
                  <a:lnTo>
                    <a:pt x="141553" y="304545"/>
                  </a:lnTo>
                  <a:lnTo>
                    <a:pt x="283107" y="0"/>
                  </a:lnTo>
                  <a:lnTo>
                    <a:pt x="424661" y="387603"/>
                  </a:lnTo>
                  <a:lnTo>
                    <a:pt x="566215" y="304545"/>
                  </a:lnTo>
                  <a:lnTo>
                    <a:pt x="707769" y="526033"/>
                  </a:lnTo>
                  <a:lnTo>
                    <a:pt x="849323" y="498347"/>
                  </a:lnTo>
                  <a:lnTo>
                    <a:pt x="990877" y="470661"/>
                  </a:lnTo>
                  <a:lnTo>
                    <a:pt x="1132431" y="304545"/>
                  </a:lnTo>
                  <a:lnTo>
                    <a:pt x="1273984" y="193801"/>
                  </a:lnTo>
                  <a:lnTo>
                    <a:pt x="1415538" y="415289"/>
                  </a:lnTo>
                  <a:lnTo>
                    <a:pt x="1557092" y="110743"/>
                  </a:lnTo>
                  <a:lnTo>
                    <a:pt x="1698646" y="138429"/>
                  </a:lnTo>
                  <a:lnTo>
                    <a:pt x="1840200" y="304545"/>
                  </a:lnTo>
                  <a:lnTo>
                    <a:pt x="1981754" y="359917"/>
                  </a:lnTo>
                  <a:lnTo>
                    <a:pt x="2123308" y="415289"/>
                  </a:lnTo>
                  <a:lnTo>
                    <a:pt x="2264862" y="359917"/>
                  </a:lnTo>
                  <a:lnTo>
                    <a:pt x="2406416" y="332231"/>
                  </a:lnTo>
                  <a:lnTo>
                    <a:pt x="2547969" y="442975"/>
                  </a:lnTo>
                  <a:lnTo>
                    <a:pt x="2689523" y="415289"/>
                  </a:lnTo>
                  <a:lnTo>
                    <a:pt x="2831077" y="498347"/>
                  </a:lnTo>
                  <a:lnTo>
                    <a:pt x="2972631" y="442975"/>
                  </a:lnTo>
                  <a:lnTo>
                    <a:pt x="3114185" y="304545"/>
                  </a:lnTo>
                  <a:lnTo>
                    <a:pt x="3255739" y="442975"/>
                  </a:lnTo>
                  <a:lnTo>
                    <a:pt x="3397293" y="44297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387076"/>
              <a:ext cx="3397293" cy="359917"/>
            </a:xfrm>
            <a:custGeom>
              <a:avLst/>
              <a:pathLst>
                <a:path w="3397293" h="359917">
                  <a:moveTo>
                    <a:pt x="0" y="359917"/>
                  </a:moveTo>
                  <a:lnTo>
                    <a:pt x="141553" y="304545"/>
                  </a:lnTo>
                  <a:lnTo>
                    <a:pt x="283107" y="249173"/>
                  </a:lnTo>
                  <a:lnTo>
                    <a:pt x="424661" y="193801"/>
                  </a:lnTo>
                  <a:lnTo>
                    <a:pt x="566215" y="166115"/>
                  </a:lnTo>
                  <a:lnTo>
                    <a:pt x="707769" y="166115"/>
                  </a:lnTo>
                  <a:lnTo>
                    <a:pt x="849323" y="110743"/>
                  </a:lnTo>
                  <a:lnTo>
                    <a:pt x="990877" y="83057"/>
                  </a:lnTo>
                  <a:lnTo>
                    <a:pt x="1132431" y="83057"/>
                  </a:lnTo>
                  <a:lnTo>
                    <a:pt x="1273984" y="55371"/>
                  </a:lnTo>
                  <a:lnTo>
                    <a:pt x="1415538" y="27685"/>
                  </a:lnTo>
                  <a:lnTo>
                    <a:pt x="1557092" y="0"/>
                  </a:lnTo>
                  <a:lnTo>
                    <a:pt x="1698646" y="27685"/>
                  </a:lnTo>
                  <a:lnTo>
                    <a:pt x="1840200" y="83057"/>
                  </a:lnTo>
                  <a:lnTo>
                    <a:pt x="1981754" y="27685"/>
                  </a:lnTo>
                  <a:lnTo>
                    <a:pt x="2123308" y="27685"/>
                  </a:lnTo>
                  <a:lnTo>
                    <a:pt x="2264862" y="27685"/>
                  </a:lnTo>
                  <a:lnTo>
                    <a:pt x="2406416" y="55371"/>
                  </a:lnTo>
                  <a:lnTo>
                    <a:pt x="2547969" y="27685"/>
                  </a:lnTo>
                  <a:lnTo>
                    <a:pt x="2689523" y="27685"/>
                  </a:lnTo>
                  <a:lnTo>
                    <a:pt x="2831077" y="55371"/>
                  </a:lnTo>
                  <a:lnTo>
                    <a:pt x="2972631" y="55371"/>
                  </a:lnTo>
                  <a:lnTo>
                    <a:pt x="3114185" y="55371"/>
                  </a:lnTo>
                  <a:lnTo>
                    <a:pt x="3255739" y="27685"/>
                  </a:lnTo>
                  <a:lnTo>
                    <a:pt x="3397293" y="276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10216"/>
              <a:ext cx="3397293" cy="526033"/>
            </a:xfrm>
            <a:custGeom>
              <a:avLst/>
              <a:pathLst>
                <a:path w="3397293" h="526033">
                  <a:moveTo>
                    <a:pt x="0" y="304545"/>
                  </a:moveTo>
                  <a:lnTo>
                    <a:pt x="141553" y="304545"/>
                  </a:lnTo>
                  <a:lnTo>
                    <a:pt x="283107" y="0"/>
                  </a:lnTo>
                  <a:lnTo>
                    <a:pt x="424661" y="387603"/>
                  </a:lnTo>
                  <a:lnTo>
                    <a:pt x="566215" y="304545"/>
                  </a:lnTo>
                  <a:lnTo>
                    <a:pt x="707769" y="526033"/>
                  </a:lnTo>
                  <a:lnTo>
                    <a:pt x="849323" y="498347"/>
                  </a:lnTo>
                  <a:lnTo>
                    <a:pt x="990877" y="470661"/>
                  </a:lnTo>
                  <a:lnTo>
                    <a:pt x="1132431" y="304545"/>
                  </a:lnTo>
                  <a:lnTo>
                    <a:pt x="1273984" y="193801"/>
                  </a:lnTo>
                  <a:lnTo>
                    <a:pt x="1415538" y="415289"/>
                  </a:lnTo>
                  <a:lnTo>
                    <a:pt x="1557092" y="110743"/>
                  </a:lnTo>
                  <a:lnTo>
                    <a:pt x="1698646" y="138429"/>
                  </a:lnTo>
                  <a:lnTo>
                    <a:pt x="1840200" y="304545"/>
                  </a:lnTo>
                  <a:lnTo>
                    <a:pt x="1981754" y="359917"/>
                  </a:lnTo>
                  <a:lnTo>
                    <a:pt x="2123308" y="415289"/>
                  </a:lnTo>
                  <a:lnTo>
                    <a:pt x="2264862" y="359917"/>
                  </a:lnTo>
                  <a:lnTo>
                    <a:pt x="2406416" y="332231"/>
                  </a:lnTo>
                  <a:lnTo>
                    <a:pt x="2547969" y="442975"/>
                  </a:lnTo>
                  <a:lnTo>
                    <a:pt x="2689523" y="415289"/>
                  </a:lnTo>
                  <a:lnTo>
                    <a:pt x="2831077" y="498347"/>
                  </a:lnTo>
                  <a:lnTo>
                    <a:pt x="2972631" y="442975"/>
                  </a:lnTo>
                  <a:lnTo>
                    <a:pt x="3114185" y="304545"/>
                  </a:lnTo>
                  <a:lnTo>
                    <a:pt x="3255739" y="442975"/>
                  </a:lnTo>
                  <a:lnTo>
                    <a:pt x="3397293" y="44297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692149"/>
            </a:xfrm>
            <a:custGeom>
              <a:avLst/>
              <a:pathLst>
                <a:path w="0" h="692149">
                  <a:moveTo>
                    <a:pt x="0" y="0"/>
                  </a:moveTo>
                  <a:lnTo>
                    <a:pt x="0" y="69214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581405"/>
            </a:xfrm>
            <a:custGeom>
              <a:avLst/>
              <a:pathLst>
                <a:path w="0" h="581405">
                  <a:moveTo>
                    <a:pt x="0" y="0"/>
                  </a:moveTo>
                  <a:lnTo>
                    <a:pt x="0" y="58140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581405"/>
            </a:xfrm>
            <a:custGeom>
              <a:avLst/>
              <a:pathLst>
                <a:path w="0" h="581405">
                  <a:moveTo>
                    <a:pt x="0" y="0"/>
                  </a:moveTo>
                  <a:lnTo>
                    <a:pt x="0" y="581405"/>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581405"/>
            </a:xfrm>
            <a:custGeom>
              <a:avLst/>
              <a:pathLst>
                <a:path w="0" h="581405">
                  <a:moveTo>
                    <a:pt x="0" y="0"/>
                  </a:moveTo>
                  <a:lnTo>
                    <a:pt x="0" y="58140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32" name="pl32"/>
            <p:cNvSpPr/>
            <p:nvPr/>
          </p:nvSpPr>
          <p:spPr>
            <a:xfrm>
              <a:off x="1120965" y="1110216"/>
              <a:ext cx="3397293" cy="526033"/>
            </a:xfrm>
            <a:custGeom>
              <a:avLst/>
              <a:pathLst>
                <a:path w="3397293" h="526033">
                  <a:moveTo>
                    <a:pt x="0" y="304545"/>
                  </a:moveTo>
                  <a:lnTo>
                    <a:pt x="141553" y="304545"/>
                  </a:lnTo>
                  <a:lnTo>
                    <a:pt x="283107" y="0"/>
                  </a:lnTo>
                  <a:lnTo>
                    <a:pt x="424661" y="387603"/>
                  </a:lnTo>
                  <a:lnTo>
                    <a:pt x="566215" y="304545"/>
                  </a:lnTo>
                  <a:lnTo>
                    <a:pt x="707769" y="526033"/>
                  </a:lnTo>
                  <a:lnTo>
                    <a:pt x="849323" y="498347"/>
                  </a:lnTo>
                  <a:lnTo>
                    <a:pt x="990877" y="470661"/>
                  </a:lnTo>
                  <a:lnTo>
                    <a:pt x="1132431" y="304545"/>
                  </a:lnTo>
                  <a:lnTo>
                    <a:pt x="1273984" y="193801"/>
                  </a:lnTo>
                  <a:lnTo>
                    <a:pt x="1415538" y="415289"/>
                  </a:lnTo>
                  <a:lnTo>
                    <a:pt x="1557092" y="110743"/>
                  </a:lnTo>
                  <a:lnTo>
                    <a:pt x="1698646" y="138429"/>
                  </a:lnTo>
                  <a:lnTo>
                    <a:pt x="1840200" y="304545"/>
                  </a:lnTo>
                  <a:lnTo>
                    <a:pt x="1981754" y="359917"/>
                  </a:lnTo>
                  <a:lnTo>
                    <a:pt x="2123308" y="415289"/>
                  </a:lnTo>
                  <a:lnTo>
                    <a:pt x="2264862" y="359917"/>
                  </a:lnTo>
                  <a:lnTo>
                    <a:pt x="2406416" y="332231"/>
                  </a:lnTo>
                  <a:lnTo>
                    <a:pt x="2547969" y="442975"/>
                  </a:lnTo>
                  <a:lnTo>
                    <a:pt x="2689523" y="415289"/>
                  </a:lnTo>
                  <a:lnTo>
                    <a:pt x="2831077" y="498347"/>
                  </a:lnTo>
                  <a:lnTo>
                    <a:pt x="2972631" y="442975"/>
                  </a:lnTo>
                  <a:lnTo>
                    <a:pt x="3114185" y="304545"/>
                  </a:lnTo>
                  <a:lnTo>
                    <a:pt x="3255739" y="442975"/>
                  </a:lnTo>
                  <a:lnTo>
                    <a:pt x="3397293" y="44297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2976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6292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26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72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727873"/>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Comores</a:t>
              </a:r>
            </a:p>
          </p:txBody>
        </p:sp>
        <p:sp>
          <p:nvSpPr>
            <p:cNvPr id="60" name="tx60"/>
            <p:cNvSpPr/>
            <p:nvPr/>
          </p:nvSpPr>
          <p:spPr>
            <a:xfrm>
              <a:off x="285536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823" y="4727873"/>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85442" y="481497"/>
              <a:ext cx="2668339"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Comores, 2000-2024</a:t>
              </a:r>
            </a:p>
          </p:txBody>
        </p:sp>
        <p:sp>
          <p:nvSpPr>
            <p:cNvPr id="63" name="pl63"/>
            <p:cNvSpPr/>
            <p:nvPr/>
          </p:nvSpPr>
          <p:spPr>
            <a:xfrm>
              <a:off x="5267799" y="32180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324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467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8610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109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252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39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2538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46725"/>
              <a:ext cx="3397293" cy="1492798"/>
            </a:xfrm>
            <a:custGeom>
              <a:avLst/>
              <a:pathLst>
                <a:path w="3397293" h="1492798">
                  <a:moveTo>
                    <a:pt x="0" y="864252"/>
                  </a:moveTo>
                  <a:lnTo>
                    <a:pt x="141553" y="864252"/>
                  </a:lnTo>
                  <a:lnTo>
                    <a:pt x="283107" y="0"/>
                  </a:lnTo>
                  <a:lnTo>
                    <a:pt x="424661" y="1099957"/>
                  </a:lnTo>
                  <a:lnTo>
                    <a:pt x="566215" y="864252"/>
                  </a:lnTo>
                  <a:lnTo>
                    <a:pt x="707769" y="1492798"/>
                  </a:lnTo>
                  <a:lnTo>
                    <a:pt x="849323" y="1414230"/>
                  </a:lnTo>
                  <a:lnTo>
                    <a:pt x="990877" y="1335662"/>
                  </a:lnTo>
                  <a:lnTo>
                    <a:pt x="1132431" y="864252"/>
                  </a:lnTo>
                  <a:lnTo>
                    <a:pt x="1273984" y="549978"/>
                  </a:lnTo>
                  <a:lnTo>
                    <a:pt x="1415538" y="1178525"/>
                  </a:lnTo>
                  <a:lnTo>
                    <a:pt x="1557092" y="314273"/>
                  </a:lnTo>
                  <a:lnTo>
                    <a:pt x="1698646" y="392841"/>
                  </a:lnTo>
                  <a:lnTo>
                    <a:pt x="1840200" y="864252"/>
                  </a:lnTo>
                  <a:lnTo>
                    <a:pt x="1981754" y="1021388"/>
                  </a:lnTo>
                  <a:lnTo>
                    <a:pt x="2123308" y="1178525"/>
                  </a:lnTo>
                  <a:lnTo>
                    <a:pt x="2264862" y="1021388"/>
                  </a:lnTo>
                  <a:lnTo>
                    <a:pt x="2406416" y="942820"/>
                  </a:lnTo>
                  <a:lnTo>
                    <a:pt x="2547969" y="1257093"/>
                  </a:lnTo>
                  <a:lnTo>
                    <a:pt x="2689523" y="1178525"/>
                  </a:lnTo>
                  <a:lnTo>
                    <a:pt x="2831077" y="1414230"/>
                  </a:lnTo>
                  <a:lnTo>
                    <a:pt x="2972631" y="1257093"/>
                  </a:lnTo>
                  <a:lnTo>
                    <a:pt x="3114185" y="864252"/>
                  </a:lnTo>
                  <a:lnTo>
                    <a:pt x="3255739" y="1257093"/>
                  </a:lnTo>
                  <a:lnTo>
                    <a:pt x="3397293" y="1257093"/>
                  </a:lnTo>
                </a:path>
              </a:pathLst>
            </a:custGeom>
            <a:ln w="27101" cap="flat">
              <a:solidFill>
                <a:srgbClr val="0058AB">
                  <a:alpha val="100000"/>
                </a:srgbClr>
              </a:solidFill>
              <a:prstDash val="solid"/>
              <a:round/>
            </a:ln>
          </p:spPr>
          <p:txBody>
            <a:bodyPr/>
            <a:lstStyle/>
            <a:p/>
          </p:txBody>
        </p:sp>
        <p:sp>
          <p:nvSpPr>
            <p:cNvPr id="79" name="pl79"/>
            <p:cNvSpPr/>
            <p:nvPr/>
          </p:nvSpPr>
          <p:spPr>
            <a:xfrm>
              <a:off x="5437664" y="2825251"/>
              <a:ext cx="3397293" cy="628546"/>
            </a:xfrm>
            <a:custGeom>
              <a:avLst/>
              <a:pathLst>
                <a:path w="3397293" h="628546">
                  <a:moveTo>
                    <a:pt x="0" y="628546"/>
                  </a:moveTo>
                  <a:lnTo>
                    <a:pt x="141553" y="549978"/>
                  </a:lnTo>
                  <a:lnTo>
                    <a:pt x="283107" y="549978"/>
                  </a:lnTo>
                  <a:lnTo>
                    <a:pt x="424661" y="471410"/>
                  </a:lnTo>
                  <a:lnTo>
                    <a:pt x="566215" y="392841"/>
                  </a:lnTo>
                  <a:lnTo>
                    <a:pt x="707769" y="314273"/>
                  </a:lnTo>
                  <a:lnTo>
                    <a:pt x="849323" y="235705"/>
                  </a:lnTo>
                  <a:lnTo>
                    <a:pt x="990877" y="235705"/>
                  </a:lnTo>
                  <a:lnTo>
                    <a:pt x="1132431" y="157136"/>
                  </a:lnTo>
                  <a:lnTo>
                    <a:pt x="1273984" y="78568"/>
                  </a:lnTo>
                  <a:lnTo>
                    <a:pt x="1415538" y="78568"/>
                  </a:lnTo>
                  <a:lnTo>
                    <a:pt x="1557092" y="78568"/>
                  </a:lnTo>
                  <a:lnTo>
                    <a:pt x="1698646" y="78568"/>
                  </a:lnTo>
                  <a:lnTo>
                    <a:pt x="1840200" y="78568"/>
                  </a:lnTo>
                  <a:lnTo>
                    <a:pt x="1981754" y="78568"/>
                  </a:lnTo>
                  <a:lnTo>
                    <a:pt x="2123308" y="78568"/>
                  </a:lnTo>
                  <a:lnTo>
                    <a:pt x="2264862" y="0"/>
                  </a:lnTo>
                  <a:lnTo>
                    <a:pt x="2406416" y="0"/>
                  </a:lnTo>
                  <a:lnTo>
                    <a:pt x="2547969" y="0"/>
                  </a:lnTo>
                  <a:lnTo>
                    <a:pt x="2689523" y="0"/>
                  </a:lnTo>
                  <a:lnTo>
                    <a:pt x="2831077" y="157136"/>
                  </a:lnTo>
                  <a:lnTo>
                    <a:pt x="2972631" y="235705"/>
                  </a:lnTo>
                  <a:lnTo>
                    <a:pt x="3114185" y="78568"/>
                  </a:lnTo>
                  <a:lnTo>
                    <a:pt x="3255739" y="78568"/>
                  </a:lnTo>
                  <a:lnTo>
                    <a:pt x="3397293" y="78568"/>
                  </a:lnTo>
                </a:path>
              </a:pathLst>
            </a:custGeom>
            <a:ln w="27101" cap="flat">
              <a:solidFill>
                <a:srgbClr val="80BD41">
                  <a:alpha val="100000"/>
                </a:srgbClr>
              </a:solidFill>
              <a:prstDash val="solid"/>
              <a:round/>
            </a:ln>
          </p:spPr>
          <p:txBody>
            <a:bodyPr/>
            <a:lstStyle/>
            <a:p/>
          </p:txBody>
        </p:sp>
        <p:sp>
          <p:nvSpPr>
            <p:cNvPr id="80" name="pl80"/>
            <p:cNvSpPr/>
            <p:nvPr/>
          </p:nvSpPr>
          <p:spPr>
            <a:xfrm>
              <a:off x="5437664" y="2746682"/>
              <a:ext cx="3397293" cy="1021388"/>
            </a:xfrm>
            <a:custGeom>
              <a:avLst/>
              <a:pathLst>
                <a:path w="3397293" h="1021388">
                  <a:moveTo>
                    <a:pt x="0" y="1021388"/>
                  </a:moveTo>
                  <a:lnTo>
                    <a:pt x="141553" y="864252"/>
                  </a:lnTo>
                  <a:lnTo>
                    <a:pt x="283107" y="707115"/>
                  </a:lnTo>
                  <a:lnTo>
                    <a:pt x="424661" y="549978"/>
                  </a:lnTo>
                  <a:lnTo>
                    <a:pt x="566215" y="471410"/>
                  </a:lnTo>
                  <a:lnTo>
                    <a:pt x="707769" y="471410"/>
                  </a:lnTo>
                  <a:lnTo>
                    <a:pt x="849323" y="314273"/>
                  </a:lnTo>
                  <a:lnTo>
                    <a:pt x="990877" y="235705"/>
                  </a:lnTo>
                  <a:lnTo>
                    <a:pt x="1132431" y="235705"/>
                  </a:lnTo>
                  <a:lnTo>
                    <a:pt x="1273984" y="157136"/>
                  </a:lnTo>
                  <a:lnTo>
                    <a:pt x="1415538" y="78568"/>
                  </a:lnTo>
                  <a:lnTo>
                    <a:pt x="1557092" y="0"/>
                  </a:lnTo>
                  <a:lnTo>
                    <a:pt x="1698646" y="78568"/>
                  </a:lnTo>
                  <a:lnTo>
                    <a:pt x="1840200" y="235705"/>
                  </a:lnTo>
                  <a:lnTo>
                    <a:pt x="1981754" y="78568"/>
                  </a:lnTo>
                  <a:lnTo>
                    <a:pt x="2123308" y="78568"/>
                  </a:lnTo>
                  <a:lnTo>
                    <a:pt x="2264862" y="78568"/>
                  </a:lnTo>
                  <a:lnTo>
                    <a:pt x="2406416" y="157136"/>
                  </a:lnTo>
                  <a:lnTo>
                    <a:pt x="2547969" y="78568"/>
                  </a:lnTo>
                  <a:lnTo>
                    <a:pt x="2689523" y="78568"/>
                  </a:lnTo>
                  <a:lnTo>
                    <a:pt x="2831077" y="157136"/>
                  </a:lnTo>
                  <a:lnTo>
                    <a:pt x="2972631" y="157136"/>
                  </a:lnTo>
                  <a:lnTo>
                    <a:pt x="3114185" y="157136"/>
                  </a:lnTo>
                  <a:lnTo>
                    <a:pt x="3255739" y="78568"/>
                  </a:lnTo>
                  <a:lnTo>
                    <a:pt x="3397293" y="78568"/>
                  </a:lnTo>
                </a:path>
              </a:pathLst>
            </a:custGeom>
            <a:ln w="27101" cap="flat">
              <a:solidFill>
                <a:srgbClr val="961A49">
                  <a:alpha val="100000"/>
                </a:srgbClr>
              </a:solidFill>
              <a:prstDash val="solid"/>
              <a:round/>
            </a:ln>
          </p:spPr>
          <p:txBody>
            <a:bodyPr/>
            <a:lstStyle/>
            <a:p/>
          </p:txBody>
        </p:sp>
        <p:sp>
          <p:nvSpPr>
            <p:cNvPr id="81" name="pl81"/>
            <p:cNvSpPr/>
            <p:nvPr/>
          </p:nvSpPr>
          <p:spPr>
            <a:xfrm>
              <a:off x="5437664" y="282525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46725"/>
              <a:ext cx="3397293" cy="1492798"/>
            </a:xfrm>
            <a:custGeom>
              <a:avLst/>
              <a:pathLst>
                <a:path w="3397293" h="1492798">
                  <a:moveTo>
                    <a:pt x="0" y="864252"/>
                  </a:moveTo>
                  <a:lnTo>
                    <a:pt x="141553" y="864252"/>
                  </a:lnTo>
                  <a:lnTo>
                    <a:pt x="283107" y="0"/>
                  </a:lnTo>
                  <a:lnTo>
                    <a:pt x="424661" y="1099957"/>
                  </a:lnTo>
                  <a:lnTo>
                    <a:pt x="566215" y="864252"/>
                  </a:lnTo>
                  <a:lnTo>
                    <a:pt x="707769" y="1492798"/>
                  </a:lnTo>
                  <a:lnTo>
                    <a:pt x="849323" y="1414230"/>
                  </a:lnTo>
                  <a:lnTo>
                    <a:pt x="990877" y="1335662"/>
                  </a:lnTo>
                  <a:lnTo>
                    <a:pt x="1132431" y="864252"/>
                  </a:lnTo>
                  <a:lnTo>
                    <a:pt x="1273984" y="549978"/>
                  </a:lnTo>
                  <a:lnTo>
                    <a:pt x="1415538" y="1178525"/>
                  </a:lnTo>
                  <a:lnTo>
                    <a:pt x="1557092" y="314273"/>
                  </a:lnTo>
                  <a:lnTo>
                    <a:pt x="1698646" y="392841"/>
                  </a:lnTo>
                  <a:lnTo>
                    <a:pt x="1840200" y="864252"/>
                  </a:lnTo>
                  <a:lnTo>
                    <a:pt x="1981754" y="1021388"/>
                  </a:lnTo>
                  <a:lnTo>
                    <a:pt x="2123308" y="1178525"/>
                  </a:lnTo>
                  <a:lnTo>
                    <a:pt x="2264862" y="1021388"/>
                  </a:lnTo>
                  <a:lnTo>
                    <a:pt x="2406416" y="942820"/>
                  </a:lnTo>
                  <a:lnTo>
                    <a:pt x="2547969" y="1257093"/>
                  </a:lnTo>
                  <a:lnTo>
                    <a:pt x="2689523" y="1178525"/>
                  </a:lnTo>
                  <a:lnTo>
                    <a:pt x="2831077" y="1414230"/>
                  </a:lnTo>
                  <a:lnTo>
                    <a:pt x="2972631" y="1257093"/>
                  </a:lnTo>
                  <a:lnTo>
                    <a:pt x="3114185" y="864252"/>
                  </a:lnTo>
                  <a:lnTo>
                    <a:pt x="3255739" y="1257093"/>
                  </a:lnTo>
                  <a:lnTo>
                    <a:pt x="3397293" y="1257093"/>
                  </a:lnTo>
                </a:path>
              </a:pathLst>
            </a:custGeom>
            <a:ln w="43362" cap="flat">
              <a:solidFill>
                <a:srgbClr val="000000">
                  <a:alpha val="100000"/>
                </a:srgbClr>
              </a:solidFill>
              <a:prstDash val="solid"/>
              <a:round/>
            </a:ln>
          </p:spPr>
          <p:txBody>
            <a:bodyPr/>
            <a:lstStyle/>
            <a:p/>
          </p:txBody>
        </p:sp>
        <p:sp>
          <p:nvSpPr>
            <p:cNvPr id="83" name="pl83"/>
            <p:cNvSpPr/>
            <p:nvPr/>
          </p:nvSpPr>
          <p:spPr>
            <a:xfrm>
              <a:off x="5437664" y="1992426"/>
              <a:ext cx="0" cy="518551"/>
            </a:xfrm>
            <a:custGeom>
              <a:avLst/>
              <a:pathLst>
                <a:path w="0" h="518551">
                  <a:moveTo>
                    <a:pt x="0" y="51855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992426"/>
              <a:ext cx="0" cy="1147098"/>
            </a:xfrm>
            <a:custGeom>
              <a:avLst/>
              <a:pathLst>
                <a:path w="0" h="1147098">
                  <a:moveTo>
                    <a:pt x="0" y="114709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992426"/>
              <a:ext cx="0" cy="832824"/>
            </a:xfrm>
            <a:custGeom>
              <a:avLst/>
              <a:pathLst>
                <a:path w="0" h="832824">
                  <a:moveTo>
                    <a:pt x="0" y="83282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992426"/>
              <a:ext cx="0" cy="832824"/>
            </a:xfrm>
            <a:custGeom>
              <a:avLst/>
              <a:pathLst>
                <a:path w="0" h="832824">
                  <a:moveTo>
                    <a:pt x="0" y="83282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992426"/>
              <a:ext cx="0" cy="832824"/>
            </a:xfrm>
            <a:custGeom>
              <a:avLst/>
              <a:pathLst>
                <a:path w="0" h="832824">
                  <a:moveTo>
                    <a:pt x="0" y="83282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992426"/>
              <a:ext cx="0" cy="911393"/>
            </a:xfrm>
            <a:custGeom>
              <a:avLst/>
              <a:pathLst>
                <a:path w="0" h="911393">
                  <a:moveTo>
                    <a:pt x="0" y="91139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992426"/>
              <a:ext cx="0" cy="911393"/>
            </a:xfrm>
            <a:custGeom>
              <a:avLst/>
              <a:pathLst>
                <a:path w="0" h="911393">
                  <a:moveTo>
                    <a:pt x="0" y="91139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46725"/>
              <a:ext cx="3397293" cy="1492798"/>
            </a:xfrm>
            <a:custGeom>
              <a:avLst/>
              <a:pathLst>
                <a:path w="3397293" h="1492798">
                  <a:moveTo>
                    <a:pt x="0" y="864252"/>
                  </a:moveTo>
                  <a:lnTo>
                    <a:pt x="141553" y="864252"/>
                  </a:lnTo>
                  <a:lnTo>
                    <a:pt x="283107" y="0"/>
                  </a:lnTo>
                  <a:lnTo>
                    <a:pt x="424661" y="1099957"/>
                  </a:lnTo>
                  <a:lnTo>
                    <a:pt x="566215" y="864252"/>
                  </a:lnTo>
                  <a:lnTo>
                    <a:pt x="707769" y="1492798"/>
                  </a:lnTo>
                  <a:lnTo>
                    <a:pt x="849323" y="1414230"/>
                  </a:lnTo>
                  <a:lnTo>
                    <a:pt x="990877" y="1335662"/>
                  </a:lnTo>
                  <a:lnTo>
                    <a:pt x="1132431" y="864252"/>
                  </a:lnTo>
                  <a:lnTo>
                    <a:pt x="1273984" y="549978"/>
                  </a:lnTo>
                  <a:lnTo>
                    <a:pt x="1415538" y="1178525"/>
                  </a:lnTo>
                  <a:lnTo>
                    <a:pt x="1557092" y="314273"/>
                  </a:lnTo>
                  <a:lnTo>
                    <a:pt x="1698646" y="392841"/>
                  </a:lnTo>
                  <a:lnTo>
                    <a:pt x="1840200" y="864252"/>
                  </a:lnTo>
                  <a:lnTo>
                    <a:pt x="1981754" y="1021388"/>
                  </a:lnTo>
                  <a:lnTo>
                    <a:pt x="2123308" y="1178525"/>
                  </a:lnTo>
                  <a:lnTo>
                    <a:pt x="2264862" y="1021388"/>
                  </a:lnTo>
                  <a:lnTo>
                    <a:pt x="2406416" y="942820"/>
                  </a:lnTo>
                  <a:lnTo>
                    <a:pt x="2547969" y="1257093"/>
                  </a:lnTo>
                  <a:lnTo>
                    <a:pt x="2689523" y="1178525"/>
                  </a:lnTo>
                  <a:lnTo>
                    <a:pt x="2831077" y="1414230"/>
                  </a:lnTo>
                  <a:lnTo>
                    <a:pt x="2972631" y="1257093"/>
                  </a:lnTo>
                  <a:lnTo>
                    <a:pt x="3114185" y="864252"/>
                  </a:lnTo>
                  <a:lnTo>
                    <a:pt x="3255739" y="1257093"/>
                  </a:lnTo>
                  <a:lnTo>
                    <a:pt x="3397293" y="1257093"/>
                  </a:lnTo>
                </a:path>
              </a:pathLst>
            </a:custGeom>
            <a:ln w="27101" cap="flat">
              <a:solidFill>
                <a:srgbClr val="0058AB">
                  <a:alpha val="100000"/>
                </a:srgbClr>
              </a:solidFill>
              <a:prstDash val="solid"/>
              <a:round/>
            </a:ln>
          </p:spPr>
          <p:txBody>
            <a:bodyPr/>
            <a:lstStyle/>
            <a:p/>
          </p:txBody>
        </p:sp>
        <p:sp>
          <p:nvSpPr>
            <p:cNvPr id="91" name="tx91"/>
            <p:cNvSpPr/>
            <p:nvPr/>
          </p:nvSpPr>
          <p:spPr>
            <a:xfrm>
              <a:off x="5407519" y="192219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097238" y="192219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823058" y="19205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30827" y="19205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7042" y="19205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92188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192188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28647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7848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588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7731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9874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2017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59796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796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04968"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6742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46720" y="4727873"/>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Comores</a:t>
              </a:r>
            </a:p>
          </p:txBody>
        </p:sp>
        <p:sp>
          <p:nvSpPr>
            <p:cNvPr id="117" name="tx117"/>
            <p:cNvSpPr/>
            <p:nvPr/>
          </p:nvSpPr>
          <p:spPr>
            <a:xfrm>
              <a:off x="717206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34522" y="4727873"/>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08884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63217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17550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71883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26217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6051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40384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4717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49050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10248"/>
              <a:ext cx="6776768" cy="145351"/>
            </a:xfrm>
            <a:prstGeom prst="rect">
              <a:avLst/>
            </a:prstGeom>
            <a:solidFill>
              <a:srgbClr val="1CABE2">
                <a:alpha val="80000"/>
              </a:srgbClr>
            </a:solidFill>
          </p:spPr>
          <p:txBody>
            <a:bodyPr/>
            <a:lstStyle/>
            <a:p/>
          </p:txBody>
        </p:sp>
        <p:sp>
          <p:nvSpPr>
            <p:cNvPr id="134" name="rc134"/>
            <p:cNvSpPr/>
            <p:nvPr/>
          </p:nvSpPr>
          <p:spPr>
            <a:xfrm>
              <a:off x="1317178" y="5528559"/>
              <a:ext cx="7284524" cy="145351"/>
            </a:xfrm>
            <a:prstGeom prst="rect">
              <a:avLst/>
            </a:prstGeom>
            <a:solidFill>
              <a:srgbClr val="1CABE2">
                <a:alpha val="80000"/>
              </a:srgbClr>
            </a:solidFill>
          </p:spPr>
          <p:txBody>
            <a:bodyPr/>
            <a:lstStyle/>
            <a:p/>
          </p:txBody>
        </p:sp>
        <p:sp>
          <p:nvSpPr>
            <p:cNvPr id="135" name="rc135"/>
            <p:cNvSpPr/>
            <p:nvPr/>
          </p:nvSpPr>
          <p:spPr>
            <a:xfrm>
              <a:off x="1317178" y="5346869"/>
              <a:ext cx="7321564" cy="145351"/>
            </a:xfrm>
            <a:prstGeom prst="rect">
              <a:avLst/>
            </a:prstGeom>
            <a:solidFill>
              <a:srgbClr val="1CABE2">
                <a:alpha val="80000"/>
              </a:srgbClr>
            </a:solidFill>
          </p:spPr>
          <p:txBody>
            <a:bodyPr/>
            <a:lstStyle/>
            <a:p/>
          </p:txBody>
        </p:sp>
        <p:sp>
          <p:nvSpPr>
            <p:cNvPr id="136" name="tx136"/>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510919"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4054250"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597582"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3" name="tx143"/>
            <p:cNvSpPr/>
            <p:nvPr/>
          </p:nvSpPr>
          <p:spPr>
            <a:xfrm>
              <a:off x="7140913"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4" name="tx144"/>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45" name="tx145"/>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6" name="tx146"/>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7" name="tx147"/>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aux Comores (80 %) était inférieure de 9 points de pourcentage à la moyenne mondiale (89 %) et de 5 points de pourcentage à la moyenne de l'ensemble des pays du site ESAR (85 %).
La couverture nationale en DTC1 était inférieure de 1 point de pourcentage à celle de 2019 (81%).
Cela équivaut à 5 000 enfants recevant une dose zéro en 2024, contre 4 000 enfants recevant une dose zéro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8971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13763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855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3346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4157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56367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7115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595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0742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9923"/>
              <a:ext cx="351110" cy="23858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029923"/>
              <a:ext cx="351110" cy="23858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25423"/>
              <a:ext cx="351110" cy="25903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825423"/>
              <a:ext cx="351110" cy="25903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757257"/>
              <a:ext cx="351110" cy="26584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23173"/>
              <a:ext cx="351110" cy="26925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689090"/>
              <a:ext cx="351110" cy="272666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655007"/>
              <a:ext cx="351110" cy="27607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484590"/>
              <a:ext cx="351110" cy="29311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450507"/>
              <a:ext cx="351110" cy="29652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382340"/>
              <a:ext cx="351110" cy="30334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48257"/>
              <a:ext cx="351110" cy="30674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14174"/>
              <a:ext cx="351110" cy="31015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14174"/>
              <a:ext cx="351110" cy="31015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46007"/>
              <a:ext cx="351110" cy="31697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11924"/>
              <a:ext cx="351110" cy="32038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11924"/>
              <a:ext cx="351110" cy="32038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177840"/>
              <a:ext cx="351110" cy="3237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09674"/>
              <a:ext cx="351110" cy="3306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075591"/>
              <a:ext cx="351110" cy="33401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41507"/>
              <a:ext cx="351110" cy="3374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9923"/>
              <a:ext cx="351110" cy="2385830"/>
            </a:xfrm>
            <a:prstGeom prst="rect">
              <a:avLst/>
            </a:prstGeom>
            <a:solidFill>
              <a:srgbClr val="0083CF">
                <a:alpha val="100000"/>
              </a:srgbClr>
            </a:solidFill>
          </p:spPr>
          <p:txBody>
            <a:bodyPr/>
            <a:lstStyle/>
            <a:p/>
          </p:txBody>
        </p:sp>
        <p:sp>
          <p:nvSpPr>
            <p:cNvPr id="35" name="rc35"/>
            <p:cNvSpPr/>
            <p:nvPr/>
          </p:nvSpPr>
          <p:spPr>
            <a:xfrm>
              <a:off x="1252457" y="2029923"/>
              <a:ext cx="351110" cy="2385830"/>
            </a:xfrm>
            <a:prstGeom prst="rect">
              <a:avLst/>
            </a:prstGeom>
            <a:solidFill>
              <a:srgbClr val="0083CF">
                <a:alpha val="100000"/>
              </a:srgbClr>
            </a:solidFill>
          </p:spPr>
          <p:txBody>
            <a:bodyPr/>
            <a:lstStyle/>
            <a:p/>
          </p:txBody>
        </p:sp>
        <p:sp>
          <p:nvSpPr>
            <p:cNvPr id="36" name="rc36"/>
            <p:cNvSpPr/>
            <p:nvPr/>
          </p:nvSpPr>
          <p:spPr>
            <a:xfrm>
              <a:off x="1642580" y="1825423"/>
              <a:ext cx="351110" cy="2590330"/>
            </a:xfrm>
            <a:prstGeom prst="rect">
              <a:avLst/>
            </a:prstGeom>
            <a:solidFill>
              <a:srgbClr val="0083CF">
                <a:alpha val="100000"/>
              </a:srgbClr>
            </a:solidFill>
          </p:spPr>
          <p:txBody>
            <a:bodyPr/>
            <a:lstStyle/>
            <a:p/>
          </p:txBody>
        </p:sp>
        <p:sp>
          <p:nvSpPr>
            <p:cNvPr id="37" name="rc37"/>
            <p:cNvSpPr/>
            <p:nvPr/>
          </p:nvSpPr>
          <p:spPr>
            <a:xfrm>
              <a:off x="2032702" y="1825423"/>
              <a:ext cx="351110" cy="2590330"/>
            </a:xfrm>
            <a:prstGeom prst="rect">
              <a:avLst/>
            </a:prstGeom>
            <a:solidFill>
              <a:srgbClr val="0083CF">
                <a:alpha val="100000"/>
              </a:srgbClr>
            </a:solidFill>
          </p:spPr>
          <p:txBody>
            <a:bodyPr/>
            <a:lstStyle/>
            <a:p/>
          </p:txBody>
        </p:sp>
        <p:sp>
          <p:nvSpPr>
            <p:cNvPr id="38" name="rc38"/>
            <p:cNvSpPr/>
            <p:nvPr/>
          </p:nvSpPr>
          <p:spPr>
            <a:xfrm>
              <a:off x="2422824" y="1757257"/>
              <a:ext cx="351110" cy="2658497"/>
            </a:xfrm>
            <a:prstGeom prst="rect">
              <a:avLst/>
            </a:prstGeom>
            <a:solidFill>
              <a:srgbClr val="0083CF">
                <a:alpha val="100000"/>
              </a:srgbClr>
            </a:solidFill>
          </p:spPr>
          <p:txBody>
            <a:bodyPr/>
            <a:lstStyle/>
            <a:p/>
          </p:txBody>
        </p:sp>
        <p:sp>
          <p:nvSpPr>
            <p:cNvPr id="39" name="rc39"/>
            <p:cNvSpPr/>
            <p:nvPr/>
          </p:nvSpPr>
          <p:spPr>
            <a:xfrm>
              <a:off x="3593191" y="1655007"/>
              <a:ext cx="351110" cy="2760747"/>
            </a:xfrm>
            <a:prstGeom prst="rect">
              <a:avLst/>
            </a:prstGeom>
            <a:solidFill>
              <a:srgbClr val="0083CF">
                <a:alpha val="100000"/>
              </a:srgbClr>
            </a:solidFill>
          </p:spPr>
          <p:txBody>
            <a:bodyPr/>
            <a:lstStyle/>
            <a:p/>
          </p:txBody>
        </p:sp>
        <p:sp>
          <p:nvSpPr>
            <p:cNvPr id="40" name="rc40"/>
            <p:cNvSpPr/>
            <p:nvPr/>
          </p:nvSpPr>
          <p:spPr>
            <a:xfrm>
              <a:off x="4373436" y="1450507"/>
              <a:ext cx="351110" cy="2965247"/>
            </a:xfrm>
            <a:prstGeom prst="rect">
              <a:avLst/>
            </a:prstGeom>
            <a:solidFill>
              <a:srgbClr val="0083CF">
                <a:alpha val="100000"/>
              </a:srgbClr>
            </a:solidFill>
          </p:spPr>
          <p:txBody>
            <a:bodyPr/>
            <a:lstStyle/>
            <a:p/>
          </p:txBody>
        </p:sp>
        <p:sp>
          <p:nvSpPr>
            <p:cNvPr id="41" name="rc41"/>
            <p:cNvSpPr/>
            <p:nvPr/>
          </p:nvSpPr>
          <p:spPr>
            <a:xfrm>
              <a:off x="5153681" y="1348257"/>
              <a:ext cx="351110" cy="3067496"/>
            </a:xfrm>
            <a:prstGeom prst="rect">
              <a:avLst/>
            </a:prstGeom>
            <a:solidFill>
              <a:srgbClr val="0083CF">
                <a:alpha val="100000"/>
              </a:srgbClr>
            </a:solidFill>
          </p:spPr>
          <p:txBody>
            <a:bodyPr/>
            <a:lstStyle/>
            <a:p/>
          </p:txBody>
        </p:sp>
        <p:sp>
          <p:nvSpPr>
            <p:cNvPr id="42" name="rc42"/>
            <p:cNvSpPr/>
            <p:nvPr/>
          </p:nvSpPr>
          <p:spPr>
            <a:xfrm>
              <a:off x="5933925" y="1314174"/>
              <a:ext cx="351110" cy="3101580"/>
            </a:xfrm>
            <a:prstGeom prst="rect">
              <a:avLst/>
            </a:prstGeom>
            <a:solidFill>
              <a:srgbClr val="0083CF">
                <a:alpha val="100000"/>
              </a:srgbClr>
            </a:solidFill>
          </p:spPr>
          <p:txBody>
            <a:bodyPr/>
            <a:lstStyle/>
            <a:p/>
          </p:txBody>
        </p:sp>
        <p:sp>
          <p:nvSpPr>
            <p:cNvPr id="43" name="rc43"/>
            <p:cNvSpPr/>
            <p:nvPr/>
          </p:nvSpPr>
          <p:spPr>
            <a:xfrm>
              <a:off x="7494415" y="1177840"/>
              <a:ext cx="351110" cy="3237913"/>
            </a:xfrm>
            <a:prstGeom prst="rect">
              <a:avLst/>
            </a:prstGeom>
            <a:solidFill>
              <a:srgbClr val="0083CF">
                <a:alpha val="100000"/>
              </a:srgbClr>
            </a:solidFill>
          </p:spPr>
          <p:txBody>
            <a:bodyPr/>
            <a:lstStyle/>
            <a:p/>
          </p:txBody>
        </p:sp>
        <p:sp>
          <p:nvSpPr>
            <p:cNvPr id="44" name="pg44"/>
            <p:cNvSpPr/>
            <p:nvPr/>
          </p:nvSpPr>
          <p:spPr>
            <a:xfrm>
              <a:off x="1142144" y="4344453"/>
              <a:ext cx="71301" cy="71301"/>
            </a:xfrm>
            <a:custGeom>
              <a:avLst/>
              <a:pathLst>
                <a:path w="71301" h="71301">
                  <a:moveTo>
                    <a:pt x="71301" y="0"/>
                  </a:moveTo>
                  <a:lnTo>
                    <a:pt x="71301" y="11128"/>
                  </a:lnTo>
                  <a:lnTo>
                    <a:pt x="11128" y="71301"/>
                  </a:lnTo>
                  <a:lnTo>
                    <a:pt x="0" y="71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30863" y="4233172"/>
              <a:ext cx="182582" cy="182582"/>
            </a:xfrm>
            <a:custGeom>
              <a:avLst/>
              <a:pathLst>
                <a:path w="182582" h="182582">
                  <a:moveTo>
                    <a:pt x="182582" y="0"/>
                  </a:moveTo>
                  <a:lnTo>
                    <a:pt x="182582" y="11128"/>
                  </a:lnTo>
                  <a:lnTo>
                    <a:pt x="11128" y="182582"/>
                  </a:lnTo>
                  <a:lnTo>
                    <a:pt x="0" y="182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19582" y="4121891"/>
              <a:ext cx="293862" cy="293862"/>
            </a:xfrm>
            <a:custGeom>
              <a:avLst/>
              <a:pathLst>
                <a:path w="293862" h="293862">
                  <a:moveTo>
                    <a:pt x="293862" y="0"/>
                  </a:moveTo>
                  <a:lnTo>
                    <a:pt x="293862" y="11128"/>
                  </a:lnTo>
                  <a:lnTo>
                    <a:pt x="11128" y="293862"/>
                  </a:lnTo>
                  <a:lnTo>
                    <a:pt x="0" y="293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01061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89932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78804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6767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5654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4542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34292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23164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12036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0090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8978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7865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67524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56395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67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3413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23011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1883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9923"/>
              <a:ext cx="339870" cy="339870"/>
            </a:xfrm>
            <a:custGeom>
              <a:avLst/>
              <a:pathLst>
                <a:path w="339870" h="339870">
                  <a:moveTo>
                    <a:pt x="328742" y="0"/>
                  </a:moveTo>
                  <a:lnTo>
                    <a:pt x="339870" y="0"/>
                  </a:lnTo>
                  <a:lnTo>
                    <a:pt x="0" y="339870"/>
                  </a:lnTo>
                  <a:lnTo>
                    <a:pt x="0" y="328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9923"/>
              <a:ext cx="228589" cy="228589"/>
            </a:xfrm>
            <a:custGeom>
              <a:avLst/>
              <a:pathLst>
                <a:path w="228589" h="228589">
                  <a:moveTo>
                    <a:pt x="217461" y="0"/>
                  </a:moveTo>
                  <a:lnTo>
                    <a:pt x="228589" y="0"/>
                  </a:lnTo>
                  <a:lnTo>
                    <a:pt x="0" y="228589"/>
                  </a:lnTo>
                  <a:lnTo>
                    <a:pt x="0" y="217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9923"/>
              <a:ext cx="117308" cy="117308"/>
            </a:xfrm>
            <a:custGeom>
              <a:avLst/>
              <a:pathLst>
                <a:path w="117308" h="117308">
                  <a:moveTo>
                    <a:pt x="106180" y="0"/>
                  </a:moveTo>
                  <a:lnTo>
                    <a:pt x="117308" y="0"/>
                  </a:lnTo>
                  <a:lnTo>
                    <a:pt x="0" y="117308"/>
                  </a:lnTo>
                  <a:lnTo>
                    <a:pt x="0" y="106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62335" y="2029923"/>
              <a:ext cx="6027" cy="6027"/>
            </a:xfrm>
            <a:custGeom>
              <a:avLst/>
              <a:pathLst>
                <a:path w="6027" h="6027">
                  <a:moveTo>
                    <a:pt x="0" y="6027"/>
                  </a:moveTo>
                  <a:lnTo>
                    <a:pt x="0" y="0"/>
                  </a:lnTo>
                  <a:lnTo>
                    <a:pt x="6027"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87267" y="4399454"/>
              <a:ext cx="16300" cy="16300"/>
            </a:xfrm>
            <a:custGeom>
              <a:avLst/>
              <a:pathLst>
                <a:path w="16300" h="16300">
                  <a:moveTo>
                    <a:pt x="16300" y="0"/>
                  </a:moveTo>
                  <a:lnTo>
                    <a:pt x="16300" y="11128"/>
                  </a:lnTo>
                  <a:lnTo>
                    <a:pt x="11128" y="16300"/>
                  </a:lnTo>
                  <a:lnTo>
                    <a:pt x="0" y="163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75986" y="4288173"/>
              <a:ext cx="127581" cy="127581"/>
            </a:xfrm>
            <a:custGeom>
              <a:avLst/>
              <a:pathLst>
                <a:path w="127581" h="127581">
                  <a:moveTo>
                    <a:pt x="127581" y="0"/>
                  </a:moveTo>
                  <a:lnTo>
                    <a:pt x="127581" y="11128"/>
                  </a:lnTo>
                  <a:lnTo>
                    <a:pt x="11128" y="127581"/>
                  </a:lnTo>
                  <a:lnTo>
                    <a:pt x="0" y="1275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364705" y="4176892"/>
              <a:ext cx="238861" cy="238861"/>
            </a:xfrm>
            <a:custGeom>
              <a:avLst/>
              <a:pathLst>
                <a:path w="238861" h="238861">
                  <a:moveTo>
                    <a:pt x="238861" y="0"/>
                  </a:moveTo>
                  <a:lnTo>
                    <a:pt x="238861" y="11128"/>
                  </a:lnTo>
                  <a:lnTo>
                    <a:pt x="11128" y="238861"/>
                  </a:lnTo>
                  <a:lnTo>
                    <a:pt x="0" y="238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3425" y="4065611"/>
              <a:ext cx="350142" cy="350142"/>
            </a:xfrm>
            <a:custGeom>
              <a:avLst/>
              <a:pathLst>
                <a:path w="350142" h="350142">
                  <a:moveTo>
                    <a:pt x="350142" y="0"/>
                  </a:moveTo>
                  <a:lnTo>
                    <a:pt x="350142" y="11128"/>
                  </a:lnTo>
                  <a:lnTo>
                    <a:pt x="11128" y="350142"/>
                  </a:lnTo>
                  <a:lnTo>
                    <a:pt x="0" y="350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9543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8430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73176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62048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0920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39792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2866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1753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06408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5280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4152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3024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189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076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9639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511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7383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06255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029923"/>
              <a:ext cx="283590" cy="283590"/>
            </a:xfrm>
            <a:custGeom>
              <a:avLst/>
              <a:pathLst>
                <a:path w="283590" h="283590">
                  <a:moveTo>
                    <a:pt x="272462" y="0"/>
                  </a:moveTo>
                  <a:lnTo>
                    <a:pt x="283590" y="0"/>
                  </a:lnTo>
                  <a:lnTo>
                    <a:pt x="0" y="283590"/>
                  </a:lnTo>
                  <a:lnTo>
                    <a:pt x="0" y="2724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029923"/>
              <a:ext cx="172309" cy="172309"/>
            </a:xfrm>
            <a:custGeom>
              <a:avLst/>
              <a:pathLst>
                <a:path w="172309" h="172309">
                  <a:moveTo>
                    <a:pt x="161181" y="0"/>
                  </a:moveTo>
                  <a:lnTo>
                    <a:pt x="172309" y="0"/>
                  </a:lnTo>
                  <a:lnTo>
                    <a:pt x="0" y="172309"/>
                  </a:lnTo>
                  <a:lnTo>
                    <a:pt x="0" y="161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2029923"/>
              <a:ext cx="61028" cy="61028"/>
            </a:xfrm>
            <a:custGeom>
              <a:avLst/>
              <a:pathLst>
                <a:path w="61028" h="61028">
                  <a:moveTo>
                    <a:pt x="49900" y="0"/>
                  </a:moveTo>
                  <a:lnTo>
                    <a:pt x="61028" y="0"/>
                  </a:lnTo>
                  <a:lnTo>
                    <a:pt x="0" y="61028"/>
                  </a:lnTo>
                  <a:lnTo>
                    <a:pt x="0" y="499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921110" y="4343174"/>
              <a:ext cx="72580" cy="72580"/>
            </a:xfrm>
            <a:custGeom>
              <a:avLst/>
              <a:pathLst>
                <a:path w="72580" h="72580">
                  <a:moveTo>
                    <a:pt x="72580" y="0"/>
                  </a:moveTo>
                  <a:lnTo>
                    <a:pt x="72580" y="11128"/>
                  </a:lnTo>
                  <a:lnTo>
                    <a:pt x="11128" y="72580"/>
                  </a:lnTo>
                  <a:lnTo>
                    <a:pt x="0" y="72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09829" y="4231893"/>
              <a:ext cx="183860" cy="183860"/>
            </a:xfrm>
            <a:custGeom>
              <a:avLst/>
              <a:pathLst>
                <a:path w="183860" h="183860">
                  <a:moveTo>
                    <a:pt x="183860" y="0"/>
                  </a:moveTo>
                  <a:lnTo>
                    <a:pt x="183860" y="11128"/>
                  </a:lnTo>
                  <a:lnTo>
                    <a:pt x="11128" y="183860"/>
                  </a:lnTo>
                  <a:lnTo>
                    <a:pt x="0" y="183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98548" y="4120612"/>
              <a:ext cx="295141" cy="295141"/>
            </a:xfrm>
            <a:custGeom>
              <a:avLst/>
              <a:pathLst>
                <a:path w="295141" h="295141">
                  <a:moveTo>
                    <a:pt x="295141" y="0"/>
                  </a:moveTo>
                  <a:lnTo>
                    <a:pt x="295141" y="11128"/>
                  </a:lnTo>
                  <a:lnTo>
                    <a:pt x="11128" y="295141"/>
                  </a:lnTo>
                  <a:lnTo>
                    <a:pt x="0" y="295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00933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89805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78677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67548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56420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45292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34164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23036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11908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0780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9652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8524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396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6268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5140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4011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2883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1755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0627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89499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25423"/>
              <a:ext cx="320529" cy="320529"/>
            </a:xfrm>
            <a:custGeom>
              <a:avLst/>
              <a:pathLst>
                <a:path w="320529" h="320529">
                  <a:moveTo>
                    <a:pt x="309401" y="0"/>
                  </a:moveTo>
                  <a:lnTo>
                    <a:pt x="320529" y="0"/>
                  </a:lnTo>
                  <a:lnTo>
                    <a:pt x="0" y="320529"/>
                  </a:lnTo>
                  <a:lnTo>
                    <a:pt x="0" y="309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825423"/>
              <a:ext cx="209248" cy="209248"/>
            </a:xfrm>
            <a:custGeom>
              <a:avLst/>
              <a:pathLst>
                <a:path w="209248" h="209248">
                  <a:moveTo>
                    <a:pt x="198120" y="0"/>
                  </a:moveTo>
                  <a:lnTo>
                    <a:pt x="209248" y="0"/>
                  </a:lnTo>
                  <a:lnTo>
                    <a:pt x="0" y="209248"/>
                  </a:lnTo>
                  <a:lnTo>
                    <a:pt x="0" y="198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825423"/>
              <a:ext cx="97967" cy="97967"/>
            </a:xfrm>
            <a:custGeom>
              <a:avLst/>
              <a:pathLst>
                <a:path w="97967" h="97967">
                  <a:moveTo>
                    <a:pt x="86839" y="0"/>
                  </a:moveTo>
                  <a:lnTo>
                    <a:pt x="97967" y="0"/>
                  </a:lnTo>
                  <a:lnTo>
                    <a:pt x="0" y="97967"/>
                  </a:lnTo>
                  <a:lnTo>
                    <a:pt x="0" y="868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366233" y="4398175"/>
              <a:ext cx="17579" cy="17579"/>
            </a:xfrm>
            <a:custGeom>
              <a:avLst/>
              <a:pathLst>
                <a:path w="17579" h="17579">
                  <a:moveTo>
                    <a:pt x="17579" y="0"/>
                  </a:moveTo>
                  <a:lnTo>
                    <a:pt x="17579" y="11128"/>
                  </a:lnTo>
                  <a:lnTo>
                    <a:pt x="11128" y="17579"/>
                  </a:lnTo>
                  <a:lnTo>
                    <a:pt x="0" y="17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54952" y="4286894"/>
              <a:ext cx="128860" cy="128860"/>
            </a:xfrm>
            <a:custGeom>
              <a:avLst/>
              <a:pathLst>
                <a:path w="128860" h="128860">
                  <a:moveTo>
                    <a:pt x="128860" y="0"/>
                  </a:moveTo>
                  <a:lnTo>
                    <a:pt x="128860" y="11128"/>
                  </a:lnTo>
                  <a:lnTo>
                    <a:pt x="11128" y="128860"/>
                  </a:lnTo>
                  <a:lnTo>
                    <a:pt x="0" y="128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143671" y="4175613"/>
              <a:ext cx="240140" cy="240140"/>
            </a:xfrm>
            <a:custGeom>
              <a:avLst/>
              <a:pathLst>
                <a:path w="240140" h="240140">
                  <a:moveTo>
                    <a:pt x="240140" y="0"/>
                  </a:moveTo>
                  <a:lnTo>
                    <a:pt x="240140" y="11128"/>
                  </a:lnTo>
                  <a:lnTo>
                    <a:pt x="11128" y="240140"/>
                  </a:lnTo>
                  <a:lnTo>
                    <a:pt x="0" y="2401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064332"/>
              <a:ext cx="351110" cy="351421"/>
            </a:xfrm>
            <a:custGeom>
              <a:avLst/>
              <a:pathLst>
                <a:path w="351110" h="351421">
                  <a:moveTo>
                    <a:pt x="351110" y="0"/>
                  </a:moveTo>
                  <a:lnTo>
                    <a:pt x="351110" y="11128"/>
                  </a:lnTo>
                  <a:lnTo>
                    <a:pt x="10816" y="351421"/>
                  </a:lnTo>
                  <a:lnTo>
                    <a:pt x="0" y="35142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95305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4177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3049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1920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0792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39664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8536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408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6280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5152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4024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72896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61768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50640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9512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8383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17255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206127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4999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83871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825423"/>
              <a:ext cx="264249" cy="264249"/>
            </a:xfrm>
            <a:custGeom>
              <a:avLst/>
              <a:pathLst>
                <a:path w="264249" h="264249">
                  <a:moveTo>
                    <a:pt x="253121" y="0"/>
                  </a:moveTo>
                  <a:lnTo>
                    <a:pt x="264249" y="0"/>
                  </a:lnTo>
                  <a:lnTo>
                    <a:pt x="0" y="264249"/>
                  </a:lnTo>
                  <a:lnTo>
                    <a:pt x="0" y="253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032702" y="1825423"/>
              <a:ext cx="152968" cy="152968"/>
            </a:xfrm>
            <a:custGeom>
              <a:avLst/>
              <a:pathLst>
                <a:path w="152968" h="152968">
                  <a:moveTo>
                    <a:pt x="141840" y="0"/>
                  </a:moveTo>
                  <a:lnTo>
                    <a:pt x="152968" y="0"/>
                  </a:lnTo>
                  <a:lnTo>
                    <a:pt x="0" y="152968"/>
                  </a:lnTo>
                  <a:lnTo>
                    <a:pt x="0" y="1418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032702" y="1825423"/>
              <a:ext cx="41688" cy="41688"/>
            </a:xfrm>
            <a:custGeom>
              <a:avLst/>
              <a:pathLst>
                <a:path w="41688" h="41688">
                  <a:moveTo>
                    <a:pt x="30560" y="0"/>
                  </a:moveTo>
                  <a:lnTo>
                    <a:pt x="41688" y="0"/>
                  </a:lnTo>
                  <a:lnTo>
                    <a:pt x="0" y="41688"/>
                  </a:lnTo>
                  <a:lnTo>
                    <a:pt x="0" y="305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700075" y="4341895"/>
              <a:ext cx="73859" cy="73859"/>
            </a:xfrm>
            <a:custGeom>
              <a:avLst/>
              <a:pathLst>
                <a:path w="73859" h="73859">
                  <a:moveTo>
                    <a:pt x="73859" y="0"/>
                  </a:moveTo>
                  <a:lnTo>
                    <a:pt x="73859" y="11128"/>
                  </a:lnTo>
                  <a:lnTo>
                    <a:pt x="11128" y="73859"/>
                  </a:lnTo>
                  <a:lnTo>
                    <a:pt x="0" y="73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88795" y="4230614"/>
              <a:ext cx="185139" cy="185139"/>
            </a:xfrm>
            <a:custGeom>
              <a:avLst/>
              <a:pathLst>
                <a:path w="185139" h="185139">
                  <a:moveTo>
                    <a:pt x="185139" y="0"/>
                  </a:moveTo>
                  <a:lnTo>
                    <a:pt x="185139" y="11128"/>
                  </a:lnTo>
                  <a:lnTo>
                    <a:pt x="11128" y="185139"/>
                  </a:lnTo>
                  <a:lnTo>
                    <a:pt x="0" y="185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77514" y="4119333"/>
              <a:ext cx="296420" cy="296420"/>
            </a:xfrm>
            <a:custGeom>
              <a:avLst/>
              <a:pathLst>
                <a:path w="296420" h="296420">
                  <a:moveTo>
                    <a:pt x="296420" y="0"/>
                  </a:moveTo>
                  <a:lnTo>
                    <a:pt x="296420" y="11128"/>
                  </a:lnTo>
                  <a:lnTo>
                    <a:pt x="11128" y="296420"/>
                  </a:lnTo>
                  <a:lnTo>
                    <a:pt x="0" y="2964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400805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9677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8549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7421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56292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45164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34036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2290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1178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300652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89524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78396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67268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5614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4501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33884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22755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211627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200499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9371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78243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422824" y="1757257"/>
              <a:ext cx="276136" cy="276136"/>
            </a:xfrm>
            <a:custGeom>
              <a:avLst/>
              <a:pathLst>
                <a:path w="276136" h="276136">
                  <a:moveTo>
                    <a:pt x="265008" y="0"/>
                  </a:moveTo>
                  <a:lnTo>
                    <a:pt x="276136" y="0"/>
                  </a:lnTo>
                  <a:lnTo>
                    <a:pt x="0" y="276136"/>
                  </a:lnTo>
                  <a:lnTo>
                    <a:pt x="0" y="265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422824" y="1757257"/>
              <a:ext cx="164855" cy="164855"/>
            </a:xfrm>
            <a:custGeom>
              <a:avLst/>
              <a:pathLst>
                <a:path w="164855" h="164855">
                  <a:moveTo>
                    <a:pt x="153727" y="0"/>
                  </a:moveTo>
                  <a:lnTo>
                    <a:pt x="164855" y="0"/>
                  </a:lnTo>
                  <a:lnTo>
                    <a:pt x="0" y="164855"/>
                  </a:lnTo>
                  <a:lnTo>
                    <a:pt x="0" y="153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422824" y="1757257"/>
              <a:ext cx="53574" cy="53574"/>
            </a:xfrm>
            <a:custGeom>
              <a:avLst/>
              <a:pathLst>
                <a:path w="53574" h="53574">
                  <a:moveTo>
                    <a:pt x="42446" y="0"/>
                  </a:moveTo>
                  <a:lnTo>
                    <a:pt x="53574" y="0"/>
                  </a:lnTo>
                  <a:lnTo>
                    <a:pt x="0" y="53574"/>
                  </a:lnTo>
                  <a:lnTo>
                    <a:pt x="0" y="42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24165" y="4395617"/>
              <a:ext cx="20136" cy="20136"/>
            </a:xfrm>
            <a:custGeom>
              <a:avLst/>
              <a:pathLst>
                <a:path w="20136" h="20136">
                  <a:moveTo>
                    <a:pt x="20136" y="0"/>
                  </a:moveTo>
                  <a:lnTo>
                    <a:pt x="20136" y="11128"/>
                  </a:lnTo>
                  <a:lnTo>
                    <a:pt x="11128" y="20136"/>
                  </a:lnTo>
                  <a:lnTo>
                    <a:pt x="0" y="20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12884" y="4284336"/>
              <a:ext cx="131417" cy="131417"/>
            </a:xfrm>
            <a:custGeom>
              <a:avLst/>
              <a:pathLst>
                <a:path w="131417" h="131417">
                  <a:moveTo>
                    <a:pt x="131417" y="0"/>
                  </a:moveTo>
                  <a:lnTo>
                    <a:pt x="131417" y="11128"/>
                  </a:lnTo>
                  <a:lnTo>
                    <a:pt x="11128" y="131417"/>
                  </a:lnTo>
                  <a:lnTo>
                    <a:pt x="0" y="1314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01603" y="4173055"/>
              <a:ext cx="242698" cy="242698"/>
            </a:xfrm>
            <a:custGeom>
              <a:avLst/>
              <a:pathLst>
                <a:path w="242698" h="242698">
                  <a:moveTo>
                    <a:pt x="242698" y="0"/>
                  </a:moveTo>
                  <a:lnTo>
                    <a:pt x="242698" y="11128"/>
                  </a:lnTo>
                  <a:lnTo>
                    <a:pt x="11128" y="242698"/>
                  </a:lnTo>
                  <a:lnTo>
                    <a:pt x="0" y="242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4061775"/>
              <a:ext cx="351110" cy="353979"/>
            </a:xfrm>
            <a:custGeom>
              <a:avLst/>
              <a:pathLst>
                <a:path w="351110" h="353979">
                  <a:moveTo>
                    <a:pt x="351110" y="0"/>
                  </a:moveTo>
                  <a:lnTo>
                    <a:pt x="351110" y="11128"/>
                  </a:lnTo>
                  <a:lnTo>
                    <a:pt x="8258" y="353979"/>
                  </a:lnTo>
                  <a:lnTo>
                    <a:pt x="0" y="35397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95049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83921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72793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61665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50537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39409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28280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17152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06024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94896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83768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72640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61512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50384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39256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28128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17000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05872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94743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83615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7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1655007"/>
              <a:ext cx="320827" cy="320827"/>
            </a:xfrm>
            <a:custGeom>
              <a:avLst/>
              <a:pathLst>
                <a:path w="320827" h="320827">
                  <a:moveTo>
                    <a:pt x="309699" y="0"/>
                  </a:moveTo>
                  <a:lnTo>
                    <a:pt x="320827" y="0"/>
                  </a:lnTo>
                  <a:lnTo>
                    <a:pt x="0" y="320827"/>
                  </a:lnTo>
                  <a:lnTo>
                    <a:pt x="0" y="309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655007"/>
              <a:ext cx="209546" cy="209546"/>
            </a:xfrm>
            <a:custGeom>
              <a:avLst/>
              <a:pathLst>
                <a:path w="209546" h="209546">
                  <a:moveTo>
                    <a:pt x="198418" y="0"/>
                  </a:moveTo>
                  <a:lnTo>
                    <a:pt x="209546" y="0"/>
                  </a:lnTo>
                  <a:lnTo>
                    <a:pt x="0" y="209546"/>
                  </a:lnTo>
                  <a:lnTo>
                    <a:pt x="0" y="1984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655007"/>
              <a:ext cx="98266" cy="98266"/>
            </a:xfrm>
            <a:custGeom>
              <a:avLst/>
              <a:pathLst>
                <a:path w="98266" h="98266">
                  <a:moveTo>
                    <a:pt x="87137" y="0"/>
                  </a:moveTo>
                  <a:lnTo>
                    <a:pt x="98266" y="0"/>
                  </a:lnTo>
                  <a:lnTo>
                    <a:pt x="0" y="98266"/>
                  </a:lnTo>
                  <a:lnTo>
                    <a:pt x="0" y="871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03130" y="4394338"/>
              <a:ext cx="21415" cy="21415"/>
            </a:xfrm>
            <a:custGeom>
              <a:avLst/>
              <a:pathLst>
                <a:path w="21415" h="21415">
                  <a:moveTo>
                    <a:pt x="21415" y="0"/>
                  </a:moveTo>
                  <a:lnTo>
                    <a:pt x="21415" y="11128"/>
                  </a:lnTo>
                  <a:lnTo>
                    <a:pt x="11128" y="21415"/>
                  </a:lnTo>
                  <a:lnTo>
                    <a:pt x="0" y="21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591850" y="4283057"/>
              <a:ext cx="132696" cy="132696"/>
            </a:xfrm>
            <a:custGeom>
              <a:avLst/>
              <a:pathLst>
                <a:path w="132696" h="132696">
                  <a:moveTo>
                    <a:pt x="132696" y="0"/>
                  </a:moveTo>
                  <a:lnTo>
                    <a:pt x="132696" y="11128"/>
                  </a:lnTo>
                  <a:lnTo>
                    <a:pt x="11128" y="132696"/>
                  </a:lnTo>
                  <a:lnTo>
                    <a:pt x="0" y="132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480569" y="4171776"/>
              <a:ext cx="243977" cy="243977"/>
            </a:xfrm>
            <a:custGeom>
              <a:avLst/>
              <a:pathLst>
                <a:path w="243977" h="243977">
                  <a:moveTo>
                    <a:pt x="243977" y="0"/>
                  </a:moveTo>
                  <a:lnTo>
                    <a:pt x="243977" y="11128"/>
                  </a:lnTo>
                  <a:lnTo>
                    <a:pt x="11128" y="243977"/>
                  </a:lnTo>
                  <a:lnTo>
                    <a:pt x="0" y="2439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4060496"/>
              <a:ext cx="351110" cy="355258"/>
            </a:xfrm>
            <a:custGeom>
              <a:avLst/>
              <a:pathLst>
                <a:path w="351110" h="355258">
                  <a:moveTo>
                    <a:pt x="351110" y="0"/>
                  </a:moveTo>
                  <a:lnTo>
                    <a:pt x="351110" y="11128"/>
                  </a:lnTo>
                  <a:lnTo>
                    <a:pt x="6979" y="355258"/>
                  </a:lnTo>
                  <a:lnTo>
                    <a:pt x="0" y="35525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94921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83793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72665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61537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50409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39281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2815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1702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0589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9476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8364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72512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6138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5025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3912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2800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1687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05744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9461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8348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7235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61231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103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450507"/>
              <a:ext cx="301486" cy="301486"/>
            </a:xfrm>
            <a:custGeom>
              <a:avLst/>
              <a:pathLst>
                <a:path w="301486" h="301486">
                  <a:moveTo>
                    <a:pt x="290358" y="0"/>
                  </a:moveTo>
                  <a:lnTo>
                    <a:pt x="301486" y="0"/>
                  </a:lnTo>
                  <a:lnTo>
                    <a:pt x="0" y="301486"/>
                  </a:lnTo>
                  <a:lnTo>
                    <a:pt x="0" y="290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450507"/>
              <a:ext cx="190206" cy="190206"/>
            </a:xfrm>
            <a:custGeom>
              <a:avLst/>
              <a:pathLst>
                <a:path w="190206" h="190206">
                  <a:moveTo>
                    <a:pt x="179078" y="0"/>
                  </a:moveTo>
                  <a:lnTo>
                    <a:pt x="190206" y="0"/>
                  </a:lnTo>
                  <a:lnTo>
                    <a:pt x="0" y="190206"/>
                  </a:lnTo>
                  <a:lnTo>
                    <a:pt x="0" y="179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450507"/>
              <a:ext cx="78925" cy="78925"/>
            </a:xfrm>
            <a:custGeom>
              <a:avLst/>
              <a:pathLst>
                <a:path w="78925" h="78925">
                  <a:moveTo>
                    <a:pt x="67797" y="0"/>
                  </a:moveTo>
                  <a:lnTo>
                    <a:pt x="78925" y="0"/>
                  </a:lnTo>
                  <a:lnTo>
                    <a:pt x="0" y="78925"/>
                  </a:lnTo>
                  <a:lnTo>
                    <a:pt x="0" y="677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82096" y="4393059"/>
              <a:ext cx="22694" cy="22694"/>
            </a:xfrm>
            <a:custGeom>
              <a:avLst/>
              <a:pathLst>
                <a:path w="22694" h="22694">
                  <a:moveTo>
                    <a:pt x="22694" y="0"/>
                  </a:moveTo>
                  <a:lnTo>
                    <a:pt x="22694" y="11128"/>
                  </a:lnTo>
                  <a:lnTo>
                    <a:pt x="11128" y="22694"/>
                  </a:lnTo>
                  <a:lnTo>
                    <a:pt x="0" y="22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70815" y="4281778"/>
              <a:ext cx="133975" cy="133975"/>
            </a:xfrm>
            <a:custGeom>
              <a:avLst/>
              <a:pathLst>
                <a:path w="133975" h="133975">
                  <a:moveTo>
                    <a:pt x="133975" y="0"/>
                  </a:moveTo>
                  <a:lnTo>
                    <a:pt x="133975" y="11128"/>
                  </a:lnTo>
                  <a:lnTo>
                    <a:pt x="11128" y="133975"/>
                  </a:lnTo>
                  <a:lnTo>
                    <a:pt x="0" y="133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259535" y="4170498"/>
              <a:ext cx="245256" cy="245256"/>
            </a:xfrm>
            <a:custGeom>
              <a:avLst/>
              <a:pathLst>
                <a:path w="245256" h="245256">
                  <a:moveTo>
                    <a:pt x="245256" y="0"/>
                  </a:moveTo>
                  <a:lnTo>
                    <a:pt x="245256" y="11128"/>
                  </a:lnTo>
                  <a:lnTo>
                    <a:pt x="11128" y="245256"/>
                  </a:lnTo>
                  <a:lnTo>
                    <a:pt x="0" y="2452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4059217"/>
              <a:ext cx="351110" cy="356537"/>
            </a:xfrm>
            <a:custGeom>
              <a:avLst/>
              <a:pathLst>
                <a:path w="351110" h="356537">
                  <a:moveTo>
                    <a:pt x="351110" y="0"/>
                  </a:moveTo>
                  <a:lnTo>
                    <a:pt x="351110" y="11128"/>
                  </a:lnTo>
                  <a:lnTo>
                    <a:pt x="5701" y="356537"/>
                  </a:lnTo>
                  <a:lnTo>
                    <a:pt x="0" y="356537"/>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94793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83665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72537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61409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50281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39153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28025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316897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305768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94640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83512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72384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61256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50128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39000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227872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216744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205616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94488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83360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72231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61103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49975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153681" y="138847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153681" y="1348257"/>
              <a:ext cx="291177" cy="291177"/>
            </a:xfrm>
            <a:custGeom>
              <a:avLst/>
              <a:pathLst>
                <a:path w="291177" h="291177">
                  <a:moveTo>
                    <a:pt x="280049" y="0"/>
                  </a:moveTo>
                  <a:lnTo>
                    <a:pt x="291177" y="0"/>
                  </a:lnTo>
                  <a:lnTo>
                    <a:pt x="0" y="291177"/>
                  </a:lnTo>
                  <a:lnTo>
                    <a:pt x="0" y="280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153681" y="1348257"/>
              <a:ext cx="179896" cy="179896"/>
            </a:xfrm>
            <a:custGeom>
              <a:avLst/>
              <a:pathLst>
                <a:path w="179896" h="179896">
                  <a:moveTo>
                    <a:pt x="168768" y="0"/>
                  </a:moveTo>
                  <a:lnTo>
                    <a:pt x="179896" y="0"/>
                  </a:lnTo>
                  <a:lnTo>
                    <a:pt x="0" y="179896"/>
                  </a:lnTo>
                  <a:lnTo>
                    <a:pt x="0" y="1687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153681" y="1348257"/>
              <a:ext cx="68615" cy="68615"/>
            </a:xfrm>
            <a:custGeom>
              <a:avLst/>
              <a:pathLst>
                <a:path w="68615" h="68615">
                  <a:moveTo>
                    <a:pt x="57487" y="0"/>
                  </a:moveTo>
                  <a:lnTo>
                    <a:pt x="68615" y="0"/>
                  </a:lnTo>
                  <a:lnTo>
                    <a:pt x="0" y="68615"/>
                  </a:lnTo>
                  <a:lnTo>
                    <a:pt x="0" y="574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261062" y="4391780"/>
              <a:ext cx="23973" cy="23973"/>
            </a:xfrm>
            <a:custGeom>
              <a:avLst/>
              <a:pathLst>
                <a:path w="23973" h="23973">
                  <a:moveTo>
                    <a:pt x="23973" y="0"/>
                  </a:moveTo>
                  <a:lnTo>
                    <a:pt x="23973" y="11128"/>
                  </a:lnTo>
                  <a:lnTo>
                    <a:pt x="11128" y="23973"/>
                  </a:lnTo>
                  <a:lnTo>
                    <a:pt x="0" y="239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149781" y="4280500"/>
              <a:ext cx="135254" cy="135254"/>
            </a:xfrm>
            <a:custGeom>
              <a:avLst/>
              <a:pathLst>
                <a:path w="135254" h="135254">
                  <a:moveTo>
                    <a:pt x="135254" y="0"/>
                  </a:moveTo>
                  <a:lnTo>
                    <a:pt x="135254" y="11128"/>
                  </a:lnTo>
                  <a:lnTo>
                    <a:pt x="11128" y="135254"/>
                  </a:lnTo>
                  <a:lnTo>
                    <a:pt x="0" y="1352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038500" y="4169219"/>
              <a:ext cx="246535" cy="246535"/>
            </a:xfrm>
            <a:custGeom>
              <a:avLst/>
              <a:pathLst>
                <a:path w="246535" h="246535">
                  <a:moveTo>
                    <a:pt x="246535" y="0"/>
                  </a:moveTo>
                  <a:lnTo>
                    <a:pt x="246535" y="11128"/>
                  </a:lnTo>
                  <a:lnTo>
                    <a:pt x="11128" y="246535"/>
                  </a:lnTo>
                  <a:lnTo>
                    <a:pt x="0" y="246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4057938"/>
              <a:ext cx="351110" cy="357816"/>
            </a:xfrm>
            <a:custGeom>
              <a:avLst/>
              <a:pathLst>
                <a:path w="351110" h="357816">
                  <a:moveTo>
                    <a:pt x="351110" y="0"/>
                  </a:moveTo>
                  <a:lnTo>
                    <a:pt x="351110" y="11128"/>
                  </a:lnTo>
                  <a:lnTo>
                    <a:pt x="4422" y="357816"/>
                  </a:lnTo>
                  <a:lnTo>
                    <a:pt x="0" y="357816"/>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94665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83537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72409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61281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50153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39025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327897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316769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305641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9451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8338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7225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6112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5000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38872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22774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21661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20548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9436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8323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72104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6097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4984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13871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1314174"/>
              <a:ext cx="323981" cy="323981"/>
            </a:xfrm>
            <a:custGeom>
              <a:avLst/>
              <a:pathLst>
                <a:path w="323981" h="323981">
                  <a:moveTo>
                    <a:pt x="312853" y="0"/>
                  </a:moveTo>
                  <a:lnTo>
                    <a:pt x="323981" y="0"/>
                  </a:lnTo>
                  <a:lnTo>
                    <a:pt x="0" y="323981"/>
                  </a:lnTo>
                  <a:lnTo>
                    <a:pt x="0" y="3128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1314174"/>
              <a:ext cx="212700" cy="212700"/>
            </a:xfrm>
            <a:custGeom>
              <a:avLst/>
              <a:pathLst>
                <a:path w="212700" h="212700">
                  <a:moveTo>
                    <a:pt x="201572" y="0"/>
                  </a:moveTo>
                  <a:lnTo>
                    <a:pt x="212700" y="0"/>
                  </a:lnTo>
                  <a:lnTo>
                    <a:pt x="0" y="212700"/>
                  </a:lnTo>
                  <a:lnTo>
                    <a:pt x="0" y="2015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1314174"/>
              <a:ext cx="101419" cy="101419"/>
            </a:xfrm>
            <a:custGeom>
              <a:avLst/>
              <a:pathLst>
                <a:path w="101419" h="101419">
                  <a:moveTo>
                    <a:pt x="90291" y="0"/>
                  </a:moveTo>
                  <a:lnTo>
                    <a:pt x="101419" y="0"/>
                  </a:lnTo>
                  <a:lnTo>
                    <a:pt x="0" y="101419"/>
                  </a:lnTo>
                  <a:lnTo>
                    <a:pt x="0" y="90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18994" y="4389223"/>
              <a:ext cx="26531" cy="26531"/>
            </a:xfrm>
            <a:custGeom>
              <a:avLst/>
              <a:pathLst>
                <a:path w="26531" h="26531">
                  <a:moveTo>
                    <a:pt x="26531" y="0"/>
                  </a:moveTo>
                  <a:lnTo>
                    <a:pt x="26531" y="11128"/>
                  </a:lnTo>
                  <a:lnTo>
                    <a:pt x="11128" y="26531"/>
                  </a:lnTo>
                  <a:lnTo>
                    <a:pt x="0" y="265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707713" y="4277942"/>
              <a:ext cx="137812" cy="137812"/>
            </a:xfrm>
            <a:custGeom>
              <a:avLst/>
              <a:pathLst>
                <a:path w="137812" h="137812">
                  <a:moveTo>
                    <a:pt x="137812" y="0"/>
                  </a:moveTo>
                  <a:lnTo>
                    <a:pt x="137812" y="11128"/>
                  </a:lnTo>
                  <a:lnTo>
                    <a:pt x="11128" y="137812"/>
                  </a:lnTo>
                  <a:lnTo>
                    <a:pt x="0" y="137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596432" y="4166661"/>
              <a:ext cx="249092" cy="249092"/>
            </a:xfrm>
            <a:custGeom>
              <a:avLst/>
              <a:pathLst>
                <a:path w="249092" h="249092">
                  <a:moveTo>
                    <a:pt x="249092" y="0"/>
                  </a:moveTo>
                  <a:lnTo>
                    <a:pt x="249092" y="11128"/>
                  </a:lnTo>
                  <a:lnTo>
                    <a:pt x="11128" y="249092"/>
                  </a:lnTo>
                  <a:lnTo>
                    <a:pt x="0" y="249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4055380"/>
              <a:ext cx="351110" cy="360373"/>
            </a:xfrm>
            <a:custGeom>
              <a:avLst/>
              <a:pathLst>
                <a:path w="351110" h="360373">
                  <a:moveTo>
                    <a:pt x="351110" y="0"/>
                  </a:moveTo>
                  <a:lnTo>
                    <a:pt x="351110" y="11128"/>
                  </a:lnTo>
                  <a:lnTo>
                    <a:pt x="1864" y="360373"/>
                  </a:lnTo>
                  <a:lnTo>
                    <a:pt x="0" y="360373"/>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94409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83281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72153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61025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49897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38769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327641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316513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305385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94257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83129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72001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60872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49744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23861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22748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21636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205232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94104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82976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7184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6072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4959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38464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94415" y="127335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94415" y="1177840"/>
              <a:ext cx="346476" cy="346476"/>
            </a:xfrm>
            <a:custGeom>
              <a:avLst/>
              <a:pathLst>
                <a:path w="346476" h="346476">
                  <a:moveTo>
                    <a:pt x="335348" y="0"/>
                  </a:moveTo>
                  <a:lnTo>
                    <a:pt x="346476" y="0"/>
                  </a:lnTo>
                  <a:lnTo>
                    <a:pt x="0" y="346476"/>
                  </a:lnTo>
                  <a:lnTo>
                    <a:pt x="0" y="3353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94415" y="1177840"/>
              <a:ext cx="235195" cy="235195"/>
            </a:xfrm>
            <a:custGeom>
              <a:avLst/>
              <a:pathLst>
                <a:path w="235195" h="235195">
                  <a:moveTo>
                    <a:pt x="224067" y="0"/>
                  </a:moveTo>
                  <a:lnTo>
                    <a:pt x="235195" y="0"/>
                  </a:lnTo>
                  <a:lnTo>
                    <a:pt x="0" y="235195"/>
                  </a:lnTo>
                  <a:lnTo>
                    <a:pt x="0" y="224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94415" y="1177840"/>
              <a:ext cx="123914" cy="123914"/>
            </a:xfrm>
            <a:custGeom>
              <a:avLst/>
              <a:pathLst>
                <a:path w="123914" h="123914">
                  <a:moveTo>
                    <a:pt x="112786" y="0"/>
                  </a:moveTo>
                  <a:lnTo>
                    <a:pt x="123914" y="0"/>
                  </a:lnTo>
                  <a:lnTo>
                    <a:pt x="0" y="123914"/>
                  </a:lnTo>
                  <a:lnTo>
                    <a:pt x="0" y="112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94415" y="1177840"/>
              <a:ext cx="12633" cy="12633"/>
            </a:xfrm>
            <a:custGeom>
              <a:avLst/>
              <a:pathLst>
                <a:path w="12633" h="12633">
                  <a:moveTo>
                    <a:pt x="1505" y="0"/>
                  </a:moveTo>
                  <a:lnTo>
                    <a:pt x="12633" y="0"/>
                  </a:lnTo>
                  <a:lnTo>
                    <a:pt x="0" y="12633"/>
                  </a:lnTo>
                  <a:lnTo>
                    <a:pt x="0" y="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rc327"/>
            <p:cNvSpPr/>
            <p:nvPr/>
          </p:nvSpPr>
          <p:spPr>
            <a:xfrm>
              <a:off x="862335" y="2029923"/>
              <a:ext cx="351110" cy="2385830"/>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1252457" y="2029923"/>
              <a:ext cx="351110" cy="238583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1642580" y="1825423"/>
              <a:ext cx="351110" cy="2590330"/>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2032702" y="1825423"/>
              <a:ext cx="351110" cy="2590330"/>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2422824" y="1757257"/>
              <a:ext cx="351110" cy="2658497"/>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3593191" y="1655007"/>
              <a:ext cx="351110" cy="2760747"/>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4373436" y="1450507"/>
              <a:ext cx="351110" cy="2965247"/>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5153681" y="1348257"/>
              <a:ext cx="351110" cy="3067496"/>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5933925" y="1314174"/>
              <a:ext cx="351110" cy="3101580"/>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7494415" y="1177840"/>
              <a:ext cx="351110" cy="3237913"/>
            </a:xfrm>
            <a:prstGeom prst="rect">
              <a:avLst/>
            </a:prstGeom>
            <a:ln w="1355" cap="flat">
              <a:solidFill>
                <a:srgbClr val="000000">
                  <a:alpha val="100000"/>
                </a:srgbClr>
              </a:solidFill>
              <a:prstDash val="solid"/>
              <a:miter/>
            </a:ln>
          </p:spPr>
          <p:txBody>
            <a:bodyPr/>
            <a:lstStyle/>
            <a:p/>
          </p:txBody>
        </p:sp>
        <p:sp>
          <p:nvSpPr>
            <p:cNvPr id="337" name="tx337"/>
            <p:cNvSpPr/>
            <p:nvPr/>
          </p:nvSpPr>
          <p:spPr>
            <a:xfrm>
              <a:off x="957504" y="18328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8" name="tx338"/>
            <p:cNvSpPr/>
            <p:nvPr/>
          </p:nvSpPr>
          <p:spPr>
            <a:xfrm>
              <a:off x="1347626" y="18328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9" name="tx339"/>
            <p:cNvSpPr/>
            <p:nvPr/>
          </p:nvSpPr>
          <p:spPr>
            <a:xfrm>
              <a:off x="1737748" y="16160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0" name="tx340"/>
            <p:cNvSpPr/>
            <p:nvPr/>
          </p:nvSpPr>
          <p:spPr>
            <a:xfrm>
              <a:off x="2127871" y="16160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1" name="tx341"/>
            <p:cNvSpPr/>
            <p:nvPr/>
          </p:nvSpPr>
          <p:spPr>
            <a:xfrm>
              <a:off x="2517993" y="154382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2" name="tx342"/>
            <p:cNvSpPr/>
            <p:nvPr/>
          </p:nvSpPr>
          <p:spPr>
            <a:xfrm>
              <a:off x="2908115" y="15076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3" name="tx343"/>
            <p:cNvSpPr/>
            <p:nvPr/>
          </p:nvSpPr>
          <p:spPr>
            <a:xfrm>
              <a:off x="3298238" y="14715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4" name="tx344"/>
            <p:cNvSpPr/>
            <p:nvPr/>
          </p:nvSpPr>
          <p:spPr>
            <a:xfrm>
              <a:off x="3688360" y="1435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5" name="tx345"/>
            <p:cNvSpPr/>
            <p:nvPr/>
          </p:nvSpPr>
          <p:spPr>
            <a:xfrm>
              <a:off x="4078483" y="1254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6" name="tx346"/>
            <p:cNvSpPr/>
            <p:nvPr/>
          </p:nvSpPr>
          <p:spPr>
            <a:xfrm>
              <a:off x="4468605" y="12186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7" name="tx347"/>
            <p:cNvSpPr/>
            <p:nvPr/>
          </p:nvSpPr>
          <p:spPr>
            <a:xfrm>
              <a:off x="4858727" y="114641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8" name="tx348"/>
            <p:cNvSpPr/>
            <p:nvPr/>
          </p:nvSpPr>
          <p:spPr>
            <a:xfrm>
              <a:off x="5248850" y="11102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9" name="tx349"/>
            <p:cNvSpPr/>
            <p:nvPr/>
          </p:nvSpPr>
          <p:spPr>
            <a:xfrm>
              <a:off x="6029094" y="10741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0" name="tx350"/>
            <p:cNvSpPr/>
            <p:nvPr/>
          </p:nvSpPr>
          <p:spPr>
            <a:xfrm>
              <a:off x="5638972" y="10741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1" name="tx351"/>
            <p:cNvSpPr/>
            <p:nvPr/>
          </p:nvSpPr>
          <p:spPr>
            <a:xfrm>
              <a:off x="6419217" y="10018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2" name="tx352"/>
            <p:cNvSpPr/>
            <p:nvPr/>
          </p:nvSpPr>
          <p:spPr>
            <a:xfrm>
              <a:off x="7199461" y="965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53" name="tx353"/>
            <p:cNvSpPr/>
            <p:nvPr/>
          </p:nvSpPr>
          <p:spPr>
            <a:xfrm>
              <a:off x="6809339" y="965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54" name="tx354"/>
            <p:cNvSpPr/>
            <p:nvPr/>
          </p:nvSpPr>
          <p:spPr>
            <a:xfrm>
              <a:off x="7589584" y="929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7979706" y="8573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6" name="tx356"/>
            <p:cNvSpPr/>
            <p:nvPr/>
          </p:nvSpPr>
          <p:spPr>
            <a:xfrm>
              <a:off x="8369828" y="8212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7" name="tx357"/>
            <p:cNvSpPr/>
            <p:nvPr/>
          </p:nvSpPr>
          <p:spPr>
            <a:xfrm>
              <a:off x="8759951" y="7851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pg358"/>
            <p:cNvSpPr/>
            <p:nvPr/>
          </p:nvSpPr>
          <p:spPr>
            <a:xfrm>
              <a:off x="975224" y="3117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007745" y="3149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0" name="pg360"/>
            <p:cNvSpPr/>
            <p:nvPr/>
          </p:nvSpPr>
          <p:spPr>
            <a:xfrm>
              <a:off x="1365346" y="3117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397867" y="314995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2" name="pg362"/>
            <p:cNvSpPr/>
            <p:nvPr/>
          </p:nvSpPr>
          <p:spPr>
            <a:xfrm>
              <a:off x="1755468" y="30151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1787990" y="30474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4" name="pg364"/>
            <p:cNvSpPr/>
            <p:nvPr/>
          </p:nvSpPr>
          <p:spPr>
            <a:xfrm>
              <a:off x="2115446" y="30151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147967" y="3046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6" name="pg366"/>
            <p:cNvSpPr/>
            <p:nvPr/>
          </p:nvSpPr>
          <p:spPr>
            <a:xfrm>
              <a:off x="2535713" y="29811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2568234" y="30119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8" name="pg368"/>
            <p:cNvSpPr/>
            <p:nvPr/>
          </p:nvSpPr>
          <p:spPr>
            <a:xfrm>
              <a:off x="3706080" y="29299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38602" y="29621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4486325" y="28277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18846" y="28585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2" name="pg372"/>
            <p:cNvSpPr/>
            <p:nvPr/>
          </p:nvSpPr>
          <p:spPr>
            <a:xfrm>
              <a:off x="5266569" y="27766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9091" y="28074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4" name="pg374"/>
            <p:cNvSpPr/>
            <p:nvPr/>
          </p:nvSpPr>
          <p:spPr>
            <a:xfrm>
              <a:off x="6046814" y="27595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6079336" y="279308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6" name="pg376"/>
            <p:cNvSpPr/>
            <p:nvPr/>
          </p:nvSpPr>
          <p:spPr>
            <a:xfrm>
              <a:off x="7607304" y="26913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7639825" y="27222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8" name="tx378"/>
            <p:cNvSpPr/>
            <p:nvPr/>
          </p:nvSpPr>
          <p:spPr>
            <a:xfrm>
              <a:off x="663492" y="43636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9" name="tx379"/>
            <p:cNvSpPr/>
            <p:nvPr/>
          </p:nvSpPr>
          <p:spPr>
            <a:xfrm>
              <a:off x="585797" y="3511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0" name="tx380"/>
            <p:cNvSpPr/>
            <p:nvPr/>
          </p:nvSpPr>
          <p:spPr>
            <a:xfrm>
              <a:off x="585797" y="26594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1" name="tx381"/>
            <p:cNvSpPr/>
            <p:nvPr/>
          </p:nvSpPr>
          <p:spPr>
            <a:xfrm>
              <a:off x="585797" y="18090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2" name="tx382"/>
            <p:cNvSpPr/>
            <p:nvPr/>
          </p:nvSpPr>
          <p:spPr>
            <a:xfrm>
              <a:off x="508103" y="9553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3" name="tx383"/>
            <p:cNvSpPr/>
            <p:nvPr/>
          </p:nvSpPr>
          <p:spPr>
            <a:xfrm rot="-5400000">
              <a:off x="805693" y="481001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84" name="tx384"/>
            <p:cNvSpPr/>
            <p:nvPr/>
          </p:nvSpPr>
          <p:spPr>
            <a:xfrm rot="-5400000">
              <a:off x="1028933" y="497689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5" name="tx385"/>
            <p:cNvSpPr/>
            <p:nvPr/>
          </p:nvSpPr>
          <p:spPr>
            <a:xfrm rot="-5400000">
              <a:off x="1341292" y="5054593"/>
              <a:ext cx="924216"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Afrique du Sud</a:t>
              </a:r>
            </a:p>
          </p:txBody>
        </p:sp>
        <p:sp>
          <p:nvSpPr>
            <p:cNvPr id="386" name="tx386"/>
            <p:cNvSpPr/>
            <p:nvPr/>
          </p:nvSpPr>
          <p:spPr>
            <a:xfrm rot="-5400000">
              <a:off x="1724935" y="5087131"/>
              <a:ext cx="9632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 du Sud</a:t>
              </a:r>
            </a:p>
          </p:txBody>
        </p:sp>
        <p:sp>
          <p:nvSpPr>
            <p:cNvPr id="387" name="tx387"/>
            <p:cNvSpPr/>
            <p:nvPr/>
          </p:nvSpPr>
          <p:spPr>
            <a:xfrm rot="-5400000">
              <a:off x="2344320" y="485786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Somalie</a:t>
              </a:r>
            </a:p>
          </p:txBody>
        </p:sp>
        <p:sp>
          <p:nvSpPr>
            <p:cNvPr id="388" name="tx388"/>
            <p:cNvSpPr/>
            <p:nvPr/>
          </p:nvSpPr>
          <p:spPr>
            <a:xfrm rot="-5400000">
              <a:off x="2731476" y="486260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Namibie</a:t>
              </a:r>
            </a:p>
          </p:txBody>
        </p:sp>
        <p:sp>
          <p:nvSpPr>
            <p:cNvPr id="389" name="tx389"/>
            <p:cNvSpPr/>
            <p:nvPr/>
          </p:nvSpPr>
          <p:spPr>
            <a:xfrm rot="-5400000">
              <a:off x="3093562" y="488887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Comores</a:t>
              </a:r>
            </a:p>
          </p:txBody>
        </p:sp>
        <p:sp>
          <p:nvSpPr>
            <p:cNvPr id="390" name="tx390"/>
            <p:cNvSpPr/>
            <p:nvPr/>
          </p:nvSpPr>
          <p:spPr>
            <a:xfrm rot="-5400000">
              <a:off x="3489824" y="4833140"/>
              <a:ext cx="504843" cy="15300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Éthiopie</a:t>
              </a:r>
            </a:p>
          </p:txBody>
        </p:sp>
        <p:sp>
          <p:nvSpPr>
            <p:cNvPr id="391" name="tx391"/>
            <p:cNvSpPr/>
            <p:nvPr/>
          </p:nvSpPr>
          <p:spPr>
            <a:xfrm rot="-5400000">
              <a:off x="3909482" y="485496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92" name="tx392"/>
            <p:cNvSpPr/>
            <p:nvPr/>
          </p:nvSpPr>
          <p:spPr>
            <a:xfrm rot="-5400000">
              <a:off x="4260826" y="489374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Tanzanie</a:t>
              </a:r>
            </a:p>
          </p:txBody>
        </p:sp>
        <p:sp>
          <p:nvSpPr>
            <p:cNvPr id="393" name="tx393"/>
            <p:cNvSpPr/>
            <p:nvPr/>
          </p:nvSpPr>
          <p:spPr>
            <a:xfrm rot="-5400000">
              <a:off x="4697538" y="484715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94" name="tx394"/>
            <p:cNvSpPr/>
            <p:nvPr/>
          </p:nvSpPr>
          <p:spPr>
            <a:xfrm rot="-5400000">
              <a:off x="4915456" y="499323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5" name="tx395"/>
            <p:cNvSpPr/>
            <p:nvPr/>
          </p:nvSpPr>
          <p:spPr>
            <a:xfrm rot="-5400000">
              <a:off x="5458444" y="486649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6" name="tx396"/>
            <p:cNvSpPr/>
            <p:nvPr/>
          </p:nvSpPr>
          <p:spPr>
            <a:xfrm rot="-5400000">
              <a:off x="5896725" y="479057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7" name="tx397"/>
            <p:cNvSpPr/>
            <p:nvPr/>
          </p:nvSpPr>
          <p:spPr>
            <a:xfrm rot="-5400000">
              <a:off x="6176581" y="492860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8" name="tx398"/>
            <p:cNvSpPr/>
            <p:nvPr/>
          </p:nvSpPr>
          <p:spPr>
            <a:xfrm rot="-5400000">
              <a:off x="6671546" y="482376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9" name="tx399"/>
            <p:cNvSpPr/>
            <p:nvPr/>
          </p:nvSpPr>
          <p:spPr>
            <a:xfrm rot="-5400000">
              <a:off x="7046116" y="483931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Zambie</a:t>
              </a:r>
            </a:p>
          </p:txBody>
        </p:sp>
        <p:sp>
          <p:nvSpPr>
            <p:cNvPr id="400" name="tx400"/>
            <p:cNvSpPr/>
            <p:nvPr/>
          </p:nvSpPr>
          <p:spPr>
            <a:xfrm rot="-5400000">
              <a:off x="7366968" y="4879047"/>
              <a:ext cx="57483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Ouganda</a:t>
              </a:r>
            </a:p>
          </p:txBody>
        </p:sp>
        <p:sp>
          <p:nvSpPr>
            <p:cNvPr id="401" name="tx401"/>
            <p:cNvSpPr/>
            <p:nvPr/>
          </p:nvSpPr>
          <p:spPr>
            <a:xfrm rot="-5400000">
              <a:off x="7768789" y="4843884"/>
              <a:ext cx="527967"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Érythrée</a:t>
              </a:r>
            </a:p>
          </p:txBody>
        </p:sp>
        <p:sp>
          <p:nvSpPr>
            <p:cNvPr id="402" name="tx402"/>
            <p:cNvSpPr/>
            <p:nvPr/>
          </p:nvSpPr>
          <p:spPr>
            <a:xfrm rot="-5400000">
              <a:off x="8142643" y="491315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403" name="tx403"/>
            <p:cNvSpPr/>
            <p:nvPr/>
          </p:nvSpPr>
          <p:spPr>
            <a:xfrm rot="-5400000">
              <a:off x="8583243" y="486267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404" name="tx404"/>
            <p:cNvSpPr/>
            <p:nvPr/>
          </p:nvSpPr>
          <p:spPr>
            <a:xfrm rot="-5400000">
              <a:off x="-95211" y="256185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5" name="rc405"/>
            <p:cNvSpPr/>
            <p:nvPr/>
          </p:nvSpPr>
          <p:spPr>
            <a:xfrm>
              <a:off x="4250968" y="5993415"/>
              <a:ext cx="219455" cy="219455"/>
            </a:xfrm>
            <a:prstGeom prst="rect">
              <a:avLst/>
            </a:prstGeom>
            <a:solidFill>
              <a:srgbClr val="FFFFFF">
                <a:alpha val="100000"/>
              </a:srgbClr>
            </a:solidFill>
          </p:spPr>
          <p:txBody>
            <a:bodyPr/>
            <a:lstStyle/>
            <a:p/>
          </p:txBody>
        </p:sp>
        <p:sp>
          <p:nvSpPr>
            <p:cNvPr id="406" name="pg406"/>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rc411"/>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12" name="tx412"/>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3" name="tx413"/>
            <p:cNvSpPr/>
            <p:nvPr/>
          </p:nvSpPr>
          <p:spPr>
            <a:xfrm>
              <a:off x="803816" y="398022"/>
              <a:ext cx="57306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ESAR, 2024</a:t>
              </a:r>
            </a:p>
          </p:txBody>
        </p:sp>
        <p:sp>
          <p:nvSpPr>
            <p:cNvPr id="414" name="tx414"/>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5" name="tx415"/>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6" name="tx416"/>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ESAR, classés du plus faible au plus élevé, ainsi que le classement des 10 pays comptant le plus grand nombre d'enfants n'ayant reçu aucune dose, sur la base des chiffres absolus.
En 2024, les Comores se classeront au 7e rang sur 21 pays pour la plus faible couverture en DTC1 (sur la base d'un classement ex æquo).
Les Comores n'étaient pas dans le top 10 des pays ayant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389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78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176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570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357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5751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14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538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325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7719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113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250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7294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9687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2081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4475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857040"/>
              <a:ext cx="4155057" cy="478728"/>
            </a:xfrm>
            <a:custGeom>
              <a:avLst/>
              <a:pathLst>
                <a:path w="4155057" h="478728">
                  <a:moveTo>
                    <a:pt x="0" y="478728"/>
                  </a:moveTo>
                  <a:lnTo>
                    <a:pt x="13990" y="478728"/>
                  </a:lnTo>
                  <a:lnTo>
                    <a:pt x="27980" y="478728"/>
                  </a:lnTo>
                  <a:lnTo>
                    <a:pt x="41970" y="478728"/>
                  </a:lnTo>
                  <a:lnTo>
                    <a:pt x="55960" y="478728"/>
                  </a:lnTo>
                  <a:lnTo>
                    <a:pt x="69950" y="478728"/>
                  </a:lnTo>
                  <a:lnTo>
                    <a:pt x="83940" y="478728"/>
                  </a:lnTo>
                  <a:lnTo>
                    <a:pt x="97930" y="478728"/>
                  </a:lnTo>
                  <a:lnTo>
                    <a:pt x="111920" y="478728"/>
                  </a:lnTo>
                  <a:lnTo>
                    <a:pt x="125910" y="478728"/>
                  </a:lnTo>
                  <a:lnTo>
                    <a:pt x="139900" y="478728"/>
                  </a:lnTo>
                  <a:lnTo>
                    <a:pt x="153891" y="478728"/>
                  </a:lnTo>
                  <a:lnTo>
                    <a:pt x="167881" y="478728"/>
                  </a:lnTo>
                  <a:lnTo>
                    <a:pt x="181871" y="478728"/>
                  </a:lnTo>
                  <a:lnTo>
                    <a:pt x="195861" y="478728"/>
                  </a:lnTo>
                  <a:lnTo>
                    <a:pt x="209851" y="478728"/>
                  </a:lnTo>
                  <a:lnTo>
                    <a:pt x="223841" y="478728"/>
                  </a:lnTo>
                  <a:lnTo>
                    <a:pt x="237831" y="478728"/>
                  </a:lnTo>
                  <a:lnTo>
                    <a:pt x="251821" y="478728"/>
                  </a:lnTo>
                  <a:lnTo>
                    <a:pt x="265811" y="478728"/>
                  </a:lnTo>
                  <a:lnTo>
                    <a:pt x="279801" y="478728"/>
                  </a:lnTo>
                  <a:lnTo>
                    <a:pt x="293791" y="478728"/>
                  </a:lnTo>
                  <a:lnTo>
                    <a:pt x="307782" y="478728"/>
                  </a:lnTo>
                  <a:lnTo>
                    <a:pt x="321772" y="478728"/>
                  </a:lnTo>
                  <a:lnTo>
                    <a:pt x="335762" y="478728"/>
                  </a:lnTo>
                  <a:lnTo>
                    <a:pt x="349752" y="478728"/>
                  </a:lnTo>
                  <a:lnTo>
                    <a:pt x="363742" y="478728"/>
                  </a:lnTo>
                  <a:lnTo>
                    <a:pt x="377732" y="478728"/>
                  </a:lnTo>
                  <a:lnTo>
                    <a:pt x="391722" y="478728"/>
                  </a:lnTo>
                  <a:lnTo>
                    <a:pt x="405712" y="478728"/>
                  </a:lnTo>
                  <a:lnTo>
                    <a:pt x="419702" y="478728"/>
                  </a:lnTo>
                  <a:lnTo>
                    <a:pt x="433692" y="478728"/>
                  </a:lnTo>
                  <a:lnTo>
                    <a:pt x="447682" y="478728"/>
                  </a:lnTo>
                  <a:lnTo>
                    <a:pt x="461673" y="478728"/>
                  </a:lnTo>
                  <a:lnTo>
                    <a:pt x="475663" y="478728"/>
                  </a:lnTo>
                  <a:lnTo>
                    <a:pt x="489653" y="478728"/>
                  </a:lnTo>
                  <a:lnTo>
                    <a:pt x="503643" y="478728"/>
                  </a:lnTo>
                  <a:lnTo>
                    <a:pt x="517633" y="478728"/>
                  </a:lnTo>
                  <a:lnTo>
                    <a:pt x="531623" y="478728"/>
                  </a:lnTo>
                  <a:lnTo>
                    <a:pt x="545613" y="478728"/>
                  </a:lnTo>
                  <a:lnTo>
                    <a:pt x="559603" y="478728"/>
                  </a:lnTo>
                  <a:lnTo>
                    <a:pt x="573593" y="478728"/>
                  </a:lnTo>
                  <a:lnTo>
                    <a:pt x="587583" y="478728"/>
                  </a:lnTo>
                  <a:lnTo>
                    <a:pt x="601574" y="478728"/>
                  </a:lnTo>
                  <a:lnTo>
                    <a:pt x="615564" y="478728"/>
                  </a:lnTo>
                  <a:lnTo>
                    <a:pt x="629554" y="478728"/>
                  </a:lnTo>
                  <a:lnTo>
                    <a:pt x="643544" y="478728"/>
                  </a:lnTo>
                  <a:lnTo>
                    <a:pt x="657534" y="478728"/>
                  </a:lnTo>
                  <a:lnTo>
                    <a:pt x="671524" y="478728"/>
                  </a:lnTo>
                  <a:lnTo>
                    <a:pt x="685514" y="478728"/>
                  </a:lnTo>
                  <a:lnTo>
                    <a:pt x="699504" y="478728"/>
                  </a:lnTo>
                  <a:lnTo>
                    <a:pt x="713494" y="478728"/>
                  </a:lnTo>
                  <a:lnTo>
                    <a:pt x="727484" y="478728"/>
                  </a:lnTo>
                  <a:lnTo>
                    <a:pt x="741474" y="478728"/>
                  </a:lnTo>
                  <a:lnTo>
                    <a:pt x="755465" y="478728"/>
                  </a:lnTo>
                  <a:lnTo>
                    <a:pt x="769455" y="478728"/>
                  </a:lnTo>
                  <a:lnTo>
                    <a:pt x="783445" y="478728"/>
                  </a:lnTo>
                  <a:lnTo>
                    <a:pt x="797435" y="478728"/>
                  </a:lnTo>
                  <a:lnTo>
                    <a:pt x="811425" y="478728"/>
                  </a:lnTo>
                  <a:lnTo>
                    <a:pt x="825415" y="478728"/>
                  </a:lnTo>
                  <a:lnTo>
                    <a:pt x="839405" y="478728"/>
                  </a:lnTo>
                  <a:lnTo>
                    <a:pt x="853395" y="478728"/>
                  </a:lnTo>
                  <a:lnTo>
                    <a:pt x="867385" y="478728"/>
                  </a:lnTo>
                  <a:lnTo>
                    <a:pt x="881375" y="478728"/>
                  </a:lnTo>
                  <a:lnTo>
                    <a:pt x="895365" y="478728"/>
                  </a:lnTo>
                  <a:lnTo>
                    <a:pt x="909356" y="478728"/>
                  </a:lnTo>
                  <a:lnTo>
                    <a:pt x="923346" y="478728"/>
                  </a:lnTo>
                  <a:lnTo>
                    <a:pt x="937336" y="478728"/>
                  </a:lnTo>
                  <a:lnTo>
                    <a:pt x="951326" y="478728"/>
                  </a:lnTo>
                  <a:lnTo>
                    <a:pt x="965316" y="478728"/>
                  </a:lnTo>
                  <a:lnTo>
                    <a:pt x="979306" y="478728"/>
                  </a:lnTo>
                  <a:lnTo>
                    <a:pt x="993296" y="478728"/>
                  </a:lnTo>
                  <a:lnTo>
                    <a:pt x="1007286" y="478728"/>
                  </a:lnTo>
                  <a:lnTo>
                    <a:pt x="1021276" y="478728"/>
                  </a:lnTo>
                  <a:lnTo>
                    <a:pt x="1035266" y="478728"/>
                  </a:lnTo>
                  <a:lnTo>
                    <a:pt x="1049256" y="478728"/>
                  </a:lnTo>
                  <a:lnTo>
                    <a:pt x="1063247" y="478728"/>
                  </a:lnTo>
                  <a:lnTo>
                    <a:pt x="1077237" y="478728"/>
                  </a:lnTo>
                  <a:lnTo>
                    <a:pt x="1091227" y="478728"/>
                  </a:lnTo>
                  <a:lnTo>
                    <a:pt x="1105217" y="478728"/>
                  </a:lnTo>
                  <a:lnTo>
                    <a:pt x="1119207" y="478728"/>
                  </a:lnTo>
                  <a:lnTo>
                    <a:pt x="1133197" y="478728"/>
                  </a:lnTo>
                  <a:lnTo>
                    <a:pt x="1147187" y="478728"/>
                  </a:lnTo>
                  <a:lnTo>
                    <a:pt x="1161177" y="478728"/>
                  </a:lnTo>
                  <a:lnTo>
                    <a:pt x="1175167" y="478728"/>
                  </a:lnTo>
                  <a:lnTo>
                    <a:pt x="1189157" y="478728"/>
                  </a:lnTo>
                  <a:lnTo>
                    <a:pt x="1203148" y="478728"/>
                  </a:lnTo>
                  <a:lnTo>
                    <a:pt x="1217138" y="478728"/>
                  </a:lnTo>
                  <a:lnTo>
                    <a:pt x="1231128" y="478728"/>
                  </a:lnTo>
                  <a:lnTo>
                    <a:pt x="1245118" y="478728"/>
                  </a:lnTo>
                  <a:lnTo>
                    <a:pt x="1259108" y="478728"/>
                  </a:lnTo>
                  <a:lnTo>
                    <a:pt x="1273098" y="478728"/>
                  </a:lnTo>
                  <a:lnTo>
                    <a:pt x="1287088" y="478728"/>
                  </a:lnTo>
                  <a:lnTo>
                    <a:pt x="1301078" y="478728"/>
                  </a:lnTo>
                  <a:lnTo>
                    <a:pt x="1315068" y="478728"/>
                  </a:lnTo>
                  <a:lnTo>
                    <a:pt x="1329058" y="478728"/>
                  </a:lnTo>
                  <a:lnTo>
                    <a:pt x="1343048" y="478728"/>
                  </a:lnTo>
                  <a:lnTo>
                    <a:pt x="1357039" y="478728"/>
                  </a:lnTo>
                  <a:lnTo>
                    <a:pt x="1371029" y="478728"/>
                  </a:lnTo>
                  <a:lnTo>
                    <a:pt x="1385019" y="478728"/>
                  </a:lnTo>
                  <a:lnTo>
                    <a:pt x="1385019" y="478568"/>
                  </a:lnTo>
                  <a:lnTo>
                    <a:pt x="1399009" y="478540"/>
                  </a:lnTo>
                  <a:lnTo>
                    <a:pt x="1412999" y="478507"/>
                  </a:lnTo>
                  <a:lnTo>
                    <a:pt x="1426989" y="478468"/>
                  </a:lnTo>
                  <a:lnTo>
                    <a:pt x="1440979" y="478422"/>
                  </a:lnTo>
                  <a:lnTo>
                    <a:pt x="1454969" y="478368"/>
                  </a:lnTo>
                  <a:lnTo>
                    <a:pt x="1468959" y="478305"/>
                  </a:lnTo>
                  <a:lnTo>
                    <a:pt x="1482949" y="478231"/>
                  </a:lnTo>
                  <a:lnTo>
                    <a:pt x="1496939" y="478144"/>
                  </a:lnTo>
                  <a:lnTo>
                    <a:pt x="1510930" y="478042"/>
                  </a:lnTo>
                  <a:lnTo>
                    <a:pt x="1524920" y="477921"/>
                  </a:lnTo>
                  <a:lnTo>
                    <a:pt x="1538910" y="477780"/>
                  </a:lnTo>
                  <a:lnTo>
                    <a:pt x="1552900" y="477614"/>
                  </a:lnTo>
                  <a:lnTo>
                    <a:pt x="1566890" y="477419"/>
                  </a:lnTo>
                  <a:lnTo>
                    <a:pt x="1580880" y="477190"/>
                  </a:lnTo>
                  <a:lnTo>
                    <a:pt x="1594870" y="476922"/>
                  </a:lnTo>
                  <a:lnTo>
                    <a:pt x="1608860" y="476606"/>
                  </a:lnTo>
                  <a:lnTo>
                    <a:pt x="1622850" y="476236"/>
                  </a:lnTo>
                  <a:lnTo>
                    <a:pt x="1636840" y="475801"/>
                  </a:lnTo>
                  <a:lnTo>
                    <a:pt x="1650830" y="475291"/>
                  </a:lnTo>
                  <a:lnTo>
                    <a:pt x="1664821" y="474693"/>
                  </a:lnTo>
                  <a:lnTo>
                    <a:pt x="1678811" y="473993"/>
                  </a:lnTo>
                  <a:lnTo>
                    <a:pt x="1692801" y="473172"/>
                  </a:lnTo>
                  <a:lnTo>
                    <a:pt x="1706791" y="472210"/>
                  </a:lnTo>
                  <a:lnTo>
                    <a:pt x="1720781" y="471085"/>
                  </a:lnTo>
                  <a:lnTo>
                    <a:pt x="1734771" y="469770"/>
                  </a:lnTo>
                  <a:lnTo>
                    <a:pt x="1748761" y="468233"/>
                  </a:lnTo>
                  <a:lnTo>
                    <a:pt x="1762751" y="466439"/>
                  </a:lnTo>
                  <a:lnTo>
                    <a:pt x="1776741" y="464348"/>
                  </a:lnTo>
                  <a:lnTo>
                    <a:pt x="1790731" y="461914"/>
                  </a:lnTo>
                  <a:lnTo>
                    <a:pt x="1804722" y="459085"/>
                  </a:lnTo>
                  <a:lnTo>
                    <a:pt x="1818712" y="455805"/>
                  </a:lnTo>
                  <a:lnTo>
                    <a:pt x="1832702" y="452008"/>
                  </a:lnTo>
                  <a:lnTo>
                    <a:pt x="1846692" y="447626"/>
                  </a:lnTo>
                  <a:lnTo>
                    <a:pt x="1860682" y="442582"/>
                  </a:lnTo>
                  <a:lnTo>
                    <a:pt x="1874672" y="436797"/>
                  </a:lnTo>
                  <a:lnTo>
                    <a:pt x="1888662" y="430188"/>
                  </a:lnTo>
                  <a:lnTo>
                    <a:pt x="1902652" y="422670"/>
                  </a:lnTo>
                  <a:lnTo>
                    <a:pt x="1916642" y="414163"/>
                  </a:lnTo>
                  <a:lnTo>
                    <a:pt x="1930632" y="404592"/>
                  </a:lnTo>
                  <a:lnTo>
                    <a:pt x="1944622" y="393892"/>
                  </a:lnTo>
                  <a:lnTo>
                    <a:pt x="1958613" y="382017"/>
                  </a:lnTo>
                  <a:lnTo>
                    <a:pt x="1972603" y="368943"/>
                  </a:lnTo>
                  <a:lnTo>
                    <a:pt x="1986593" y="354676"/>
                  </a:lnTo>
                  <a:lnTo>
                    <a:pt x="2000583" y="339256"/>
                  </a:lnTo>
                  <a:lnTo>
                    <a:pt x="2014573" y="322762"/>
                  </a:lnTo>
                  <a:lnTo>
                    <a:pt x="2028563" y="305314"/>
                  </a:lnTo>
                  <a:lnTo>
                    <a:pt x="2042553" y="287073"/>
                  </a:lnTo>
                  <a:lnTo>
                    <a:pt x="2056543" y="268237"/>
                  </a:lnTo>
                  <a:lnTo>
                    <a:pt x="2070533" y="249030"/>
                  </a:lnTo>
                  <a:lnTo>
                    <a:pt x="2084523" y="229698"/>
                  </a:lnTo>
                  <a:lnTo>
                    <a:pt x="2098513" y="210491"/>
                  </a:lnTo>
                  <a:lnTo>
                    <a:pt x="2112504" y="191655"/>
                  </a:lnTo>
                  <a:lnTo>
                    <a:pt x="2126494" y="173414"/>
                  </a:lnTo>
                  <a:lnTo>
                    <a:pt x="2140484" y="155966"/>
                  </a:lnTo>
                  <a:lnTo>
                    <a:pt x="2154474" y="139472"/>
                  </a:lnTo>
                  <a:lnTo>
                    <a:pt x="2168464" y="124052"/>
                  </a:lnTo>
                  <a:lnTo>
                    <a:pt x="2182454" y="109784"/>
                  </a:lnTo>
                  <a:lnTo>
                    <a:pt x="2196444" y="96711"/>
                  </a:lnTo>
                  <a:lnTo>
                    <a:pt x="2210434" y="84836"/>
                  </a:lnTo>
                  <a:lnTo>
                    <a:pt x="2224424" y="74136"/>
                  </a:lnTo>
                  <a:lnTo>
                    <a:pt x="2238414" y="64565"/>
                  </a:lnTo>
                  <a:lnTo>
                    <a:pt x="2252404" y="56058"/>
                  </a:lnTo>
                  <a:lnTo>
                    <a:pt x="2266395" y="48540"/>
                  </a:lnTo>
                  <a:lnTo>
                    <a:pt x="2280385" y="41931"/>
                  </a:lnTo>
                  <a:lnTo>
                    <a:pt x="2294375" y="36146"/>
                  </a:lnTo>
                  <a:lnTo>
                    <a:pt x="2308365" y="31102"/>
                  </a:lnTo>
                  <a:lnTo>
                    <a:pt x="2322355" y="26720"/>
                  </a:lnTo>
                  <a:lnTo>
                    <a:pt x="2336345" y="22923"/>
                  </a:lnTo>
                  <a:lnTo>
                    <a:pt x="2350335" y="19643"/>
                  </a:lnTo>
                  <a:lnTo>
                    <a:pt x="2364325" y="16814"/>
                  </a:lnTo>
                  <a:lnTo>
                    <a:pt x="2378315" y="14380"/>
                  </a:lnTo>
                  <a:lnTo>
                    <a:pt x="2392305" y="12289"/>
                  </a:lnTo>
                  <a:lnTo>
                    <a:pt x="2406296" y="10495"/>
                  </a:lnTo>
                  <a:lnTo>
                    <a:pt x="2420286" y="8958"/>
                  </a:lnTo>
                  <a:lnTo>
                    <a:pt x="2434276" y="7643"/>
                  </a:lnTo>
                  <a:lnTo>
                    <a:pt x="2448266" y="6518"/>
                  </a:lnTo>
                  <a:lnTo>
                    <a:pt x="2462256" y="5556"/>
                  </a:lnTo>
                  <a:lnTo>
                    <a:pt x="2476246" y="4735"/>
                  </a:lnTo>
                  <a:lnTo>
                    <a:pt x="2490236" y="4034"/>
                  </a:lnTo>
                  <a:lnTo>
                    <a:pt x="2504226" y="3437"/>
                  </a:lnTo>
                  <a:lnTo>
                    <a:pt x="2518216" y="2927"/>
                  </a:lnTo>
                  <a:lnTo>
                    <a:pt x="2532206" y="2492"/>
                  </a:lnTo>
                  <a:lnTo>
                    <a:pt x="2546196" y="2122"/>
                  </a:lnTo>
                  <a:lnTo>
                    <a:pt x="2560187" y="1806"/>
                  </a:lnTo>
                  <a:lnTo>
                    <a:pt x="2574177" y="1538"/>
                  </a:lnTo>
                  <a:lnTo>
                    <a:pt x="2588167" y="1309"/>
                  </a:lnTo>
                  <a:lnTo>
                    <a:pt x="2602157" y="1114"/>
                  </a:lnTo>
                  <a:lnTo>
                    <a:pt x="2616147" y="948"/>
                  </a:lnTo>
                  <a:lnTo>
                    <a:pt x="2630137" y="807"/>
                  </a:lnTo>
                  <a:lnTo>
                    <a:pt x="2644127" y="686"/>
                  </a:lnTo>
                  <a:lnTo>
                    <a:pt x="2658117" y="584"/>
                  </a:lnTo>
                  <a:lnTo>
                    <a:pt x="2672107" y="497"/>
                  </a:lnTo>
                  <a:lnTo>
                    <a:pt x="2686097" y="423"/>
                  </a:lnTo>
                  <a:lnTo>
                    <a:pt x="2700087" y="360"/>
                  </a:lnTo>
                  <a:lnTo>
                    <a:pt x="2714078" y="306"/>
                  </a:lnTo>
                  <a:lnTo>
                    <a:pt x="2728068" y="260"/>
                  </a:lnTo>
                  <a:lnTo>
                    <a:pt x="2742058" y="221"/>
                  </a:lnTo>
                  <a:lnTo>
                    <a:pt x="2756048" y="188"/>
                  </a:lnTo>
                  <a:lnTo>
                    <a:pt x="2770038" y="16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1138946"/>
              <a:ext cx="4155057" cy="239284"/>
            </a:xfrm>
            <a:custGeom>
              <a:avLst/>
              <a:pathLst>
                <a:path w="4155057" h="239284">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0"/>
                  </a:lnTo>
                  <a:lnTo>
                    <a:pt x="1399009" y="94"/>
                  </a:lnTo>
                  <a:lnTo>
                    <a:pt x="1412999" y="110"/>
                  </a:lnTo>
                  <a:lnTo>
                    <a:pt x="1426989" y="130"/>
                  </a:lnTo>
                  <a:lnTo>
                    <a:pt x="1440979" y="153"/>
                  </a:lnTo>
                  <a:lnTo>
                    <a:pt x="1454969" y="180"/>
                  </a:lnTo>
                  <a:lnTo>
                    <a:pt x="1468959" y="211"/>
                  </a:lnTo>
                  <a:lnTo>
                    <a:pt x="1482949" y="248"/>
                  </a:lnTo>
                  <a:lnTo>
                    <a:pt x="1496939" y="292"/>
                  </a:lnTo>
                  <a:lnTo>
                    <a:pt x="1510930" y="343"/>
                  </a:lnTo>
                  <a:lnTo>
                    <a:pt x="1524920" y="403"/>
                  </a:lnTo>
                  <a:lnTo>
                    <a:pt x="1538910" y="474"/>
                  </a:lnTo>
                  <a:lnTo>
                    <a:pt x="1552900" y="557"/>
                  </a:lnTo>
                  <a:lnTo>
                    <a:pt x="1566890" y="654"/>
                  </a:lnTo>
                  <a:lnTo>
                    <a:pt x="1580880" y="769"/>
                  </a:lnTo>
                  <a:lnTo>
                    <a:pt x="1594870" y="903"/>
                  </a:lnTo>
                  <a:lnTo>
                    <a:pt x="1608860" y="1061"/>
                  </a:lnTo>
                  <a:lnTo>
                    <a:pt x="1622850" y="1246"/>
                  </a:lnTo>
                  <a:lnTo>
                    <a:pt x="1636840" y="1463"/>
                  </a:lnTo>
                  <a:lnTo>
                    <a:pt x="1650830" y="1718"/>
                  </a:lnTo>
                  <a:lnTo>
                    <a:pt x="1664821" y="2017"/>
                  </a:lnTo>
                  <a:lnTo>
                    <a:pt x="1678811" y="2367"/>
                  </a:lnTo>
                  <a:lnTo>
                    <a:pt x="1692801" y="2778"/>
                  </a:lnTo>
                  <a:lnTo>
                    <a:pt x="1706791" y="3259"/>
                  </a:lnTo>
                  <a:lnTo>
                    <a:pt x="1720781" y="3821"/>
                  </a:lnTo>
                  <a:lnTo>
                    <a:pt x="1734771" y="4479"/>
                  </a:lnTo>
                  <a:lnTo>
                    <a:pt x="1748761" y="5247"/>
                  </a:lnTo>
                  <a:lnTo>
                    <a:pt x="1762751" y="6144"/>
                  </a:lnTo>
                  <a:lnTo>
                    <a:pt x="1776741" y="7190"/>
                  </a:lnTo>
                  <a:lnTo>
                    <a:pt x="1790731" y="8407"/>
                  </a:lnTo>
                  <a:lnTo>
                    <a:pt x="1804722" y="9821"/>
                  </a:lnTo>
                  <a:lnTo>
                    <a:pt x="1818712" y="11461"/>
                  </a:lnTo>
                  <a:lnTo>
                    <a:pt x="1832702" y="13360"/>
                  </a:lnTo>
                  <a:lnTo>
                    <a:pt x="1846692" y="15551"/>
                  </a:lnTo>
                  <a:lnTo>
                    <a:pt x="1860682" y="18073"/>
                  </a:lnTo>
                  <a:lnTo>
                    <a:pt x="1874672" y="20965"/>
                  </a:lnTo>
                  <a:lnTo>
                    <a:pt x="1888662" y="24270"/>
                  </a:lnTo>
                  <a:lnTo>
                    <a:pt x="1902652" y="28029"/>
                  </a:lnTo>
                  <a:lnTo>
                    <a:pt x="1916642" y="32282"/>
                  </a:lnTo>
                  <a:lnTo>
                    <a:pt x="1930632" y="37068"/>
                  </a:lnTo>
                  <a:lnTo>
                    <a:pt x="1944622" y="42418"/>
                  </a:lnTo>
                  <a:lnTo>
                    <a:pt x="1958613" y="48355"/>
                  </a:lnTo>
                  <a:lnTo>
                    <a:pt x="1972603" y="54892"/>
                  </a:lnTo>
                  <a:lnTo>
                    <a:pt x="1986593" y="62026"/>
                  </a:lnTo>
                  <a:lnTo>
                    <a:pt x="2000583" y="69736"/>
                  </a:lnTo>
                  <a:lnTo>
                    <a:pt x="2014573" y="77983"/>
                  </a:lnTo>
                  <a:lnTo>
                    <a:pt x="2028563" y="86707"/>
                  </a:lnTo>
                  <a:lnTo>
                    <a:pt x="2042553" y="95827"/>
                  </a:lnTo>
                  <a:lnTo>
                    <a:pt x="2056543" y="105245"/>
                  </a:lnTo>
                  <a:lnTo>
                    <a:pt x="2070533" y="114849"/>
                  </a:lnTo>
                  <a:lnTo>
                    <a:pt x="2084523" y="124515"/>
                  </a:lnTo>
                  <a:lnTo>
                    <a:pt x="2098513" y="134118"/>
                  </a:lnTo>
                  <a:lnTo>
                    <a:pt x="2112504" y="143536"/>
                  </a:lnTo>
                  <a:lnTo>
                    <a:pt x="2126494" y="152657"/>
                  </a:lnTo>
                  <a:lnTo>
                    <a:pt x="2140484" y="161381"/>
                  </a:lnTo>
                  <a:lnTo>
                    <a:pt x="2154474" y="169628"/>
                  </a:lnTo>
                  <a:lnTo>
                    <a:pt x="2168464" y="177338"/>
                  </a:lnTo>
                  <a:lnTo>
                    <a:pt x="2182454" y="184471"/>
                  </a:lnTo>
                  <a:lnTo>
                    <a:pt x="2196444" y="191008"/>
                  </a:lnTo>
                  <a:lnTo>
                    <a:pt x="2210434" y="196946"/>
                  </a:lnTo>
                  <a:lnTo>
                    <a:pt x="2224424" y="202296"/>
                  </a:lnTo>
                  <a:lnTo>
                    <a:pt x="2238414" y="207081"/>
                  </a:lnTo>
                  <a:lnTo>
                    <a:pt x="2252404" y="211335"/>
                  </a:lnTo>
                  <a:lnTo>
                    <a:pt x="2266395" y="215094"/>
                  </a:lnTo>
                  <a:lnTo>
                    <a:pt x="2280385" y="218398"/>
                  </a:lnTo>
                  <a:lnTo>
                    <a:pt x="2294375" y="221291"/>
                  </a:lnTo>
                  <a:lnTo>
                    <a:pt x="2308365" y="223813"/>
                  </a:lnTo>
                  <a:lnTo>
                    <a:pt x="2322355" y="226004"/>
                  </a:lnTo>
                  <a:lnTo>
                    <a:pt x="2336345" y="227902"/>
                  </a:lnTo>
                  <a:lnTo>
                    <a:pt x="2350335" y="229542"/>
                  </a:lnTo>
                  <a:lnTo>
                    <a:pt x="2364325" y="230957"/>
                  </a:lnTo>
                  <a:lnTo>
                    <a:pt x="2378315" y="232174"/>
                  </a:lnTo>
                  <a:lnTo>
                    <a:pt x="2392305" y="233219"/>
                  </a:lnTo>
                  <a:lnTo>
                    <a:pt x="2406296" y="234116"/>
                  </a:lnTo>
                  <a:lnTo>
                    <a:pt x="2420286" y="234885"/>
                  </a:lnTo>
                  <a:lnTo>
                    <a:pt x="2434276" y="235542"/>
                  </a:lnTo>
                  <a:lnTo>
                    <a:pt x="2448266" y="236105"/>
                  </a:lnTo>
                  <a:lnTo>
                    <a:pt x="2462256" y="236586"/>
                  </a:lnTo>
                  <a:lnTo>
                    <a:pt x="2476246" y="236996"/>
                  </a:lnTo>
                  <a:lnTo>
                    <a:pt x="2490236" y="237346"/>
                  </a:lnTo>
                  <a:lnTo>
                    <a:pt x="2504226" y="237645"/>
                  </a:lnTo>
                  <a:lnTo>
                    <a:pt x="2518216" y="237900"/>
                  </a:lnTo>
                  <a:lnTo>
                    <a:pt x="2532206" y="238118"/>
                  </a:lnTo>
                  <a:lnTo>
                    <a:pt x="2546196" y="238303"/>
                  </a:lnTo>
                  <a:lnTo>
                    <a:pt x="2560187" y="238461"/>
                  </a:lnTo>
                  <a:lnTo>
                    <a:pt x="2574177" y="238595"/>
                  </a:lnTo>
                  <a:lnTo>
                    <a:pt x="2588167" y="238709"/>
                  </a:lnTo>
                  <a:lnTo>
                    <a:pt x="2602157" y="238807"/>
                  </a:lnTo>
                  <a:lnTo>
                    <a:pt x="2616147" y="238890"/>
                  </a:lnTo>
                  <a:lnTo>
                    <a:pt x="2630137" y="238960"/>
                  </a:lnTo>
                  <a:lnTo>
                    <a:pt x="2644127" y="239021"/>
                  </a:lnTo>
                  <a:lnTo>
                    <a:pt x="2658117" y="239072"/>
                  </a:lnTo>
                  <a:lnTo>
                    <a:pt x="2672107" y="239115"/>
                  </a:lnTo>
                  <a:lnTo>
                    <a:pt x="2686097" y="239152"/>
                  </a:lnTo>
                  <a:lnTo>
                    <a:pt x="2700087" y="239184"/>
                  </a:lnTo>
                  <a:lnTo>
                    <a:pt x="2714078" y="239211"/>
                  </a:lnTo>
                  <a:lnTo>
                    <a:pt x="2728068" y="239234"/>
                  </a:lnTo>
                  <a:lnTo>
                    <a:pt x="2742058" y="239253"/>
                  </a:lnTo>
                  <a:lnTo>
                    <a:pt x="2756048" y="239270"/>
                  </a:lnTo>
                  <a:lnTo>
                    <a:pt x="2770038" y="239284"/>
                  </a:lnTo>
                  <a:lnTo>
                    <a:pt x="2770038" y="239284"/>
                  </a:lnTo>
                  <a:lnTo>
                    <a:pt x="2784028" y="239270"/>
                  </a:lnTo>
                  <a:lnTo>
                    <a:pt x="2798018" y="239253"/>
                  </a:lnTo>
                  <a:lnTo>
                    <a:pt x="2812008" y="239234"/>
                  </a:lnTo>
                  <a:lnTo>
                    <a:pt x="2825998" y="239211"/>
                  </a:lnTo>
                  <a:lnTo>
                    <a:pt x="2839988" y="239184"/>
                  </a:lnTo>
                  <a:lnTo>
                    <a:pt x="2853978" y="239152"/>
                  </a:lnTo>
                  <a:lnTo>
                    <a:pt x="2867969" y="239115"/>
                  </a:lnTo>
                  <a:lnTo>
                    <a:pt x="2881959" y="239072"/>
                  </a:lnTo>
                  <a:lnTo>
                    <a:pt x="2895949" y="239021"/>
                  </a:lnTo>
                  <a:lnTo>
                    <a:pt x="2909939" y="238960"/>
                  </a:lnTo>
                  <a:lnTo>
                    <a:pt x="2923929" y="238890"/>
                  </a:lnTo>
                  <a:lnTo>
                    <a:pt x="2937919" y="238807"/>
                  </a:lnTo>
                  <a:lnTo>
                    <a:pt x="2951909" y="238709"/>
                  </a:lnTo>
                  <a:lnTo>
                    <a:pt x="2965899" y="238595"/>
                  </a:lnTo>
                  <a:lnTo>
                    <a:pt x="2979889" y="238461"/>
                  </a:lnTo>
                  <a:lnTo>
                    <a:pt x="2993879" y="238303"/>
                  </a:lnTo>
                  <a:lnTo>
                    <a:pt x="3007870" y="238118"/>
                  </a:lnTo>
                  <a:lnTo>
                    <a:pt x="3021860" y="237900"/>
                  </a:lnTo>
                  <a:lnTo>
                    <a:pt x="3035850" y="237645"/>
                  </a:lnTo>
                  <a:lnTo>
                    <a:pt x="3049840" y="237346"/>
                  </a:lnTo>
                  <a:lnTo>
                    <a:pt x="3063830" y="236996"/>
                  </a:lnTo>
                  <a:lnTo>
                    <a:pt x="3077820" y="236586"/>
                  </a:lnTo>
                  <a:lnTo>
                    <a:pt x="3091810" y="236105"/>
                  </a:lnTo>
                  <a:lnTo>
                    <a:pt x="3105800" y="235542"/>
                  </a:lnTo>
                  <a:lnTo>
                    <a:pt x="3119790" y="234885"/>
                  </a:lnTo>
                  <a:lnTo>
                    <a:pt x="3133780" y="234116"/>
                  </a:lnTo>
                  <a:lnTo>
                    <a:pt x="3147770" y="233219"/>
                  </a:lnTo>
                  <a:lnTo>
                    <a:pt x="3161761" y="232174"/>
                  </a:lnTo>
                  <a:lnTo>
                    <a:pt x="3175751" y="230957"/>
                  </a:lnTo>
                  <a:lnTo>
                    <a:pt x="3189741" y="229542"/>
                  </a:lnTo>
                  <a:lnTo>
                    <a:pt x="3203731" y="227902"/>
                  </a:lnTo>
                  <a:lnTo>
                    <a:pt x="3217721" y="226004"/>
                  </a:lnTo>
                  <a:lnTo>
                    <a:pt x="3231711" y="223813"/>
                  </a:lnTo>
                  <a:lnTo>
                    <a:pt x="3245701" y="221291"/>
                  </a:lnTo>
                  <a:lnTo>
                    <a:pt x="3259691" y="218398"/>
                  </a:lnTo>
                  <a:lnTo>
                    <a:pt x="3273681" y="215094"/>
                  </a:lnTo>
                  <a:lnTo>
                    <a:pt x="3287671" y="211335"/>
                  </a:lnTo>
                  <a:lnTo>
                    <a:pt x="3301661" y="207081"/>
                  </a:lnTo>
                  <a:lnTo>
                    <a:pt x="3315652" y="202296"/>
                  </a:lnTo>
                  <a:lnTo>
                    <a:pt x="3329642" y="196946"/>
                  </a:lnTo>
                  <a:lnTo>
                    <a:pt x="3343632" y="191008"/>
                  </a:lnTo>
                  <a:lnTo>
                    <a:pt x="3357622" y="184471"/>
                  </a:lnTo>
                  <a:lnTo>
                    <a:pt x="3371612" y="177338"/>
                  </a:lnTo>
                  <a:lnTo>
                    <a:pt x="3385602" y="169628"/>
                  </a:lnTo>
                  <a:lnTo>
                    <a:pt x="3399592" y="161381"/>
                  </a:lnTo>
                  <a:lnTo>
                    <a:pt x="3413582" y="152657"/>
                  </a:lnTo>
                  <a:lnTo>
                    <a:pt x="3427572" y="143536"/>
                  </a:lnTo>
                  <a:lnTo>
                    <a:pt x="3441562" y="134118"/>
                  </a:lnTo>
                  <a:lnTo>
                    <a:pt x="3455552" y="124515"/>
                  </a:lnTo>
                  <a:lnTo>
                    <a:pt x="3469543" y="114849"/>
                  </a:lnTo>
                  <a:lnTo>
                    <a:pt x="3483533" y="105245"/>
                  </a:lnTo>
                  <a:lnTo>
                    <a:pt x="3497523" y="95827"/>
                  </a:lnTo>
                  <a:lnTo>
                    <a:pt x="3511513" y="86707"/>
                  </a:lnTo>
                  <a:lnTo>
                    <a:pt x="3525503" y="77983"/>
                  </a:lnTo>
                  <a:lnTo>
                    <a:pt x="3539493" y="69736"/>
                  </a:lnTo>
                  <a:lnTo>
                    <a:pt x="3553483" y="62026"/>
                  </a:lnTo>
                  <a:lnTo>
                    <a:pt x="3567473" y="54892"/>
                  </a:lnTo>
                  <a:lnTo>
                    <a:pt x="3581463" y="48355"/>
                  </a:lnTo>
                  <a:lnTo>
                    <a:pt x="3595453" y="42418"/>
                  </a:lnTo>
                  <a:lnTo>
                    <a:pt x="3609444" y="37068"/>
                  </a:lnTo>
                  <a:lnTo>
                    <a:pt x="3623434" y="32282"/>
                  </a:lnTo>
                  <a:lnTo>
                    <a:pt x="3637424" y="28029"/>
                  </a:lnTo>
                  <a:lnTo>
                    <a:pt x="3651414" y="24270"/>
                  </a:lnTo>
                  <a:lnTo>
                    <a:pt x="3665404" y="20965"/>
                  </a:lnTo>
                  <a:lnTo>
                    <a:pt x="3679394" y="18073"/>
                  </a:lnTo>
                  <a:lnTo>
                    <a:pt x="3693384" y="15551"/>
                  </a:lnTo>
                  <a:lnTo>
                    <a:pt x="3707374" y="13360"/>
                  </a:lnTo>
                  <a:lnTo>
                    <a:pt x="3721364" y="11461"/>
                  </a:lnTo>
                  <a:lnTo>
                    <a:pt x="3735354" y="9821"/>
                  </a:lnTo>
                  <a:lnTo>
                    <a:pt x="3749344" y="8407"/>
                  </a:lnTo>
                  <a:lnTo>
                    <a:pt x="3763335" y="7190"/>
                  </a:lnTo>
                  <a:lnTo>
                    <a:pt x="3777325" y="6144"/>
                  </a:lnTo>
                  <a:lnTo>
                    <a:pt x="3791315" y="5247"/>
                  </a:lnTo>
                  <a:lnTo>
                    <a:pt x="3805305" y="4479"/>
                  </a:lnTo>
                  <a:lnTo>
                    <a:pt x="3819295" y="3821"/>
                  </a:lnTo>
                  <a:lnTo>
                    <a:pt x="3833285" y="3259"/>
                  </a:lnTo>
                  <a:lnTo>
                    <a:pt x="3847275" y="2778"/>
                  </a:lnTo>
                  <a:lnTo>
                    <a:pt x="3861265" y="2367"/>
                  </a:lnTo>
                  <a:lnTo>
                    <a:pt x="3875255" y="2017"/>
                  </a:lnTo>
                  <a:lnTo>
                    <a:pt x="3889245" y="1718"/>
                  </a:lnTo>
                  <a:lnTo>
                    <a:pt x="3903235" y="1463"/>
                  </a:lnTo>
                  <a:lnTo>
                    <a:pt x="3917226" y="1246"/>
                  </a:lnTo>
                  <a:lnTo>
                    <a:pt x="3931216" y="1061"/>
                  </a:lnTo>
                  <a:lnTo>
                    <a:pt x="3945206" y="903"/>
                  </a:lnTo>
                  <a:lnTo>
                    <a:pt x="3959196" y="769"/>
                  </a:lnTo>
                  <a:lnTo>
                    <a:pt x="3973186" y="654"/>
                  </a:lnTo>
                  <a:lnTo>
                    <a:pt x="3987176" y="557"/>
                  </a:lnTo>
                  <a:lnTo>
                    <a:pt x="4001166" y="474"/>
                  </a:lnTo>
                  <a:lnTo>
                    <a:pt x="4015156" y="403"/>
                  </a:lnTo>
                  <a:lnTo>
                    <a:pt x="4029146" y="343"/>
                  </a:lnTo>
                  <a:lnTo>
                    <a:pt x="4043136" y="292"/>
                  </a:lnTo>
                  <a:lnTo>
                    <a:pt x="4057126" y="248"/>
                  </a:lnTo>
                  <a:lnTo>
                    <a:pt x="4071117" y="211"/>
                  </a:lnTo>
                  <a:lnTo>
                    <a:pt x="4085107" y="180"/>
                  </a:lnTo>
                  <a:lnTo>
                    <a:pt x="4099097" y="153"/>
                  </a:lnTo>
                  <a:lnTo>
                    <a:pt x="4113087" y="130"/>
                  </a:lnTo>
                  <a:lnTo>
                    <a:pt x="4127077" y="110"/>
                  </a:lnTo>
                  <a:lnTo>
                    <a:pt x="4141067" y="94"/>
                  </a:lnTo>
                  <a:lnTo>
                    <a:pt x="4155057" y="80"/>
                  </a:lnTo>
                </a:path>
              </a:pathLst>
            </a:custGeom>
            <a:ln w="40651" cap="flat">
              <a:solidFill>
                <a:srgbClr val="D3D3D3">
                  <a:alpha val="100000"/>
                </a:srgbClr>
              </a:solidFill>
              <a:prstDash val="solid"/>
              <a:round/>
            </a:ln>
          </p:spPr>
          <p:txBody>
            <a:bodyPr/>
            <a:lstStyle/>
            <a:p/>
          </p:txBody>
        </p:sp>
        <p:sp>
          <p:nvSpPr>
            <p:cNvPr id="27" name="pl27"/>
            <p:cNvSpPr/>
            <p:nvPr/>
          </p:nvSpPr>
          <p:spPr>
            <a:xfrm>
              <a:off x="2737948" y="5447587"/>
              <a:ext cx="4155057" cy="239284"/>
            </a:xfrm>
            <a:custGeom>
              <a:avLst/>
              <a:pathLst>
                <a:path w="4155057" h="239284">
                  <a:moveTo>
                    <a:pt x="0" y="239203"/>
                  </a:moveTo>
                  <a:lnTo>
                    <a:pt x="13990" y="239189"/>
                  </a:lnTo>
                  <a:lnTo>
                    <a:pt x="27980" y="239173"/>
                  </a:lnTo>
                  <a:lnTo>
                    <a:pt x="41970" y="239153"/>
                  </a:lnTo>
                  <a:lnTo>
                    <a:pt x="55960" y="239131"/>
                  </a:lnTo>
                  <a:lnTo>
                    <a:pt x="69950" y="239104"/>
                  </a:lnTo>
                  <a:lnTo>
                    <a:pt x="83940" y="239072"/>
                  </a:lnTo>
                  <a:lnTo>
                    <a:pt x="97930" y="239035"/>
                  </a:lnTo>
                  <a:lnTo>
                    <a:pt x="111920" y="238991"/>
                  </a:lnTo>
                  <a:lnTo>
                    <a:pt x="125910" y="238940"/>
                  </a:lnTo>
                  <a:lnTo>
                    <a:pt x="139900" y="238880"/>
                  </a:lnTo>
                  <a:lnTo>
                    <a:pt x="153891" y="238810"/>
                  </a:lnTo>
                  <a:lnTo>
                    <a:pt x="167881" y="238727"/>
                  </a:lnTo>
                  <a:lnTo>
                    <a:pt x="181871" y="238629"/>
                  </a:lnTo>
                  <a:lnTo>
                    <a:pt x="195861" y="238515"/>
                  </a:lnTo>
                  <a:lnTo>
                    <a:pt x="209851" y="238380"/>
                  </a:lnTo>
                  <a:lnTo>
                    <a:pt x="223841" y="238222"/>
                  </a:lnTo>
                  <a:lnTo>
                    <a:pt x="237831" y="238037"/>
                  </a:lnTo>
                  <a:lnTo>
                    <a:pt x="251821" y="237820"/>
                  </a:lnTo>
                  <a:lnTo>
                    <a:pt x="265811" y="237565"/>
                  </a:lnTo>
                  <a:lnTo>
                    <a:pt x="279801" y="237266"/>
                  </a:lnTo>
                  <a:lnTo>
                    <a:pt x="293791" y="236916"/>
                  </a:lnTo>
                  <a:lnTo>
                    <a:pt x="307782" y="236505"/>
                  </a:lnTo>
                  <a:lnTo>
                    <a:pt x="321772" y="236025"/>
                  </a:lnTo>
                  <a:lnTo>
                    <a:pt x="335762" y="235462"/>
                  </a:lnTo>
                  <a:lnTo>
                    <a:pt x="349752" y="234804"/>
                  </a:lnTo>
                  <a:lnTo>
                    <a:pt x="363742" y="234036"/>
                  </a:lnTo>
                  <a:lnTo>
                    <a:pt x="377732" y="233139"/>
                  </a:lnTo>
                  <a:lnTo>
                    <a:pt x="391722" y="232093"/>
                  </a:lnTo>
                  <a:lnTo>
                    <a:pt x="405712" y="230876"/>
                  </a:lnTo>
                  <a:lnTo>
                    <a:pt x="419702" y="229462"/>
                  </a:lnTo>
                  <a:lnTo>
                    <a:pt x="433692" y="227822"/>
                  </a:lnTo>
                  <a:lnTo>
                    <a:pt x="447682" y="225924"/>
                  </a:lnTo>
                  <a:lnTo>
                    <a:pt x="461673" y="223732"/>
                  </a:lnTo>
                  <a:lnTo>
                    <a:pt x="475663" y="221211"/>
                  </a:lnTo>
                  <a:lnTo>
                    <a:pt x="489653" y="218318"/>
                  </a:lnTo>
                  <a:lnTo>
                    <a:pt x="503643" y="215013"/>
                  </a:lnTo>
                  <a:lnTo>
                    <a:pt x="517633" y="211255"/>
                  </a:lnTo>
                  <a:lnTo>
                    <a:pt x="531623" y="207001"/>
                  </a:lnTo>
                  <a:lnTo>
                    <a:pt x="545613" y="202215"/>
                  </a:lnTo>
                  <a:lnTo>
                    <a:pt x="559603" y="196865"/>
                  </a:lnTo>
                  <a:lnTo>
                    <a:pt x="573593" y="190928"/>
                  </a:lnTo>
                  <a:lnTo>
                    <a:pt x="587583" y="184391"/>
                  </a:lnTo>
                  <a:lnTo>
                    <a:pt x="601574" y="177258"/>
                  </a:lnTo>
                  <a:lnTo>
                    <a:pt x="615564" y="169547"/>
                  </a:lnTo>
                  <a:lnTo>
                    <a:pt x="629554" y="161300"/>
                  </a:lnTo>
                  <a:lnTo>
                    <a:pt x="643544" y="152576"/>
                  </a:lnTo>
                  <a:lnTo>
                    <a:pt x="657534" y="143456"/>
                  </a:lnTo>
                  <a:lnTo>
                    <a:pt x="671524" y="134038"/>
                  </a:lnTo>
                  <a:lnTo>
                    <a:pt x="685514" y="124434"/>
                  </a:lnTo>
                  <a:lnTo>
                    <a:pt x="699504" y="114768"/>
                  </a:lnTo>
                  <a:lnTo>
                    <a:pt x="713494" y="105165"/>
                  </a:lnTo>
                  <a:lnTo>
                    <a:pt x="727484" y="95747"/>
                  </a:lnTo>
                  <a:lnTo>
                    <a:pt x="741474" y="86627"/>
                  </a:lnTo>
                  <a:lnTo>
                    <a:pt x="755465" y="77903"/>
                  </a:lnTo>
                  <a:lnTo>
                    <a:pt x="769455" y="69655"/>
                  </a:lnTo>
                  <a:lnTo>
                    <a:pt x="783445" y="61945"/>
                  </a:lnTo>
                  <a:lnTo>
                    <a:pt x="797435" y="54812"/>
                  </a:lnTo>
                  <a:lnTo>
                    <a:pt x="811425" y="48275"/>
                  </a:lnTo>
                  <a:lnTo>
                    <a:pt x="825415" y="42337"/>
                  </a:lnTo>
                  <a:lnTo>
                    <a:pt x="839405" y="36988"/>
                  </a:lnTo>
                  <a:lnTo>
                    <a:pt x="853395" y="32202"/>
                  </a:lnTo>
                  <a:lnTo>
                    <a:pt x="867385" y="27948"/>
                  </a:lnTo>
                  <a:lnTo>
                    <a:pt x="881375" y="24190"/>
                  </a:lnTo>
                  <a:lnTo>
                    <a:pt x="895365" y="20885"/>
                  </a:lnTo>
                  <a:lnTo>
                    <a:pt x="909356" y="17992"/>
                  </a:lnTo>
                  <a:lnTo>
                    <a:pt x="923346" y="15471"/>
                  </a:lnTo>
                  <a:lnTo>
                    <a:pt x="937336" y="13279"/>
                  </a:lnTo>
                  <a:lnTo>
                    <a:pt x="951326" y="11381"/>
                  </a:lnTo>
                  <a:lnTo>
                    <a:pt x="965316" y="9741"/>
                  </a:lnTo>
                  <a:lnTo>
                    <a:pt x="979306" y="8327"/>
                  </a:lnTo>
                  <a:lnTo>
                    <a:pt x="993296" y="7110"/>
                  </a:lnTo>
                  <a:lnTo>
                    <a:pt x="1007286" y="6064"/>
                  </a:lnTo>
                  <a:lnTo>
                    <a:pt x="1021276" y="5167"/>
                  </a:lnTo>
                  <a:lnTo>
                    <a:pt x="1035266" y="4399"/>
                  </a:lnTo>
                  <a:lnTo>
                    <a:pt x="1049256" y="3741"/>
                  </a:lnTo>
                  <a:lnTo>
                    <a:pt x="1063247" y="3178"/>
                  </a:lnTo>
                  <a:lnTo>
                    <a:pt x="1077237" y="2698"/>
                  </a:lnTo>
                  <a:lnTo>
                    <a:pt x="1091227" y="2287"/>
                  </a:lnTo>
                  <a:lnTo>
                    <a:pt x="1105217" y="1937"/>
                  </a:lnTo>
                  <a:lnTo>
                    <a:pt x="1119207" y="1638"/>
                  </a:lnTo>
                  <a:lnTo>
                    <a:pt x="1133197" y="1383"/>
                  </a:lnTo>
                  <a:lnTo>
                    <a:pt x="1147187" y="1166"/>
                  </a:lnTo>
                  <a:lnTo>
                    <a:pt x="1161177" y="980"/>
                  </a:lnTo>
                  <a:lnTo>
                    <a:pt x="1175167" y="823"/>
                  </a:lnTo>
                  <a:lnTo>
                    <a:pt x="1189157" y="688"/>
                  </a:lnTo>
                  <a:lnTo>
                    <a:pt x="1203148" y="574"/>
                  </a:lnTo>
                  <a:lnTo>
                    <a:pt x="1217138" y="476"/>
                  </a:lnTo>
                  <a:lnTo>
                    <a:pt x="1231128" y="393"/>
                  </a:lnTo>
                  <a:lnTo>
                    <a:pt x="1245118" y="323"/>
                  </a:lnTo>
                  <a:lnTo>
                    <a:pt x="1259108" y="263"/>
                  </a:lnTo>
                  <a:lnTo>
                    <a:pt x="1273098" y="211"/>
                  </a:lnTo>
                  <a:lnTo>
                    <a:pt x="1287088" y="168"/>
                  </a:lnTo>
                  <a:lnTo>
                    <a:pt x="1301078" y="131"/>
                  </a:lnTo>
                  <a:lnTo>
                    <a:pt x="1315068" y="99"/>
                  </a:lnTo>
                  <a:lnTo>
                    <a:pt x="1329058" y="72"/>
                  </a:lnTo>
                  <a:lnTo>
                    <a:pt x="1343048" y="50"/>
                  </a:lnTo>
                  <a:lnTo>
                    <a:pt x="1357039" y="30"/>
                  </a:lnTo>
                  <a:lnTo>
                    <a:pt x="1371029" y="14"/>
                  </a:lnTo>
                  <a:lnTo>
                    <a:pt x="1385019" y="0"/>
                  </a:lnTo>
                  <a:lnTo>
                    <a:pt x="1385019" y="0"/>
                  </a:lnTo>
                  <a:lnTo>
                    <a:pt x="1399009" y="14"/>
                  </a:lnTo>
                  <a:lnTo>
                    <a:pt x="1412999" y="30"/>
                  </a:lnTo>
                  <a:lnTo>
                    <a:pt x="1426989" y="50"/>
                  </a:lnTo>
                  <a:lnTo>
                    <a:pt x="1440979" y="72"/>
                  </a:lnTo>
                  <a:lnTo>
                    <a:pt x="1454969" y="99"/>
                  </a:lnTo>
                  <a:lnTo>
                    <a:pt x="1468959" y="131"/>
                  </a:lnTo>
                  <a:lnTo>
                    <a:pt x="1482949" y="168"/>
                  </a:lnTo>
                  <a:lnTo>
                    <a:pt x="1496939" y="211"/>
                  </a:lnTo>
                  <a:lnTo>
                    <a:pt x="1510930" y="263"/>
                  </a:lnTo>
                  <a:lnTo>
                    <a:pt x="1524920" y="323"/>
                  </a:lnTo>
                  <a:lnTo>
                    <a:pt x="1538910" y="393"/>
                  </a:lnTo>
                  <a:lnTo>
                    <a:pt x="1552900" y="476"/>
                  </a:lnTo>
                  <a:lnTo>
                    <a:pt x="1566890" y="574"/>
                  </a:lnTo>
                  <a:lnTo>
                    <a:pt x="1580880" y="688"/>
                  </a:lnTo>
                  <a:lnTo>
                    <a:pt x="1594870" y="823"/>
                  </a:lnTo>
                  <a:lnTo>
                    <a:pt x="1608860" y="980"/>
                  </a:lnTo>
                  <a:lnTo>
                    <a:pt x="1622850" y="1166"/>
                  </a:lnTo>
                  <a:lnTo>
                    <a:pt x="1636840" y="1383"/>
                  </a:lnTo>
                  <a:lnTo>
                    <a:pt x="1650830" y="1638"/>
                  </a:lnTo>
                  <a:lnTo>
                    <a:pt x="1664821" y="1937"/>
                  </a:lnTo>
                  <a:lnTo>
                    <a:pt x="1678811" y="2287"/>
                  </a:lnTo>
                  <a:lnTo>
                    <a:pt x="1692801" y="2698"/>
                  </a:lnTo>
                  <a:lnTo>
                    <a:pt x="1706791" y="3178"/>
                  </a:lnTo>
                  <a:lnTo>
                    <a:pt x="1720781" y="3741"/>
                  </a:lnTo>
                  <a:lnTo>
                    <a:pt x="1734771" y="4399"/>
                  </a:lnTo>
                  <a:lnTo>
                    <a:pt x="1748761" y="5167"/>
                  </a:lnTo>
                  <a:lnTo>
                    <a:pt x="1762751" y="6064"/>
                  </a:lnTo>
                  <a:lnTo>
                    <a:pt x="1776741" y="7110"/>
                  </a:lnTo>
                  <a:lnTo>
                    <a:pt x="1790731" y="8327"/>
                  </a:lnTo>
                  <a:lnTo>
                    <a:pt x="1804722" y="9741"/>
                  </a:lnTo>
                  <a:lnTo>
                    <a:pt x="1818712" y="11381"/>
                  </a:lnTo>
                  <a:lnTo>
                    <a:pt x="1832702" y="13279"/>
                  </a:lnTo>
                  <a:lnTo>
                    <a:pt x="1846692" y="15471"/>
                  </a:lnTo>
                  <a:lnTo>
                    <a:pt x="1860682" y="17992"/>
                  </a:lnTo>
                  <a:lnTo>
                    <a:pt x="1874672" y="20885"/>
                  </a:lnTo>
                  <a:lnTo>
                    <a:pt x="1888662" y="24190"/>
                  </a:lnTo>
                  <a:lnTo>
                    <a:pt x="1902652" y="27948"/>
                  </a:lnTo>
                  <a:lnTo>
                    <a:pt x="1916642" y="32202"/>
                  </a:lnTo>
                  <a:lnTo>
                    <a:pt x="1930632" y="36988"/>
                  </a:lnTo>
                  <a:lnTo>
                    <a:pt x="1944622" y="42337"/>
                  </a:lnTo>
                  <a:lnTo>
                    <a:pt x="1958613" y="48275"/>
                  </a:lnTo>
                  <a:lnTo>
                    <a:pt x="1972603" y="54812"/>
                  </a:lnTo>
                  <a:lnTo>
                    <a:pt x="1986593" y="61945"/>
                  </a:lnTo>
                  <a:lnTo>
                    <a:pt x="2000583" y="69655"/>
                  </a:lnTo>
                  <a:lnTo>
                    <a:pt x="2014573" y="77903"/>
                  </a:lnTo>
                  <a:lnTo>
                    <a:pt x="2028563" y="86627"/>
                  </a:lnTo>
                  <a:lnTo>
                    <a:pt x="2042553" y="95747"/>
                  </a:lnTo>
                  <a:lnTo>
                    <a:pt x="2056543" y="105165"/>
                  </a:lnTo>
                  <a:lnTo>
                    <a:pt x="2070533" y="114768"/>
                  </a:lnTo>
                  <a:lnTo>
                    <a:pt x="2084523" y="124434"/>
                  </a:lnTo>
                  <a:lnTo>
                    <a:pt x="2098513" y="134038"/>
                  </a:lnTo>
                  <a:lnTo>
                    <a:pt x="2112504" y="143456"/>
                  </a:lnTo>
                  <a:lnTo>
                    <a:pt x="2126494" y="152576"/>
                  </a:lnTo>
                  <a:lnTo>
                    <a:pt x="2140484" y="161300"/>
                  </a:lnTo>
                  <a:lnTo>
                    <a:pt x="2154474" y="169547"/>
                  </a:lnTo>
                  <a:lnTo>
                    <a:pt x="2168464" y="177258"/>
                  </a:lnTo>
                  <a:lnTo>
                    <a:pt x="2182454" y="184391"/>
                  </a:lnTo>
                  <a:lnTo>
                    <a:pt x="2196444" y="190928"/>
                  </a:lnTo>
                  <a:lnTo>
                    <a:pt x="2210434" y="196865"/>
                  </a:lnTo>
                  <a:lnTo>
                    <a:pt x="2224424" y="202215"/>
                  </a:lnTo>
                  <a:lnTo>
                    <a:pt x="2238414" y="207001"/>
                  </a:lnTo>
                  <a:lnTo>
                    <a:pt x="2252404" y="211255"/>
                  </a:lnTo>
                  <a:lnTo>
                    <a:pt x="2266395" y="215013"/>
                  </a:lnTo>
                  <a:lnTo>
                    <a:pt x="2280385" y="218318"/>
                  </a:lnTo>
                  <a:lnTo>
                    <a:pt x="2294375" y="221211"/>
                  </a:lnTo>
                  <a:lnTo>
                    <a:pt x="2308365" y="223732"/>
                  </a:lnTo>
                  <a:lnTo>
                    <a:pt x="2322355" y="225924"/>
                  </a:lnTo>
                  <a:lnTo>
                    <a:pt x="2336345" y="227822"/>
                  </a:lnTo>
                  <a:lnTo>
                    <a:pt x="2350335" y="229462"/>
                  </a:lnTo>
                  <a:lnTo>
                    <a:pt x="2364325" y="230876"/>
                  </a:lnTo>
                  <a:lnTo>
                    <a:pt x="2378315" y="232093"/>
                  </a:lnTo>
                  <a:lnTo>
                    <a:pt x="2392305" y="233139"/>
                  </a:lnTo>
                  <a:lnTo>
                    <a:pt x="2406296" y="234036"/>
                  </a:lnTo>
                  <a:lnTo>
                    <a:pt x="2420286" y="234804"/>
                  </a:lnTo>
                  <a:lnTo>
                    <a:pt x="2434276" y="235462"/>
                  </a:lnTo>
                  <a:lnTo>
                    <a:pt x="2448266" y="236025"/>
                  </a:lnTo>
                  <a:lnTo>
                    <a:pt x="2462256" y="236505"/>
                  </a:lnTo>
                  <a:lnTo>
                    <a:pt x="2476246" y="236916"/>
                  </a:lnTo>
                  <a:lnTo>
                    <a:pt x="2490236" y="237266"/>
                  </a:lnTo>
                  <a:lnTo>
                    <a:pt x="2504226" y="237565"/>
                  </a:lnTo>
                  <a:lnTo>
                    <a:pt x="2518216" y="237820"/>
                  </a:lnTo>
                  <a:lnTo>
                    <a:pt x="2532206" y="238037"/>
                  </a:lnTo>
                  <a:lnTo>
                    <a:pt x="2546196" y="238222"/>
                  </a:lnTo>
                  <a:lnTo>
                    <a:pt x="2560187" y="238380"/>
                  </a:lnTo>
                  <a:lnTo>
                    <a:pt x="2574177" y="238515"/>
                  </a:lnTo>
                  <a:lnTo>
                    <a:pt x="2588167" y="238629"/>
                  </a:lnTo>
                  <a:lnTo>
                    <a:pt x="2602157" y="238727"/>
                  </a:lnTo>
                  <a:lnTo>
                    <a:pt x="2616147" y="238810"/>
                  </a:lnTo>
                  <a:lnTo>
                    <a:pt x="2630137" y="238880"/>
                  </a:lnTo>
                  <a:lnTo>
                    <a:pt x="2644127" y="238940"/>
                  </a:lnTo>
                  <a:lnTo>
                    <a:pt x="2658117" y="238991"/>
                  </a:lnTo>
                  <a:lnTo>
                    <a:pt x="2672107" y="239035"/>
                  </a:lnTo>
                  <a:lnTo>
                    <a:pt x="2686097" y="239072"/>
                  </a:lnTo>
                  <a:lnTo>
                    <a:pt x="2700087" y="239104"/>
                  </a:lnTo>
                  <a:lnTo>
                    <a:pt x="2714078" y="239131"/>
                  </a:lnTo>
                  <a:lnTo>
                    <a:pt x="2728068" y="239153"/>
                  </a:lnTo>
                  <a:lnTo>
                    <a:pt x="2742058" y="239173"/>
                  </a:lnTo>
                  <a:lnTo>
                    <a:pt x="2756048" y="239189"/>
                  </a:lnTo>
                  <a:lnTo>
                    <a:pt x="2770038" y="239203"/>
                  </a:lnTo>
                  <a:lnTo>
                    <a:pt x="2770038" y="239284"/>
                  </a:lnTo>
                  <a:lnTo>
                    <a:pt x="2784028" y="239284"/>
                  </a:lnTo>
                  <a:lnTo>
                    <a:pt x="2798018" y="239284"/>
                  </a:lnTo>
                  <a:lnTo>
                    <a:pt x="2812008" y="239284"/>
                  </a:lnTo>
                  <a:lnTo>
                    <a:pt x="2825998" y="239284"/>
                  </a:lnTo>
                  <a:lnTo>
                    <a:pt x="2839988" y="239284"/>
                  </a:lnTo>
                  <a:lnTo>
                    <a:pt x="2853978" y="239284"/>
                  </a:lnTo>
                  <a:lnTo>
                    <a:pt x="2867969" y="239284"/>
                  </a:lnTo>
                  <a:lnTo>
                    <a:pt x="2881959" y="239284"/>
                  </a:lnTo>
                  <a:lnTo>
                    <a:pt x="2895949" y="239284"/>
                  </a:lnTo>
                  <a:lnTo>
                    <a:pt x="2909939" y="239284"/>
                  </a:lnTo>
                  <a:lnTo>
                    <a:pt x="2923929" y="239284"/>
                  </a:lnTo>
                  <a:lnTo>
                    <a:pt x="2937919" y="239284"/>
                  </a:lnTo>
                  <a:lnTo>
                    <a:pt x="2951909" y="239284"/>
                  </a:lnTo>
                  <a:lnTo>
                    <a:pt x="2965899" y="239284"/>
                  </a:lnTo>
                  <a:lnTo>
                    <a:pt x="2979889" y="239284"/>
                  </a:lnTo>
                  <a:lnTo>
                    <a:pt x="2993879" y="239284"/>
                  </a:lnTo>
                  <a:lnTo>
                    <a:pt x="3007870" y="239284"/>
                  </a:lnTo>
                  <a:lnTo>
                    <a:pt x="3021860" y="239284"/>
                  </a:lnTo>
                  <a:lnTo>
                    <a:pt x="3035850" y="239284"/>
                  </a:lnTo>
                  <a:lnTo>
                    <a:pt x="3049840" y="239284"/>
                  </a:lnTo>
                  <a:lnTo>
                    <a:pt x="3063830" y="239284"/>
                  </a:lnTo>
                  <a:lnTo>
                    <a:pt x="3077820" y="239284"/>
                  </a:lnTo>
                  <a:lnTo>
                    <a:pt x="3091810" y="239284"/>
                  </a:lnTo>
                  <a:lnTo>
                    <a:pt x="3105800" y="239284"/>
                  </a:lnTo>
                  <a:lnTo>
                    <a:pt x="3119790" y="239284"/>
                  </a:lnTo>
                  <a:lnTo>
                    <a:pt x="3133780" y="239284"/>
                  </a:lnTo>
                  <a:lnTo>
                    <a:pt x="3147770" y="239284"/>
                  </a:lnTo>
                  <a:lnTo>
                    <a:pt x="3161761" y="239284"/>
                  </a:lnTo>
                  <a:lnTo>
                    <a:pt x="3175751" y="239284"/>
                  </a:lnTo>
                  <a:lnTo>
                    <a:pt x="3189741" y="239284"/>
                  </a:lnTo>
                  <a:lnTo>
                    <a:pt x="3203731" y="239284"/>
                  </a:lnTo>
                  <a:lnTo>
                    <a:pt x="3217721" y="239284"/>
                  </a:lnTo>
                  <a:lnTo>
                    <a:pt x="3231711" y="239284"/>
                  </a:lnTo>
                  <a:lnTo>
                    <a:pt x="3245701" y="239284"/>
                  </a:lnTo>
                  <a:lnTo>
                    <a:pt x="3259691" y="239284"/>
                  </a:lnTo>
                  <a:lnTo>
                    <a:pt x="3273681" y="239284"/>
                  </a:lnTo>
                  <a:lnTo>
                    <a:pt x="3287671" y="239284"/>
                  </a:lnTo>
                  <a:lnTo>
                    <a:pt x="3301661" y="239284"/>
                  </a:lnTo>
                  <a:lnTo>
                    <a:pt x="3315652" y="239284"/>
                  </a:lnTo>
                  <a:lnTo>
                    <a:pt x="3329642" y="239284"/>
                  </a:lnTo>
                  <a:lnTo>
                    <a:pt x="3343632" y="239284"/>
                  </a:lnTo>
                  <a:lnTo>
                    <a:pt x="3357622" y="239284"/>
                  </a:lnTo>
                  <a:lnTo>
                    <a:pt x="3371612" y="239284"/>
                  </a:lnTo>
                  <a:lnTo>
                    <a:pt x="3385602" y="239284"/>
                  </a:lnTo>
                  <a:lnTo>
                    <a:pt x="3399592" y="239284"/>
                  </a:lnTo>
                  <a:lnTo>
                    <a:pt x="3413582" y="239284"/>
                  </a:lnTo>
                  <a:lnTo>
                    <a:pt x="3427572" y="239284"/>
                  </a:lnTo>
                  <a:lnTo>
                    <a:pt x="3441562" y="239284"/>
                  </a:lnTo>
                  <a:lnTo>
                    <a:pt x="3455552" y="239284"/>
                  </a:lnTo>
                  <a:lnTo>
                    <a:pt x="3469543" y="239284"/>
                  </a:lnTo>
                  <a:lnTo>
                    <a:pt x="3483533" y="239284"/>
                  </a:lnTo>
                  <a:lnTo>
                    <a:pt x="3497523" y="239284"/>
                  </a:lnTo>
                  <a:lnTo>
                    <a:pt x="3511513" y="239284"/>
                  </a:lnTo>
                  <a:lnTo>
                    <a:pt x="3525503" y="239284"/>
                  </a:lnTo>
                  <a:lnTo>
                    <a:pt x="3539493" y="239284"/>
                  </a:lnTo>
                  <a:lnTo>
                    <a:pt x="3553483" y="239284"/>
                  </a:lnTo>
                  <a:lnTo>
                    <a:pt x="3567473" y="239284"/>
                  </a:lnTo>
                  <a:lnTo>
                    <a:pt x="3581463" y="239284"/>
                  </a:lnTo>
                  <a:lnTo>
                    <a:pt x="3595453" y="239284"/>
                  </a:lnTo>
                  <a:lnTo>
                    <a:pt x="3609444" y="239284"/>
                  </a:lnTo>
                  <a:lnTo>
                    <a:pt x="3623434" y="239284"/>
                  </a:lnTo>
                  <a:lnTo>
                    <a:pt x="3637424" y="239284"/>
                  </a:lnTo>
                  <a:lnTo>
                    <a:pt x="3651414" y="239284"/>
                  </a:lnTo>
                  <a:lnTo>
                    <a:pt x="3665404" y="239284"/>
                  </a:lnTo>
                  <a:lnTo>
                    <a:pt x="3679394" y="239284"/>
                  </a:lnTo>
                  <a:lnTo>
                    <a:pt x="3693384" y="239284"/>
                  </a:lnTo>
                  <a:lnTo>
                    <a:pt x="3707374" y="239284"/>
                  </a:lnTo>
                  <a:lnTo>
                    <a:pt x="3721364" y="239284"/>
                  </a:lnTo>
                  <a:lnTo>
                    <a:pt x="3735354" y="239284"/>
                  </a:lnTo>
                  <a:lnTo>
                    <a:pt x="3749344" y="239284"/>
                  </a:lnTo>
                  <a:lnTo>
                    <a:pt x="3763335" y="239284"/>
                  </a:lnTo>
                  <a:lnTo>
                    <a:pt x="3777325" y="239284"/>
                  </a:lnTo>
                  <a:lnTo>
                    <a:pt x="3791315" y="239284"/>
                  </a:lnTo>
                  <a:lnTo>
                    <a:pt x="3805305" y="239284"/>
                  </a:lnTo>
                  <a:lnTo>
                    <a:pt x="3819295" y="239284"/>
                  </a:lnTo>
                  <a:lnTo>
                    <a:pt x="3833285" y="239284"/>
                  </a:lnTo>
                  <a:lnTo>
                    <a:pt x="3847275" y="239284"/>
                  </a:lnTo>
                  <a:lnTo>
                    <a:pt x="3861265" y="239284"/>
                  </a:lnTo>
                  <a:lnTo>
                    <a:pt x="3875255" y="239284"/>
                  </a:lnTo>
                  <a:lnTo>
                    <a:pt x="3889245" y="239284"/>
                  </a:lnTo>
                  <a:lnTo>
                    <a:pt x="3903235" y="239284"/>
                  </a:lnTo>
                  <a:lnTo>
                    <a:pt x="3917226" y="239284"/>
                  </a:lnTo>
                  <a:lnTo>
                    <a:pt x="3931216" y="239284"/>
                  </a:lnTo>
                  <a:lnTo>
                    <a:pt x="3945206" y="239284"/>
                  </a:lnTo>
                  <a:lnTo>
                    <a:pt x="3959196" y="239284"/>
                  </a:lnTo>
                  <a:lnTo>
                    <a:pt x="3973186" y="239284"/>
                  </a:lnTo>
                  <a:lnTo>
                    <a:pt x="3987176" y="239284"/>
                  </a:lnTo>
                  <a:lnTo>
                    <a:pt x="4001166" y="239284"/>
                  </a:lnTo>
                  <a:lnTo>
                    <a:pt x="4015156" y="239284"/>
                  </a:lnTo>
                  <a:lnTo>
                    <a:pt x="4029146" y="239284"/>
                  </a:lnTo>
                  <a:lnTo>
                    <a:pt x="4043136" y="239284"/>
                  </a:lnTo>
                  <a:lnTo>
                    <a:pt x="4057126" y="239284"/>
                  </a:lnTo>
                  <a:lnTo>
                    <a:pt x="4071117" y="239284"/>
                  </a:lnTo>
                  <a:lnTo>
                    <a:pt x="4085107" y="239284"/>
                  </a:lnTo>
                  <a:lnTo>
                    <a:pt x="4099097" y="239284"/>
                  </a:lnTo>
                  <a:lnTo>
                    <a:pt x="4113087" y="239284"/>
                  </a:lnTo>
                  <a:lnTo>
                    <a:pt x="4127077" y="239284"/>
                  </a:lnTo>
                  <a:lnTo>
                    <a:pt x="4141067" y="239284"/>
                  </a:lnTo>
                  <a:lnTo>
                    <a:pt x="4155057" y="239284"/>
                  </a:lnTo>
                </a:path>
              </a:pathLst>
            </a:custGeom>
            <a:ln w="40651" cap="flat">
              <a:solidFill>
                <a:srgbClr val="D3D3D3">
                  <a:alpha val="100000"/>
                </a:srgbClr>
              </a:solidFill>
              <a:prstDash val="solid"/>
              <a:round/>
            </a:ln>
          </p:spPr>
          <p:txBody>
            <a:bodyPr/>
            <a:lstStyle/>
            <a:p/>
          </p:txBody>
        </p:sp>
        <p:sp>
          <p:nvSpPr>
            <p:cNvPr id="28" name="pl28"/>
            <p:cNvSpPr/>
            <p:nvPr/>
          </p:nvSpPr>
          <p:spPr>
            <a:xfrm>
              <a:off x="2737948" y="3053942"/>
              <a:ext cx="4155057" cy="957217"/>
            </a:xfrm>
            <a:custGeom>
              <a:avLst/>
              <a:pathLst>
                <a:path w="4155057" h="957217">
                  <a:moveTo>
                    <a:pt x="0" y="957217"/>
                  </a:moveTo>
                  <a:lnTo>
                    <a:pt x="13990" y="957188"/>
                  </a:lnTo>
                  <a:lnTo>
                    <a:pt x="27980" y="957155"/>
                  </a:lnTo>
                  <a:lnTo>
                    <a:pt x="41970" y="957116"/>
                  </a:lnTo>
                  <a:lnTo>
                    <a:pt x="55960" y="957071"/>
                  </a:lnTo>
                  <a:lnTo>
                    <a:pt x="69950" y="957017"/>
                  </a:lnTo>
                  <a:lnTo>
                    <a:pt x="83940" y="956954"/>
                  </a:lnTo>
                  <a:lnTo>
                    <a:pt x="97930" y="956880"/>
                  </a:lnTo>
                  <a:lnTo>
                    <a:pt x="111920" y="956793"/>
                  </a:lnTo>
                  <a:lnTo>
                    <a:pt x="125910" y="956690"/>
                  </a:lnTo>
                  <a:lnTo>
                    <a:pt x="139900" y="956570"/>
                  </a:lnTo>
                  <a:lnTo>
                    <a:pt x="153891" y="956429"/>
                  </a:lnTo>
                  <a:lnTo>
                    <a:pt x="167881" y="956263"/>
                  </a:lnTo>
                  <a:lnTo>
                    <a:pt x="181871" y="956068"/>
                  </a:lnTo>
                  <a:lnTo>
                    <a:pt x="195861" y="955839"/>
                  </a:lnTo>
                  <a:lnTo>
                    <a:pt x="209851" y="955570"/>
                  </a:lnTo>
                  <a:lnTo>
                    <a:pt x="223841" y="955255"/>
                  </a:lnTo>
                  <a:lnTo>
                    <a:pt x="237831" y="954884"/>
                  </a:lnTo>
                  <a:lnTo>
                    <a:pt x="251821" y="954450"/>
                  </a:lnTo>
                  <a:lnTo>
                    <a:pt x="265811" y="953940"/>
                  </a:lnTo>
                  <a:lnTo>
                    <a:pt x="279801" y="953342"/>
                  </a:lnTo>
                  <a:lnTo>
                    <a:pt x="293791" y="952641"/>
                  </a:lnTo>
                  <a:lnTo>
                    <a:pt x="307782" y="951820"/>
                  </a:lnTo>
                  <a:lnTo>
                    <a:pt x="321772" y="950859"/>
                  </a:lnTo>
                  <a:lnTo>
                    <a:pt x="335762" y="949734"/>
                  </a:lnTo>
                  <a:lnTo>
                    <a:pt x="349752" y="948418"/>
                  </a:lnTo>
                  <a:lnTo>
                    <a:pt x="363742" y="946881"/>
                  </a:lnTo>
                  <a:lnTo>
                    <a:pt x="377732" y="945087"/>
                  </a:lnTo>
                  <a:lnTo>
                    <a:pt x="391722" y="942996"/>
                  </a:lnTo>
                  <a:lnTo>
                    <a:pt x="405712" y="940562"/>
                  </a:lnTo>
                  <a:lnTo>
                    <a:pt x="419702" y="937734"/>
                  </a:lnTo>
                  <a:lnTo>
                    <a:pt x="433692" y="934453"/>
                  </a:lnTo>
                  <a:lnTo>
                    <a:pt x="447682" y="930657"/>
                  </a:lnTo>
                  <a:lnTo>
                    <a:pt x="461673" y="926274"/>
                  </a:lnTo>
                  <a:lnTo>
                    <a:pt x="475663" y="921231"/>
                  </a:lnTo>
                  <a:lnTo>
                    <a:pt x="489653" y="915446"/>
                  </a:lnTo>
                  <a:lnTo>
                    <a:pt x="503643" y="908836"/>
                  </a:lnTo>
                  <a:lnTo>
                    <a:pt x="517633" y="901319"/>
                  </a:lnTo>
                  <a:lnTo>
                    <a:pt x="531623" y="892812"/>
                  </a:lnTo>
                  <a:lnTo>
                    <a:pt x="545613" y="883240"/>
                  </a:lnTo>
                  <a:lnTo>
                    <a:pt x="559603" y="872541"/>
                  </a:lnTo>
                  <a:lnTo>
                    <a:pt x="573593" y="860666"/>
                  </a:lnTo>
                  <a:lnTo>
                    <a:pt x="587583" y="847592"/>
                  </a:lnTo>
                  <a:lnTo>
                    <a:pt x="601574" y="833325"/>
                  </a:lnTo>
                  <a:lnTo>
                    <a:pt x="615564" y="817905"/>
                  </a:lnTo>
                  <a:lnTo>
                    <a:pt x="629554" y="801410"/>
                  </a:lnTo>
                  <a:lnTo>
                    <a:pt x="643544" y="783962"/>
                  </a:lnTo>
                  <a:lnTo>
                    <a:pt x="657534" y="765722"/>
                  </a:lnTo>
                  <a:lnTo>
                    <a:pt x="671524" y="746885"/>
                  </a:lnTo>
                  <a:lnTo>
                    <a:pt x="685514" y="727679"/>
                  </a:lnTo>
                  <a:lnTo>
                    <a:pt x="699504" y="708347"/>
                  </a:lnTo>
                  <a:lnTo>
                    <a:pt x="713494" y="689140"/>
                  </a:lnTo>
                  <a:lnTo>
                    <a:pt x="727484" y="670303"/>
                  </a:lnTo>
                  <a:lnTo>
                    <a:pt x="741474" y="652063"/>
                  </a:lnTo>
                  <a:lnTo>
                    <a:pt x="755465" y="634615"/>
                  </a:lnTo>
                  <a:lnTo>
                    <a:pt x="769455" y="618121"/>
                  </a:lnTo>
                  <a:lnTo>
                    <a:pt x="783445" y="602700"/>
                  </a:lnTo>
                  <a:lnTo>
                    <a:pt x="797435" y="588433"/>
                  </a:lnTo>
                  <a:lnTo>
                    <a:pt x="811425" y="575359"/>
                  </a:lnTo>
                  <a:lnTo>
                    <a:pt x="825415" y="563485"/>
                  </a:lnTo>
                  <a:lnTo>
                    <a:pt x="839405" y="552785"/>
                  </a:lnTo>
                  <a:lnTo>
                    <a:pt x="853395" y="543213"/>
                  </a:lnTo>
                  <a:lnTo>
                    <a:pt x="867385" y="534706"/>
                  </a:lnTo>
                  <a:lnTo>
                    <a:pt x="881375" y="527189"/>
                  </a:lnTo>
                  <a:lnTo>
                    <a:pt x="895365" y="520580"/>
                  </a:lnTo>
                  <a:lnTo>
                    <a:pt x="909356" y="514795"/>
                  </a:lnTo>
                  <a:lnTo>
                    <a:pt x="923346" y="509751"/>
                  </a:lnTo>
                  <a:lnTo>
                    <a:pt x="937336" y="505368"/>
                  </a:lnTo>
                  <a:lnTo>
                    <a:pt x="951326" y="501572"/>
                  </a:lnTo>
                  <a:lnTo>
                    <a:pt x="965316" y="498291"/>
                  </a:lnTo>
                  <a:lnTo>
                    <a:pt x="979306" y="495463"/>
                  </a:lnTo>
                  <a:lnTo>
                    <a:pt x="993296" y="493029"/>
                  </a:lnTo>
                  <a:lnTo>
                    <a:pt x="1007286" y="490938"/>
                  </a:lnTo>
                  <a:lnTo>
                    <a:pt x="1021276" y="489144"/>
                  </a:lnTo>
                  <a:lnTo>
                    <a:pt x="1035266" y="487607"/>
                  </a:lnTo>
                  <a:lnTo>
                    <a:pt x="1049256" y="486291"/>
                  </a:lnTo>
                  <a:lnTo>
                    <a:pt x="1063247" y="485166"/>
                  </a:lnTo>
                  <a:lnTo>
                    <a:pt x="1077237" y="484205"/>
                  </a:lnTo>
                  <a:lnTo>
                    <a:pt x="1091227" y="483384"/>
                  </a:lnTo>
                  <a:lnTo>
                    <a:pt x="1105217" y="482683"/>
                  </a:lnTo>
                  <a:lnTo>
                    <a:pt x="1119207" y="482085"/>
                  </a:lnTo>
                  <a:lnTo>
                    <a:pt x="1133197" y="481575"/>
                  </a:lnTo>
                  <a:lnTo>
                    <a:pt x="1147187" y="481141"/>
                  </a:lnTo>
                  <a:lnTo>
                    <a:pt x="1161177" y="480771"/>
                  </a:lnTo>
                  <a:lnTo>
                    <a:pt x="1175167" y="480455"/>
                  </a:lnTo>
                  <a:lnTo>
                    <a:pt x="1189157" y="480186"/>
                  </a:lnTo>
                  <a:lnTo>
                    <a:pt x="1203148" y="479957"/>
                  </a:lnTo>
                  <a:lnTo>
                    <a:pt x="1217138" y="479762"/>
                  </a:lnTo>
                  <a:lnTo>
                    <a:pt x="1231128" y="479596"/>
                  </a:lnTo>
                  <a:lnTo>
                    <a:pt x="1245118" y="479455"/>
                  </a:lnTo>
                  <a:lnTo>
                    <a:pt x="1259108" y="479335"/>
                  </a:lnTo>
                  <a:lnTo>
                    <a:pt x="1273098" y="479233"/>
                  </a:lnTo>
                  <a:lnTo>
                    <a:pt x="1287088" y="479145"/>
                  </a:lnTo>
                  <a:lnTo>
                    <a:pt x="1301078" y="479071"/>
                  </a:lnTo>
                  <a:lnTo>
                    <a:pt x="1315068" y="479008"/>
                  </a:lnTo>
                  <a:lnTo>
                    <a:pt x="1329058" y="478954"/>
                  </a:lnTo>
                  <a:lnTo>
                    <a:pt x="1343048" y="478909"/>
                  </a:lnTo>
                  <a:lnTo>
                    <a:pt x="1357039" y="478870"/>
                  </a:lnTo>
                  <a:lnTo>
                    <a:pt x="1371029" y="478837"/>
                  </a:lnTo>
                  <a:lnTo>
                    <a:pt x="1385019" y="478809"/>
                  </a:lnTo>
                  <a:lnTo>
                    <a:pt x="1385019" y="478488"/>
                  </a:lnTo>
                  <a:lnTo>
                    <a:pt x="1399009" y="478459"/>
                  </a:lnTo>
                  <a:lnTo>
                    <a:pt x="1412999" y="478426"/>
                  </a:lnTo>
                  <a:lnTo>
                    <a:pt x="1426989" y="478387"/>
                  </a:lnTo>
                  <a:lnTo>
                    <a:pt x="1440979" y="478342"/>
                  </a:lnTo>
                  <a:lnTo>
                    <a:pt x="1454969" y="478288"/>
                  </a:lnTo>
                  <a:lnTo>
                    <a:pt x="1468959" y="478225"/>
                  </a:lnTo>
                  <a:lnTo>
                    <a:pt x="1482949" y="478151"/>
                  </a:lnTo>
                  <a:lnTo>
                    <a:pt x="1496939" y="478064"/>
                  </a:lnTo>
                  <a:lnTo>
                    <a:pt x="1510930" y="477961"/>
                  </a:lnTo>
                  <a:lnTo>
                    <a:pt x="1524920" y="477841"/>
                  </a:lnTo>
                  <a:lnTo>
                    <a:pt x="1538910" y="477700"/>
                  </a:lnTo>
                  <a:lnTo>
                    <a:pt x="1552900" y="477534"/>
                  </a:lnTo>
                  <a:lnTo>
                    <a:pt x="1566890" y="477339"/>
                  </a:lnTo>
                  <a:lnTo>
                    <a:pt x="1580880" y="477110"/>
                  </a:lnTo>
                  <a:lnTo>
                    <a:pt x="1594870" y="476841"/>
                  </a:lnTo>
                  <a:lnTo>
                    <a:pt x="1608860" y="476526"/>
                  </a:lnTo>
                  <a:lnTo>
                    <a:pt x="1622850" y="476155"/>
                  </a:lnTo>
                  <a:lnTo>
                    <a:pt x="1636840" y="475721"/>
                  </a:lnTo>
                  <a:lnTo>
                    <a:pt x="1650830" y="475211"/>
                  </a:lnTo>
                  <a:lnTo>
                    <a:pt x="1664821" y="474613"/>
                  </a:lnTo>
                  <a:lnTo>
                    <a:pt x="1678811" y="473912"/>
                  </a:lnTo>
                  <a:lnTo>
                    <a:pt x="1692801" y="473091"/>
                  </a:lnTo>
                  <a:lnTo>
                    <a:pt x="1706791" y="472130"/>
                  </a:lnTo>
                  <a:lnTo>
                    <a:pt x="1720781" y="471005"/>
                  </a:lnTo>
                  <a:lnTo>
                    <a:pt x="1734771" y="469689"/>
                  </a:lnTo>
                  <a:lnTo>
                    <a:pt x="1748761" y="468152"/>
                  </a:lnTo>
                  <a:lnTo>
                    <a:pt x="1762751" y="466358"/>
                  </a:lnTo>
                  <a:lnTo>
                    <a:pt x="1776741" y="464267"/>
                  </a:lnTo>
                  <a:lnTo>
                    <a:pt x="1790731" y="461834"/>
                  </a:lnTo>
                  <a:lnTo>
                    <a:pt x="1804722" y="459005"/>
                  </a:lnTo>
                  <a:lnTo>
                    <a:pt x="1818712" y="455725"/>
                  </a:lnTo>
                  <a:lnTo>
                    <a:pt x="1832702" y="451928"/>
                  </a:lnTo>
                  <a:lnTo>
                    <a:pt x="1846692" y="447546"/>
                  </a:lnTo>
                  <a:lnTo>
                    <a:pt x="1860682" y="442502"/>
                  </a:lnTo>
                  <a:lnTo>
                    <a:pt x="1874672" y="436717"/>
                  </a:lnTo>
                  <a:lnTo>
                    <a:pt x="1888662" y="430107"/>
                  </a:lnTo>
                  <a:lnTo>
                    <a:pt x="1902652" y="422590"/>
                  </a:lnTo>
                  <a:lnTo>
                    <a:pt x="1916642" y="414083"/>
                  </a:lnTo>
                  <a:lnTo>
                    <a:pt x="1930632" y="404511"/>
                  </a:lnTo>
                  <a:lnTo>
                    <a:pt x="1944622" y="393812"/>
                  </a:lnTo>
                  <a:lnTo>
                    <a:pt x="1958613" y="381937"/>
                  </a:lnTo>
                  <a:lnTo>
                    <a:pt x="1972603" y="368863"/>
                  </a:lnTo>
                  <a:lnTo>
                    <a:pt x="1986593" y="354596"/>
                  </a:lnTo>
                  <a:lnTo>
                    <a:pt x="2000583" y="339176"/>
                  </a:lnTo>
                  <a:lnTo>
                    <a:pt x="2014573" y="322681"/>
                  </a:lnTo>
                  <a:lnTo>
                    <a:pt x="2028563" y="305234"/>
                  </a:lnTo>
                  <a:lnTo>
                    <a:pt x="2042553" y="286993"/>
                  </a:lnTo>
                  <a:lnTo>
                    <a:pt x="2056543" y="268156"/>
                  </a:lnTo>
                  <a:lnTo>
                    <a:pt x="2070533" y="248950"/>
                  </a:lnTo>
                  <a:lnTo>
                    <a:pt x="2084523" y="229618"/>
                  </a:lnTo>
                  <a:lnTo>
                    <a:pt x="2098513" y="210411"/>
                  </a:lnTo>
                  <a:lnTo>
                    <a:pt x="2112504" y="191575"/>
                  </a:lnTo>
                  <a:lnTo>
                    <a:pt x="2126494" y="173334"/>
                  </a:lnTo>
                  <a:lnTo>
                    <a:pt x="2140484" y="155886"/>
                  </a:lnTo>
                  <a:lnTo>
                    <a:pt x="2154474" y="139392"/>
                  </a:lnTo>
                  <a:lnTo>
                    <a:pt x="2168464" y="123971"/>
                  </a:lnTo>
                  <a:lnTo>
                    <a:pt x="2182454" y="109704"/>
                  </a:lnTo>
                  <a:lnTo>
                    <a:pt x="2196444" y="96630"/>
                  </a:lnTo>
                  <a:lnTo>
                    <a:pt x="2210434" y="84756"/>
                  </a:lnTo>
                  <a:lnTo>
                    <a:pt x="2224424" y="74056"/>
                  </a:lnTo>
                  <a:lnTo>
                    <a:pt x="2238414" y="64484"/>
                  </a:lnTo>
                  <a:lnTo>
                    <a:pt x="2252404" y="55977"/>
                  </a:lnTo>
                  <a:lnTo>
                    <a:pt x="2266395" y="48460"/>
                  </a:lnTo>
                  <a:lnTo>
                    <a:pt x="2280385" y="41851"/>
                  </a:lnTo>
                  <a:lnTo>
                    <a:pt x="2294375" y="36066"/>
                  </a:lnTo>
                  <a:lnTo>
                    <a:pt x="2308365" y="31022"/>
                  </a:lnTo>
                  <a:lnTo>
                    <a:pt x="2322355" y="26639"/>
                  </a:lnTo>
                  <a:lnTo>
                    <a:pt x="2336345" y="22843"/>
                  </a:lnTo>
                  <a:lnTo>
                    <a:pt x="2350335" y="19562"/>
                  </a:lnTo>
                  <a:lnTo>
                    <a:pt x="2364325" y="16734"/>
                  </a:lnTo>
                  <a:lnTo>
                    <a:pt x="2378315" y="14300"/>
                  </a:lnTo>
                  <a:lnTo>
                    <a:pt x="2392305" y="12209"/>
                  </a:lnTo>
                  <a:lnTo>
                    <a:pt x="2406296" y="10415"/>
                  </a:lnTo>
                  <a:lnTo>
                    <a:pt x="2420286" y="8878"/>
                  </a:lnTo>
                  <a:lnTo>
                    <a:pt x="2434276" y="7563"/>
                  </a:lnTo>
                  <a:lnTo>
                    <a:pt x="2448266" y="6437"/>
                  </a:lnTo>
                  <a:lnTo>
                    <a:pt x="2462256" y="5476"/>
                  </a:lnTo>
                  <a:lnTo>
                    <a:pt x="2476246" y="4655"/>
                  </a:lnTo>
                  <a:lnTo>
                    <a:pt x="2490236" y="3954"/>
                  </a:lnTo>
                  <a:lnTo>
                    <a:pt x="2504226" y="3356"/>
                  </a:lnTo>
                  <a:lnTo>
                    <a:pt x="2518216" y="2847"/>
                  </a:lnTo>
                  <a:lnTo>
                    <a:pt x="2532206" y="2412"/>
                  </a:lnTo>
                  <a:lnTo>
                    <a:pt x="2546196" y="2042"/>
                  </a:lnTo>
                  <a:lnTo>
                    <a:pt x="2560187" y="1726"/>
                  </a:lnTo>
                  <a:lnTo>
                    <a:pt x="2574177" y="1457"/>
                  </a:lnTo>
                  <a:lnTo>
                    <a:pt x="2588167" y="1228"/>
                  </a:lnTo>
                  <a:lnTo>
                    <a:pt x="2602157" y="1033"/>
                  </a:lnTo>
                  <a:lnTo>
                    <a:pt x="2616147" y="868"/>
                  </a:lnTo>
                  <a:lnTo>
                    <a:pt x="2630137" y="726"/>
                  </a:lnTo>
                  <a:lnTo>
                    <a:pt x="2644127" y="606"/>
                  </a:lnTo>
                  <a:lnTo>
                    <a:pt x="2658117" y="504"/>
                  </a:lnTo>
                  <a:lnTo>
                    <a:pt x="2672107" y="417"/>
                  </a:lnTo>
                  <a:lnTo>
                    <a:pt x="2686097" y="342"/>
                  </a:lnTo>
                  <a:lnTo>
                    <a:pt x="2700087" y="279"/>
                  </a:lnTo>
                  <a:lnTo>
                    <a:pt x="2714078" y="226"/>
                  </a:lnTo>
                  <a:lnTo>
                    <a:pt x="2728068" y="180"/>
                  </a:lnTo>
                  <a:lnTo>
                    <a:pt x="2742058" y="141"/>
                  </a:lnTo>
                  <a:lnTo>
                    <a:pt x="2756048" y="108"/>
                  </a:lnTo>
                  <a:lnTo>
                    <a:pt x="2770038" y="80"/>
                  </a:lnTo>
                  <a:lnTo>
                    <a:pt x="2770038" y="0"/>
                  </a:lnTo>
                  <a:lnTo>
                    <a:pt x="2784028" y="14"/>
                  </a:lnTo>
                  <a:lnTo>
                    <a:pt x="2798018" y="30"/>
                  </a:lnTo>
                  <a:lnTo>
                    <a:pt x="2812008" y="50"/>
                  </a:lnTo>
                  <a:lnTo>
                    <a:pt x="2825998" y="72"/>
                  </a:lnTo>
                  <a:lnTo>
                    <a:pt x="2839988" y="99"/>
                  </a:lnTo>
                  <a:lnTo>
                    <a:pt x="2853978" y="131"/>
                  </a:lnTo>
                  <a:lnTo>
                    <a:pt x="2867969" y="168"/>
                  </a:lnTo>
                  <a:lnTo>
                    <a:pt x="2881959" y="211"/>
                  </a:lnTo>
                  <a:lnTo>
                    <a:pt x="2895949" y="263"/>
                  </a:lnTo>
                  <a:lnTo>
                    <a:pt x="2909939" y="323"/>
                  </a:lnTo>
                  <a:lnTo>
                    <a:pt x="2923929" y="393"/>
                  </a:lnTo>
                  <a:lnTo>
                    <a:pt x="2937919" y="476"/>
                  </a:lnTo>
                  <a:lnTo>
                    <a:pt x="2951909" y="574"/>
                  </a:lnTo>
                  <a:lnTo>
                    <a:pt x="2965899" y="688"/>
                  </a:lnTo>
                  <a:lnTo>
                    <a:pt x="2979889" y="823"/>
                  </a:lnTo>
                  <a:lnTo>
                    <a:pt x="2993879" y="980"/>
                  </a:lnTo>
                  <a:lnTo>
                    <a:pt x="3007870" y="1166"/>
                  </a:lnTo>
                  <a:lnTo>
                    <a:pt x="3021860" y="1383"/>
                  </a:lnTo>
                  <a:lnTo>
                    <a:pt x="3035850" y="1638"/>
                  </a:lnTo>
                  <a:lnTo>
                    <a:pt x="3049840" y="1937"/>
                  </a:lnTo>
                  <a:lnTo>
                    <a:pt x="3063830" y="2287"/>
                  </a:lnTo>
                  <a:lnTo>
                    <a:pt x="3077820" y="2698"/>
                  </a:lnTo>
                  <a:lnTo>
                    <a:pt x="3091810" y="3178"/>
                  </a:lnTo>
                  <a:lnTo>
                    <a:pt x="3105800" y="3741"/>
                  </a:lnTo>
                  <a:lnTo>
                    <a:pt x="3119790" y="4399"/>
                  </a:lnTo>
                  <a:lnTo>
                    <a:pt x="3133780" y="5167"/>
                  </a:lnTo>
                  <a:lnTo>
                    <a:pt x="3147770" y="6064"/>
                  </a:lnTo>
                  <a:lnTo>
                    <a:pt x="3161761" y="7110"/>
                  </a:lnTo>
                  <a:lnTo>
                    <a:pt x="3175751" y="8327"/>
                  </a:lnTo>
                  <a:lnTo>
                    <a:pt x="3189741" y="9741"/>
                  </a:lnTo>
                  <a:lnTo>
                    <a:pt x="3203731" y="11381"/>
                  </a:lnTo>
                  <a:lnTo>
                    <a:pt x="3217721" y="13279"/>
                  </a:lnTo>
                  <a:lnTo>
                    <a:pt x="3231711" y="15471"/>
                  </a:lnTo>
                  <a:lnTo>
                    <a:pt x="3245701" y="17992"/>
                  </a:lnTo>
                  <a:lnTo>
                    <a:pt x="3259691" y="20885"/>
                  </a:lnTo>
                  <a:lnTo>
                    <a:pt x="3273681" y="24190"/>
                  </a:lnTo>
                  <a:lnTo>
                    <a:pt x="3287671" y="27948"/>
                  </a:lnTo>
                  <a:lnTo>
                    <a:pt x="3301661" y="32202"/>
                  </a:lnTo>
                  <a:lnTo>
                    <a:pt x="3315652" y="36988"/>
                  </a:lnTo>
                  <a:lnTo>
                    <a:pt x="3329642" y="42337"/>
                  </a:lnTo>
                  <a:lnTo>
                    <a:pt x="3343632" y="48275"/>
                  </a:lnTo>
                  <a:lnTo>
                    <a:pt x="3357622" y="54812"/>
                  </a:lnTo>
                  <a:lnTo>
                    <a:pt x="3371612" y="61945"/>
                  </a:lnTo>
                  <a:lnTo>
                    <a:pt x="3385602" y="69655"/>
                  </a:lnTo>
                  <a:lnTo>
                    <a:pt x="3399592" y="77903"/>
                  </a:lnTo>
                  <a:lnTo>
                    <a:pt x="3413582" y="86627"/>
                  </a:lnTo>
                  <a:lnTo>
                    <a:pt x="3427572" y="95747"/>
                  </a:lnTo>
                  <a:lnTo>
                    <a:pt x="3441562" y="105165"/>
                  </a:lnTo>
                  <a:lnTo>
                    <a:pt x="3455552" y="114768"/>
                  </a:lnTo>
                  <a:lnTo>
                    <a:pt x="3469543" y="124434"/>
                  </a:lnTo>
                  <a:lnTo>
                    <a:pt x="3483533" y="134038"/>
                  </a:lnTo>
                  <a:lnTo>
                    <a:pt x="3497523" y="143456"/>
                  </a:lnTo>
                  <a:lnTo>
                    <a:pt x="3511513" y="152576"/>
                  </a:lnTo>
                  <a:lnTo>
                    <a:pt x="3525503" y="161300"/>
                  </a:lnTo>
                  <a:lnTo>
                    <a:pt x="3539493" y="169547"/>
                  </a:lnTo>
                  <a:lnTo>
                    <a:pt x="3553483" y="177258"/>
                  </a:lnTo>
                  <a:lnTo>
                    <a:pt x="3567473" y="184391"/>
                  </a:lnTo>
                  <a:lnTo>
                    <a:pt x="3581463" y="190928"/>
                  </a:lnTo>
                  <a:lnTo>
                    <a:pt x="3595453" y="196865"/>
                  </a:lnTo>
                  <a:lnTo>
                    <a:pt x="3609444" y="202215"/>
                  </a:lnTo>
                  <a:lnTo>
                    <a:pt x="3623434" y="207001"/>
                  </a:lnTo>
                  <a:lnTo>
                    <a:pt x="3637424" y="211255"/>
                  </a:lnTo>
                  <a:lnTo>
                    <a:pt x="3651414" y="215013"/>
                  </a:lnTo>
                  <a:lnTo>
                    <a:pt x="3665404" y="218318"/>
                  </a:lnTo>
                  <a:lnTo>
                    <a:pt x="3679394" y="221211"/>
                  </a:lnTo>
                  <a:lnTo>
                    <a:pt x="3693384" y="223732"/>
                  </a:lnTo>
                  <a:lnTo>
                    <a:pt x="3707374" y="225924"/>
                  </a:lnTo>
                  <a:lnTo>
                    <a:pt x="3721364" y="227822"/>
                  </a:lnTo>
                  <a:lnTo>
                    <a:pt x="3735354" y="229462"/>
                  </a:lnTo>
                  <a:lnTo>
                    <a:pt x="3749344" y="230876"/>
                  </a:lnTo>
                  <a:lnTo>
                    <a:pt x="3763335" y="232093"/>
                  </a:lnTo>
                  <a:lnTo>
                    <a:pt x="3777325" y="233139"/>
                  </a:lnTo>
                  <a:lnTo>
                    <a:pt x="3791315" y="234036"/>
                  </a:lnTo>
                  <a:lnTo>
                    <a:pt x="3805305" y="234804"/>
                  </a:lnTo>
                  <a:lnTo>
                    <a:pt x="3819295" y="235462"/>
                  </a:lnTo>
                  <a:lnTo>
                    <a:pt x="3833285" y="236025"/>
                  </a:lnTo>
                  <a:lnTo>
                    <a:pt x="3847275" y="236505"/>
                  </a:lnTo>
                  <a:lnTo>
                    <a:pt x="3861265" y="236916"/>
                  </a:lnTo>
                  <a:lnTo>
                    <a:pt x="3875255" y="237266"/>
                  </a:lnTo>
                  <a:lnTo>
                    <a:pt x="3889245" y="237565"/>
                  </a:lnTo>
                  <a:lnTo>
                    <a:pt x="3903235" y="237820"/>
                  </a:lnTo>
                  <a:lnTo>
                    <a:pt x="3917226" y="238037"/>
                  </a:lnTo>
                  <a:lnTo>
                    <a:pt x="3931216" y="238222"/>
                  </a:lnTo>
                  <a:lnTo>
                    <a:pt x="3945206" y="238380"/>
                  </a:lnTo>
                  <a:lnTo>
                    <a:pt x="3959196" y="238515"/>
                  </a:lnTo>
                  <a:lnTo>
                    <a:pt x="3973186" y="238629"/>
                  </a:lnTo>
                  <a:lnTo>
                    <a:pt x="3987176" y="238727"/>
                  </a:lnTo>
                  <a:lnTo>
                    <a:pt x="4001166" y="238810"/>
                  </a:lnTo>
                  <a:lnTo>
                    <a:pt x="4015156" y="238880"/>
                  </a:lnTo>
                  <a:lnTo>
                    <a:pt x="4029146" y="238940"/>
                  </a:lnTo>
                  <a:lnTo>
                    <a:pt x="4043136" y="238991"/>
                  </a:lnTo>
                  <a:lnTo>
                    <a:pt x="4057126" y="239035"/>
                  </a:lnTo>
                  <a:lnTo>
                    <a:pt x="4071117" y="239072"/>
                  </a:lnTo>
                  <a:lnTo>
                    <a:pt x="4085107" y="239104"/>
                  </a:lnTo>
                  <a:lnTo>
                    <a:pt x="4099097" y="239131"/>
                  </a:lnTo>
                  <a:lnTo>
                    <a:pt x="4113087" y="239153"/>
                  </a:lnTo>
                  <a:lnTo>
                    <a:pt x="4127077" y="239173"/>
                  </a:lnTo>
                  <a:lnTo>
                    <a:pt x="4141067" y="239189"/>
                  </a:lnTo>
                  <a:lnTo>
                    <a:pt x="4155057" y="239203"/>
                  </a:lnTo>
                </a:path>
              </a:pathLst>
            </a:custGeom>
            <a:ln w="40651" cap="flat">
              <a:solidFill>
                <a:srgbClr val="D3D3D3">
                  <a:alpha val="100000"/>
                </a:srgbClr>
              </a:solidFill>
              <a:prstDash val="solid"/>
              <a:round/>
            </a:ln>
          </p:spPr>
          <p:txBody>
            <a:bodyPr/>
            <a:lstStyle/>
            <a:p/>
          </p:txBody>
        </p:sp>
        <p:sp>
          <p:nvSpPr>
            <p:cNvPr id="29" name="pl29"/>
            <p:cNvSpPr/>
            <p:nvPr/>
          </p:nvSpPr>
          <p:spPr>
            <a:xfrm>
              <a:off x="2737948" y="4490129"/>
              <a:ext cx="4155057" cy="478568"/>
            </a:xfrm>
            <a:custGeom>
              <a:avLst/>
              <a:pathLst>
                <a:path w="4155057" h="478568">
                  <a:moveTo>
                    <a:pt x="0" y="0"/>
                  </a:moveTo>
                  <a:lnTo>
                    <a:pt x="13990" y="14"/>
                  </a:lnTo>
                  <a:lnTo>
                    <a:pt x="27980" y="30"/>
                  </a:lnTo>
                  <a:lnTo>
                    <a:pt x="41970" y="50"/>
                  </a:lnTo>
                  <a:lnTo>
                    <a:pt x="55960" y="72"/>
                  </a:lnTo>
                  <a:lnTo>
                    <a:pt x="69950" y="99"/>
                  </a:lnTo>
                  <a:lnTo>
                    <a:pt x="83940" y="131"/>
                  </a:lnTo>
                  <a:lnTo>
                    <a:pt x="97930" y="168"/>
                  </a:lnTo>
                  <a:lnTo>
                    <a:pt x="111920" y="211"/>
                  </a:lnTo>
                  <a:lnTo>
                    <a:pt x="125910" y="263"/>
                  </a:lnTo>
                  <a:lnTo>
                    <a:pt x="139900" y="323"/>
                  </a:lnTo>
                  <a:lnTo>
                    <a:pt x="153891" y="393"/>
                  </a:lnTo>
                  <a:lnTo>
                    <a:pt x="167881" y="476"/>
                  </a:lnTo>
                  <a:lnTo>
                    <a:pt x="181871" y="574"/>
                  </a:lnTo>
                  <a:lnTo>
                    <a:pt x="195861" y="688"/>
                  </a:lnTo>
                  <a:lnTo>
                    <a:pt x="209851" y="823"/>
                  </a:lnTo>
                  <a:lnTo>
                    <a:pt x="223841" y="980"/>
                  </a:lnTo>
                  <a:lnTo>
                    <a:pt x="237831" y="1166"/>
                  </a:lnTo>
                  <a:lnTo>
                    <a:pt x="251821" y="1383"/>
                  </a:lnTo>
                  <a:lnTo>
                    <a:pt x="265811" y="1638"/>
                  </a:lnTo>
                  <a:lnTo>
                    <a:pt x="279801" y="1937"/>
                  </a:lnTo>
                  <a:lnTo>
                    <a:pt x="293791" y="2287"/>
                  </a:lnTo>
                  <a:lnTo>
                    <a:pt x="307782" y="2698"/>
                  </a:lnTo>
                  <a:lnTo>
                    <a:pt x="321772" y="3178"/>
                  </a:lnTo>
                  <a:lnTo>
                    <a:pt x="335762" y="3741"/>
                  </a:lnTo>
                  <a:lnTo>
                    <a:pt x="349752" y="4399"/>
                  </a:lnTo>
                  <a:lnTo>
                    <a:pt x="363742" y="5167"/>
                  </a:lnTo>
                  <a:lnTo>
                    <a:pt x="377732" y="6064"/>
                  </a:lnTo>
                  <a:lnTo>
                    <a:pt x="391722" y="7110"/>
                  </a:lnTo>
                  <a:lnTo>
                    <a:pt x="405712" y="8327"/>
                  </a:lnTo>
                  <a:lnTo>
                    <a:pt x="419702" y="9741"/>
                  </a:lnTo>
                  <a:lnTo>
                    <a:pt x="433692" y="11381"/>
                  </a:lnTo>
                  <a:lnTo>
                    <a:pt x="447682" y="13279"/>
                  </a:lnTo>
                  <a:lnTo>
                    <a:pt x="461673" y="15471"/>
                  </a:lnTo>
                  <a:lnTo>
                    <a:pt x="475663" y="17992"/>
                  </a:lnTo>
                  <a:lnTo>
                    <a:pt x="489653" y="20885"/>
                  </a:lnTo>
                  <a:lnTo>
                    <a:pt x="503643" y="24190"/>
                  </a:lnTo>
                  <a:lnTo>
                    <a:pt x="517633" y="27948"/>
                  </a:lnTo>
                  <a:lnTo>
                    <a:pt x="531623" y="32202"/>
                  </a:lnTo>
                  <a:lnTo>
                    <a:pt x="545613" y="36988"/>
                  </a:lnTo>
                  <a:lnTo>
                    <a:pt x="559603" y="42337"/>
                  </a:lnTo>
                  <a:lnTo>
                    <a:pt x="573593" y="48275"/>
                  </a:lnTo>
                  <a:lnTo>
                    <a:pt x="587583" y="54812"/>
                  </a:lnTo>
                  <a:lnTo>
                    <a:pt x="601574" y="61945"/>
                  </a:lnTo>
                  <a:lnTo>
                    <a:pt x="615564" y="69655"/>
                  </a:lnTo>
                  <a:lnTo>
                    <a:pt x="629554" y="77903"/>
                  </a:lnTo>
                  <a:lnTo>
                    <a:pt x="643544" y="86627"/>
                  </a:lnTo>
                  <a:lnTo>
                    <a:pt x="657534" y="95747"/>
                  </a:lnTo>
                  <a:lnTo>
                    <a:pt x="671524" y="105165"/>
                  </a:lnTo>
                  <a:lnTo>
                    <a:pt x="685514" y="114768"/>
                  </a:lnTo>
                  <a:lnTo>
                    <a:pt x="699504" y="124434"/>
                  </a:lnTo>
                  <a:lnTo>
                    <a:pt x="713494" y="134038"/>
                  </a:lnTo>
                  <a:lnTo>
                    <a:pt x="727484" y="143456"/>
                  </a:lnTo>
                  <a:lnTo>
                    <a:pt x="741474" y="152576"/>
                  </a:lnTo>
                  <a:lnTo>
                    <a:pt x="755465" y="161300"/>
                  </a:lnTo>
                  <a:lnTo>
                    <a:pt x="769455" y="169547"/>
                  </a:lnTo>
                  <a:lnTo>
                    <a:pt x="783445" y="177258"/>
                  </a:lnTo>
                  <a:lnTo>
                    <a:pt x="797435" y="184391"/>
                  </a:lnTo>
                  <a:lnTo>
                    <a:pt x="811425" y="190928"/>
                  </a:lnTo>
                  <a:lnTo>
                    <a:pt x="825415" y="196865"/>
                  </a:lnTo>
                  <a:lnTo>
                    <a:pt x="839405" y="202215"/>
                  </a:lnTo>
                  <a:lnTo>
                    <a:pt x="853395" y="207001"/>
                  </a:lnTo>
                  <a:lnTo>
                    <a:pt x="867385" y="211255"/>
                  </a:lnTo>
                  <a:lnTo>
                    <a:pt x="881375" y="215013"/>
                  </a:lnTo>
                  <a:lnTo>
                    <a:pt x="895365" y="218318"/>
                  </a:lnTo>
                  <a:lnTo>
                    <a:pt x="909356" y="221211"/>
                  </a:lnTo>
                  <a:lnTo>
                    <a:pt x="923346" y="223732"/>
                  </a:lnTo>
                  <a:lnTo>
                    <a:pt x="937336" y="225924"/>
                  </a:lnTo>
                  <a:lnTo>
                    <a:pt x="951326" y="227822"/>
                  </a:lnTo>
                  <a:lnTo>
                    <a:pt x="965316" y="229462"/>
                  </a:lnTo>
                  <a:lnTo>
                    <a:pt x="979306" y="230876"/>
                  </a:lnTo>
                  <a:lnTo>
                    <a:pt x="993296" y="232093"/>
                  </a:lnTo>
                  <a:lnTo>
                    <a:pt x="1007286" y="233139"/>
                  </a:lnTo>
                  <a:lnTo>
                    <a:pt x="1021276" y="234036"/>
                  </a:lnTo>
                  <a:lnTo>
                    <a:pt x="1035266" y="234804"/>
                  </a:lnTo>
                  <a:lnTo>
                    <a:pt x="1049256" y="235462"/>
                  </a:lnTo>
                  <a:lnTo>
                    <a:pt x="1063247" y="236025"/>
                  </a:lnTo>
                  <a:lnTo>
                    <a:pt x="1077237" y="236505"/>
                  </a:lnTo>
                  <a:lnTo>
                    <a:pt x="1091227" y="236916"/>
                  </a:lnTo>
                  <a:lnTo>
                    <a:pt x="1105217" y="237266"/>
                  </a:lnTo>
                  <a:lnTo>
                    <a:pt x="1119207" y="237565"/>
                  </a:lnTo>
                  <a:lnTo>
                    <a:pt x="1133197" y="237820"/>
                  </a:lnTo>
                  <a:lnTo>
                    <a:pt x="1147187" y="238037"/>
                  </a:lnTo>
                  <a:lnTo>
                    <a:pt x="1161177" y="238222"/>
                  </a:lnTo>
                  <a:lnTo>
                    <a:pt x="1175167" y="238380"/>
                  </a:lnTo>
                  <a:lnTo>
                    <a:pt x="1189157" y="238515"/>
                  </a:lnTo>
                  <a:lnTo>
                    <a:pt x="1203148" y="238629"/>
                  </a:lnTo>
                  <a:lnTo>
                    <a:pt x="1217138" y="238727"/>
                  </a:lnTo>
                  <a:lnTo>
                    <a:pt x="1231128" y="238810"/>
                  </a:lnTo>
                  <a:lnTo>
                    <a:pt x="1245118" y="238880"/>
                  </a:lnTo>
                  <a:lnTo>
                    <a:pt x="1259108" y="238940"/>
                  </a:lnTo>
                  <a:lnTo>
                    <a:pt x="1273098" y="238991"/>
                  </a:lnTo>
                  <a:lnTo>
                    <a:pt x="1287088" y="239035"/>
                  </a:lnTo>
                  <a:lnTo>
                    <a:pt x="1301078" y="239072"/>
                  </a:lnTo>
                  <a:lnTo>
                    <a:pt x="1315068" y="239104"/>
                  </a:lnTo>
                  <a:lnTo>
                    <a:pt x="1329058" y="239131"/>
                  </a:lnTo>
                  <a:lnTo>
                    <a:pt x="1343048" y="239153"/>
                  </a:lnTo>
                  <a:lnTo>
                    <a:pt x="1357039" y="239173"/>
                  </a:lnTo>
                  <a:lnTo>
                    <a:pt x="1371029" y="239189"/>
                  </a:lnTo>
                  <a:lnTo>
                    <a:pt x="1385019" y="239203"/>
                  </a:lnTo>
                  <a:lnTo>
                    <a:pt x="1385019" y="239364"/>
                  </a:lnTo>
                  <a:lnTo>
                    <a:pt x="1399009" y="239378"/>
                  </a:lnTo>
                  <a:lnTo>
                    <a:pt x="1412999" y="239395"/>
                  </a:lnTo>
                  <a:lnTo>
                    <a:pt x="1426989" y="239414"/>
                  </a:lnTo>
                  <a:lnTo>
                    <a:pt x="1440979" y="239437"/>
                  </a:lnTo>
                  <a:lnTo>
                    <a:pt x="1454969" y="239464"/>
                  </a:lnTo>
                  <a:lnTo>
                    <a:pt x="1468959" y="239495"/>
                  </a:lnTo>
                  <a:lnTo>
                    <a:pt x="1482949" y="239532"/>
                  </a:lnTo>
                  <a:lnTo>
                    <a:pt x="1496939" y="239576"/>
                  </a:lnTo>
                  <a:lnTo>
                    <a:pt x="1510930" y="239627"/>
                  </a:lnTo>
                  <a:lnTo>
                    <a:pt x="1524920" y="239687"/>
                  </a:lnTo>
                  <a:lnTo>
                    <a:pt x="1538910" y="239758"/>
                  </a:lnTo>
                  <a:lnTo>
                    <a:pt x="1552900" y="239841"/>
                  </a:lnTo>
                  <a:lnTo>
                    <a:pt x="1566890" y="239938"/>
                  </a:lnTo>
                  <a:lnTo>
                    <a:pt x="1580880" y="240053"/>
                  </a:lnTo>
                  <a:lnTo>
                    <a:pt x="1594870" y="240187"/>
                  </a:lnTo>
                  <a:lnTo>
                    <a:pt x="1608860" y="240345"/>
                  </a:lnTo>
                  <a:lnTo>
                    <a:pt x="1622850" y="240530"/>
                  </a:lnTo>
                  <a:lnTo>
                    <a:pt x="1636840" y="240747"/>
                  </a:lnTo>
                  <a:lnTo>
                    <a:pt x="1650830" y="241002"/>
                  </a:lnTo>
                  <a:lnTo>
                    <a:pt x="1664821" y="241301"/>
                  </a:lnTo>
                  <a:lnTo>
                    <a:pt x="1678811" y="241652"/>
                  </a:lnTo>
                  <a:lnTo>
                    <a:pt x="1692801" y="242062"/>
                  </a:lnTo>
                  <a:lnTo>
                    <a:pt x="1706791" y="242543"/>
                  </a:lnTo>
                  <a:lnTo>
                    <a:pt x="1720781" y="243105"/>
                  </a:lnTo>
                  <a:lnTo>
                    <a:pt x="1734771" y="243763"/>
                  </a:lnTo>
                  <a:lnTo>
                    <a:pt x="1748761" y="244532"/>
                  </a:lnTo>
                  <a:lnTo>
                    <a:pt x="1762751" y="245429"/>
                  </a:lnTo>
                  <a:lnTo>
                    <a:pt x="1776741" y="246474"/>
                  </a:lnTo>
                  <a:lnTo>
                    <a:pt x="1790731" y="247691"/>
                  </a:lnTo>
                  <a:lnTo>
                    <a:pt x="1804722" y="249105"/>
                  </a:lnTo>
                  <a:lnTo>
                    <a:pt x="1818712" y="250745"/>
                  </a:lnTo>
                  <a:lnTo>
                    <a:pt x="1832702" y="252644"/>
                  </a:lnTo>
                  <a:lnTo>
                    <a:pt x="1846692" y="254835"/>
                  </a:lnTo>
                  <a:lnTo>
                    <a:pt x="1860682" y="257357"/>
                  </a:lnTo>
                  <a:lnTo>
                    <a:pt x="1874672" y="260249"/>
                  </a:lnTo>
                  <a:lnTo>
                    <a:pt x="1888662" y="263554"/>
                  </a:lnTo>
                  <a:lnTo>
                    <a:pt x="1902652" y="267313"/>
                  </a:lnTo>
                  <a:lnTo>
                    <a:pt x="1916642" y="271566"/>
                  </a:lnTo>
                  <a:lnTo>
                    <a:pt x="1930632" y="276352"/>
                  </a:lnTo>
                  <a:lnTo>
                    <a:pt x="1944622" y="281702"/>
                  </a:lnTo>
                  <a:lnTo>
                    <a:pt x="1958613" y="287639"/>
                  </a:lnTo>
                  <a:lnTo>
                    <a:pt x="1972603" y="294176"/>
                  </a:lnTo>
                  <a:lnTo>
                    <a:pt x="1986593" y="301310"/>
                  </a:lnTo>
                  <a:lnTo>
                    <a:pt x="2000583" y="309020"/>
                  </a:lnTo>
                  <a:lnTo>
                    <a:pt x="2014573" y="317267"/>
                  </a:lnTo>
                  <a:lnTo>
                    <a:pt x="2028563" y="325991"/>
                  </a:lnTo>
                  <a:lnTo>
                    <a:pt x="2042553" y="335111"/>
                  </a:lnTo>
                  <a:lnTo>
                    <a:pt x="2056543" y="344530"/>
                  </a:lnTo>
                  <a:lnTo>
                    <a:pt x="2070533" y="354133"/>
                  </a:lnTo>
                  <a:lnTo>
                    <a:pt x="2084523" y="363799"/>
                  </a:lnTo>
                  <a:lnTo>
                    <a:pt x="2098513" y="373402"/>
                  </a:lnTo>
                  <a:lnTo>
                    <a:pt x="2112504" y="382821"/>
                  </a:lnTo>
                  <a:lnTo>
                    <a:pt x="2126494" y="391941"/>
                  </a:lnTo>
                  <a:lnTo>
                    <a:pt x="2140484" y="400665"/>
                  </a:lnTo>
                  <a:lnTo>
                    <a:pt x="2154474" y="408912"/>
                  </a:lnTo>
                  <a:lnTo>
                    <a:pt x="2168464" y="416622"/>
                  </a:lnTo>
                  <a:lnTo>
                    <a:pt x="2182454" y="423756"/>
                  </a:lnTo>
                  <a:lnTo>
                    <a:pt x="2196444" y="430293"/>
                  </a:lnTo>
                  <a:lnTo>
                    <a:pt x="2210434" y="436230"/>
                  </a:lnTo>
                  <a:lnTo>
                    <a:pt x="2224424" y="441580"/>
                  </a:lnTo>
                  <a:lnTo>
                    <a:pt x="2238414" y="446366"/>
                  </a:lnTo>
                  <a:lnTo>
                    <a:pt x="2252404" y="450619"/>
                  </a:lnTo>
                  <a:lnTo>
                    <a:pt x="2266395" y="454378"/>
                  </a:lnTo>
                  <a:lnTo>
                    <a:pt x="2280385" y="457682"/>
                  </a:lnTo>
                  <a:lnTo>
                    <a:pt x="2294375" y="460575"/>
                  </a:lnTo>
                  <a:lnTo>
                    <a:pt x="2308365" y="463097"/>
                  </a:lnTo>
                  <a:lnTo>
                    <a:pt x="2322355" y="465288"/>
                  </a:lnTo>
                  <a:lnTo>
                    <a:pt x="2336345" y="467186"/>
                  </a:lnTo>
                  <a:lnTo>
                    <a:pt x="2350335" y="468827"/>
                  </a:lnTo>
                  <a:lnTo>
                    <a:pt x="2364325" y="470241"/>
                  </a:lnTo>
                  <a:lnTo>
                    <a:pt x="2378315" y="471458"/>
                  </a:lnTo>
                  <a:lnTo>
                    <a:pt x="2392305" y="472503"/>
                  </a:lnTo>
                  <a:lnTo>
                    <a:pt x="2406296" y="473400"/>
                  </a:lnTo>
                  <a:lnTo>
                    <a:pt x="2420286" y="474169"/>
                  </a:lnTo>
                  <a:lnTo>
                    <a:pt x="2434276" y="474827"/>
                  </a:lnTo>
                  <a:lnTo>
                    <a:pt x="2448266" y="475389"/>
                  </a:lnTo>
                  <a:lnTo>
                    <a:pt x="2462256" y="475870"/>
                  </a:lnTo>
                  <a:lnTo>
                    <a:pt x="2476246" y="476280"/>
                  </a:lnTo>
                  <a:lnTo>
                    <a:pt x="2490236" y="476631"/>
                  </a:lnTo>
                  <a:lnTo>
                    <a:pt x="2504226" y="476930"/>
                  </a:lnTo>
                  <a:lnTo>
                    <a:pt x="2518216" y="477184"/>
                  </a:lnTo>
                  <a:lnTo>
                    <a:pt x="2532206" y="477402"/>
                  </a:lnTo>
                  <a:lnTo>
                    <a:pt x="2546196" y="477587"/>
                  </a:lnTo>
                  <a:lnTo>
                    <a:pt x="2560187" y="477745"/>
                  </a:lnTo>
                  <a:lnTo>
                    <a:pt x="2574177" y="477879"/>
                  </a:lnTo>
                  <a:lnTo>
                    <a:pt x="2588167" y="477994"/>
                  </a:lnTo>
                  <a:lnTo>
                    <a:pt x="2602157" y="478091"/>
                  </a:lnTo>
                  <a:lnTo>
                    <a:pt x="2616147" y="478174"/>
                  </a:lnTo>
                  <a:lnTo>
                    <a:pt x="2630137" y="478245"/>
                  </a:lnTo>
                  <a:lnTo>
                    <a:pt x="2644127" y="478305"/>
                  </a:lnTo>
                  <a:lnTo>
                    <a:pt x="2658117" y="478356"/>
                  </a:lnTo>
                  <a:lnTo>
                    <a:pt x="2672107" y="478400"/>
                  </a:lnTo>
                  <a:lnTo>
                    <a:pt x="2686097" y="478437"/>
                  </a:lnTo>
                  <a:lnTo>
                    <a:pt x="2700087" y="478468"/>
                  </a:lnTo>
                  <a:lnTo>
                    <a:pt x="2714078" y="478495"/>
                  </a:lnTo>
                  <a:lnTo>
                    <a:pt x="2728068" y="478518"/>
                  </a:lnTo>
                  <a:lnTo>
                    <a:pt x="2742058" y="478537"/>
                  </a:lnTo>
                  <a:lnTo>
                    <a:pt x="2756048" y="478554"/>
                  </a:lnTo>
                  <a:lnTo>
                    <a:pt x="2770038" y="478568"/>
                  </a:lnTo>
                  <a:lnTo>
                    <a:pt x="2770038" y="478568"/>
                  </a:lnTo>
                  <a:lnTo>
                    <a:pt x="2784028" y="478554"/>
                  </a:lnTo>
                  <a:lnTo>
                    <a:pt x="2798018" y="478537"/>
                  </a:lnTo>
                  <a:lnTo>
                    <a:pt x="2812008" y="478518"/>
                  </a:lnTo>
                  <a:lnTo>
                    <a:pt x="2825998" y="478495"/>
                  </a:lnTo>
                  <a:lnTo>
                    <a:pt x="2839988" y="478468"/>
                  </a:lnTo>
                  <a:lnTo>
                    <a:pt x="2853978" y="478437"/>
                  </a:lnTo>
                  <a:lnTo>
                    <a:pt x="2867969" y="478400"/>
                  </a:lnTo>
                  <a:lnTo>
                    <a:pt x="2881959" y="478356"/>
                  </a:lnTo>
                  <a:lnTo>
                    <a:pt x="2895949" y="478305"/>
                  </a:lnTo>
                  <a:lnTo>
                    <a:pt x="2909939" y="478245"/>
                  </a:lnTo>
                  <a:lnTo>
                    <a:pt x="2923929" y="478174"/>
                  </a:lnTo>
                  <a:lnTo>
                    <a:pt x="2937919" y="478091"/>
                  </a:lnTo>
                  <a:lnTo>
                    <a:pt x="2951909" y="477994"/>
                  </a:lnTo>
                  <a:lnTo>
                    <a:pt x="2965899" y="477879"/>
                  </a:lnTo>
                  <a:lnTo>
                    <a:pt x="2979889" y="477745"/>
                  </a:lnTo>
                  <a:lnTo>
                    <a:pt x="2993879" y="477587"/>
                  </a:lnTo>
                  <a:lnTo>
                    <a:pt x="3007870" y="477402"/>
                  </a:lnTo>
                  <a:lnTo>
                    <a:pt x="3021860" y="477184"/>
                  </a:lnTo>
                  <a:lnTo>
                    <a:pt x="3035850" y="476930"/>
                  </a:lnTo>
                  <a:lnTo>
                    <a:pt x="3049840" y="476631"/>
                  </a:lnTo>
                  <a:lnTo>
                    <a:pt x="3063830" y="476280"/>
                  </a:lnTo>
                  <a:lnTo>
                    <a:pt x="3077820" y="475870"/>
                  </a:lnTo>
                  <a:lnTo>
                    <a:pt x="3091810" y="475389"/>
                  </a:lnTo>
                  <a:lnTo>
                    <a:pt x="3105800" y="474827"/>
                  </a:lnTo>
                  <a:lnTo>
                    <a:pt x="3119790" y="474169"/>
                  </a:lnTo>
                  <a:lnTo>
                    <a:pt x="3133780" y="473400"/>
                  </a:lnTo>
                  <a:lnTo>
                    <a:pt x="3147770" y="472503"/>
                  </a:lnTo>
                  <a:lnTo>
                    <a:pt x="3161761" y="471458"/>
                  </a:lnTo>
                  <a:lnTo>
                    <a:pt x="3175751" y="470241"/>
                  </a:lnTo>
                  <a:lnTo>
                    <a:pt x="3189741" y="468827"/>
                  </a:lnTo>
                  <a:lnTo>
                    <a:pt x="3203731" y="467186"/>
                  </a:lnTo>
                  <a:lnTo>
                    <a:pt x="3217721" y="465288"/>
                  </a:lnTo>
                  <a:lnTo>
                    <a:pt x="3231711" y="463097"/>
                  </a:lnTo>
                  <a:lnTo>
                    <a:pt x="3245701" y="460575"/>
                  </a:lnTo>
                  <a:lnTo>
                    <a:pt x="3259691" y="457682"/>
                  </a:lnTo>
                  <a:lnTo>
                    <a:pt x="3273681" y="454378"/>
                  </a:lnTo>
                  <a:lnTo>
                    <a:pt x="3287671" y="450619"/>
                  </a:lnTo>
                  <a:lnTo>
                    <a:pt x="3301661" y="446366"/>
                  </a:lnTo>
                  <a:lnTo>
                    <a:pt x="3315652" y="441580"/>
                  </a:lnTo>
                  <a:lnTo>
                    <a:pt x="3329642" y="436230"/>
                  </a:lnTo>
                  <a:lnTo>
                    <a:pt x="3343632" y="430293"/>
                  </a:lnTo>
                  <a:lnTo>
                    <a:pt x="3357622" y="423756"/>
                  </a:lnTo>
                  <a:lnTo>
                    <a:pt x="3371612" y="416622"/>
                  </a:lnTo>
                  <a:lnTo>
                    <a:pt x="3385602" y="408912"/>
                  </a:lnTo>
                  <a:lnTo>
                    <a:pt x="3399592" y="400665"/>
                  </a:lnTo>
                  <a:lnTo>
                    <a:pt x="3413582" y="391941"/>
                  </a:lnTo>
                  <a:lnTo>
                    <a:pt x="3427572" y="382821"/>
                  </a:lnTo>
                  <a:lnTo>
                    <a:pt x="3441562" y="373402"/>
                  </a:lnTo>
                  <a:lnTo>
                    <a:pt x="3455552" y="363799"/>
                  </a:lnTo>
                  <a:lnTo>
                    <a:pt x="3469543" y="354133"/>
                  </a:lnTo>
                  <a:lnTo>
                    <a:pt x="3483533" y="344530"/>
                  </a:lnTo>
                  <a:lnTo>
                    <a:pt x="3497523" y="335111"/>
                  </a:lnTo>
                  <a:lnTo>
                    <a:pt x="3511513" y="325991"/>
                  </a:lnTo>
                  <a:lnTo>
                    <a:pt x="3525503" y="317267"/>
                  </a:lnTo>
                  <a:lnTo>
                    <a:pt x="3539493" y="309020"/>
                  </a:lnTo>
                  <a:lnTo>
                    <a:pt x="3553483" y="301310"/>
                  </a:lnTo>
                  <a:lnTo>
                    <a:pt x="3567473" y="294176"/>
                  </a:lnTo>
                  <a:lnTo>
                    <a:pt x="3581463" y="287639"/>
                  </a:lnTo>
                  <a:lnTo>
                    <a:pt x="3595453" y="281702"/>
                  </a:lnTo>
                  <a:lnTo>
                    <a:pt x="3609444" y="276352"/>
                  </a:lnTo>
                  <a:lnTo>
                    <a:pt x="3623434" y="271566"/>
                  </a:lnTo>
                  <a:lnTo>
                    <a:pt x="3637424" y="267313"/>
                  </a:lnTo>
                  <a:lnTo>
                    <a:pt x="3651414" y="263554"/>
                  </a:lnTo>
                  <a:lnTo>
                    <a:pt x="3665404" y="260249"/>
                  </a:lnTo>
                  <a:lnTo>
                    <a:pt x="3679394" y="257357"/>
                  </a:lnTo>
                  <a:lnTo>
                    <a:pt x="3693384" y="254835"/>
                  </a:lnTo>
                  <a:lnTo>
                    <a:pt x="3707374" y="252644"/>
                  </a:lnTo>
                  <a:lnTo>
                    <a:pt x="3721364" y="250745"/>
                  </a:lnTo>
                  <a:lnTo>
                    <a:pt x="3735354" y="249105"/>
                  </a:lnTo>
                  <a:lnTo>
                    <a:pt x="3749344" y="247691"/>
                  </a:lnTo>
                  <a:lnTo>
                    <a:pt x="3763335" y="246474"/>
                  </a:lnTo>
                  <a:lnTo>
                    <a:pt x="3777325" y="245429"/>
                  </a:lnTo>
                  <a:lnTo>
                    <a:pt x="3791315" y="244532"/>
                  </a:lnTo>
                  <a:lnTo>
                    <a:pt x="3805305" y="243763"/>
                  </a:lnTo>
                  <a:lnTo>
                    <a:pt x="3819295" y="243105"/>
                  </a:lnTo>
                  <a:lnTo>
                    <a:pt x="3833285" y="242543"/>
                  </a:lnTo>
                  <a:lnTo>
                    <a:pt x="3847275" y="242062"/>
                  </a:lnTo>
                  <a:lnTo>
                    <a:pt x="3861265" y="241652"/>
                  </a:lnTo>
                  <a:lnTo>
                    <a:pt x="3875255" y="241301"/>
                  </a:lnTo>
                  <a:lnTo>
                    <a:pt x="3889245" y="241002"/>
                  </a:lnTo>
                  <a:lnTo>
                    <a:pt x="3903235" y="240747"/>
                  </a:lnTo>
                  <a:lnTo>
                    <a:pt x="3917226" y="240530"/>
                  </a:lnTo>
                  <a:lnTo>
                    <a:pt x="3931216" y="240345"/>
                  </a:lnTo>
                  <a:lnTo>
                    <a:pt x="3945206" y="240187"/>
                  </a:lnTo>
                  <a:lnTo>
                    <a:pt x="3959196" y="240053"/>
                  </a:lnTo>
                  <a:lnTo>
                    <a:pt x="3973186" y="239938"/>
                  </a:lnTo>
                  <a:lnTo>
                    <a:pt x="3987176" y="239841"/>
                  </a:lnTo>
                  <a:lnTo>
                    <a:pt x="4001166" y="239758"/>
                  </a:lnTo>
                  <a:lnTo>
                    <a:pt x="4015156" y="239687"/>
                  </a:lnTo>
                  <a:lnTo>
                    <a:pt x="4029146" y="239627"/>
                  </a:lnTo>
                  <a:lnTo>
                    <a:pt x="4043136" y="239576"/>
                  </a:lnTo>
                  <a:lnTo>
                    <a:pt x="4057126" y="239532"/>
                  </a:lnTo>
                  <a:lnTo>
                    <a:pt x="4071117" y="239495"/>
                  </a:lnTo>
                  <a:lnTo>
                    <a:pt x="4085107" y="239464"/>
                  </a:lnTo>
                  <a:lnTo>
                    <a:pt x="4099097" y="239437"/>
                  </a:lnTo>
                  <a:lnTo>
                    <a:pt x="4113087" y="239414"/>
                  </a:lnTo>
                  <a:lnTo>
                    <a:pt x="4127077" y="239395"/>
                  </a:lnTo>
                  <a:lnTo>
                    <a:pt x="4141067" y="239378"/>
                  </a:lnTo>
                  <a:lnTo>
                    <a:pt x="4155057" y="239364"/>
                  </a:lnTo>
                </a:path>
              </a:pathLst>
            </a:custGeom>
            <a:ln w="40651" cap="flat">
              <a:solidFill>
                <a:srgbClr val="F26A21">
                  <a:alpha val="100000"/>
                </a:srgbClr>
              </a:solidFill>
              <a:prstDash val="solid"/>
              <a:round/>
            </a:ln>
          </p:spPr>
          <p:txBody>
            <a:bodyPr/>
            <a:lstStyle/>
            <a:p/>
          </p:txBody>
        </p:sp>
        <p:sp>
          <p:nvSpPr>
            <p:cNvPr id="30" name="pl30"/>
            <p:cNvSpPr/>
            <p:nvPr/>
          </p:nvSpPr>
          <p:spPr>
            <a:xfrm>
              <a:off x="2737948" y="5208142"/>
              <a:ext cx="4155057" cy="239284"/>
            </a:xfrm>
            <a:custGeom>
              <a:avLst/>
              <a:pathLst>
                <a:path w="4155057" h="239284">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0"/>
                  </a:lnTo>
                  <a:lnTo>
                    <a:pt x="1399009" y="94"/>
                  </a:lnTo>
                  <a:lnTo>
                    <a:pt x="1412999" y="110"/>
                  </a:lnTo>
                  <a:lnTo>
                    <a:pt x="1426989" y="130"/>
                  </a:lnTo>
                  <a:lnTo>
                    <a:pt x="1440979" y="153"/>
                  </a:lnTo>
                  <a:lnTo>
                    <a:pt x="1454969" y="180"/>
                  </a:lnTo>
                  <a:lnTo>
                    <a:pt x="1468959" y="211"/>
                  </a:lnTo>
                  <a:lnTo>
                    <a:pt x="1482949" y="248"/>
                  </a:lnTo>
                  <a:lnTo>
                    <a:pt x="1496939" y="292"/>
                  </a:lnTo>
                  <a:lnTo>
                    <a:pt x="1510930" y="343"/>
                  </a:lnTo>
                  <a:lnTo>
                    <a:pt x="1524920" y="403"/>
                  </a:lnTo>
                  <a:lnTo>
                    <a:pt x="1538910" y="474"/>
                  </a:lnTo>
                  <a:lnTo>
                    <a:pt x="1552900" y="557"/>
                  </a:lnTo>
                  <a:lnTo>
                    <a:pt x="1566890" y="654"/>
                  </a:lnTo>
                  <a:lnTo>
                    <a:pt x="1580880" y="769"/>
                  </a:lnTo>
                  <a:lnTo>
                    <a:pt x="1594870" y="903"/>
                  </a:lnTo>
                  <a:lnTo>
                    <a:pt x="1608860" y="1061"/>
                  </a:lnTo>
                  <a:lnTo>
                    <a:pt x="1622850" y="1246"/>
                  </a:lnTo>
                  <a:lnTo>
                    <a:pt x="1636840" y="1463"/>
                  </a:lnTo>
                  <a:lnTo>
                    <a:pt x="1650830" y="1718"/>
                  </a:lnTo>
                  <a:lnTo>
                    <a:pt x="1664821" y="2017"/>
                  </a:lnTo>
                  <a:lnTo>
                    <a:pt x="1678811" y="2367"/>
                  </a:lnTo>
                  <a:lnTo>
                    <a:pt x="1692801" y="2778"/>
                  </a:lnTo>
                  <a:lnTo>
                    <a:pt x="1706791" y="3259"/>
                  </a:lnTo>
                  <a:lnTo>
                    <a:pt x="1720781" y="3821"/>
                  </a:lnTo>
                  <a:lnTo>
                    <a:pt x="1734771" y="4479"/>
                  </a:lnTo>
                  <a:lnTo>
                    <a:pt x="1748761" y="5247"/>
                  </a:lnTo>
                  <a:lnTo>
                    <a:pt x="1762751" y="6144"/>
                  </a:lnTo>
                  <a:lnTo>
                    <a:pt x="1776741" y="7190"/>
                  </a:lnTo>
                  <a:lnTo>
                    <a:pt x="1790731" y="8407"/>
                  </a:lnTo>
                  <a:lnTo>
                    <a:pt x="1804722" y="9821"/>
                  </a:lnTo>
                  <a:lnTo>
                    <a:pt x="1818712" y="11461"/>
                  </a:lnTo>
                  <a:lnTo>
                    <a:pt x="1832702" y="13360"/>
                  </a:lnTo>
                  <a:lnTo>
                    <a:pt x="1846692" y="15551"/>
                  </a:lnTo>
                  <a:lnTo>
                    <a:pt x="1860682" y="18073"/>
                  </a:lnTo>
                  <a:lnTo>
                    <a:pt x="1874672" y="20965"/>
                  </a:lnTo>
                  <a:lnTo>
                    <a:pt x="1888662" y="24270"/>
                  </a:lnTo>
                  <a:lnTo>
                    <a:pt x="1902652" y="28029"/>
                  </a:lnTo>
                  <a:lnTo>
                    <a:pt x="1916642" y="32282"/>
                  </a:lnTo>
                  <a:lnTo>
                    <a:pt x="1930632" y="37068"/>
                  </a:lnTo>
                  <a:lnTo>
                    <a:pt x="1944622" y="42418"/>
                  </a:lnTo>
                  <a:lnTo>
                    <a:pt x="1958613" y="48355"/>
                  </a:lnTo>
                  <a:lnTo>
                    <a:pt x="1972603" y="54892"/>
                  </a:lnTo>
                  <a:lnTo>
                    <a:pt x="1986593" y="62026"/>
                  </a:lnTo>
                  <a:lnTo>
                    <a:pt x="2000583" y="69736"/>
                  </a:lnTo>
                  <a:lnTo>
                    <a:pt x="2014573" y="77983"/>
                  </a:lnTo>
                  <a:lnTo>
                    <a:pt x="2028563" y="86707"/>
                  </a:lnTo>
                  <a:lnTo>
                    <a:pt x="2042553" y="95827"/>
                  </a:lnTo>
                  <a:lnTo>
                    <a:pt x="2056543" y="105245"/>
                  </a:lnTo>
                  <a:lnTo>
                    <a:pt x="2070533" y="114849"/>
                  </a:lnTo>
                  <a:lnTo>
                    <a:pt x="2084523" y="124515"/>
                  </a:lnTo>
                  <a:lnTo>
                    <a:pt x="2098513" y="134118"/>
                  </a:lnTo>
                  <a:lnTo>
                    <a:pt x="2112504" y="143536"/>
                  </a:lnTo>
                  <a:lnTo>
                    <a:pt x="2126494" y="152657"/>
                  </a:lnTo>
                  <a:lnTo>
                    <a:pt x="2140484" y="161381"/>
                  </a:lnTo>
                  <a:lnTo>
                    <a:pt x="2154474" y="169628"/>
                  </a:lnTo>
                  <a:lnTo>
                    <a:pt x="2168464" y="177338"/>
                  </a:lnTo>
                  <a:lnTo>
                    <a:pt x="2182454" y="184471"/>
                  </a:lnTo>
                  <a:lnTo>
                    <a:pt x="2196444" y="191008"/>
                  </a:lnTo>
                  <a:lnTo>
                    <a:pt x="2210434" y="196946"/>
                  </a:lnTo>
                  <a:lnTo>
                    <a:pt x="2224424" y="202296"/>
                  </a:lnTo>
                  <a:lnTo>
                    <a:pt x="2238414" y="207081"/>
                  </a:lnTo>
                  <a:lnTo>
                    <a:pt x="2252404" y="211335"/>
                  </a:lnTo>
                  <a:lnTo>
                    <a:pt x="2266395" y="215094"/>
                  </a:lnTo>
                  <a:lnTo>
                    <a:pt x="2280385" y="218398"/>
                  </a:lnTo>
                  <a:lnTo>
                    <a:pt x="2294375" y="221291"/>
                  </a:lnTo>
                  <a:lnTo>
                    <a:pt x="2308365" y="223813"/>
                  </a:lnTo>
                  <a:lnTo>
                    <a:pt x="2322355" y="226004"/>
                  </a:lnTo>
                  <a:lnTo>
                    <a:pt x="2336345" y="227902"/>
                  </a:lnTo>
                  <a:lnTo>
                    <a:pt x="2350335" y="229542"/>
                  </a:lnTo>
                  <a:lnTo>
                    <a:pt x="2364325" y="230957"/>
                  </a:lnTo>
                  <a:lnTo>
                    <a:pt x="2378315" y="232174"/>
                  </a:lnTo>
                  <a:lnTo>
                    <a:pt x="2392305" y="233219"/>
                  </a:lnTo>
                  <a:lnTo>
                    <a:pt x="2406296" y="234116"/>
                  </a:lnTo>
                  <a:lnTo>
                    <a:pt x="2420286" y="234885"/>
                  </a:lnTo>
                  <a:lnTo>
                    <a:pt x="2434276" y="235542"/>
                  </a:lnTo>
                  <a:lnTo>
                    <a:pt x="2448266" y="236105"/>
                  </a:lnTo>
                  <a:lnTo>
                    <a:pt x="2462256" y="236586"/>
                  </a:lnTo>
                  <a:lnTo>
                    <a:pt x="2476246" y="236996"/>
                  </a:lnTo>
                  <a:lnTo>
                    <a:pt x="2490236" y="237346"/>
                  </a:lnTo>
                  <a:lnTo>
                    <a:pt x="2504226" y="237645"/>
                  </a:lnTo>
                  <a:lnTo>
                    <a:pt x="2518216" y="237900"/>
                  </a:lnTo>
                  <a:lnTo>
                    <a:pt x="2532206" y="238118"/>
                  </a:lnTo>
                  <a:lnTo>
                    <a:pt x="2546196" y="238303"/>
                  </a:lnTo>
                  <a:lnTo>
                    <a:pt x="2560187" y="238461"/>
                  </a:lnTo>
                  <a:lnTo>
                    <a:pt x="2574177" y="238595"/>
                  </a:lnTo>
                  <a:lnTo>
                    <a:pt x="2588167" y="238709"/>
                  </a:lnTo>
                  <a:lnTo>
                    <a:pt x="2602157" y="238807"/>
                  </a:lnTo>
                  <a:lnTo>
                    <a:pt x="2616147" y="238890"/>
                  </a:lnTo>
                  <a:lnTo>
                    <a:pt x="2630137" y="238960"/>
                  </a:lnTo>
                  <a:lnTo>
                    <a:pt x="2644127" y="239021"/>
                  </a:lnTo>
                  <a:lnTo>
                    <a:pt x="2658117" y="239072"/>
                  </a:lnTo>
                  <a:lnTo>
                    <a:pt x="2672107" y="239115"/>
                  </a:lnTo>
                  <a:lnTo>
                    <a:pt x="2686097" y="239152"/>
                  </a:lnTo>
                  <a:lnTo>
                    <a:pt x="2700087" y="239184"/>
                  </a:lnTo>
                  <a:lnTo>
                    <a:pt x="2714078" y="239211"/>
                  </a:lnTo>
                  <a:lnTo>
                    <a:pt x="2728068" y="239234"/>
                  </a:lnTo>
                  <a:lnTo>
                    <a:pt x="2742058" y="239253"/>
                  </a:lnTo>
                  <a:lnTo>
                    <a:pt x="2756048" y="239270"/>
                  </a:lnTo>
                  <a:lnTo>
                    <a:pt x="2770038" y="239284"/>
                  </a:lnTo>
                  <a:lnTo>
                    <a:pt x="2770038" y="239284"/>
                  </a:lnTo>
                  <a:lnTo>
                    <a:pt x="2784028" y="239270"/>
                  </a:lnTo>
                  <a:lnTo>
                    <a:pt x="2798018" y="239253"/>
                  </a:lnTo>
                  <a:lnTo>
                    <a:pt x="2812008" y="239234"/>
                  </a:lnTo>
                  <a:lnTo>
                    <a:pt x="2825998" y="239211"/>
                  </a:lnTo>
                  <a:lnTo>
                    <a:pt x="2839988" y="239184"/>
                  </a:lnTo>
                  <a:lnTo>
                    <a:pt x="2853978" y="239152"/>
                  </a:lnTo>
                  <a:lnTo>
                    <a:pt x="2867969" y="239115"/>
                  </a:lnTo>
                  <a:lnTo>
                    <a:pt x="2881959" y="239072"/>
                  </a:lnTo>
                  <a:lnTo>
                    <a:pt x="2895949" y="239021"/>
                  </a:lnTo>
                  <a:lnTo>
                    <a:pt x="2909939" y="238960"/>
                  </a:lnTo>
                  <a:lnTo>
                    <a:pt x="2923929" y="238890"/>
                  </a:lnTo>
                  <a:lnTo>
                    <a:pt x="2937919" y="238807"/>
                  </a:lnTo>
                  <a:lnTo>
                    <a:pt x="2951909" y="238709"/>
                  </a:lnTo>
                  <a:lnTo>
                    <a:pt x="2965899" y="238595"/>
                  </a:lnTo>
                  <a:lnTo>
                    <a:pt x="2979889" y="238461"/>
                  </a:lnTo>
                  <a:lnTo>
                    <a:pt x="2993879" y="238303"/>
                  </a:lnTo>
                  <a:lnTo>
                    <a:pt x="3007870" y="238118"/>
                  </a:lnTo>
                  <a:lnTo>
                    <a:pt x="3021860" y="237900"/>
                  </a:lnTo>
                  <a:lnTo>
                    <a:pt x="3035850" y="237645"/>
                  </a:lnTo>
                  <a:lnTo>
                    <a:pt x="3049840" y="237346"/>
                  </a:lnTo>
                  <a:lnTo>
                    <a:pt x="3063830" y="236996"/>
                  </a:lnTo>
                  <a:lnTo>
                    <a:pt x="3077820" y="236586"/>
                  </a:lnTo>
                  <a:lnTo>
                    <a:pt x="3091810" y="236105"/>
                  </a:lnTo>
                  <a:lnTo>
                    <a:pt x="3105800" y="235542"/>
                  </a:lnTo>
                  <a:lnTo>
                    <a:pt x="3119790" y="234885"/>
                  </a:lnTo>
                  <a:lnTo>
                    <a:pt x="3133780" y="234116"/>
                  </a:lnTo>
                  <a:lnTo>
                    <a:pt x="3147770" y="233219"/>
                  </a:lnTo>
                  <a:lnTo>
                    <a:pt x="3161761" y="232174"/>
                  </a:lnTo>
                  <a:lnTo>
                    <a:pt x="3175751" y="230957"/>
                  </a:lnTo>
                  <a:lnTo>
                    <a:pt x="3189741" y="229542"/>
                  </a:lnTo>
                  <a:lnTo>
                    <a:pt x="3203731" y="227902"/>
                  </a:lnTo>
                  <a:lnTo>
                    <a:pt x="3217721" y="226004"/>
                  </a:lnTo>
                  <a:lnTo>
                    <a:pt x="3231711" y="223813"/>
                  </a:lnTo>
                  <a:lnTo>
                    <a:pt x="3245701" y="221291"/>
                  </a:lnTo>
                  <a:lnTo>
                    <a:pt x="3259691" y="218398"/>
                  </a:lnTo>
                  <a:lnTo>
                    <a:pt x="3273681" y="215094"/>
                  </a:lnTo>
                  <a:lnTo>
                    <a:pt x="3287671" y="211335"/>
                  </a:lnTo>
                  <a:lnTo>
                    <a:pt x="3301661" y="207081"/>
                  </a:lnTo>
                  <a:lnTo>
                    <a:pt x="3315652" y="202296"/>
                  </a:lnTo>
                  <a:lnTo>
                    <a:pt x="3329642" y="196946"/>
                  </a:lnTo>
                  <a:lnTo>
                    <a:pt x="3343632" y="191008"/>
                  </a:lnTo>
                  <a:lnTo>
                    <a:pt x="3357622" y="184471"/>
                  </a:lnTo>
                  <a:lnTo>
                    <a:pt x="3371612" y="177338"/>
                  </a:lnTo>
                  <a:lnTo>
                    <a:pt x="3385602" y="169628"/>
                  </a:lnTo>
                  <a:lnTo>
                    <a:pt x="3399592" y="161381"/>
                  </a:lnTo>
                  <a:lnTo>
                    <a:pt x="3413582" y="152657"/>
                  </a:lnTo>
                  <a:lnTo>
                    <a:pt x="3427572" y="143536"/>
                  </a:lnTo>
                  <a:lnTo>
                    <a:pt x="3441562" y="134118"/>
                  </a:lnTo>
                  <a:lnTo>
                    <a:pt x="3455552" y="124515"/>
                  </a:lnTo>
                  <a:lnTo>
                    <a:pt x="3469543" y="114849"/>
                  </a:lnTo>
                  <a:lnTo>
                    <a:pt x="3483533" y="105245"/>
                  </a:lnTo>
                  <a:lnTo>
                    <a:pt x="3497523" y="95827"/>
                  </a:lnTo>
                  <a:lnTo>
                    <a:pt x="3511513" y="86707"/>
                  </a:lnTo>
                  <a:lnTo>
                    <a:pt x="3525503" y="77983"/>
                  </a:lnTo>
                  <a:lnTo>
                    <a:pt x="3539493" y="69736"/>
                  </a:lnTo>
                  <a:lnTo>
                    <a:pt x="3553483" y="62026"/>
                  </a:lnTo>
                  <a:lnTo>
                    <a:pt x="3567473" y="54892"/>
                  </a:lnTo>
                  <a:lnTo>
                    <a:pt x="3581463" y="48355"/>
                  </a:lnTo>
                  <a:lnTo>
                    <a:pt x="3595453" y="42418"/>
                  </a:lnTo>
                  <a:lnTo>
                    <a:pt x="3609444" y="37068"/>
                  </a:lnTo>
                  <a:lnTo>
                    <a:pt x="3623434" y="32282"/>
                  </a:lnTo>
                  <a:lnTo>
                    <a:pt x="3637424" y="28029"/>
                  </a:lnTo>
                  <a:lnTo>
                    <a:pt x="3651414" y="24270"/>
                  </a:lnTo>
                  <a:lnTo>
                    <a:pt x="3665404" y="20965"/>
                  </a:lnTo>
                  <a:lnTo>
                    <a:pt x="3679394" y="18073"/>
                  </a:lnTo>
                  <a:lnTo>
                    <a:pt x="3693384" y="15551"/>
                  </a:lnTo>
                  <a:lnTo>
                    <a:pt x="3707374" y="13360"/>
                  </a:lnTo>
                  <a:lnTo>
                    <a:pt x="3721364" y="11461"/>
                  </a:lnTo>
                  <a:lnTo>
                    <a:pt x="3735354" y="9821"/>
                  </a:lnTo>
                  <a:lnTo>
                    <a:pt x="3749344" y="8407"/>
                  </a:lnTo>
                  <a:lnTo>
                    <a:pt x="3763335" y="7190"/>
                  </a:lnTo>
                  <a:lnTo>
                    <a:pt x="3777325" y="6144"/>
                  </a:lnTo>
                  <a:lnTo>
                    <a:pt x="3791315" y="5247"/>
                  </a:lnTo>
                  <a:lnTo>
                    <a:pt x="3805305" y="4479"/>
                  </a:lnTo>
                  <a:lnTo>
                    <a:pt x="3819295" y="3821"/>
                  </a:lnTo>
                  <a:lnTo>
                    <a:pt x="3833285" y="3259"/>
                  </a:lnTo>
                  <a:lnTo>
                    <a:pt x="3847275" y="2778"/>
                  </a:lnTo>
                  <a:lnTo>
                    <a:pt x="3861265" y="2367"/>
                  </a:lnTo>
                  <a:lnTo>
                    <a:pt x="3875255" y="2017"/>
                  </a:lnTo>
                  <a:lnTo>
                    <a:pt x="3889245" y="1718"/>
                  </a:lnTo>
                  <a:lnTo>
                    <a:pt x="3903235" y="1463"/>
                  </a:lnTo>
                  <a:lnTo>
                    <a:pt x="3917226" y="1246"/>
                  </a:lnTo>
                  <a:lnTo>
                    <a:pt x="3931216" y="1061"/>
                  </a:lnTo>
                  <a:lnTo>
                    <a:pt x="3945206" y="903"/>
                  </a:lnTo>
                  <a:lnTo>
                    <a:pt x="3959196" y="769"/>
                  </a:lnTo>
                  <a:lnTo>
                    <a:pt x="3973186" y="654"/>
                  </a:lnTo>
                  <a:lnTo>
                    <a:pt x="3987176" y="557"/>
                  </a:lnTo>
                  <a:lnTo>
                    <a:pt x="4001166" y="474"/>
                  </a:lnTo>
                  <a:lnTo>
                    <a:pt x="4015156" y="403"/>
                  </a:lnTo>
                  <a:lnTo>
                    <a:pt x="4029146" y="343"/>
                  </a:lnTo>
                  <a:lnTo>
                    <a:pt x="4043136" y="292"/>
                  </a:lnTo>
                  <a:lnTo>
                    <a:pt x="4057126" y="248"/>
                  </a:lnTo>
                  <a:lnTo>
                    <a:pt x="4071117" y="211"/>
                  </a:lnTo>
                  <a:lnTo>
                    <a:pt x="4085107" y="180"/>
                  </a:lnTo>
                  <a:lnTo>
                    <a:pt x="4099097" y="153"/>
                  </a:lnTo>
                  <a:lnTo>
                    <a:pt x="4113087" y="130"/>
                  </a:lnTo>
                  <a:lnTo>
                    <a:pt x="4127077" y="110"/>
                  </a:lnTo>
                  <a:lnTo>
                    <a:pt x="4141067" y="94"/>
                  </a:lnTo>
                  <a:lnTo>
                    <a:pt x="4155057" y="80"/>
                  </a:lnTo>
                </a:path>
              </a:pathLst>
            </a:custGeom>
            <a:ln w="40651" cap="flat">
              <a:solidFill>
                <a:srgbClr val="D3D3D3">
                  <a:alpha val="100000"/>
                </a:srgbClr>
              </a:solidFill>
              <a:prstDash val="solid"/>
              <a:round/>
            </a:ln>
          </p:spPr>
          <p:txBody>
            <a:bodyPr/>
            <a:lstStyle/>
            <a:p/>
          </p:txBody>
        </p:sp>
        <p:sp>
          <p:nvSpPr>
            <p:cNvPr id="31" name="pl31"/>
            <p:cNvSpPr/>
            <p:nvPr/>
          </p:nvSpPr>
          <p:spPr>
            <a:xfrm>
              <a:off x="2737948" y="4969019"/>
              <a:ext cx="4155057" cy="717692"/>
            </a:xfrm>
            <a:custGeom>
              <a:avLst/>
              <a:pathLst>
                <a:path w="4155057" h="717692">
                  <a:moveTo>
                    <a:pt x="0" y="0"/>
                  </a:moveTo>
                  <a:lnTo>
                    <a:pt x="13990" y="42"/>
                  </a:lnTo>
                  <a:lnTo>
                    <a:pt x="27980" y="91"/>
                  </a:lnTo>
                  <a:lnTo>
                    <a:pt x="41970" y="150"/>
                  </a:lnTo>
                  <a:lnTo>
                    <a:pt x="55960" y="218"/>
                  </a:lnTo>
                  <a:lnTo>
                    <a:pt x="69950" y="299"/>
                  </a:lnTo>
                  <a:lnTo>
                    <a:pt x="83940" y="393"/>
                  </a:lnTo>
                  <a:lnTo>
                    <a:pt x="97930" y="505"/>
                  </a:lnTo>
                  <a:lnTo>
                    <a:pt x="111920" y="635"/>
                  </a:lnTo>
                  <a:lnTo>
                    <a:pt x="125910" y="789"/>
                  </a:lnTo>
                  <a:lnTo>
                    <a:pt x="139900" y="969"/>
                  </a:lnTo>
                  <a:lnTo>
                    <a:pt x="153891" y="1181"/>
                  </a:lnTo>
                  <a:lnTo>
                    <a:pt x="167881" y="1430"/>
                  </a:lnTo>
                  <a:lnTo>
                    <a:pt x="181871" y="1722"/>
                  </a:lnTo>
                  <a:lnTo>
                    <a:pt x="195861" y="2066"/>
                  </a:lnTo>
                  <a:lnTo>
                    <a:pt x="209851" y="2469"/>
                  </a:lnTo>
                  <a:lnTo>
                    <a:pt x="223841" y="2942"/>
                  </a:lnTo>
                  <a:lnTo>
                    <a:pt x="237831" y="3498"/>
                  </a:lnTo>
                  <a:lnTo>
                    <a:pt x="251821" y="4150"/>
                  </a:lnTo>
                  <a:lnTo>
                    <a:pt x="265811" y="4914"/>
                  </a:lnTo>
                  <a:lnTo>
                    <a:pt x="279801" y="5811"/>
                  </a:lnTo>
                  <a:lnTo>
                    <a:pt x="293791" y="6862"/>
                  </a:lnTo>
                  <a:lnTo>
                    <a:pt x="307782" y="8094"/>
                  </a:lnTo>
                  <a:lnTo>
                    <a:pt x="321772" y="9536"/>
                  </a:lnTo>
                  <a:lnTo>
                    <a:pt x="335762" y="11224"/>
                  </a:lnTo>
                  <a:lnTo>
                    <a:pt x="349752" y="13197"/>
                  </a:lnTo>
                  <a:lnTo>
                    <a:pt x="363742" y="15503"/>
                  </a:lnTo>
                  <a:lnTo>
                    <a:pt x="377732" y="18193"/>
                  </a:lnTo>
                  <a:lnTo>
                    <a:pt x="391722" y="21330"/>
                  </a:lnTo>
                  <a:lnTo>
                    <a:pt x="405712" y="24981"/>
                  </a:lnTo>
                  <a:lnTo>
                    <a:pt x="419702" y="29223"/>
                  </a:lnTo>
                  <a:lnTo>
                    <a:pt x="433692" y="34144"/>
                  </a:lnTo>
                  <a:lnTo>
                    <a:pt x="447682" y="39839"/>
                  </a:lnTo>
                  <a:lnTo>
                    <a:pt x="461673" y="46413"/>
                  </a:lnTo>
                  <a:lnTo>
                    <a:pt x="475663" y="53978"/>
                  </a:lnTo>
                  <a:lnTo>
                    <a:pt x="489653" y="62656"/>
                  </a:lnTo>
                  <a:lnTo>
                    <a:pt x="503643" y="72570"/>
                  </a:lnTo>
                  <a:lnTo>
                    <a:pt x="517633" y="83846"/>
                  </a:lnTo>
                  <a:lnTo>
                    <a:pt x="531623" y="96606"/>
                  </a:lnTo>
                  <a:lnTo>
                    <a:pt x="545613" y="110964"/>
                  </a:lnTo>
                  <a:lnTo>
                    <a:pt x="559603" y="127013"/>
                  </a:lnTo>
                  <a:lnTo>
                    <a:pt x="573593" y="144826"/>
                  </a:lnTo>
                  <a:lnTo>
                    <a:pt x="587583" y="164436"/>
                  </a:lnTo>
                  <a:lnTo>
                    <a:pt x="601574" y="185837"/>
                  </a:lnTo>
                  <a:lnTo>
                    <a:pt x="615564" y="208967"/>
                  </a:lnTo>
                  <a:lnTo>
                    <a:pt x="629554" y="233709"/>
                  </a:lnTo>
                  <a:lnTo>
                    <a:pt x="643544" y="259881"/>
                  </a:lnTo>
                  <a:lnTo>
                    <a:pt x="657534" y="287242"/>
                  </a:lnTo>
                  <a:lnTo>
                    <a:pt x="671524" y="315496"/>
                  </a:lnTo>
                  <a:lnTo>
                    <a:pt x="685514" y="344306"/>
                  </a:lnTo>
                  <a:lnTo>
                    <a:pt x="699504" y="373304"/>
                  </a:lnTo>
                  <a:lnTo>
                    <a:pt x="713494" y="402114"/>
                  </a:lnTo>
                  <a:lnTo>
                    <a:pt x="727484" y="430369"/>
                  </a:lnTo>
                  <a:lnTo>
                    <a:pt x="741474" y="457730"/>
                  </a:lnTo>
                  <a:lnTo>
                    <a:pt x="755465" y="483902"/>
                  </a:lnTo>
                  <a:lnTo>
                    <a:pt x="769455" y="508643"/>
                  </a:lnTo>
                  <a:lnTo>
                    <a:pt x="783445" y="531774"/>
                  </a:lnTo>
                  <a:lnTo>
                    <a:pt x="797435" y="553175"/>
                  </a:lnTo>
                  <a:lnTo>
                    <a:pt x="811425" y="572785"/>
                  </a:lnTo>
                  <a:lnTo>
                    <a:pt x="825415" y="590597"/>
                  </a:lnTo>
                  <a:lnTo>
                    <a:pt x="839405" y="606647"/>
                  </a:lnTo>
                  <a:lnTo>
                    <a:pt x="853395" y="621004"/>
                  </a:lnTo>
                  <a:lnTo>
                    <a:pt x="867385" y="633765"/>
                  </a:lnTo>
                  <a:lnTo>
                    <a:pt x="881375" y="645041"/>
                  </a:lnTo>
                  <a:lnTo>
                    <a:pt x="895365" y="654955"/>
                  </a:lnTo>
                  <a:lnTo>
                    <a:pt x="909356" y="663633"/>
                  </a:lnTo>
                  <a:lnTo>
                    <a:pt x="923346" y="671198"/>
                  </a:lnTo>
                  <a:lnTo>
                    <a:pt x="937336" y="677772"/>
                  </a:lnTo>
                  <a:lnTo>
                    <a:pt x="951326" y="683467"/>
                  </a:lnTo>
                  <a:lnTo>
                    <a:pt x="965316" y="688388"/>
                  </a:lnTo>
                  <a:lnTo>
                    <a:pt x="979306" y="692630"/>
                  </a:lnTo>
                  <a:lnTo>
                    <a:pt x="993296" y="696281"/>
                  </a:lnTo>
                  <a:lnTo>
                    <a:pt x="1007286" y="699417"/>
                  </a:lnTo>
                  <a:lnTo>
                    <a:pt x="1021276" y="702108"/>
                  </a:lnTo>
                  <a:lnTo>
                    <a:pt x="1035266" y="704414"/>
                  </a:lnTo>
                  <a:lnTo>
                    <a:pt x="1049256" y="706387"/>
                  </a:lnTo>
                  <a:lnTo>
                    <a:pt x="1063247" y="708075"/>
                  </a:lnTo>
                  <a:lnTo>
                    <a:pt x="1077237" y="709517"/>
                  </a:lnTo>
                  <a:lnTo>
                    <a:pt x="1091227" y="710749"/>
                  </a:lnTo>
                  <a:lnTo>
                    <a:pt x="1105217" y="711800"/>
                  </a:lnTo>
                  <a:lnTo>
                    <a:pt x="1119207" y="712696"/>
                  </a:lnTo>
                  <a:lnTo>
                    <a:pt x="1133197" y="713461"/>
                  </a:lnTo>
                  <a:lnTo>
                    <a:pt x="1147187" y="714113"/>
                  </a:lnTo>
                  <a:lnTo>
                    <a:pt x="1161177" y="714668"/>
                  </a:lnTo>
                  <a:lnTo>
                    <a:pt x="1175167" y="715142"/>
                  </a:lnTo>
                  <a:lnTo>
                    <a:pt x="1189157" y="715545"/>
                  </a:lnTo>
                  <a:lnTo>
                    <a:pt x="1203148" y="715888"/>
                  </a:lnTo>
                  <a:lnTo>
                    <a:pt x="1217138" y="716181"/>
                  </a:lnTo>
                  <a:lnTo>
                    <a:pt x="1231128" y="716430"/>
                  </a:lnTo>
                  <a:lnTo>
                    <a:pt x="1245118" y="716642"/>
                  </a:lnTo>
                  <a:lnTo>
                    <a:pt x="1259108" y="716822"/>
                  </a:lnTo>
                  <a:lnTo>
                    <a:pt x="1273098" y="716975"/>
                  </a:lnTo>
                  <a:lnTo>
                    <a:pt x="1287088" y="717106"/>
                  </a:lnTo>
                  <a:lnTo>
                    <a:pt x="1301078" y="717217"/>
                  </a:lnTo>
                  <a:lnTo>
                    <a:pt x="1315068" y="717312"/>
                  </a:lnTo>
                  <a:lnTo>
                    <a:pt x="1329058" y="717393"/>
                  </a:lnTo>
                  <a:lnTo>
                    <a:pt x="1343048" y="717461"/>
                  </a:lnTo>
                  <a:lnTo>
                    <a:pt x="1357039" y="717519"/>
                  </a:lnTo>
                  <a:lnTo>
                    <a:pt x="1371029" y="717569"/>
                  </a:lnTo>
                  <a:lnTo>
                    <a:pt x="1385019" y="717611"/>
                  </a:lnTo>
                  <a:lnTo>
                    <a:pt x="1385019" y="717692"/>
                  </a:lnTo>
                  <a:lnTo>
                    <a:pt x="1399009" y="717663"/>
                  </a:lnTo>
                  <a:lnTo>
                    <a:pt x="1412999" y="717630"/>
                  </a:lnTo>
                  <a:lnTo>
                    <a:pt x="1426989" y="717591"/>
                  </a:lnTo>
                  <a:lnTo>
                    <a:pt x="1440979" y="717546"/>
                  </a:lnTo>
                  <a:lnTo>
                    <a:pt x="1454969" y="717492"/>
                  </a:lnTo>
                  <a:lnTo>
                    <a:pt x="1468959" y="717429"/>
                  </a:lnTo>
                  <a:lnTo>
                    <a:pt x="1482949" y="717355"/>
                  </a:lnTo>
                  <a:lnTo>
                    <a:pt x="1496939" y="717268"/>
                  </a:lnTo>
                  <a:lnTo>
                    <a:pt x="1510930" y="717165"/>
                  </a:lnTo>
                  <a:lnTo>
                    <a:pt x="1524920" y="717045"/>
                  </a:lnTo>
                  <a:lnTo>
                    <a:pt x="1538910" y="716904"/>
                  </a:lnTo>
                  <a:lnTo>
                    <a:pt x="1552900" y="716738"/>
                  </a:lnTo>
                  <a:lnTo>
                    <a:pt x="1566890" y="716543"/>
                  </a:lnTo>
                  <a:lnTo>
                    <a:pt x="1580880" y="716314"/>
                  </a:lnTo>
                  <a:lnTo>
                    <a:pt x="1594870" y="716045"/>
                  </a:lnTo>
                  <a:lnTo>
                    <a:pt x="1608860" y="715730"/>
                  </a:lnTo>
                  <a:lnTo>
                    <a:pt x="1622850" y="715359"/>
                  </a:lnTo>
                  <a:lnTo>
                    <a:pt x="1636840" y="714925"/>
                  </a:lnTo>
                  <a:lnTo>
                    <a:pt x="1650830" y="714415"/>
                  </a:lnTo>
                  <a:lnTo>
                    <a:pt x="1664821" y="713817"/>
                  </a:lnTo>
                  <a:lnTo>
                    <a:pt x="1678811" y="713116"/>
                  </a:lnTo>
                  <a:lnTo>
                    <a:pt x="1692801" y="712295"/>
                  </a:lnTo>
                  <a:lnTo>
                    <a:pt x="1706791" y="711334"/>
                  </a:lnTo>
                  <a:lnTo>
                    <a:pt x="1720781" y="710209"/>
                  </a:lnTo>
                  <a:lnTo>
                    <a:pt x="1734771" y="708893"/>
                  </a:lnTo>
                  <a:lnTo>
                    <a:pt x="1748761" y="707356"/>
                  </a:lnTo>
                  <a:lnTo>
                    <a:pt x="1762751" y="705562"/>
                  </a:lnTo>
                  <a:lnTo>
                    <a:pt x="1776741" y="703471"/>
                  </a:lnTo>
                  <a:lnTo>
                    <a:pt x="1790731" y="701037"/>
                  </a:lnTo>
                  <a:lnTo>
                    <a:pt x="1804722" y="698209"/>
                  </a:lnTo>
                  <a:lnTo>
                    <a:pt x="1818712" y="694928"/>
                  </a:lnTo>
                  <a:lnTo>
                    <a:pt x="1832702" y="691132"/>
                  </a:lnTo>
                  <a:lnTo>
                    <a:pt x="1846692" y="686749"/>
                  </a:lnTo>
                  <a:lnTo>
                    <a:pt x="1860682" y="681706"/>
                  </a:lnTo>
                  <a:lnTo>
                    <a:pt x="1874672" y="675921"/>
                  </a:lnTo>
                  <a:lnTo>
                    <a:pt x="1888662" y="669311"/>
                  </a:lnTo>
                  <a:lnTo>
                    <a:pt x="1902652" y="661794"/>
                  </a:lnTo>
                  <a:lnTo>
                    <a:pt x="1916642" y="653287"/>
                  </a:lnTo>
                  <a:lnTo>
                    <a:pt x="1930632" y="643715"/>
                  </a:lnTo>
                  <a:lnTo>
                    <a:pt x="1944622" y="633016"/>
                  </a:lnTo>
                  <a:lnTo>
                    <a:pt x="1958613" y="621141"/>
                  </a:lnTo>
                  <a:lnTo>
                    <a:pt x="1972603" y="608067"/>
                  </a:lnTo>
                  <a:lnTo>
                    <a:pt x="1986593" y="593800"/>
                  </a:lnTo>
                  <a:lnTo>
                    <a:pt x="2000583" y="578380"/>
                  </a:lnTo>
                  <a:lnTo>
                    <a:pt x="2014573" y="561885"/>
                  </a:lnTo>
                  <a:lnTo>
                    <a:pt x="2028563" y="544437"/>
                  </a:lnTo>
                  <a:lnTo>
                    <a:pt x="2042553" y="526197"/>
                  </a:lnTo>
                  <a:lnTo>
                    <a:pt x="2056543" y="507360"/>
                  </a:lnTo>
                  <a:lnTo>
                    <a:pt x="2070533" y="488154"/>
                  </a:lnTo>
                  <a:lnTo>
                    <a:pt x="2084523" y="468822"/>
                  </a:lnTo>
                  <a:lnTo>
                    <a:pt x="2098513" y="449615"/>
                  </a:lnTo>
                  <a:lnTo>
                    <a:pt x="2112504" y="430778"/>
                  </a:lnTo>
                  <a:lnTo>
                    <a:pt x="2126494" y="412538"/>
                  </a:lnTo>
                  <a:lnTo>
                    <a:pt x="2140484" y="395090"/>
                  </a:lnTo>
                  <a:lnTo>
                    <a:pt x="2154474" y="378596"/>
                  </a:lnTo>
                  <a:lnTo>
                    <a:pt x="2168464" y="363175"/>
                  </a:lnTo>
                  <a:lnTo>
                    <a:pt x="2182454" y="348908"/>
                  </a:lnTo>
                  <a:lnTo>
                    <a:pt x="2196444" y="335834"/>
                  </a:lnTo>
                  <a:lnTo>
                    <a:pt x="2210434" y="323960"/>
                  </a:lnTo>
                  <a:lnTo>
                    <a:pt x="2224424" y="313260"/>
                  </a:lnTo>
                  <a:lnTo>
                    <a:pt x="2238414" y="303688"/>
                  </a:lnTo>
                  <a:lnTo>
                    <a:pt x="2252404" y="295181"/>
                  </a:lnTo>
                  <a:lnTo>
                    <a:pt x="2266395" y="287664"/>
                  </a:lnTo>
                  <a:lnTo>
                    <a:pt x="2280385" y="281055"/>
                  </a:lnTo>
                  <a:lnTo>
                    <a:pt x="2294375" y="275270"/>
                  </a:lnTo>
                  <a:lnTo>
                    <a:pt x="2308365" y="270226"/>
                  </a:lnTo>
                  <a:lnTo>
                    <a:pt x="2322355" y="265843"/>
                  </a:lnTo>
                  <a:lnTo>
                    <a:pt x="2336345" y="262047"/>
                  </a:lnTo>
                  <a:lnTo>
                    <a:pt x="2350335" y="258766"/>
                  </a:lnTo>
                  <a:lnTo>
                    <a:pt x="2364325" y="255938"/>
                  </a:lnTo>
                  <a:lnTo>
                    <a:pt x="2378315" y="253504"/>
                  </a:lnTo>
                  <a:lnTo>
                    <a:pt x="2392305" y="251413"/>
                  </a:lnTo>
                  <a:lnTo>
                    <a:pt x="2406296" y="249619"/>
                  </a:lnTo>
                  <a:lnTo>
                    <a:pt x="2420286" y="248082"/>
                  </a:lnTo>
                  <a:lnTo>
                    <a:pt x="2434276" y="246766"/>
                  </a:lnTo>
                  <a:lnTo>
                    <a:pt x="2448266" y="245641"/>
                  </a:lnTo>
                  <a:lnTo>
                    <a:pt x="2462256" y="244680"/>
                  </a:lnTo>
                  <a:lnTo>
                    <a:pt x="2476246" y="243859"/>
                  </a:lnTo>
                  <a:lnTo>
                    <a:pt x="2490236" y="243158"/>
                  </a:lnTo>
                  <a:lnTo>
                    <a:pt x="2504226" y="242560"/>
                  </a:lnTo>
                  <a:lnTo>
                    <a:pt x="2518216" y="242050"/>
                  </a:lnTo>
                  <a:lnTo>
                    <a:pt x="2532206" y="241616"/>
                  </a:lnTo>
                  <a:lnTo>
                    <a:pt x="2546196" y="241246"/>
                  </a:lnTo>
                  <a:lnTo>
                    <a:pt x="2560187" y="240930"/>
                  </a:lnTo>
                  <a:lnTo>
                    <a:pt x="2574177" y="240661"/>
                  </a:lnTo>
                  <a:lnTo>
                    <a:pt x="2588167" y="240432"/>
                  </a:lnTo>
                  <a:lnTo>
                    <a:pt x="2602157" y="240237"/>
                  </a:lnTo>
                  <a:lnTo>
                    <a:pt x="2616147" y="240071"/>
                  </a:lnTo>
                  <a:lnTo>
                    <a:pt x="2630137" y="239930"/>
                  </a:lnTo>
                  <a:lnTo>
                    <a:pt x="2644127" y="239810"/>
                  </a:lnTo>
                  <a:lnTo>
                    <a:pt x="2658117" y="239708"/>
                  </a:lnTo>
                  <a:lnTo>
                    <a:pt x="2672107" y="239620"/>
                  </a:lnTo>
                  <a:lnTo>
                    <a:pt x="2686097" y="239546"/>
                  </a:lnTo>
                  <a:lnTo>
                    <a:pt x="2700087" y="239483"/>
                  </a:lnTo>
                  <a:lnTo>
                    <a:pt x="2714078" y="239429"/>
                  </a:lnTo>
                  <a:lnTo>
                    <a:pt x="2728068" y="239384"/>
                  </a:lnTo>
                  <a:lnTo>
                    <a:pt x="2742058" y="239345"/>
                  </a:lnTo>
                  <a:lnTo>
                    <a:pt x="2756048" y="239312"/>
                  </a:lnTo>
                  <a:lnTo>
                    <a:pt x="2770038" y="239284"/>
                  </a:lnTo>
                  <a:lnTo>
                    <a:pt x="2770038" y="239203"/>
                  </a:lnTo>
                  <a:lnTo>
                    <a:pt x="2784028" y="239217"/>
                  </a:lnTo>
                  <a:lnTo>
                    <a:pt x="2798018" y="239234"/>
                  </a:lnTo>
                  <a:lnTo>
                    <a:pt x="2812008" y="239253"/>
                  </a:lnTo>
                  <a:lnTo>
                    <a:pt x="2825998" y="239276"/>
                  </a:lnTo>
                  <a:lnTo>
                    <a:pt x="2839988" y="239303"/>
                  </a:lnTo>
                  <a:lnTo>
                    <a:pt x="2853978" y="239335"/>
                  </a:lnTo>
                  <a:lnTo>
                    <a:pt x="2867969" y="239372"/>
                  </a:lnTo>
                  <a:lnTo>
                    <a:pt x="2881959" y="239415"/>
                  </a:lnTo>
                  <a:lnTo>
                    <a:pt x="2895949" y="239467"/>
                  </a:lnTo>
                  <a:lnTo>
                    <a:pt x="2909939" y="239527"/>
                  </a:lnTo>
                  <a:lnTo>
                    <a:pt x="2923929" y="239597"/>
                  </a:lnTo>
                  <a:lnTo>
                    <a:pt x="2937919" y="239680"/>
                  </a:lnTo>
                  <a:lnTo>
                    <a:pt x="2951909" y="239778"/>
                  </a:lnTo>
                  <a:lnTo>
                    <a:pt x="2965899" y="239892"/>
                  </a:lnTo>
                  <a:lnTo>
                    <a:pt x="2979889" y="240027"/>
                  </a:lnTo>
                  <a:lnTo>
                    <a:pt x="2993879" y="240184"/>
                  </a:lnTo>
                  <a:lnTo>
                    <a:pt x="3007870" y="240370"/>
                  </a:lnTo>
                  <a:lnTo>
                    <a:pt x="3021860" y="240587"/>
                  </a:lnTo>
                  <a:lnTo>
                    <a:pt x="3035850" y="240842"/>
                  </a:lnTo>
                  <a:lnTo>
                    <a:pt x="3049840" y="241141"/>
                  </a:lnTo>
                  <a:lnTo>
                    <a:pt x="3063830" y="241491"/>
                  </a:lnTo>
                  <a:lnTo>
                    <a:pt x="3077820" y="241902"/>
                  </a:lnTo>
                  <a:lnTo>
                    <a:pt x="3091810" y="242382"/>
                  </a:lnTo>
                  <a:lnTo>
                    <a:pt x="3105800" y="242945"/>
                  </a:lnTo>
                  <a:lnTo>
                    <a:pt x="3119790" y="243603"/>
                  </a:lnTo>
                  <a:lnTo>
                    <a:pt x="3133780" y="244371"/>
                  </a:lnTo>
                  <a:lnTo>
                    <a:pt x="3147770" y="245268"/>
                  </a:lnTo>
                  <a:lnTo>
                    <a:pt x="3161761" y="246314"/>
                  </a:lnTo>
                  <a:lnTo>
                    <a:pt x="3175751" y="247530"/>
                  </a:lnTo>
                  <a:lnTo>
                    <a:pt x="3189741" y="248945"/>
                  </a:lnTo>
                  <a:lnTo>
                    <a:pt x="3203731" y="250585"/>
                  </a:lnTo>
                  <a:lnTo>
                    <a:pt x="3217721" y="252483"/>
                  </a:lnTo>
                  <a:lnTo>
                    <a:pt x="3231711" y="254674"/>
                  </a:lnTo>
                  <a:lnTo>
                    <a:pt x="3245701" y="257196"/>
                  </a:lnTo>
                  <a:lnTo>
                    <a:pt x="3259691" y="260089"/>
                  </a:lnTo>
                  <a:lnTo>
                    <a:pt x="3273681" y="263394"/>
                  </a:lnTo>
                  <a:lnTo>
                    <a:pt x="3287671" y="267152"/>
                  </a:lnTo>
                  <a:lnTo>
                    <a:pt x="3301661" y="271406"/>
                  </a:lnTo>
                  <a:lnTo>
                    <a:pt x="3315652" y="276191"/>
                  </a:lnTo>
                  <a:lnTo>
                    <a:pt x="3329642" y="281541"/>
                  </a:lnTo>
                  <a:lnTo>
                    <a:pt x="3343632" y="287479"/>
                  </a:lnTo>
                  <a:lnTo>
                    <a:pt x="3357622" y="294016"/>
                  </a:lnTo>
                  <a:lnTo>
                    <a:pt x="3371612" y="301149"/>
                  </a:lnTo>
                  <a:lnTo>
                    <a:pt x="3385602" y="308859"/>
                  </a:lnTo>
                  <a:lnTo>
                    <a:pt x="3399592" y="317107"/>
                  </a:lnTo>
                  <a:lnTo>
                    <a:pt x="3413582" y="325830"/>
                  </a:lnTo>
                  <a:lnTo>
                    <a:pt x="3427572" y="334951"/>
                  </a:lnTo>
                  <a:lnTo>
                    <a:pt x="3441562" y="344369"/>
                  </a:lnTo>
                  <a:lnTo>
                    <a:pt x="3455552" y="353972"/>
                  </a:lnTo>
                  <a:lnTo>
                    <a:pt x="3469543" y="363638"/>
                  </a:lnTo>
                  <a:lnTo>
                    <a:pt x="3483533" y="373242"/>
                  </a:lnTo>
                  <a:lnTo>
                    <a:pt x="3497523" y="382660"/>
                  </a:lnTo>
                  <a:lnTo>
                    <a:pt x="3511513" y="391780"/>
                  </a:lnTo>
                  <a:lnTo>
                    <a:pt x="3525503" y="400504"/>
                  </a:lnTo>
                  <a:lnTo>
                    <a:pt x="3539493" y="408751"/>
                  </a:lnTo>
                  <a:lnTo>
                    <a:pt x="3553483" y="416462"/>
                  </a:lnTo>
                  <a:lnTo>
                    <a:pt x="3567473" y="423595"/>
                  </a:lnTo>
                  <a:lnTo>
                    <a:pt x="3581463" y="430132"/>
                  </a:lnTo>
                  <a:lnTo>
                    <a:pt x="3595453" y="436069"/>
                  </a:lnTo>
                  <a:lnTo>
                    <a:pt x="3609444" y="441419"/>
                  </a:lnTo>
                  <a:lnTo>
                    <a:pt x="3623434" y="446205"/>
                  </a:lnTo>
                  <a:lnTo>
                    <a:pt x="3637424" y="450458"/>
                  </a:lnTo>
                  <a:lnTo>
                    <a:pt x="3651414" y="454217"/>
                  </a:lnTo>
                  <a:lnTo>
                    <a:pt x="3665404" y="457522"/>
                  </a:lnTo>
                  <a:lnTo>
                    <a:pt x="3679394" y="460414"/>
                  </a:lnTo>
                  <a:lnTo>
                    <a:pt x="3693384" y="462936"/>
                  </a:lnTo>
                  <a:lnTo>
                    <a:pt x="3707374" y="465128"/>
                  </a:lnTo>
                  <a:lnTo>
                    <a:pt x="3721364" y="467026"/>
                  </a:lnTo>
                  <a:lnTo>
                    <a:pt x="3735354" y="468666"/>
                  </a:lnTo>
                  <a:lnTo>
                    <a:pt x="3749344" y="470080"/>
                  </a:lnTo>
                  <a:lnTo>
                    <a:pt x="3763335" y="471297"/>
                  </a:lnTo>
                  <a:lnTo>
                    <a:pt x="3777325" y="472343"/>
                  </a:lnTo>
                  <a:lnTo>
                    <a:pt x="3791315" y="473240"/>
                  </a:lnTo>
                  <a:lnTo>
                    <a:pt x="3805305" y="474008"/>
                  </a:lnTo>
                  <a:lnTo>
                    <a:pt x="3819295" y="474666"/>
                  </a:lnTo>
                  <a:lnTo>
                    <a:pt x="3833285" y="475229"/>
                  </a:lnTo>
                  <a:lnTo>
                    <a:pt x="3847275" y="475709"/>
                  </a:lnTo>
                  <a:lnTo>
                    <a:pt x="3861265" y="476120"/>
                  </a:lnTo>
                  <a:lnTo>
                    <a:pt x="3875255" y="476470"/>
                  </a:lnTo>
                  <a:lnTo>
                    <a:pt x="3889245" y="476769"/>
                  </a:lnTo>
                  <a:lnTo>
                    <a:pt x="3903235" y="477024"/>
                  </a:lnTo>
                  <a:lnTo>
                    <a:pt x="3917226" y="477241"/>
                  </a:lnTo>
                  <a:lnTo>
                    <a:pt x="3931216" y="477426"/>
                  </a:lnTo>
                  <a:lnTo>
                    <a:pt x="3945206" y="477584"/>
                  </a:lnTo>
                  <a:lnTo>
                    <a:pt x="3959196" y="477719"/>
                  </a:lnTo>
                  <a:lnTo>
                    <a:pt x="3973186" y="477833"/>
                  </a:lnTo>
                  <a:lnTo>
                    <a:pt x="3987176" y="477930"/>
                  </a:lnTo>
                  <a:lnTo>
                    <a:pt x="4001166" y="478013"/>
                  </a:lnTo>
                  <a:lnTo>
                    <a:pt x="4015156" y="478084"/>
                  </a:lnTo>
                  <a:lnTo>
                    <a:pt x="4029146" y="478144"/>
                  </a:lnTo>
                  <a:lnTo>
                    <a:pt x="4043136" y="478195"/>
                  </a:lnTo>
                  <a:lnTo>
                    <a:pt x="4057126" y="478239"/>
                  </a:lnTo>
                  <a:lnTo>
                    <a:pt x="4071117" y="478276"/>
                  </a:lnTo>
                  <a:lnTo>
                    <a:pt x="4085107" y="478308"/>
                  </a:lnTo>
                  <a:lnTo>
                    <a:pt x="4099097" y="478334"/>
                  </a:lnTo>
                  <a:lnTo>
                    <a:pt x="4113087" y="478357"/>
                  </a:lnTo>
                  <a:lnTo>
                    <a:pt x="4127077" y="478377"/>
                  </a:lnTo>
                  <a:lnTo>
                    <a:pt x="4141067" y="478393"/>
                  </a:lnTo>
                  <a:lnTo>
                    <a:pt x="4155057" y="478407"/>
                  </a:lnTo>
                </a:path>
              </a:pathLst>
            </a:custGeom>
            <a:ln w="40651" cap="flat">
              <a:solidFill>
                <a:srgbClr val="D3D3D3">
                  <a:alpha val="100000"/>
                </a:srgbClr>
              </a:solidFill>
              <a:prstDash val="solid"/>
              <a:round/>
            </a:ln>
          </p:spPr>
          <p:txBody>
            <a:bodyPr/>
            <a:lstStyle/>
            <a:p/>
          </p:txBody>
        </p:sp>
        <p:sp>
          <p:nvSpPr>
            <p:cNvPr id="32" name="pl32"/>
            <p:cNvSpPr/>
            <p:nvPr/>
          </p:nvSpPr>
          <p:spPr>
            <a:xfrm>
              <a:off x="2737948" y="8995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2336090"/>
              <a:ext cx="4155057" cy="1914434"/>
            </a:xfrm>
            <a:custGeom>
              <a:avLst/>
              <a:pathLst>
                <a:path w="4155057" h="1914434">
                  <a:moveTo>
                    <a:pt x="0" y="1914434"/>
                  </a:moveTo>
                  <a:lnTo>
                    <a:pt x="13990" y="1914405"/>
                  </a:lnTo>
                  <a:lnTo>
                    <a:pt x="27980" y="1914372"/>
                  </a:lnTo>
                  <a:lnTo>
                    <a:pt x="41970" y="1914333"/>
                  </a:lnTo>
                  <a:lnTo>
                    <a:pt x="55960" y="1914288"/>
                  </a:lnTo>
                  <a:lnTo>
                    <a:pt x="69950" y="1914234"/>
                  </a:lnTo>
                  <a:lnTo>
                    <a:pt x="83940" y="1914171"/>
                  </a:lnTo>
                  <a:lnTo>
                    <a:pt x="97930" y="1914097"/>
                  </a:lnTo>
                  <a:lnTo>
                    <a:pt x="111920" y="1914010"/>
                  </a:lnTo>
                  <a:lnTo>
                    <a:pt x="125910" y="1913907"/>
                  </a:lnTo>
                  <a:lnTo>
                    <a:pt x="139900" y="1913787"/>
                  </a:lnTo>
                  <a:lnTo>
                    <a:pt x="153891" y="1913646"/>
                  </a:lnTo>
                  <a:lnTo>
                    <a:pt x="167881" y="1913480"/>
                  </a:lnTo>
                  <a:lnTo>
                    <a:pt x="181871" y="1913285"/>
                  </a:lnTo>
                  <a:lnTo>
                    <a:pt x="195861" y="1913056"/>
                  </a:lnTo>
                  <a:lnTo>
                    <a:pt x="209851" y="1912787"/>
                  </a:lnTo>
                  <a:lnTo>
                    <a:pt x="223841" y="1912472"/>
                  </a:lnTo>
                  <a:lnTo>
                    <a:pt x="237831" y="1912101"/>
                  </a:lnTo>
                  <a:lnTo>
                    <a:pt x="251821" y="1911667"/>
                  </a:lnTo>
                  <a:lnTo>
                    <a:pt x="265811" y="1911157"/>
                  </a:lnTo>
                  <a:lnTo>
                    <a:pt x="279801" y="1910559"/>
                  </a:lnTo>
                  <a:lnTo>
                    <a:pt x="293791" y="1909858"/>
                  </a:lnTo>
                  <a:lnTo>
                    <a:pt x="307782" y="1909037"/>
                  </a:lnTo>
                  <a:lnTo>
                    <a:pt x="321772" y="1908076"/>
                  </a:lnTo>
                  <a:lnTo>
                    <a:pt x="335762" y="1906951"/>
                  </a:lnTo>
                  <a:lnTo>
                    <a:pt x="349752" y="1905635"/>
                  </a:lnTo>
                  <a:lnTo>
                    <a:pt x="363742" y="1904098"/>
                  </a:lnTo>
                  <a:lnTo>
                    <a:pt x="377732" y="1902304"/>
                  </a:lnTo>
                  <a:lnTo>
                    <a:pt x="391722" y="1900213"/>
                  </a:lnTo>
                  <a:lnTo>
                    <a:pt x="405712" y="1897780"/>
                  </a:lnTo>
                  <a:lnTo>
                    <a:pt x="419702" y="1894951"/>
                  </a:lnTo>
                  <a:lnTo>
                    <a:pt x="433692" y="1891671"/>
                  </a:lnTo>
                  <a:lnTo>
                    <a:pt x="447682" y="1887874"/>
                  </a:lnTo>
                  <a:lnTo>
                    <a:pt x="461673" y="1883491"/>
                  </a:lnTo>
                  <a:lnTo>
                    <a:pt x="475663" y="1878448"/>
                  </a:lnTo>
                  <a:lnTo>
                    <a:pt x="489653" y="1872663"/>
                  </a:lnTo>
                  <a:lnTo>
                    <a:pt x="503643" y="1866053"/>
                  </a:lnTo>
                  <a:lnTo>
                    <a:pt x="517633" y="1858536"/>
                  </a:lnTo>
                  <a:lnTo>
                    <a:pt x="531623" y="1850029"/>
                  </a:lnTo>
                  <a:lnTo>
                    <a:pt x="545613" y="1840457"/>
                  </a:lnTo>
                  <a:lnTo>
                    <a:pt x="559603" y="1829758"/>
                  </a:lnTo>
                  <a:lnTo>
                    <a:pt x="573593" y="1817883"/>
                  </a:lnTo>
                  <a:lnTo>
                    <a:pt x="587583" y="1804809"/>
                  </a:lnTo>
                  <a:lnTo>
                    <a:pt x="601574" y="1790542"/>
                  </a:lnTo>
                  <a:lnTo>
                    <a:pt x="615564" y="1775122"/>
                  </a:lnTo>
                  <a:lnTo>
                    <a:pt x="629554" y="1758627"/>
                  </a:lnTo>
                  <a:lnTo>
                    <a:pt x="643544" y="1741180"/>
                  </a:lnTo>
                  <a:lnTo>
                    <a:pt x="657534" y="1722939"/>
                  </a:lnTo>
                  <a:lnTo>
                    <a:pt x="671524" y="1704102"/>
                  </a:lnTo>
                  <a:lnTo>
                    <a:pt x="685514" y="1684896"/>
                  </a:lnTo>
                  <a:lnTo>
                    <a:pt x="699504" y="1665564"/>
                  </a:lnTo>
                  <a:lnTo>
                    <a:pt x="713494" y="1646357"/>
                  </a:lnTo>
                  <a:lnTo>
                    <a:pt x="727484" y="1627520"/>
                  </a:lnTo>
                  <a:lnTo>
                    <a:pt x="741474" y="1609280"/>
                  </a:lnTo>
                  <a:lnTo>
                    <a:pt x="755465" y="1591832"/>
                  </a:lnTo>
                  <a:lnTo>
                    <a:pt x="769455" y="1575338"/>
                  </a:lnTo>
                  <a:lnTo>
                    <a:pt x="783445" y="1559917"/>
                  </a:lnTo>
                  <a:lnTo>
                    <a:pt x="797435" y="1545650"/>
                  </a:lnTo>
                  <a:lnTo>
                    <a:pt x="811425" y="1532576"/>
                  </a:lnTo>
                  <a:lnTo>
                    <a:pt x="825415" y="1520702"/>
                  </a:lnTo>
                  <a:lnTo>
                    <a:pt x="839405" y="1510002"/>
                  </a:lnTo>
                  <a:lnTo>
                    <a:pt x="853395" y="1500430"/>
                  </a:lnTo>
                  <a:lnTo>
                    <a:pt x="867385" y="1491923"/>
                  </a:lnTo>
                  <a:lnTo>
                    <a:pt x="881375" y="1484406"/>
                  </a:lnTo>
                  <a:lnTo>
                    <a:pt x="895365" y="1477797"/>
                  </a:lnTo>
                  <a:lnTo>
                    <a:pt x="909356" y="1472012"/>
                  </a:lnTo>
                  <a:lnTo>
                    <a:pt x="923346" y="1466968"/>
                  </a:lnTo>
                  <a:lnTo>
                    <a:pt x="937336" y="1462585"/>
                  </a:lnTo>
                  <a:lnTo>
                    <a:pt x="951326" y="1458789"/>
                  </a:lnTo>
                  <a:lnTo>
                    <a:pt x="965316" y="1455508"/>
                  </a:lnTo>
                  <a:lnTo>
                    <a:pt x="979306" y="1452680"/>
                  </a:lnTo>
                  <a:lnTo>
                    <a:pt x="993296" y="1450246"/>
                  </a:lnTo>
                  <a:lnTo>
                    <a:pt x="1007286" y="1448155"/>
                  </a:lnTo>
                  <a:lnTo>
                    <a:pt x="1021276" y="1446361"/>
                  </a:lnTo>
                  <a:lnTo>
                    <a:pt x="1035266" y="1444824"/>
                  </a:lnTo>
                  <a:lnTo>
                    <a:pt x="1049256" y="1443508"/>
                  </a:lnTo>
                  <a:lnTo>
                    <a:pt x="1063247" y="1442383"/>
                  </a:lnTo>
                  <a:lnTo>
                    <a:pt x="1077237" y="1441422"/>
                  </a:lnTo>
                  <a:lnTo>
                    <a:pt x="1091227" y="1440601"/>
                  </a:lnTo>
                  <a:lnTo>
                    <a:pt x="1105217" y="1439900"/>
                  </a:lnTo>
                  <a:lnTo>
                    <a:pt x="1119207" y="1439302"/>
                  </a:lnTo>
                  <a:lnTo>
                    <a:pt x="1133197" y="1438793"/>
                  </a:lnTo>
                  <a:lnTo>
                    <a:pt x="1147187" y="1438358"/>
                  </a:lnTo>
                  <a:lnTo>
                    <a:pt x="1161177" y="1437988"/>
                  </a:lnTo>
                  <a:lnTo>
                    <a:pt x="1175167" y="1437672"/>
                  </a:lnTo>
                  <a:lnTo>
                    <a:pt x="1189157" y="1437403"/>
                  </a:lnTo>
                  <a:lnTo>
                    <a:pt x="1203148" y="1437174"/>
                  </a:lnTo>
                  <a:lnTo>
                    <a:pt x="1217138" y="1436979"/>
                  </a:lnTo>
                  <a:lnTo>
                    <a:pt x="1231128" y="1436814"/>
                  </a:lnTo>
                  <a:lnTo>
                    <a:pt x="1245118" y="1436672"/>
                  </a:lnTo>
                  <a:lnTo>
                    <a:pt x="1259108" y="1436552"/>
                  </a:lnTo>
                  <a:lnTo>
                    <a:pt x="1273098" y="1436450"/>
                  </a:lnTo>
                  <a:lnTo>
                    <a:pt x="1287088" y="1436362"/>
                  </a:lnTo>
                  <a:lnTo>
                    <a:pt x="1301078" y="1436288"/>
                  </a:lnTo>
                  <a:lnTo>
                    <a:pt x="1315068" y="1436225"/>
                  </a:lnTo>
                  <a:lnTo>
                    <a:pt x="1329058" y="1436172"/>
                  </a:lnTo>
                  <a:lnTo>
                    <a:pt x="1343048" y="1436126"/>
                  </a:lnTo>
                  <a:lnTo>
                    <a:pt x="1357039" y="1436087"/>
                  </a:lnTo>
                  <a:lnTo>
                    <a:pt x="1371029" y="1436054"/>
                  </a:lnTo>
                  <a:lnTo>
                    <a:pt x="1385019" y="1436026"/>
                  </a:lnTo>
                  <a:lnTo>
                    <a:pt x="1385019" y="1435705"/>
                  </a:lnTo>
                  <a:lnTo>
                    <a:pt x="1399009" y="1435676"/>
                  </a:lnTo>
                  <a:lnTo>
                    <a:pt x="1412999" y="1435643"/>
                  </a:lnTo>
                  <a:lnTo>
                    <a:pt x="1426989" y="1435605"/>
                  </a:lnTo>
                  <a:lnTo>
                    <a:pt x="1440979" y="1435559"/>
                  </a:lnTo>
                  <a:lnTo>
                    <a:pt x="1454969" y="1435505"/>
                  </a:lnTo>
                  <a:lnTo>
                    <a:pt x="1468959" y="1435442"/>
                  </a:lnTo>
                  <a:lnTo>
                    <a:pt x="1482949" y="1435368"/>
                  </a:lnTo>
                  <a:lnTo>
                    <a:pt x="1496939" y="1435281"/>
                  </a:lnTo>
                  <a:lnTo>
                    <a:pt x="1510930" y="1435178"/>
                  </a:lnTo>
                  <a:lnTo>
                    <a:pt x="1524920" y="1435058"/>
                  </a:lnTo>
                  <a:lnTo>
                    <a:pt x="1538910" y="1434917"/>
                  </a:lnTo>
                  <a:lnTo>
                    <a:pt x="1552900" y="1434751"/>
                  </a:lnTo>
                  <a:lnTo>
                    <a:pt x="1566890" y="1434556"/>
                  </a:lnTo>
                  <a:lnTo>
                    <a:pt x="1580880" y="1434327"/>
                  </a:lnTo>
                  <a:lnTo>
                    <a:pt x="1594870" y="1434058"/>
                  </a:lnTo>
                  <a:lnTo>
                    <a:pt x="1608860" y="1433743"/>
                  </a:lnTo>
                  <a:lnTo>
                    <a:pt x="1622850" y="1433372"/>
                  </a:lnTo>
                  <a:lnTo>
                    <a:pt x="1636840" y="1432938"/>
                  </a:lnTo>
                  <a:lnTo>
                    <a:pt x="1650830" y="1432428"/>
                  </a:lnTo>
                  <a:lnTo>
                    <a:pt x="1664821" y="1431830"/>
                  </a:lnTo>
                  <a:lnTo>
                    <a:pt x="1678811" y="1431129"/>
                  </a:lnTo>
                  <a:lnTo>
                    <a:pt x="1692801" y="1430308"/>
                  </a:lnTo>
                  <a:lnTo>
                    <a:pt x="1706791" y="1429347"/>
                  </a:lnTo>
                  <a:lnTo>
                    <a:pt x="1720781" y="1428222"/>
                  </a:lnTo>
                  <a:lnTo>
                    <a:pt x="1734771" y="1426906"/>
                  </a:lnTo>
                  <a:lnTo>
                    <a:pt x="1748761" y="1425369"/>
                  </a:lnTo>
                  <a:lnTo>
                    <a:pt x="1762751" y="1423575"/>
                  </a:lnTo>
                  <a:lnTo>
                    <a:pt x="1776741" y="1421484"/>
                  </a:lnTo>
                  <a:lnTo>
                    <a:pt x="1790731" y="1419051"/>
                  </a:lnTo>
                  <a:lnTo>
                    <a:pt x="1804722" y="1416222"/>
                  </a:lnTo>
                  <a:lnTo>
                    <a:pt x="1818712" y="1412942"/>
                  </a:lnTo>
                  <a:lnTo>
                    <a:pt x="1832702" y="1409145"/>
                  </a:lnTo>
                  <a:lnTo>
                    <a:pt x="1846692" y="1404763"/>
                  </a:lnTo>
                  <a:lnTo>
                    <a:pt x="1860682" y="1399719"/>
                  </a:lnTo>
                  <a:lnTo>
                    <a:pt x="1874672" y="1393934"/>
                  </a:lnTo>
                  <a:lnTo>
                    <a:pt x="1888662" y="1387324"/>
                  </a:lnTo>
                  <a:lnTo>
                    <a:pt x="1902652" y="1379807"/>
                  </a:lnTo>
                  <a:lnTo>
                    <a:pt x="1916642" y="1371300"/>
                  </a:lnTo>
                  <a:lnTo>
                    <a:pt x="1930632" y="1361729"/>
                  </a:lnTo>
                  <a:lnTo>
                    <a:pt x="1944622" y="1351029"/>
                  </a:lnTo>
                  <a:lnTo>
                    <a:pt x="1958613" y="1339154"/>
                  </a:lnTo>
                  <a:lnTo>
                    <a:pt x="1972603" y="1326080"/>
                  </a:lnTo>
                  <a:lnTo>
                    <a:pt x="1986593" y="1311813"/>
                  </a:lnTo>
                  <a:lnTo>
                    <a:pt x="2000583" y="1296393"/>
                  </a:lnTo>
                  <a:lnTo>
                    <a:pt x="2014573" y="1279898"/>
                  </a:lnTo>
                  <a:lnTo>
                    <a:pt x="2028563" y="1262451"/>
                  </a:lnTo>
                  <a:lnTo>
                    <a:pt x="2042553" y="1244210"/>
                  </a:lnTo>
                  <a:lnTo>
                    <a:pt x="2056543" y="1225373"/>
                  </a:lnTo>
                  <a:lnTo>
                    <a:pt x="2070533" y="1206167"/>
                  </a:lnTo>
                  <a:lnTo>
                    <a:pt x="2084523" y="1186835"/>
                  </a:lnTo>
                  <a:lnTo>
                    <a:pt x="2098513" y="1167628"/>
                  </a:lnTo>
                  <a:lnTo>
                    <a:pt x="2112504" y="1148792"/>
                  </a:lnTo>
                  <a:lnTo>
                    <a:pt x="2126494" y="1130551"/>
                  </a:lnTo>
                  <a:lnTo>
                    <a:pt x="2140484" y="1113103"/>
                  </a:lnTo>
                  <a:lnTo>
                    <a:pt x="2154474" y="1096609"/>
                  </a:lnTo>
                  <a:lnTo>
                    <a:pt x="2168464" y="1081188"/>
                  </a:lnTo>
                  <a:lnTo>
                    <a:pt x="2182454" y="1066921"/>
                  </a:lnTo>
                  <a:lnTo>
                    <a:pt x="2196444" y="1053847"/>
                  </a:lnTo>
                  <a:lnTo>
                    <a:pt x="2210434" y="1041973"/>
                  </a:lnTo>
                  <a:lnTo>
                    <a:pt x="2224424" y="1031273"/>
                  </a:lnTo>
                  <a:lnTo>
                    <a:pt x="2238414" y="1021701"/>
                  </a:lnTo>
                  <a:lnTo>
                    <a:pt x="2252404" y="1013195"/>
                  </a:lnTo>
                  <a:lnTo>
                    <a:pt x="2266395" y="1005677"/>
                  </a:lnTo>
                  <a:lnTo>
                    <a:pt x="2280385" y="999068"/>
                  </a:lnTo>
                  <a:lnTo>
                    <a:pt x="2294375" y="993283"/>
                  </a:lnTo>
                  <a:lnTo>
                    <a:pt x="2308365" y="988239"/>
                  </a:lnTo>
                  <a:lnTo>
                    <a:pt x="2322355" y="983856"/>
                  </a:lnTo>
                  <a:lnTo>
                    <a:pt x="2336345" y="980060"/>
                  </a:lnTo>
                  <a:lnTo>
                    <a:pt x="2350335" y="976779"/>
                  </a:lnTo>
                  <a:lnTo>
                    <a:pt x="2364325" y="973951"/>
                  </a:lnTo>
                  <a:lnTo>
                    <a:pt x="2378315" y="971517"/>
                  </a:lnTo>
                  <a:lnTo>
                    <a:pt x="2392305" y="969426"/>
                  </a:lnTo>
                  <a:lnTo>
                    <a:pt x="2406296" y="967632"/>
                  </a:lnTo>
                  <a:lnTo>
                    <a:pt x="2420286" y="966095"/>
                  </a:lnTo>
                  <a:lnTo>
                    <a:pt x="2434276" y="964780"/>
                  </a:lnTo>
                  <a:lnTo>
                    <a:pt x="2448266" y="963654"/>
                  </a:lnTo>
                  <a:lnTo>
                    <a:pt x="2462256" y="962693"/>
                  </a:lnTo>
                  <a:lnTo>
                    <a:pt x="2476246" y="961872"/>
                  </a:lnTo>
                  <a:lnTo>
                    <a:pt x="2490236" y="961171"/>
                  </a:lnTo>
                  <a:lnTo>
                    <a:pt x="2504226" y="960573"/>
                  </a:lnTo>
                  <a:lnTo>
                    <a:pt x="2518216" y="960064"/>
                  </a:lnTo>
                  <a:lnTo>
                    <a:pt x="2532206" y="959629"/>
                  </a:lnTo>
                  <a:lnTo>
                    <a:pt x="2546196" y="959259"/>
                  </a:lnTo>
                  <a:lnTo>
                    <a:pt x="2560187" y="958943"/>
                  </a:lnTo>
                  <a:lnTo>
                    <a:pt x="2574177" y="958674"/>
                  </a:lnTo>
                  <a:lnTo>
                    <a:pt x="2588167" y="958445"/>
                  </a:lnTo>
                  <a:lnTo>
                    <a:pt x="2602157" y="958251"/>
                  </a:lnTo>
                  <a:lnTo>
                    <a:pt x="2616147" y="958085"/>
                  </a:lnTo>
                  <a:lnTo>
                    <a:pt x="2630137" y="957943"/>
                  </a:lnTo>
                  <a:lnTo>
                    <a:pt x="2644127" y="957823"/>
                  </a:lnTo>
                  <a:lnTo>
                    <a:pt x="2658117" y="957721"/>
                  </a:lnTo>
                  <a:lnTo>
                    <a:pt x="2672107" y="957634"/>
                  </a:lnTo>
                  <a:lnTo>
                    <a:pt x="2686097" y="957559"/>
                  </a:lnTo>
                  <a:lnTo>
                    <a:pt x="2700087" y="957496"/>
                  </a:lnTo>
                  <a:lnTo>
                    <a:pt x="2714078" y="957443"/>
                  </a:lnTo>
                  <a:lnTo>
                    <a:pt x="2728068" y="957397"/>
                  </a:lnTo>
                  <a:lnTo>
                    <a:pt x="2742058" y="957358"/>
                  </a:lnTo>
                  <a:lnTo>
                    <a:pt x="2756048" y="957325"/>
                  </a:lnTo>
                  <a:lnTo>
                    <a:pt x="2770038" y="957297"/>
                  </a:lnTo>
                  <a:lnTo>
                    <a:pt x="2770038" y="956815"/>
                  </a:lnTo>
                  <a:lnTo>
                    <a:pt x="2784028" y="956759"/>
                  </a:lnTo>
                  <a:lnTo>
                    <a:pt x="2798018" y="956693"/>
                  </a:lnTo>
                  <a:lnTo>
                    <a:pt x="2812008" y="956615"/>
                  </a:lnTo>
                  <a:lnTo>
                    <a:pt x="2825998" y="956524"/>
                  </a:lnTo>
                  <a:lnTo>
                    <a:pt x="2839988" y="956416"/>
                  </a:lnTo>
                  <a:lnTo>
                    <a:pt x="2853978" y="956290"/>
                  </a:lnTo>
                  <a:lnTo>
                    <a:pt x="2867969" y="956142"/>
                  </a:lnTo>
                  <a:lnTo>
                    <a:pt x="2881959" y="955967"/>
                  </a:lnTo>
                  <a:lnTo>
                    <a:pt x="2895949" y="955763"/>
                  </a:lnTo>
                  <a:lnTo>
                    <a:pt x="2909939" y="955522"/>
                  </a:lnTo>
                  <a:lnTo>
                    <a:pt x="2923929" y="955240"/>
                  </a:lnTo>
                  <a:lnTo>
                    <a:pt x="2937919" y="954908"/>
                  </a:lnTo>
                  <a:lnTo>
                    <a:pt x="2951909" y="954518"/>
                  </a:lnTo>
                  <a:lnTo>
                    <a:pt x="2965899" y="954060"/>
                  </a:lnTo>
                  <a:lnTo>
                    <a:pt x="2979889" y="953523"/>
                  </a:lnTo>
                  <a:lnTo>
                    <a:pt x="2993879" y="952891"/>
                  </a:lnTo>
                  <a:lnTo>
                    <a:pt x="3007870" y="952151"/>
                  </a:lnTo>
                  <a:lnTo>
                    <a:pt x="3021860" y="951282"/>
                  </a:lnTo>
                  <a:lnTo>
                    <a:pt x="3035850" y="950262"/>
                  </a:lnTo>
                  <a:lnTo>
                    <a:pt x="3049840" y="949066"/>
                  </a:lnTo>
                  <a:lnTo>
                    <a:pt x="3063830" y="947665"/>
                  </a:lnTo>
                  <a:lnTo>
                    <a:pt x="3077820" y="946023"/>
                  </a:lnTo>
                  <a:lnTo>
                    <a:pt x="3091810" y="944100"/>
                  </a:lnTo>
                  <a:lnTo>
                    <a:pt x="3105800" y="941850"/>
                  </a:lnTo>
                  <a:lnTo>
                    <a:pt x="3119790" y="939218"/>
                  </a:lnTo>
                  <a:lnTo>
                    <a:pt x="3133780" y="936144"/>
                  </a:lnTo>
                  <a:lnTo>
                    <a:pt x="3147770" y="932557"/>
                  </a:lnTo>
                  <a:lnTo>
                    <a:pt x="3161761" y="928375"/>
                  </a:lnTo>
                  <a:lnTo>
                    <a:pt x="3175751" y="923507"/>
                  </a:lnTo>
                  <a:lnTo>
                    <a:pt x="3189741" y="917850"/>
                  </a:lnTo>
                  <a:lnTo>
                    <a:pt x="3203731" y="911289"/>
                  </a:lnTo>
                  <a:lnTo>
                    <a:pt x="3217721" y="903696"/>
                  </a:lnTo>
                  <a:lnTo>
                    <a:pt x="3231711" y="894931"/>
                  </a:lnTo>
                  <a:lnTo>
                    <a:pt x="3245701" y="884844"/>
                  </a:lnTo>
                  <a:lnTo>
                    <a:pt x="3259691" y="873273"/>
                  </a:lnTo>
                  <a:lnTo>
                    <a:pt x="3273681" y="860055"/>
                  </a:lnTo>
                  <a:lnTo>
                    <a:pt x="3287671" y="845020"/>
                  </a:lnTo>
                  <a:lnTo>
                    <a:pt x="3301661" y="828006"/>
                  </a:lnTo>
                  <a:lnTo>
                    <a:pt x="3315652" y="808863"/>
                  </a:lnTo>
                  <a:lnTo>
                    <a:pt x="3329642" y="787463"/>
                  </a:lnTo>
                  <a:lnTo>
                    <a:pt x="3343632" y="763714"/>
                  </a:lnTo>
                  <a:lnTo>
                    <a:pt x="3357622" y="737566"/>
                  </a:lnTo>
                  <a:lnTo>
                    <a:pt x="3371612" y="709032"/>
                  </a:lnTo>
                  <a:lnTo>
                    <a:pt x="3385602" y="678191"/>
                  </a:lnTo>
                  <a:lnTo>
                    <a:pt x="3399592" y="645203"/>
                  </a:lnTo>
                  <a:lnTo>
                    <a:pt x="3413582" y="610307"/>
                  </a:lnTo>
                  <a:lnTo>
                    <a:pt x="3427572" y="573826"/>
                  </a:lnTo>
                  <a:lnTo>
                    <a:pt x="3441562" y="536153"/>
                  </a:lnTo>
                  <a:lnTo>
                    <a:pt x="3455552" y="497739"/>
                  </a:lnTo>
                  <a:lnTo>
                    <a:pt x="3469543" y="459075"/>
                  </a:lnTo>
                  <a:lnTo>
                    <a:pt x="3483533" y="420662"/>
                  </a:lnTo>
                  <a:lnTo>
                    <a:pt x="3497523" y="382989"/>
                  </a:lnTo>
                  <a:lnTo>
                    <a:pt x="3511513" y="346508"/>
                  </a:lnTo>
                  <a:lnTo>
                    <a:pt x="3525503" y="311612"/>
                  </a:lnTo>
                  <a:lnTo>
                    <a:pt x="3539493" y="278623"/>
                  </a:lnTo>
                  <a:lnTo>
                    <a:pt x="3553483" y="247783"/>
                  </a:lnTo>
                  <a:lnTo>
                    <a:pt x="3567473" y="219248"/>
                  </a:lnTo>
                  <a:lnTo>
                    <a:pt x="3581463" y="193101"/>
                  </a:lnTo>
                  <a:lnTo>
                    <a:pt x="3595453" y="169351"/>
                  </a:lnTo>
                  <a:lnTo>
                    <a:pt x="3609444" y="147952"/>
                  </a:lnTo>
                  <a:lnTo>
                    <a:pt x="3623434" y="128809"/>
                  </a:lnTo>
                  <a:lnTo>
                    <a:pt x="3637424" y="111795"/>
                  </a:lnTo>
                  <a:lnTo>
                    <a:pt x="3651414" y="96760"/>
                  </a:lnTo>
                  <a:lnTo>
                    <a:pt x="3665404" y="83541"/>
                  </a:lnTo>
                  <a:lnTo>
                    <a:pt x="3679394" y="71971"/>
                  </a:lnTo>
                  <a:lnTo>
                    <a:pt x="3693384" y="61884"/>
                  </a:lnTo>
                  <a:lnTo>
                    <a:pt x="3707374" y="53119"/>
                  </a:lnTo>
                  <a:lnTo>
                    <a:pt x="3721364" y="45526"/>
                  </a:lnTo>
                  <a:lnTo>
                    <a:pt x="3735354" y="38964"/>
                  </a:lnTo>
                  <a:lnTo>
                    <a:pt x="3749344" y="33308"/>
                  </a:lnTo>
                  <a:lnTo>
                    <a:pt x="3763335" y="28440"/>
                  </a:lnTo>
                  <a:lnTo>
                    <a:pt x="3777325" y="24258"/>
                  </a:lnTo>
                  <a:lnTo>
                    <a:pt x="3791315" y="20670"/>
                  </a:lnTo>
                  <a:lnTo>
                    <a:pt x="3805305" y="17596"/>
                  </a:lnTo>
                  <a:lnTo>
                    <a:pt x="3819295" y="14965"/>
                  </a:lnTo>
                  <a:lnTo>
                    <a:pt x="3833285" y="12715"/>
                  </a:lnTo>
                  <a:lnTo>
                    <a:pt x="3847275" y="10792"/>
                  </a:lnTo>
                  <a:lnTo>
                    <a:pt x="3861265" y="9150"/>
                  </a:lnTo>
                  <a:lnTo>
                    <a:pt x="3875255" y="7748"/>
                  </a:lnTo>
                  <a:lnTo>
                    <a:pt x="3889245" y="6553"/>
                  </a:lnTo>
                  <a:lnTo>
                    <a:pt x="3903235" y="5533"/>
                  </a:lnTo>
                  <a:lnTo>
                    <a:pt x="3917226" y="4664"/>
                  </a:lnTo>
                  <a:lnTo>
                    <a:pt x="3931216" y="3923"/>
                  </a:lnTo>
                  <a:lnTo>
                    <a:pt x="3945206" y="3292"/>
                  </a:lnTo>
                  <a:lnTo>
                    <a:pt x="3959196" y="2755"/>
                  </a:lnTo>
                  <a:lnTo>
                    <a:pt x="3973186" y="2297"/>
                  </a:lnTo>
                  <a:lnTo>
                    <a:pt x="3987176" y="1907"/>
                  </a:lnTo>
                  <a:lnTo>
                    <a:pt x="4001166" y="1575"/>
                  </a:lnTo>
                  <a:lnTo>
                    <a:pt x="4015156" y="1292"/>
                  </a:lnTo>
                  <a:lnTo>
                    <a:pt x="4029146" y="1052"/>
                  </a:lnTo>
                  <a:lnTo>
                    <a:pt x="4043136" y="847"/>
                  </a:lnTo>
                  <a:lnTo>
                    <a:pt x="4057126" y="673"/>
                  </a:lnTo>
                  <a:lnTo>
                    <a:pt x="4071117" y="525"/>
                  </a:lnTo>
                  <a:lnTo>
                    <a:pt x="4085107" y="398"/>
                  </a:lnTo>
                  <a:lnTo>
                    <a:pt x="4099097" y="291"/>
                  </a:lnTo>
                  <a:lnTo>
                    <a:pt x="4113087" y="200"/>
                  </a:lnTo>
                  <a:lnTo>
                    <a:pt x="4127077" y="122"/>
                  </a:lnTo>
                  <a:lnTo>
                    <a:pt x="4141067" y="56"/>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4490129"/>
              <a:ext cx="4155057" cy="957217"/>
            </a:xfrm>
            <a:custGeom>
              <a:avLst/>
              <a:pathLst>
                <a:path w="4155057" h="957217">
                  <a:moveTo>
                    <a:pt x="0" y="957217"/>
                  </a:moveTo>
                  <a:lnTo>
                    <a:pt x="13990" y="957188"/>
                  </a:lnTo>
                  <a:lnTo>
                    <a:pt x="27980" y="957155"/>
                  </a:lnTo>
                  <a:lnTo>
                    <a:pt x="41970" y="957116"/>
                  </a:lnTo>
                  <a:lnTo>
                    <a:pt x="55960" y="957071"/>
                  </a:lnTo>
                  <a:lnTo>
                    <a:pt x="69950" y="957017"/>
                  </a:lnTo>
                  <a:lnTo>
                    <a:pt x="83940" y="956954"/>
                  </a:lnTo>
                  <a:lnTo>
                    <a:pt x="97930" y="956880"/>
                  </a:lnTo>
                  <a:lnTo>
                    <a:pt x="111920" y="956793"/>
                  </a:lnTo>
                  <a:lnTo>
                    <a:pt x="125910" y="956690"/>
                  </a:lnTo>
                  <a:lnTo>
                    <a:pt x="139900" y="956570"/>
                  </a:lnTo>
                  <a:lnTo>
                    <a:pt x="153891" y="956429"/>
                  </a:lnTo>
                  <a:lnTo>
                    <a:pt x="167881" y="956263"/>
                  </a:lnTo>
                  <a:lnTo>
                    <a:pt x="181871" y="956068"/>
                  </a:lnTo>
                  <a:lnTo>
                    <a:pt x="195861" y="955839"/>
                  </a:lnTo>
                  <a:lnTo>
                    <a:pt x="209851" y="955570"/>
                  </a:lnTo>
                  <a:lnTo>
                    <a:pt x="223841" y="955255"/>
                  </a:lnTo>
                  <a:lnTo>
                    <a:pt x="237831" y="954884"/>
                  </a:lnTo>
                  <a:lnTo>
                    <a:pt x="251821" y="954450"/>
                  </a:lnTo>
                  <a:lnTo>
                    <a:pt x="265811" y="953940"/>
                  </a:lnTo>
                  <a:lnTo>
                    <a:pt x="279801" y="953342"/>
                  </a:lnTo>
                  <a:lnTo>
                    <a:pt x="293791" y="952641"/>
                  </a:lnTo>
                  <a:lnTo>
                    <a:pt x="307782" y="951820"/>
                  </a:lnTo>
                  <a:lnTo>
                    <a:pt x="321772" y="950859"/>
                  </a:lnTo>
                  <a:lnTo>
                    <a:pt x="335762" y="949734"/>
                  </a:lnTo>
                  <a:lnTo>
                    <a:pt x="349752" y="948418"/>
                  </a:lnTo>
                  <a:lnTo>
                    <a:pt x="363742" y="946881"/>
                  </a:lnTo>
                  <a:lnTo>
                    <a:pt x="377732" y="945087"/>
                  </a:lnTo>
                  <a:lnTo>
                    <a:pt x="391722" y="942996"/>
                  </a:lnTo>
                  <a:lnTo>
                    <a:pt x="405712" y="940562"/>
                  </a:lnTo>
                  <a:lnTo>
                    <a:pt x="419702" y="937734"/>
                  </a:lnTo>
                  <a:lnTo>
                    <a:pt x="433692" y="934453"/>
                  </a:lnTo>
                  <a:lnTo>
                    <a:pt x="447682" y="930657"/>
                  </a:lnTo>
                  <a:lnTo>
                    <a:pt x="461673" y="926274"/>
                  </a:lnTo>
                  <a:lnTo>
                    <a:pt x="475663" y="921231"/>
                  </a:lnTo>
                  <a:lnTo>
                    <a:pt x="489653" y="915446"/>
                  </a:lnTo>
                  <a:lnTo>
                    <a:pt x="503643" y="908836"/>
                  </a:lnTo>
                  <a:lnTo>
                    <a:pt x="517633" y="901319"/>
                  </a:lnTo>
                  <a:lnTo>
                    <a:pt x="531623" y="892812"/>
                  </a:lnTo>
                  <a:lnTo>
                    <a:pt x="545613" y="883240"/>
                  </a:lnTo>
                  <a:lnTo>
                    <a:pt x="559603" y="872541"/>
                  </a:lnTo>
                  <a:lnTo>
                    <a:pt x="573593" y="860666"/>
                  </a:lnTo>
                  <a:lnTo>
                    <a:pt x="587583" y="847592"/>
                  </a:lnTo>
                  <a:lnTo>
                    <a:pt x="601574" y="833325"/>
                  </a:lnTo>
                  <a:lnTo>
                    <a:pt x="615564" y="817905"/>
                  </a:lnTo>
                  <a:lnTo>
                    <a:pt x="629554" y="801410"/>
                  </a:lnTo>
                  <a:lnTo>
                    <a:pt x="643544" y="783962"/>
                  </a:lnTo>
                  <a:lnTo>
                    <a:pt x="657534" y="765722"/>
                  </a:lnTo>
                  <a:lnTo>
                    <a:pt x="671524" y="746885"/>
                  </a:lnTo>
                  <a:lnTo>
                    <a:pt x="685514" y="727679"/>
                  </a:lnTo>
                  <a:lnTo>
                    <a:pt x="699504" y="708347"/>
                  </a:lnTo>
                  <a:lnTo>
                    <a:pt x="713494" y="689140"/>
                  </a:lnTo>
                  <a:lnTo>
                    <a:pt x="727484" y="670303"/>
                  </a:lnTo>
                  <a:lnTo>
                    <a:pt x="741474" y="652063"/>
                  </a:lnTo>
                  <a:lnTo>
                    <a:pt x="755465" y="634615"/>
                  </a:lnTo>
                  <a:lnTo>
                    <a:pt x="769455" y="618121"/>
                  </a:lnTo>
                  <a:lnTo>
                    <a:pt x="783445" y="602700"/>
                  </a:lnTo>
                  <a:lnTo>
                    <a:pt x="797435" y="588433"/>
                  </a:lnTo>
                  <a:lnTo>
                    <a:pt x="811425" y="575359"/>
                  </a:lnTo>
                  <a:lnTo>
                    <a:pt x="825415" y="563485"/>
                  </a:lnTo>
                  <a:lnTo>
                    <a:pt x="839405" y="552785"/>
                  </a:lnTo>
                  <a:lnTo>
                    <a:pt x="853395" y="543213"/>
                  </a:lnTo>
                  <a:lnTo>
                    <a:pt x="867385" y="534706"/>
                  </a:lnTo>
                  <a:lnTo>
                    <a:pt x="881375" y="527189"/>
                  </a:lnTo>
                  <a:lnTo>
                    <a:pt x="895365" y="520580"/>
                  </a:lnTo>
                  <a:lnTo>
                    <a:pt x="909356" y="514795"/>
                  </a:lnTo>
                  <a:lnTo>
                    <a:pt x="923346" y="509751"/>
                  </a:lnTo>
                  <a:lnTo>
                    <a:pt x="937336" y="505368"/>
                  </a:lnTo>
                  <a:lnTo>
                    <a:pt x="951326" y="501572"/>
                  </a:lnTo>
                  <a:lnTo>
                    <a:pt x="965316" y="498291"/>
                  </a:lnTo>
                  <a:lnTo>
                    <a:pt x="979306" y="495463"/>
                  </a:lnTo>
                  <a:lnTo>
                    <a:pt x="993296" y="493029"/>
                  </a:lnTo>
                  <a:lnTo>
                    <a:pt x="1007286" y="490938"/>
                  </a:lnTo>
                  <a:lnTo>
                    <a:pt x="1021276" y="489144"/>
                  </a:lnTo>
                  <a:lnTo>
                    <a:pt x="1035266" y="487607"/>
                  </a:lnTo>
                  <a:lnTo>
                    <a:pt x="1049256" y="486291"/>
                  </a:lnTo>
                  <a:lnTo>
                    <a:pt x="1063247" y="485166"/>
                  </a:lnTo>
                  <a:lnTo>
                    <a:pt x="1077237" y="484205"/>
                  </a:lnTo>
                  <a:lnTo>
                    <a:pt x="1091227" y="483384"/>
                  </a:lnTo>
                  <a:lnTo>
                    <a:pt x="1105217" y="482683"/>
                  </a:lnTo>
                  <a:lnTo>
                    <a:pt x="1119207" y="482085"/>
                  </a:lnTo>
                  <a:lnTo>
                    <a:pt x="1133197" y="481575"/>
                  </a:lnTo>
                  <a:lnTo>
                    <a:pt x="1147187" y="481141"/>
                  </a:lnTo>
                  <a:lnTo>
                    <a:pt x="1161177" y="480771"/>
                  </a:lnTo>
                  <a:lnTo>
                    <a:pt x="1175167" y="480455"/>
                  </a:lnTo>
                  <a:lnTo>
                    <a:pt x="1189157" y="480186"/>
                  </a:lnTo>
                  <a:lnTo>
                    <a:pt x="1203148" y="479957"/>
                  </a:lnTo>
                  <a:lnTo>
                    <a:pt x="1217138" y="479762"/>
                  </a:lnTo>
                  <a:lnTo>
                    <a:pt x="1231128" y="479596"/>
                  </a:lnTo>
                  <a:lnTo>
                    <a:pt x="1245118" y="479455"/>
                  </a:lnTo>
                  <a:lnTo>
                    <a:pt x="1259108" y="479335"/>
                  </a:lnTo>
                  <a:lnTo>
                    <a:pt x="1273098" y="479233"/>
                  </a:lnTo>
                  <a:lnTo>
                    <a:pt x="1287088" y="479145"/>
                  </a:lnTo>
                  <a:lnTo>
                    <a:pt x="1301078" y="479071"/>
                  </a:lnTo>
                  <a:lnTo>
                    <a:pt x="1315068" y="479008"/>
                  </a:lnTo>
                  <a:lnTo>
                    <a:pt x="1329058" y="478954"/>
                  </a:lnTo>
                  <a:lnTo>
                    <a:pt x="1343048" y="478909"/>
                  </a:lnTo>
                  <a:lnTo>
                    <a:pt x="1357039" y="478870"/>
                  </a:lnTo>
                  <a:lnTo>
                    <a:pt x="1371029" y="478837"/>
                  </a:lnTo>
                  <a:lnTo>
                    <a:pt x="1385019" y="478809"/>
                  </a:lnTo>
                  <a:lnTo>
                    <a:pt x="1385019" y="478568"/>
                  </a:lnTo>
                  <a:lnTo>
                    <a:pt x="1399009" y="478554"/>
                  </a:lnTo>
                  <a:lnTo>
                    <a:pt x="1412999" y="478537"/>
                  </a:lnTo>
                  <a:lnTo>
                    <a:pt x="1426989" y="478518"/>
                  </a:lnTo>
                  <a:lnTo>
                    <a:pt x="1440979" y="478495"/>
                  </a:lnTo>
                  <a:lnTo>
                    <a:pt x="1454969" y="478468"/>
                  </a:lnTo>
                  <a:lnTo>
                    <a:pt x="1468959" y="478437"/>
                  </a:lnTo>
                  <a:lnTo>
                    <a:pt x="1482949" y="478400"/>
                  </a:lnTo>
                  <a:lnTo>
                    <a:pt x="1496939" y="478356"/>
                  </a:lnTo>
                  <a:lnTo>
                    <a:pt x="1510930" y="478305"/>
                  </a:lnTo>
                  <a:lnTo>
                    <a:pt x="1524920" y="478245"/>
                  </a:lnTo>
                  <a:lnTo>
                    <a:pt x="1538910" y="478174"/>
                  </a:lnTo>
                  <a:lnTo>
                    <a:pt x="1552900" y="478091"/>
                  </a:lnTo>
                  <a:lnTo>
                    <a:pt x="1566890" y="477994"/>
                  </a:lnTo>
                  <a:lnTo>
                    <a:pt x="1580880" y="477879"/>
                  </a:lnTo>
                  <a:lnTo>
                    <a:pt x="1594870" y="477745"/>
                  </a:lnTo>
                  <a:lnTo>
                    <a:pt x="1608860" y="477587"/>
                  </a:lnTo>
                  <a:lnTo>
                    <a:pt x="1622850" y="477402"/>
                  </a:lnTo>
                  <a:lnTo>
                    <a:pt x="1636840" y="477184"/>
                  </a:lnTo>
                  <a:lnTo>
                    <a:pt x="1650830" y="476930"/>
                  </a:lnTo>
                  <a:lnTo>
                    <a:pt x="1664821" y="476631"/>
                  </a:lnTo>
                  <a:lnTo>
                    <a:pt x="1678811" y="476280"/>
                  </a:lnTo>
                  <a:lnTo>
                    <a:pt x="1692801" y="475870"/>
                  </a:lnTo>
                  <a:lnTo>
                    <a:pt x="1706791" y="475389"/>
                  </a:lnTo>
                  <a:lnTo>
                    <a:pt x="1720781" y="474827"/>
                  </a:lnTo>
                  <a:lnTo>
                    <a:pt x="1734771" y="474169"/>
                  </a:lnTo>
                  <a:lnTo>
                    <a:pt x="1748761" y="473400"/>
                  </a:lnTo>
                  <a:lnTo>
                    <a:pt x="1762751" y="472503"/>
                  </a:lnTo>
                  <a:lnTo>
                    <a:pt x="1776741" y="471458"/>
                  </a:lnTo>
                  <a:lnTo>
                    <a:pt x="1790731" y="470241"/>
                  </a:lnTo>
                  <a:lnTo>
                    <a:pt x="1804722" y="468827"/>
                  </a:lnTo>
                  <a:lnTo>
                    <a:pt x="1818712" y="467186"/>
                  </a:lnTo>
                  <a:lnTo>
                    <a:pt x="1832702" y="465288"/>
                  </a:lnTo>
                  <a:lnTo>
                    <a:pt x="1846692" y="463097"/>
                  </a:lnTo>
                  <a:lnTo>
                    <a:pt x="1860682" y="460575"/>
                  </a:lnTo>
                  <a:lnTo>
                    <a:pt x="1874672" y="457682"/>
                  </a:lnTo>
                  <a:lnTo>
                    <a:pt x="1888662" y="454378"/>
                  </a:lnTo>
                  <a:lnTo>
                    <a:pt x="1902652" y="450619"/>
                  </a:lnTo>
                  <a:lnTo>
                    <a:pt x="1916642" y="446366"/>
                  </a:lnTo>
                  <a:lnTo>
                    <a:pt x="1930632" y="441580"/>
                  </a:lnTo>
                  <a:lnTo>
                    <a:pt x="1944622" y="436230"/>
                  </a:lnTo>
                  <a:lnTo>
                    <a:pt x="1958613" y="430293"/>
                  </a:lnTo>
                  <a:lnTo>
                    <a:pt x="1972603" y="423756"/>
                  </a:lnTo>
                  <a:lnTo>
                    <a:pt x="1986593" y="416622"/>
                  </a:lnTo>
                  <a:lnTo>
                    <a:pt x="2000583" y="408912"/>
                  </a:lnTo>
                  <a:lnTo>
                    <a:pt x="2014573" y="400665"/>
                  </a:lnTo>
                  <a:lnTo>
                    <a:pt x="2028563" y="391941"/>
                  </a:lnTo>
                  <a:lnTo>
                    <a:pt x="2042553" y="382821"/>
                  </a:lnTo>
                  <a:lnTo>
                    <a:pt x="2056543" y="373402"/>
                  </a:lnTo>
                  <a:lnTo>
                    <a:pt x="2070533" y="363799"/>
                  </a:lnTo>
                  <a:lnTo>
                    <a:pt x="2084523" y="354133"/>
                  </a:lnTo>
                  <a:lnTo>
                    <a:pt x="2098513" y="344530"/>
                  </a:lnTo>
                  <a:lnTo>
                    <a:pt x="2112504" y="335111"/>
                  </a:lnTo>
                  <a:lnTo>
                    <a:pt x="2126494" y="325991"/>
                  </a:lnTo>
                  <a:lnTo>
                    <a:pt x="2140484" y="317267"/>
                  </a:lnTo>
                  <a:lnTo>
                    <a:pt x="2154474" y="309020"/>
                  </a:lnTo>
                  <a:lnTo>
                    <a:pt x="2168464" y="301310"/>
                  </a:lnTo>
                  <a:lnTo>
                    <a:pt x="2182454" y="294176"/>
                  </a:lnTo>
                  <a:lnTo>
                    <a:pt x="2196444" y="287639"/>
                  </a:lnTo>
                  <a:lnTo>
                    <a:pt x="2210434" y="281702"/>
                  </a:lnTo>
                  <a:lnTo>
                    <a:pt x="2224424" y="276352"/>
                  </a:lnTo>
                  <a:lnTo>
                    <a:pt x="2238414" y="271566"/>
                  </a:lnTo>
                  <a:lnTo>
                    <a:pt x="2252404" y="267313"/>
                  </a:lnTo>
                  <a:lnTo>
                    <a:pt x="2266395" y="263554"/>
                  </a:lnTo>
                  <a:lnTo>
                    <a:pt x="2280385" y="260249"/>
                  </a:lnTo>
                  <a:lnTo>
                    <a:pt x="2294375" y="257357"/>
                  </a:lnTo>
                  <a:lnTo>
                    <a:pt x="2308365" y="254835"/>
                  </a:lnTo>
                  <a:lnTo>
                    <a:pt x="2322355" y="252644"/>
                  </a:lnTo>
                  <a:lnTo>
                    <a:pt x="2336345" y="250745"/>
                  </a:lnTo>
                  <a:lnTo>
                    <a:pt x="2350335" y="249105"/>
                  </a:lnTo>
                  <a:lnTo>
                    <a:pt x="2364325" y="247691"/>
                  </a:lnTo>
                  <a:lnTo>
                    <a:pt x="2378315" y="246474"/>
                  </a:lnTo>
                  <a:lnTo>
                    <a:pt x="2392305" y="245429"/>
                  </a:lnTo>
                  <a:lnTo>
                    <a:pt x="2406296" y="244532"/>
                  </a:lnTo>
                  <a:lnTo>
                    <a:pt x="2420286" y="243763"/>
                  </a:lnTo>
                  <a:lnTo>
                    <a:pt x="2434276" y="243105"/>
                  </a:lnTo>
                  <a:lnTo>
                    <a:pt x="2448266" y="242543"/>
                  </a:lnTo>
                  <a:lnTo>
                    <a:pt x="2462256" y="242062"/>
                  </a:lnTo>
                  <a:lnTo>
                    <a:pt x="2476246" y="241652"/>
                  </a:lnTo>
                  <a:lnTo>
                    <a:pt x="2490236" y="241301"/>
                  </a:lnTo>
                  <a:lnTo>
                    <a:pt x="2504226" y="241002"/>
                  </a:lnTo>
                  <a:lnTo>
                    <a:pt x="2518216" y="240747"/>
                  </a:lnTo>
                  <a:lnTo>
                    <a:pt x="2532206" y="240530"/>
                  </a:lnTo>
                  <a:lnTo>
                    <a:pt x="2546196" y="240345"/>
                  </a:lnTo>
                  <a:lnTo>
                    <a:pt x="2560187" y="240187"/>
                  </a:lnTo>
                  <a:lnTo>
                    <a:pt x="2574177" y="240053"/>
                  </a:lnTo>
                  <a:lnTo>
                    <a:pt x="2588167" y="239938"/>
                  </a:lnTo>
                  <a:lnTo>
                    <a:pt x="2602157" y="239841"/>
                  </a:lnTo>
                  <a:lnTo>
                    <a:pt x="2616147" y="239758"/>
                  </a:lnTo>
                  <a:lnTo>
                    <a:pt x="2630137" y="239687"/>
                  </a:lnTo>
                  <a:lnTo>
                    <a:pt x="2644127" y="239627"/>
                  </a:lnTo>
                  <a:lnTo>
                    <a:pt x="2658117" y="239576"/>
                  </a:lnTo>
                  <a:lnTo>
                    <a:pt x="2672107" y="239532"/>
                  </a:lnTo>
                  <a:lnTo>
                    <a:pt x="2686097" y="239495"/>
                  </a:lnTo>
                  <a:lnTo>
                    <a:pt x="2700087" y="239464"/>
                  </a:lnTo>
                  <a:lnTo>
                    <a:pt x="2714078" y="239437"/>
                  </a:lnTo>
                  <a:lnTo>
                    <a:pt x="2728068" y="239414"/>
                  </a:lnTo>
                  <a:lnTo>
                    <a:pt x="2742058" y="239395"/>
                  </a:lnTo>
                  <a:lnTo>
                    <a:pt x="2756048" y="239378"/>
                  </a:lnTo>
                  <a:lnTo>
                    <a:pt x="2770038" y="239364"/>
                  </a:lnTo>
                  <a:lnTo>
                    <a:pt x="2770038" y="239203"/>
                  </a:lnTo>
                  <a:lnTo>
                    <a:pt x="2784028" y="239189"/>
                  </a:lnTo>
                  <a:lnTo>
                    <a:pt x="2798018" y="239173"/>
                  </a:lnTo>
                  <a:lnTo>
                    <a:pt x="2812008" y="239153"/>
                  </a:lnTo>
                  <a:lnTo>
                    <a:pt x="2825998" y="239131"/>
                  </a:lnTo>
                  <a:lnTo>
                    <a:pt x="2839988" y="239104"/>
                  </a:lnTo>
                  <a:lnTo>
                    <a:pt x="2853978" y="239072"/>
                  </a:lnTo>
                  <a:lnTo>
                    <a:pt x="2867969" y="239035"/>
                  </a:lnTo>
                  <a:lnTo>
                    <a:pt x="2881959" y="238991"/>
                  </a:lnTo>
                  <a:lnTo>
                    <a:pt x="2895949" y="238940"/>
                  </a:lnTo>
                  <a:lnTo>
                    <a:pt x="2909939" y="238880"/>
                  </a:lnTo>
                  <a:lnTo>
                    <a:pt x="2923929" y="238810"/>
                  </a:lnTo>
                  <a:lnTo>
                    <a:pt x="2937919" y="238727"/>
                  </a:lnTo>
                  <a:lnTo>
                    <a:pt x="2951909" y="238629"/>
                  </a:lnTo>
                  <a:lnTo>
                    <a:pt x="2965899" y="238515"/>
                  </a:lnTo>
                  <a:lnTo>
                    <a:pt x="2979889" y="238380"/>
                  </a:lnTo>
                  <a:lnTo>
                    <a:pt x="2993879" y="238222"/>
                  </a:lnTo>
                  <a:lnTo>
                    <a:pt x="3007870" y="238037"/>
                  </a:lnTo>
                  <a:lnTo>
                    <a:pt x="3021860" y="237820"/>
                  </a:lnTo>
                  <a:lnTo>
                    <a:pt x="3035850" y="237565"/>
                  </a:lnTo>
                  <a:lnTo>
                    <a:pt x="3049840" y="237266"/>
                  </a:lnTo>
                  <a:lnTo>
                    <a:pt x="3063830" y="236916"/>
                  </a:lnTo>
                  <a:lnTo>
                    <a:pt x="3077820" y="236505"/>
                  </a:lnTo>
                  <a:lnTo>
                    <a:pt x="3091810" y="236025"/>
                  </a:lnTo>
                  <a:lnTo>
                    <a:pt x="3105800" y="235462"/>
                  </a:lnTo>
                  <a:lnTo>
                    <a:pt x="3119790" y="234804"/>
                  </a:lnTo>
                  <a:lnTo>
                    <a:pt x="3133780" y="234036"/>
                  </a:lnTo>
                  <a:lnTo>
                    <a:pt x="3147770" y="233139"/>
                  </a:lnTo>
                  <a:lnTo>
                    <a:pt x="3161761" y="232093"/>
                  </a:lnTo>
                  <a:lnTo>
                    <a:pt x="3175751" y="230876"/>
                  </a:lnTo>
                  <a:lnTo>
                    <a:pt x="3189741" y="229462"/>
                  </a:lnTo>
                  <a:lnTo>
                    <a:pt x="3203731" y="227822"/>
                  </a:lnTo>
                  <a:lnTo>
                    <a:pt x="3217721" y="225924"/>
                  </a:lnTo>
                  <a:lnTo>
                    <a:pt x="3231711" y="223732"/>
                  </a:lnTo>
                  <a:lnTo>
                    <a:pt x="3245701" y="221211"/>
                  </a:lnTo>
                  <a:lnTo>
                    <a:pt x="3259691" y="218318"/>
                  </a:lnTo>
                  <a:lnTo>
                    <a:pt x="3273681" y="215013"/>
                  </a:lnTo>
                  <a:lnTo>
                    <a:pt x="3287671" y="211255"/>
                  </a:lnTo>
                  <a:lnTo>
                    <a:pt x="3301661" y="207001"/>
                  </a:lnTo>
                  <a:lnTo>
                    <a:pt x="3315652" y="202215"/>
                  </a:lnTo>
                  <a:lnTo>
                    <a:pt x="3329642" y="196865"/>
                  </a:lnTo>
                  <a:lnTo>
                    <a:pt x="3343632" y="190928"/>
                  </a:lnTo>
                  <a:lnTo>
                    <a:pt x="3357622" y="184391"/>
                  </a:lnTo>
                  <a:lnTo>
                    <a:pt x="3371612" y="177258"/>
                  </a:lnTo>
                  <a:lnTo>
                    <a:pt x="3385602" y="169547"/>
                  </a:lnTo>
                  <a:lnTo>
                    <a:pt x="3399592" y="161300"/>
                  </a:lnTo>
                  <a:lnTo>
                    <a:pt x="3413582" y="152576"/>
                  </a:lnTo>
                  <a:lnTo>
                    <a:pt x="3427572" y="143456"/>
                  </a:lnTo>
                  <a:lnTo>
                    <a:pt x="3441562" y="134038"/>
                  </a:lnTo>
                  <a:lnTo>
                    <a:pt x="3455552" y="124434"/>
                  </a:lnTo>
                  <a:lnTo>
                    <a:pt x="3469543" y="114768"/>
                  </a:lnTo>
                  <a:lnTo>
                    <a:pt x="3483533" y="105165"/>
                  </a:lnTo>
                  <a:lnTo>
                    <a:pt x="3497523" y="95747"/>
                  </a:lnTo>
                  <a:lnTo>
                    <a:pt x="3511513" y="86627"/>
                  </a:lnTo>
                  <a:lnTo>
                    <a:pt x="3525503" y="77903"/>
                  </a:lnTo>
                  <a:lnTo>
                    <a:pt x="3539493" y="69655"/>
                  </a:lnTo>
                  <a:lnTo>
                    <a:pt x="3553483" y="61945"/>
                  </a:lnTo>
                  <a:lnTo>
                    <a:pt x="3567473" y="54812"/>
                  </a:lnTo>
                  <a:lnTo>
                    <a:pt x="3581463" y="48275"/>
                  </a:lnTo>
                  <a:lnTo>
                    <a:pt x="3595453" y="42337"/>
                  </a:lnTo>
                  <a:lnTo>
                    <a:pt x="3609444" y="36988"/>
                  </a:lnTo>
                  <a:lnTo>
                    <a:pt x="3623434" y="32202"/>
                  </a:lnTo>
                  <a:lnTo>
                    <a:pt x="3637424" y="27948"/>
                  </a:lnTo>
                  <a:lnTo>
                    <a:pt x="3651414" y="24190"/>
                  </a:lnTo>
                  <a:lnTo>
                    <a:pt x="3665404" y="20885"/>
                  </a:lnTo>
                  <a:lnTo>
                    <a:pt x="3679394" y="17992"/>
                  </a:lnTo>
                  <a:lnTo>
                    <a:pt x="3693384" y="15471"/>
                  </a:lnTo>
                  <a:lnTo>
                    <a:pt x="3707374" y="13279"/>
                  </a:lnTo>
                  <a:lnTo>
                    <a:pt x="3721364" y="11381"/>
                  </a:lnTo>
                  <a:lnTo>
                    <a:pt x="3735354" y="9741"/>
                  </a:lnTo>
                  <a:lnTo>
                    <a:pt x="3749344" y="8327"/>
                  </a:lnTo>
                  <a:lnTo>
                    <a:pt x="3763335" y="7110"/>
                  </a:lnTo>
                  <a:lnTo>
                    <a:pt x="3777325" y="6064"/>
                  </a:lnTo>
                  <a:lnTo>
                    <a:pt x="3791315" y="5167"/>
                  </a:lnTo>
                  <a:lnTo>
                    <a:pt x="3805305" y="4399"/>
                  </a:lnTo>
                  <a:lnTo>
                    <a:pt x="3819295" y="3741"/>
                  </a:lnTo>
                  <a:lnTo>
                    <a:pt x="3833285" y="3178"/>
                  </a:lnTo>
                  <a:lnTo>
                    <a:pt x="3847275" y="2698"/>
                  </a:lnTo>
                  <a:lnTo>
                    <a:pt x="3861265" y="2287"/>
                  </a:lnTo>
                  <a:lnTo>
                    <a:pt x="3875255" y="1937"/>
                  </a:lnTo>
                  <a:lnTo>
                    <a:pt x="3889245" y="1638"/>
                  </a:lnTo>
                  <a:lnTo>
                    <a:pt x="3903235" y="1383"/>
                  </a:lnTo>
                  <a:lnTo>
                    <a:pt x="3917226" y="1166"/>
                  </a:lnTo>
                  <a:lnTo>
                    <a:pt x="3931216" y="980"/>
                  </a:lnTo>
                  <a:lnTo>
                    <a:pt x="3945206" y="823"/>
                  </a:lnTo>
                  <a:lnTo>
                    <a:pt x="3959196" y="688"/>
                  </a:lnTo>
                  <a:lnTo>
                    <a:pt x="3973186" y="574"/>
                  </a:lnTo>
                  <a:lnTo>
                    <a:pt x="3987176" y="476"/>
                  </a:lnTo>
                  <a:lnTo>
                    <a:pt x="4001166" y="393"/>
                  </a:lnTo>
                  <a:lnTo>
                    <a:pt x="4015156" y="323"/>
                  </a:lnTo>
                  <a:lnTo>
                    <a:pt x="4029146" y="263"/>
                  </a:lnTo>
                  <a:lnTo>
                    <a:pt x="4043136" y="211"/>
                  </a:lnTo>
                  <a:lnTo>
                    <a:pt x="4057126" y="168"/>
                  </a:lnTo>
                  <a:lnTo>
                    <a:pt x="4071117" y="131"/>
                  </a:lnTo>
                  <a:lnTo>
                    <a:pt x="4085107" y="99"/>
                  </a:lnTo>
                  <a:lnTo>
                    <a:pt x="4099097" y="72"/>
                  </a:lnTo>
                  <a:lnTo>
                    <a:pt x="4113087" y="50"/>
                  </a:lnTo>
                  <a:lnTo>
                    <a:pt x="4127077" y="30"/>
                  </a:lnTo>
                  <a:lnTo>
                    <a:pt x="4141067" y="14"/>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78311"/>
              <a:ext cx="4155057" cy="239364"/>
            </a:xfrm>
            <a:custGeom>
              <a:avLst/>
              <a:pathLst>
                <a:path w="4155057" h="239364">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0"/>
                  </a:lnTo>
                  <a:lnTo>
                    <a:pt x="1399009" y="94"/>
                  </a:lnTo>
                  <a:lnTo>
                    <a:pt x="1412999" y="110"/>
                  </a:lnTo>
                  <a:lnTo>
                    <a:pt x="1426989" y="130"/>
                  </a:lnTo>
                  <a:lnTo>
                    <a:pt x="1440979" y="153"/>
                  </a:lnTo>
                  <a:lnTo>
                    <a:pt x="1454969" y="180"/>
                  </a:lnTo>
                  <a:lnTo>
                    <a:pt x="1468959" y="211"/>
                  </a:lnTo>
                  <a:lnTo>
                    <a:pt x="1482949" y="248"/>
                  </a:lnTo>
                  <a:lnTo>
                    <a:pt x="1496939" y="292"/>
                  </a:lnTo>
                  <a:lnTo>
                    <a:pt x="1510930" y="343"/>
                  </a:lnTo>
                  <a:lnTo>
                    <a:pt x="1524920" y="403"/>
                  </a:lnTo>
                  <a:lnTo>
                    <a:pt x="1538910" y="474"/>
                  </a:lnTo>
                  <a:lnTo>
                    <a:pt x="1552900" y="557"/>
                  </a:lnTo>
                  <a:lnTo>
                    <a:pt x="1566890" y="654"/>
                  </a:lnTo>
                  <a:lnTo>
                    <a:pt x="1580880" y="769"/>
                  </a:lnTo>
                  <a:lnTo>
                    <a:pt x="1594870" y="903"/>
                  </a:lnTo>
                  <a:lnTo>
                    <a:pt x="1608860" y="1061"/>
                  </a:lnTo>
                  <a:lnTo>
                    <a:pt x="1622850" y="1246"/>
                  </a:lnTo>
                  <a:lnTo>
                    <a:pt x="1636840" y="1463"/>
                  </a:lnTo>
                  <a:lnTo>
                    <a:pt x="1650830" y="1718"/>
                  </a:lnTo>
                  <a:lnTo>
                    <a:pt x="1664821" y="2017"/>
                  </a:lnTo>
                  <a:lnTo>
                    <a:pt x="1678811" y="2367"/>
                  </a:lnTo>
                  <a:lnTo>
                    <a:pt x="1692801" y="2778"/>
                  </a:lnTo>
                  <a:lnTo>
                    <a:pt x="1706791" y="3259"/>
                  </a:lnTo>
                  <a:lnTo>
                    <a:pt x="1720781" y="3821"/>
                  </a:lnTo>
                  <a:lnTo>
                    <a:pt x="1734771" y="4479"/>
                  </a:lnTo>
                  <a:lnTo>
                    <a:pt x="1748761" y="5247"/>
                  </a:lnTo>
                  <a:lnTo>
                    <a:pt x="1762751" y="6144"/>
                  </a:lnTo>
                  <a:lnTo>
                    <a:pt x="1776741" y="7190"/>
                  </a:lnTo>
                  <a:lnTo>
                    <a:pt x="1790731" y="8407"/>
                  </a:lnTo>
                  <a:lnTo>
                    <a:pt x="1804722" y="9821"/>
                  </a:lnTo>
                  <a:lnTo>
                    <a:pt x="1818712" y="11461"/>
                  </a:lnTo>
                  <a:lnTo>
                    <a:pt x="1832702" y="13360"/>
                  </a:lnTo>
                  <a:lnTo>
                    <a:pt x="1846692" y="15551"/>
                  </a:lnTo>
                  <a:lnTo>
                    <a:pt x="1860682" y="18073"/>
                  </a:lnTo>
                  <a:lnTo>
                    <a:pt x="1874672" y="20965"/>
                  </a:lnTo>
                  <a:lnTo>
                    <a:pt x="1888662" y="24270"/>
                  </a:lnTo>
                  <a:lnTo>
                    <a:pt x="1902652" y="28029"/>
                  </a:lnTo>
                  <a:lnTo>
                    <a:pt x="1916642" y="32282"/>
                  </a:lnTo>
                  <a:lnTo>
                    <a:pt x="1930632" y="37068"/>
                  </a:lnTo>
                  <a:lnTo>
                    <a:pt x="1944622" y="42418"/>
                  </a:lnTo>
                  <a:lnTo>
                    <a:pt x="1958613" y="48355"/>
                  </a:lnTo>
                  <a:lnTo>
                    <a:pt x="1972603" y="54892"/>
                  </a:lnTo>
                  <a:lnTo>
                    <a:pt x="1986593" y="62026"/>
                  </a:lnTo>
                  <a:lnTo>
                    <a:pt x="2000583" y="69736"/>
                  </a:lnTo>
                  <a:lnTo>
                    <a:pt x="2014573" y="77983"/>
                  </a:lnTo>
                  <a:lnTo>
                    <a:pt x="2028563" y="86707"/>
                  </a:lnTo>
                  <a:lnTo>
                    <a:pt x="2042553" y="95827"/>
                  </a:lnTo>
                  <a:lnTo>
                    <a:pt x="2056543" y="105245"/>
                  </a:lnTo>
                  <a:lnTo>
                    <a:pt x="2070533" y="114849"/>
                  </a:lnTo>
                  <a:lnTo>
                    <a:pt x="2084523" y="124515"/>
                  </a:lnTo>
                  <a:lnTo>
                    <a:pt x="2098513" y="134118"/>
                  </a:lnTo>
                  <a:lnTo>
                    <a:pt x="2112504" y="143536"/>
                  </a:lnTo>
                  <a:lnTo>
                    <a:pt x="2126494" y="152657"/>
                  </a:lnTo>
                  <a:lnTo>
                    <a:pt x="2140484" y="161381"/>
                  </a:lnTo>
                  <a:lnTo>
                    <a:pt x="2154474" y="169628"/>
                  </a:lnTo>
                  <a:lnTo>
                    <a:pt x="2168464" y="177338"/>
                  </a:lnTo>
                  <a:lnTo>
                    <a:pt x="2182454" y="184471"/>
                  </a:lnTo>
                  <a:lnTo>
                    <a:pt x="2196444" y="191008"/>
                  </a:lnTo>
                  <a:lnTo>
                    <a:pt x="2210434" y="196946"/>
                  </a:lnTo>
                  <a:lnTo>
                    <a:pt x="2224424" y="202296"/>
                  </a:lnTo>
                  <a:lnTo>
                    <a:pt x="2238414" y="207081"/>
                  </a:lnTo>
                  <a:lnTo>
                    <a:pt x="2252404" y="211335"/>
                  </a:lnTo>
                  <a:lnTo>
                    <a:pt x="2266395" y="215094"/>
                  </a:lnTo>
                  <a:lnTo>
                    <a:pt x="2280385" y="218398"/>
                  </a:lnTo>
                  <a:lnTo>
                    <a:pt x="2294375" y="221291"/>
                  </a:lnTo>
                  <a:lnTo>
                    <a:pt x="2308365" y="223813"/>
                  </a:lnTo>
                  <a:lnTo>
                    <a:pt x="2322355" y="226004"/>
                  </a:lnTo>
                  <a:lnTo>
                    <a:pt x="2336345" y="227902"/>
                  </a:lnTo>
                  <a:lnTo>
                    <a:pt x="2350335" y="229542"/>
                  </a:lnTo>
                  <a:lnTo>
                    <a:pt x="2364325" y="230957"/>
                  </a:lnTo>
                  <a:lnTo>
                    <a:pt x="2378315" y="232174"/>
                  </a:lnTo>
                  <a:lnTo>
                    <a:pt x="2392305" y="233219"/>
                  </a:lnTo>
                  <a:lnTo>
                    <a:pt x="2406296" y="234116"/>
                  </a:lnTo>
                  <a:lnTo>
                    <a:pt x="2420286" y="234885"/>
                  </a:lnTo>
                  <a:lnTo>
                    <a:pt x="2434276" y="235542"/>
                  </a:lnTo>
                  <a:lnTo>
                    <a:pt x="2448266" y="236105"/>
                  </a:lnTo>
                  <a:lnTo>
                    <a:pt x="2462256" y="236586"/>
                  </a:lnTo>
                  <a:lnTo>
                    <a:pt x="2476246" y="236996"/>
                  </a:lnTo>
                  <a:lnTo>
                    <a:pt x="2490236" y="237346"/>
                  </a:lnTo>
                  <a:lnTo>
                    <a:pt x="2504226" y="237645"/>
                  </a:lnTo>
                  <a:lnTo>
                    <a:pt x="2518216" y="237900"/>
                  </a:lnTo>
                  <a:lnTo>
                    <a:pt x="2532206" y="238118"/>
                  </a:lnTo>
                  <a:lnTo>
                    <a:pt x="2546196" y="238303"/>
                  </a:lnTo>
                  <a:lnTo>
                    <a:pt x="2560187" y="238461"/>
                  </a:lnTo>
                  <a:lnTo>
                    <a:pt x="2574177" y="238595"/>
                  </a:lnTo>
                  <a:lnTo>
                    <a:pt x="2588167" y="238709"/>
                  </a:lnTo>
                  <a:lnTo>
                    <a:pt x="2602157" y="238807"/>
                  </a:lnTo>
                  <a:lnTo>
                    <a:pt x="2616147" y="238890"/>
                  </a:lnTo>
                  <a:lnTo>
                    <a:pt x="2630137" y="238960"/>
                  </a:lnTo>
                  <a:lnTo>
                    <a:pt x="2644127" y="239021"/>
                  </a:lnTo>
                  <a:lnTo>
                    <a:pt x="2658117" y="239072"/>
                  </a:lnTo>
                  <a:lnTo>
                    <a:pt x="2672107" y="239115"/>
                  </a:lnTo>
                  <a:lnTo>
                    <a:pt x="2686097" y="239152"/>
                  </a:lnTo>
                  <a:lnTo>
                    <a:pt x="2700087" y="239184"/>
                  </a:lnTo>
                  <a:lnTo>
                    <a:pt x="2714078" y="239211"/>
                  </a:lnTo>
                  <a:lnTo>
                    <a:pt x="2728068" y="239234"/>
                  </a:lnTo>
                  <a:lnTo>
                    <a:pt x="2742058" y="239253"/>
                  </a:lnTo>
                  <a:lnTo>
                    <a:pt x="2756048" y="239270"/>
                  </a:lnTo>
                  <a:lnTo>
                    <a:pt x="2770038" y="239284"/>
                  </a:lnTo>
                  <a:lnTo>
                    <a:pt x="2770038" y="239364"/>
                  </a:lnTo>
                  <a:lnTo>
                    <a:pt x="2784028" y="239364"/>
                  </a:lnTo>
                  <a:lnTo>
                    <a:pt x="2798018" y="239364"/>
                  </a:lnTo>
                  <a:lnTo>
                    <a:pt x="2812008" y="239364"/>
                  </a:lnTo>
                  <a:lnTo>
                    <a:pt x="2825998" y="239364"/>
                  </a:lnTo>
                  <a:lnTo>
                    <a:pt x="2839988" y="239364"/>
                  </a:lnTo>
                  <a:lnTo>
                    <a:pt x="2853978" y="239364"/>
                  </a:lnTo>
                  <a:lnTo>
                    <a:pt x="2867969" y="239364"/>
                  </a:lnTo>
                  <a:lnTo>
                    <a:pt x="2881959" y="239364"/>
                  </a:lnTo>
                  <a:lnTo>
                    <a:pt x="2895949" y="239364"/>
                  </a:lnTo>
                  <a:lnTo>
                    <a:pt x="2909939" y="239364"/>
                  </a:lnTo>
                  <a:lnTo>
                    <a:pt x="2923929" y="239364"/>
                  </a:lnTo>
                  <a:lnTo>
                    <a:pt x="2937919" y="239364"/>
                  </a:lnTo>
                  <a:lnTo>
                    <a:pt x="2951909" y="239364"/>
                  </a:lnTo>
                  <a:lnTo>
                    <a:pt x="2965899" y="239364"/>
                  </a:lnTo>
                  <a:lnTo>
                    <a:pt x="2979889" y="239364"/>
                  </a:lnTo>
                  <a:lnTo>
                    <a:pt x="2993879" y="239364"/>
                  </a:lnTo>
                  <a:lnTo>
                    <a:pt x="3007870" y="239364"/>
                  </a:lnTo>
                  <a:lnTo>
                    <a:pt x="3021860" y="239364"/>
                  </a:lnTo>
                  <a:lnTo>
                    <a:pt x="3035850" y="239364"/>
                  </a:lnTo>
                  <a:lnTo>
                    <a:pt x="3049840" y="239364"/>
                  </a:lnTo>
                  <a:lnTo>
                    <a:pt x="3063830" y="239364"/>
                  </a:lnTo>
                  <a:lnTo>
                    <a:pt x="3077820" y="239364"/>
                  </a:lnTo>
                  <a:lnTo>
                    <a:pt x="3091810" y="239364"/>
                  </a:lnTo>
                  <a:lnTo>
                    <a:pt x="3105800" y="239364"/>
                  </a:lnTo>
                  <a:lnTo>
                    <a:pt x="3119790" y="239364"/>
                  </a:lnTo>
                  <a:lnTo>
                    <a:pt x="3133780" y="239364"/>
                  </a:lnTo>
                  <a:lnTo>
                    <a:pt x="3147770" y="239364"/>
                  </a:lnTo>
                  <a:lnTo>
                    <a:pt x="3161761" y="239364"/>
                  </a:lnTo>
                  <a:lnTo>
                    <a:pt x="3175751" y="239364"/>
                  </a:lnTo>
                  <a:lnTo>
                    <a:pt x="3189741" y="239364"/>
                  </a:lnTo>
                  <a:lnTo>
                    <a:pt x="3203731" y="239364"/>
                  </a:lnTo>
                  <a:lnTo>
                    <a:pt x="3217721" y="239364"/>
                  </a:lnTo>
                  <a:lnTo>
                    <a:pt x="3231711" y="239364"/>
                  </a:lnTo>
                  <a:lnTo>
                    <a:pt x="3245701" y="239364"/>
                  </a:lnTo>
                  <a:lnTo>
                    <a:pt x="3259691" y="239364"/>
                  </a:lnTo>
                  <a:lnTo>
                    <a:pt x="3273681" y="239364"/>
                  </a:lnTo>
                  <a:lnTo>
                    <a:pt x="3287671" y="239364"/>
                  </a:lnTo>
                  <a:lnTo>
                    <a:pt x="3301661" y="239364"/>
                  </a:lnTo>
                  <a:lnTo>
                    <a:pt x="3315652" y="239364"/>
                  </a:lnTo>
                  <a:lnTo>
                    <a:pt x="3329642" y="239364"/>
                  </a:lnTo>
                  <a:lnTo>
                    <a:pt x="3343632" y="239364"/>
                  </a:lnTo>
                  <a:lnTo>
                    <a:pt x="3357622" y="239364"/>
                  </a:lnTo>
                  <a:lnTo>
                    <a:pt x="3371612" y="239364"/>
                  </a:lnTo>
                  <a:lnTo>
                    <a:pt x="3385602" y="239364"/>
                  </a:lnTo>
                  <a:lnTo>
                    <a:pt x="3399592" y="239364"/>
                  </a:lnTo>
                  <a:lnTo>
                    <a:pt x="3413582" y="239364"/>
                  </a:lnTo>
                  <a:lnTo>
                    <a:pt x="3427572" y="239364"/>
                  </a:lnTo>
                  <a:lnTo>
                    <a:pt x="3441562" y="239364"/>
                  </a:lnTo>
                  <a:lnTo>
                    <a:pt x="3455552" y="239364"/>
                  </a:lnTo>
                  <a:lnTo>
                    <a:pt x="3469543" y="239364"/>
                  </a:lnTo>
                  <a:lnTo>
                    <a:pt x="3483533" y="239364"/>
                  </a:lnTo>
                  <a:lnTo>
                    <a:pt x="3497523" y="239364"/>
                  </a:lnTo>
                  <a:lnTo>
                    <a:pt x="3511513" y="239364"/>
                  </a:lnTo>
                  <a:lnTo>
                    <a:pt x="3525503" y="239364"/>
                  </a:lnTo>
                  <a:lnTo>
                    <a:pt x="3539493" y="239364"/>
                  </a:lnTo>
                  <a:lnTo>
                    <a:pt x="3553483" y="239364"/>
                  </a:lnTo>
                  <a:lnTo>
                    <a:pt x="3567473" y="239364"/>
                  </a:lnTo>
                  <a:lnTo>
                    <a:pt x="3581463" y="239364"/>
                  </a:lnTo>
                  <a:lnTo>
                    <a:pt x="3595453" y="239364"/>
                  </a:lnTo>
                  <a:lnTo>
                    <a:pt x="3609444" y="239364"/>
                  </a:lnTo>
                  <a:lnTo>
                    <a:pt x="3623434" y="239364"/>
                  </a:lnTo>
                  <a:lnTo>
                    <a:pt x="3637424" y="239364"/>
                  </a:lnTo>
                  <a:lnTo>
                    <a:pt x="3651414" y="239364"/>
                  </a:lnTo>
                  <a:lnTo>
                    <a:pt x="3665404" y="239364"/>
                  </a:lnTo>
                  <a:lnTo>
                    <a:pt x="3679394" y="239364"/>
                  </a:lnTo>
                  <a:lnTo>
                    <a:pt x="3693384" y="239364"/>
                  </a:lnTo>
                  <a:lnTo>
                    <a:pt x="3707374" y="239364"/>
                  </a:lnTo>
                  <a:lnTo>
                    <a:pt x="3721364" y="239364"/>
                  </a:lnTo>
                  <a:lnTo>
                    <a:pt x="3735354" y="239364"/>
                  </a:lnTo>
                  <a:lnTo>
                    <a:pt x="3749344" y="239364"/>
                  </a:lnTo>
                  <a:lnTo>
                    <a:pt x="3763335" y="239364"/>
                  </a:lnTo>
                  <a:lnTo>
                    <a:pt x="3777325" y="239364"/>
                  </a:lnTo>
                  <a:lnTo>
                    <a:pt x="3791315" y="239364"/>
                  </a:lnTo>
                  <a:lnTo>
                    <a:pt x="3805305" y="239364"/>
                  </a:lnTo>
                  <a:lnTo>
                    <a:pt x="3819295" y="239364"/>
                  </a:lnTo>
                  <a:lnTo>
                    <a:pt x="3833285" y="239364"/>
                  </a:lnTo>
                  <a:lnTo>
                    <a:pt x="3847275" y="239364"/>
                  </a:lnTo>
                  <a:lnTo>
                    <a:pt x="3861265" y="239364"/>
                  </a:lnTo>
                  <a:lnTo>
                    <a:pt x="3875255" y="239364"/>
                  </a:lnTo>
                  <a:lnTo>
                    <a:pt x="3889245" y="239364"/>
                  </a:lnTo>
                  <a:lnTo>
                    <a:pt x="3903235" y="239364"/>
                  </a:lnTo>
                  <a:lnTo>
                    <a:pt x="3917226" y="239364"/>
                  </a:lnTo>
                  <a:lnTo>
                    <a:pt x="3931216" y="239364"/>
                  </a:lnTo>
                  <a:lnTo>
                    <a:pt x="3945206" y="239364"/>
                  </a:lnTo>
                  <a:lnTo>
                    <a:pt x="3959196" y="239364"/>
                  </a:lnTo>
                  <a:lnTo>
                    <a:pt x="3973186" y="239364"/>
                  </a:lnTo>
                  <a:lnTo>
                    <a:pt x="3987176" y="239364"/>
                  </a:lnTo>
                  <a:lnTo>
                    <a:pt x="4001166" y="239364"/>
                  </a:lnTo>
                  <a:lnTo>
                    <a:pt x="4015156" y="239364"/>
                  </a:lnTo>
                  <a:lnTo>
                    <a:pt x="4029146" y="239364"/>
                  </a:lnTo>
                  <a:lnTo>
                    <a:pt x="4043136" y="239364"/>
                  </a:lnTo>
                  <a:lnTo>
                    <a:pt x="4057126" y="239364"/>
                  </a:lnTo>
                  <a:lnTo>
                    <a:pt x="4071117" y="239364"/>
                  </a:lnTo>
                  <a:lnTo>
                    <a:pt x="4085107" y="239364"/>
                  </a:lnTo>
                  <a:lnTo>
                    <a:pt x="4099097" y="239364"/>
                  </a:lnTo>
                  <a:lnTo>
                    <a:pt x="4113087" y="239364"/>
                  </a:lnTo>
                  <a:lnTo>
                    <a:pt x="4127077" y="239364"/>
                  </a:lnTo>
                  <a:lnTo>
                    <a:pt x="4141067" y="239364"/>
                  </a:lnTo>
                  <a:lnTo>
                    <a:pt x="4155057" y="239364"/>
                  </a:lnTo>
                </a:path>
              </a:pathLst>
            </a:custGeom>
            <a:ln w="40651" cap="flat">
              <a:solidFill>
                <a:srgbClr val="D3D3D3">
                  <a:alpha val="100000"/>
                </a:srgbClr>
              </a:solidFill>
              <a:prstDash val="solid"/>
              <a:round/>
            </a:ln>
          </p:spPr>
          <p:txBody>
            <a:bodyPr/>
            <a:lstStyle/>
            <a:p/>
          </p:txBody>
        </p:sp>
        <p:sp>
          <p:nvSpPr>
            <p:cNvPr id="36" name="pl36"/>
            <p:cNvSpPr/>
            <p:nvPr/>
          </p:nvSpPr>
          <p:spPr>
            <a:xfrm>
              <a:off x="2737948" y="3054023"/>
              <a:ext cx="4155057" cy="957217"/>
            </a:xfrm>
            <a:custGeom>
              <a:avLst/>
              <a:pathLst>
                <a:path w="4155057" h="957217">
                  <a:moveTo>
                    <a:pt x="0" y="478407"/>
                  </a:moveTo>
                  <a:lnTo>
                    <a:pt x="13990" y="478379"/>
                  </a:lnTo>
                  <a:lnTo>
                    <a:pt x="27980" y="478346"/>
                  </a:lnTo>
                  <a:lnTo>
                    <a:pt x="41970" y="478307"/>
                  </a:lnTo>
                  <a:lnTo>
                    <a:pt x="55960" y="478262"/>
                  </a:lnTo>
                  <a:lnTo>
                    <a:pt x="69950" y="478208"/>
                  </a:lnTo>
                  <a:lnTo>
                    <a:pt x="83940" y="478145"/>
                  </a:lnTo>
                  <a:lnTo>
                    <a:pt x="97930" y="478071"/>
                  </a:lnTo>
                  <a:lnTo>
                    <a:pt x="111920" y="477983"/>
                  </a:lnTo>
                  <a:lnTo>
                    <a:pt x="125910" y="477881"/>
                  </a:lnTo>
                  <a:lnTo>
                    <a:pt x="139900" y="477761"/>
                  </a:lnTo>
                  <a:lnTo>
                    <a:pt x="153891" y="477620"/>
                  </a:lnTo>
                  <a:lnTo>
                    <a:pt x="167881" y="477454"/>
                  </a:lnTo>
                  <a:lnTo>
                    <a:pt x="181871" y="477259"/>
                  </a:lnTo>
                  <a:lnTo>
                    <a:pt x="195861" y="477030"/>
                  </a:lnTo>
                  <a:lnTo>
                    <a:pt x="209851" y="476761"/>
                  </a:lnTo>
                  <a:lnTo>
                    <a:pt x="223841" y="476445"/>
                  </a:lnTo>
                  <a:lnTo>
                    <a:pt x="237831" y="476075"/>
                  </a:lnTo>
                  <a:lnTo>
                    <a:pt x="251821" y="475641"/>
                  </a:lnTo>
                  <a:lnTo>
                    <a:pt x="265811" y="475131"/>
                  </a:lnTo>
                  <a:lnTo>
                    <a:pt x="279801" y="474533"/>
                  </a:lnTo>
                  <a:lnTo>
                    <a:pt x="293791" y="473832"/>
                  </a:lnTo>
                  <a:lnTo>
                    <a:pt x="307782" y="473011"/>
                  </a:lnTo>
                  <a:lnTo>
                    <a:pt x="321772" y="472050"/>
                  </a:lnTo>
                  <a:lnTo>
                    <a:pt x="335762" y="470925"/>
                  </a:lnTo>
                  <a:lnTo>
                    <a:pt x="349752" y="469609"/>
                  </a:lnTo>
                  <a:lnTo>
                    <a:pt x="363742" y="468072"/>
                  </a:lnTo>
                  <a:lnTo>
                    <a:pt x="377732" y="466278"/>
                  </a:lnTo>
                  <a:lnTo>
                    <a:pt x="391722" y="464187"/>
                  </a:lnTo>
                  <a:lnTo>
                    <a:pt x="405712" y="461753"/>
                  </a:lnTo>
                  <a:lnTo>
                    <a:pt x="419702" y="458925"/>
                  </a:lnTo>
                  <a:lnTo>
                    <a:pt x="433692" y="455644"/>
                  </a:lnTo>
                  <a:lnTo>
                    <a:pt x="447682" y="451848"/>
                  </a:lnTo>
                  <a:lnTo>
                    <a:pt x="461673" y="447465"/>
                  </a:lnTo>
                  <a:lnTo>
                    <a:pt x="475663" y="442422"/>
                  </a:lnTo>
                  <a:lnTo>
                    <a:pt x="489653" y="436636"/>
                  </a:lnTo>
                  <a:lnTo>
                    <a:pt x="503643" y="430027"/>
                  </a:lnTo>
                  <a:lnTo>
                    <a:pt x="517633" y="422510"/>
                  </a:lnTo>
                  <a:lnTo>
                    <a:pt x="531623" y="414003"/>
                  </a:lnTo>
                  <a:lnTo>
                    <a:pt x="545613" y="404431"/>
                  </a:lnTo>
                  <a:lnTo>
                    <a:pt x="559603" y="393731"/>
                  </a:lnTo>
                  <a:lnTo>
                    <a:pt x="573593" y="381857"/>
                  </a:lnTo>
                  <a:lnTo>
                    <a:pt x="587583" y="368783"/>
                  </a:lnTo>
                  <a:lnTo>
                    <a:pt x="601574" y="354516"/>
                  </a:lnTo>
                  <a:lnTo>
                    <a:pt x="615564" y="339095"/>
                  </a:lnTo>
                  <a:lnTo>
                    <a:pt x="629554" y="322601"/>
                  </a:lnTo>
                  <a:lnTo>
                    <a:pt x="643544" y="305153"/>
                  </a:lnTo>
                  <a:lnTo>
                    <a:pt x="657534" y="286913"/>
                  </a:lnTo>
                  <a:lnTo>
                    <a:pt x="671524" y="268076"/>
                  </a:lnTo>
                  <a:lnTo>
                    <a:pt x="685514" y="248869"/>
                  </a:lnTo>
                  <a:lnTo>
                    <a:pt x="699504" y="229537"/>
                  </a:lnTo>
                  <a:lnTo>
                    <a:pt x="713494" y="210331"/>
                  </a:lnTo>
                  <a:lnTo>
                    <a:pt x="727484" y="191494"/>
                  </a:lnTo>
                  <a:lnTo>
                    <a:pt x="741474" y="173254"/>
                  </a:lnTo>
                  <a:lnTo>
                    <a:pt x="755465" y="155806"/>
                  </a:lnTo>
                  <a:lnTo>
                    <a:pt x="769455" y="139311"/>
                  </a:lnTo>
                  <a:lnTo>
                    <a:pt x="783445" y="123891"/>
                  </a:lnTo>
                  <a:lnTo>
                    <a:pt x="797435" y="109624"/>
                  </a:lnTo>
                  <a:lnTo>
                    <a:pt x="811425" y="96550"/>
                  </a:lnTo>
                  <a:lnTo>
                    <a:pt x="825415" y="84675"/>
                  </a:lnTo>
                  <a:lnTo>
                    <a:pt x="839405" y="73976"/>
                  </a:lnTo>
                  <a:lnTo>
                    <a:pt x="853395" y="64404"/>
                  </a:lnTo>
                  <a:lnTo>
                    <a:pt x="867385" y="55897"/>
                  </a:lnTo>
                  <a:lnTo>
                    <a:pt x="881375" y="48380"/>
                  </a:lnTo>
                  <a:lnTo>
                    <a:pt x="895365" y="41770"/>
                  </a:lnTo>
                  <a:lnTo>
                    <a:pt x="909356" y="35985"/>
                  </a:lnTo>
                  <a:lnTo>
                    <a:pt x="923346" y="30942"/>
                  </a:lnTo>
                  <a:lnTo>
                    <a:pt x="937336" y="26559"/>
                  </a:lnTo>
                  <a:lnTo>
                    <a:pt x="951326" y="22763"/>
                  </a:lnTo>
                  <a:lnTo>
                    <a:pt x="965316" y="19482"/>
                  </a:lnTo>
                  <a:lnTo>
                    <a:pt x="979306" y="16654"/>
                  </a:lnTo>
                  <a:lnTo>
                    <a:pt x="993296" y="14220"/>
                  </a:lnTo>
                  <a:lnTo>
                    <a:pt x="1007286" y="12129"/>
                  </a:lnTo>
                  <a:lnTo>
                    <a:pt x="1021276" y="10335"/>
                  </a:lnTo>
                  <a:lnTo>
                    <a:pt x="1035266" y="8798"/>
                  </a:lnTo>
                  <a:lnTo>
                    <a:pt x="1049256" y="7482"/>
                  </a:lnTo>
                  <a:lnTo>
                    <a:pt x="1063247" y="6357"/>
                  </a:lnTo>
                  <a:lnTo>
                    <a:pt x="1077237" y="5396"/>
                  </a:lnTo>
                  <a:lnTo>
                    <a:pt x="1091227" y="4575"/>
                  </a:lnTo>
                  <a:lnTo>
                    <a:pt x="1105217" y="3874"/>
                  </a:lnTo>
                  <a:lnTo>
                    <a:pt x="1119207" y="3276"/>
                  </a:lnTo>
                  <a:lnTo>
                    <a:pt x="1133197" y="2766"/>
                  </a:lnTo>
                  <a:lnTo>
                    <a:pt x="1147187" y="2332"/>
                  </a:lnTo>
                  <a:lnTo>
                    <a:pt x="1161177" y="1961"/>
                  </a:lnTo>
                  <a:lnTo>
                    <a:pt x="1175167" y="1646"/>
                  </a:lnTo>
                  <a:lnTo>
                    <a:pt x="1189157" y="1377"/>
                  </a:lnTo>
                  <a:lnTo>
                    <a:pt x="1203148" y="1148"/>
                  </a:lnTo>
                  <a:lnTo>
                    <a:pt x="1217138" y="953"/>
                  </a:lnTo>
                  <a:lnTo>
                    <a:pt x="1231128" y="787"/>
                  </a:lnTo>
                  <a:lnTo>
                    <a:pt x="1245118" y="646"/>
                  </a:lnTo>
                  <a:lnTo>
                    <a:pt x="1259108" y="526"/>
                  </a:lnTo>
                  <a:lnTo>
                    <a:pt x="1273098" y="423"/>
                  </a:lnTo>
                  <a:lnTo>
                    <a:pt x="1287088" y="336"/>
                  </a:lnTo>
                  <a:lnTo>
                    <a:pt x="1301078" y="262"/>
                  </a:lnTo>
                  <a:lnTo>
                    <a:pt x="1315068" y="199"/>
                  </a:lnTo>
                  <a:lnTo>
                    <a:pt x="1329058" y="145"/>
                  </a:lnTo>
                  <a:lnTo>
                    <a:pt x="1343048" y="100"/>
                  </a:lnTo>
                  <a:lnTo>
                    <a:pt x="1357039" y="61"/>
                  </a:lnTo>
                  <a:lnTo>
                    <a:pt x="1371029" y="28"/>
                  </a:lnTo>
                  <a:lnTo>
                    <a:pt x="1385019" y="0"/>
                  </a:lnTo>
                  <a:lnTo>
                    <a:pt x="1385019" y="160"/>
                  </a:lnTo>
                  <a:lnTo>
                    <a:pt x="1399009" y="216"/>
                  </a:lnTo>
                  <a:lnTo>
                    <a:pt x="1412999" y="283"/>
                  </a:lnTo>
                  <a:lnTo>
                    <a:pt x="1426989" y="360"/>
                  </a:lnTo>
                  <a:lnTo>
                    <a:pt x="1440979" y="452"/>
                  </a:lnTo>
                  <a:lnTo>
                    <a:pt x="1454969" y="559"/>
                  </a:lnTo>
                  <a:lnTo>
                    <a:pt x="1468959" y="685"/>
                  </a:lnTo>
                  <a:lnTo>
                    <a:pt x="1482949" y="834"/>
                  </a:lnTo>
                  <a:lnTo>
                    <a:pt x="1496939" y="1008"/>
                  </a:lnTo>
                  <a:lnTo>
                    <a:pt x="1510930" y="1212"/>
                  </a:lnTo>
                  <a:lnTo>
                    <a:pt x="1524920" y="1453"/>
                  </a:lnTo>
                  <a:lnTo>
                    <a:pt x="1538910" y="1736"/>
                  </a:lnTo>
                  <a:lnTo>
                    <a:pt x="1552900" y="2067"/>
                  </a:lnTo>
                  <a:lnTo>
                    <a:pt x="1566890" y="2457"/>
                  </a:lnTo>
                  <a:lnTo>
                    <a:pt x="1580880" y="2915"/>
                  </a:lnTo>
                  <a:lnTo>
                    <a:pt x="1594870" y="3453"/>
                  </a:lnTo>
                  <a:lnTo>
                    <a:pt x="1608860" y="4084"/>
                  </a:lnTo>
                  <a:lnTo>
                    <a:pt x="1622850" y="4824"/>
                  </a:lnTo>
                  <a:lnTo>
                    <a:pt x="1636840" y="5694"/>
                  </a:lnTo>
                  <a:lnTo>
                    <a:pt x="1650830" y="6713"/>
                  </a:lnTo>
                  <a:lnTo>
                    <a:pt x="1664821" y="7909"/>
                  </a:lnTo>
                  <a:lnTo>
                    <a:pt x="1678811" y="9310"/>
                  </a:lnTo>
                  <a:lnTo>
                    <a:pt x="1692801" y="10952"/>
                  </a:lnTo>
                  <a:lnTo>
                    <a:pt x="1706791" y="12875"/>
                  </a:lnTo>
                  <a:lnTo>
                    <a:pt x="1720781" y="15126"/>
                  </a:lnTo>
                  <a:lnTo>
                    <a:pt x="1734771" y="17757"/>
                  </a:lnTo>
                  <a:lnTo>
                    <a:pt x="1748761" y="20831"/>
                  </a:lnTo>
                  <a:lnTo>
                    <a:pt x="1762751" y="24418"/>
                  </a:lnTo>
                  <a:lnTo>
                    <a:pt x="1776741" y="28600"/>
                  </a:lnTo>
                  <a:lnTo>
                    <a:pt x="1790731" y="33468"/>
                  </a:lnTo>
                  <a:lnTo>
                    <a:pt x="1804722" y="39125"/>
                  </a:lnTo>
                  <a:lnTo>
                    <a:pt x="1818712" y="45686"/>
                  </a:lnTo>
                  <a:lnTo>
                    <a:pt x="1832702" y="53279"/>
                  </a:lnTo>
                  <a:lnTo>
                    <a:pt x="1846692" y="62044"/>
                  </a:lnTo>
                  <a:lnTo>
                    <a:pt x="1860682" y="72132"/>
                  </a:lnTo>
                  <a:lnTo>
                    <a:pt x="1874672" y="83702"/>
                  </a:lnTo>
                  <a:lnTo>
                    <a:pt x="1888662" y="96921"/>
                  </a:lnTo>
                  <a:lnTo>
                    <a:pt x="1902652" y="111955"/>
                  </a:lnTo>
                  <a:lnTo>
                    <a:pt x="1916642" y="128969"/>
                  </a:lnTo>
                  <a:lnTo>
                    <a:pt x="1930632" y="148112"/>
                  </a:lnTo>
                  <a:lnTo>
                    <a:pt x="1944622" y="169512"/>
                  </a:lnTo>
                  <a:lnTo>
                    <a:pt x="1958613" y="193261"/>
                  </a:lnTo>
                  <a:lnTo>
                    <a:pt x="1972603" y="219409"/>
                  </a:lnTo>
                  <a:lnTo>
                    <a:pt x="1986593" y="247943"/>
                  </a:lnTo>
                  <a:lnTo>
                    <a:pt x="2000583" y="278784"/>
                  </a:lnTo>
                  <a:lnTo>
                    <a:pt x="2014573" y="311772"/>
                  </a:lnTo>
                  <a:lnTo>
                    <a:pt x="2028563" y="346668"/>
                  </a:lnTo>
                  <a:lnTo>
                    <a:pt x="2042553" y="383150"/>
                  </a:lnTo>
                  <a:lnTo>
                    <a:pt x="2056543" y="420823"/>
                  </a:lnTo>
                  <a:lnTo>
                    <a:pt x="2070533" y="459236"/>
                  </a:lnTo>
                  <a:lnTo>
                    <a:pt x="2084523" y="497900"/>
                  </a:lnTo>
                  <a:lnTo>
                    <a:pt x="2098513" y="536313"/>
                  </a:lnTo>
                  <a:lnTo>
                    <a:pt x="2112504" y="573986"/>
                  </a:lnTo>
                  <a:lnTo>
                    <a:pt x="2126494" y="610468"/>
                  </a:lnTo>
                  <a:lnTo>
                    <a:pt x="2140484" y="645363"/>
                  </a:lnTo>
                  <a:lnTo>
                    <a:pt x="2154474" y="678352"/>
                  </a:lnTo>
                  <a:lnTo>
                    <a:pt x="2168464" y="709193"/>
                  </a:lnTo>
                  <a:lnTo>
                    <a:pt x="2182454" y="737727"/>
                  </a:lnTo>
                  <a:lnTo>
                    <a:pt x="2196444" y="763874"/>
                  </a:lnTo>
                  <a:lnTo>
                    <a:pt x="2210434" y="787624"/>
                  </a:lnTo>
                  <a:lnTo>
                    <a:pt x="2224424" y="809023"/>
                  </a:lnTo>
                  <a:lnTo>
                    <a:pt x="2238414" y="828166"/>
                  </a:lnTo>
                  <a:lnTo>
                    <a:pt x="2252404" y="845180"/>
                  </a:lnTo>
                  <a:lnTo>
                    <a:pt x="2266395" y="860215"/>
                  </a:lnTo>
                  <a:lnTo>
                    <a:pt x="2280385" y="873434"/>
                  </a:lnTo>
                  <a:lnTo>
                    <a:pt x="2294375" y="885004"/>
                  </a:lnTo>
                  <a:lnTo>
                    <a:pt x="2308365" y="895092"/>
                  </a:lnTo>
                  <a:lnTo>
                    <a:pt x="2322355" y="903856"/>
                  </a:lnTo>
                  <a:lnTo>
                    <a:pt x="2336345" y="911450"/>
                  </a:lnTo>
                  <a:lnTo>
                    <a:pt x="2350335" y="918011"/>
                  </a:lnTo>
                  <a:lnTo>
                    <a:pt x="2364325" y="923668"/>
                  </a:lnTo>
                  <a:lnTo>
                    <a:pt x="2378315" y="928535"/>
                  </a:lnTo>
                  <a:lnTo>
                    <a:pt x="2392305" y="932717"/>
                  </a:lnTo>
                  <a:lnTo>
                    <a:pt x="2406296" y="936305"/>
                  </a:lnTo>
                  <a:lnTo>
                    <a:pt x="2420286" y="939379"/>
                  </a:lnTo>
                  <a:lnTo>
                    <a:pt x="2434276" y="942010"/>
                  </a:lnTo>
                  <a:lnTo>
                    <a:pt x="2448266" y="944260"/>
                  </a:lnTo>
                  <a:lnTo>
                    <a:pt x="2462256" y="946183"/>
                  </a:lnTo>
                  <a:lnTo>
                    <a:pt x="2476246" y="947825"/>
                  </a:lnTo>
                  <a:lnTo>
                    <a:pt x="2490236" y="949227"/>
                  </a:lnTo>
                  <a:lnTo>
                    <a:pt x="2504226" y="950423"/>
                  </a:lnTo>
                  <a:lnTo>
                    <a:pt x="2518216" y="951442"/>
                  </a:lnTo>
                  <a:lnTo>
                    <a:pt x="2532206" y="952311"/>
                  </a:lnTo>
                  <a:lnTo>
                    <a:pt x="2546196" y="953052"/>
                  </a:lnTo>
                  <a:lnTo>
                    <a:pt x="2560187" y="953683"/>
                  </a:lnTo>
                  <a:lnTo>
                    <a:pt x="2574177" y="954221"/>
                  </a:lnTo>
                  <a:lnTo>
                    <a:pt x="2588167" y="954678"/>
                  </a:lnTo>
                  <a:lnTo>
                    <a:pt x="2602157" y="955068"/>
                  </a:lnTo>
                  <a:lnTo>
                    <a:pt x="2616147" y="955400"/>
                  </a:lnTo>
                  <a:lnTo>
                    <a:pt x="2630137" y="955683"/>
                  </a:lnTo>
                  <a:lnTo>
                    <a:pt x="2644127" y="955923"/>
                  </a:lnTo>
                  <a:lnTo>
                    <a:pt x="2658117" y="956128"/>
                  </a:lnTo>
                  <a:lnTo>
                    <a:pt x="2672107" y="956302"/>
                  </a:lnTo>
                  <a:lnTo>
                    <a:pt x="2686097" y="956451"/>
                  </a:lnTo>
                  <a:lnTo>
                    <a:pt x="2700087" y="956577"/>
                  </a:lnTo>
                  <a:lnTo>
                    <a:pt x="2714078" y="956684"/>
                  </a:lnTo>
                  <a:lnTo>
                    <a:pt x="2728068" y="956775"/>
                  </a:lnTo>
                  <a:lnTo>
                    <a:pt x="2742058" y="956853"/>
                  </a:lnTo>
                  <a:lnTo>
                    <a:pt x="2756048" y="956919"/>
                  </a:lnTo>
                  <a:lnTo>
                    <a:pt x="2770038" y="956976"/>
                  </a:lnTo>
                  <a:lnTo>
                    <a:pt x="2770038" y="957217"/>
                  </a:lnTo>
                  <a:lnTo>
                    <a:pt x="2784028" y="957202"/>
                  </a:lnTo>
                  <a:lnTo>
                    <a:pt x="2798018" y="957186"/>
                  </a:lnTo>
                  <a:lnTo>
                    <a:pt x="2812008" y="957166"/>
                  </a:lnTo>
                  <a:lnTo>
                    <a:pt x="2825998" y="957144"/>
                  </a:lnTo>
                  <a:lnTo>
                    <a:pt x="2839988" y="957117"/>
                  </a:lnTo>
                  <a:lnTo>
                    <a:pt x="2853978" y="957085"/>
                  </a:lnTo>
                  <a:lnTo>
                    <a:pt x="2867969" y="957048"/>
                  </a:lnTo>
                  <a:lnTo>
                    <a:pt x="2881959" y="957005"/>
                  </a:lnTo>
                  <a:lnTo>
                    <a:pt x="2895949" y="956953"/>
                  </a:lnTo>
                  <a:lnTo>
                    <a:pt x="2909939" y="956893"/>
                  </a:lnTo>
                  <a:lnTo>
                    <a:pt x="2923929" y="956823"/>
                  </a:lnTo>
                  <a:lnTo>
                    <a:pt x="2937919" y="956740"/>
                  </a:lnTo>
                  <a:lnTo>
                    <a:pt x="2951909" y="956642"/>
                  </a:lnTo>
                  <a:lnTo>
                    <a:pt x="2965899" y="956528"/>
                  </a:lnTo>
                  <a:lnTo>
                    <a:pt x="2979889" y="956393"/>
                  </a:lnTo>
                  <a:lnTo>
                    <a:pt x="2993879" y="956236"/>
                  </a:lnTo>
                  <a:lnTo>
                    <a:pt x="3007870" y="956050"/>
                  </a:lnTo>
                  <a:lnTo>
                    <a:pt x="3021860" y="955833"/>
                  </a:lnTo>
                  <a:lnTo>
                    <a:pt x="3035850" y="955578"/>
                  </a:lnTo>
                  <a:lnTo>
                    <a:pt x="3049840" y="955279"/>
                  </a:lnTo>
                  <a:lnTo>
                    <a:pt x="3063830" y="954929"/>
                  </a:lnTo>
                  <a:lnTo>
                    <a:pt x="3077820" y="954518"/>
                  </a:lnTo>
                  <a:lnTo>
                    <a:pt x="3091810" y="954038"/>
                  </a:lnTo>
                  <a:lnTo>
                    <a:pt x="3105800" y="953475"/>
                  </a:lnTo>
                  <a:lnTo>
                    <a:pt x="3119790" y="952817"/>
                  </a:lnTo>
                  <a:lnTo>
                    <a:pt x="3133780" y="952049"/>
                  </a:lnTo>
                  <a:lnTo>
                    <a:pt x="3147770" y="951152"/>
                  </a:lnTo>
                  <a:lnTo>
                    <a:pt x="3161761" y="950106"/>
                  </a:lnTo>
                  <a:lnTo>
                    <a:pt x="3175751" y="948890"/>
                  </a:lnTo>
                  <a:lnTo>
                    <a:pt x="3189741" y="947475"/>
                  </a:lnTo>
                  <a:lnTo>
                    <a:pt x="3203731" y="945835"/>
                  </a:lnTo>
                  <a:lnTo>
                    <a:pt x="3217721" y="943937"/>
                  </a:lnTo>
                  <a:lnTo>
                    <a:pt x="3231711" y="941745"/>
                  </a:lnTo>
                  <a:lnTo>
                    <a:pt x="3245701" y="939224"/>
                  </a:lnTo>
                  <a:lnTo>
                    <a:pt x="3259691" y="936331"/>
                  </a:lnTo>
                  <a:lnTo>
                    <a:pt x="3273681" y="933026"/>
                  </a:lnTo>
                  <a:lnTo>
                    <a:pt x="3287671" y="929268"/>
                  </a:lnTo>
                  <a:lnTo>
                    <a:pt x="3301661" y="925014"/>
                  </a:lnTo>
                  <a:lnTo>
                    <a:pt x="3315652" y="920228"/>
                  </a:lnTo>
                  <a:lnTo>
                    <a:pt x="3329642" y="914879"/>
                  </a:lnTo>
                  <a:lnTo>
                    <a:pt x="3343632" y="908941"/>
                  </a:lnTo>
                  <a:lnTo>
                    <a:pt x="3357622" y="902404"/>
                  </a:lnTo>
                  <a:lnTo>
                    <a:pt x="3371612" y="895271"/>
                  </a:lnTo>
                  <a:lnTo>
                    <a:pt x="3385602" y="887561"/>
                  </a:lnTo>
                  <a:lnTo>
                    <a:pt x="3399592" y="879313"/>
                  </a:lnTo>
                  <a:lnTo>
                    <a:pt x="3413582" y="870590"/>
                  </a:lnTo>
                  <a:lnTo>
                    <a:pt x="3427572" y="861469"/>
                  </a:lnTo>
                  <a:lnTo>
                    <a:pt x="3441562" y="852051"/>
                  </a:lnTo>
                  <a:lnTo>
                    <a:pt x="3455552" y="842448"/>
                  </a:lnTo>
                  <a:lnTo>
                    <a:pt x="3469543" y="832782"/>
                  </a:lnTo>
                  <a:lnTo>
                    <a:pt x="3483533" y="823178"/>
                  </a:lnTo>
                  <a:lnTo>
                    <a:pt x="3497523" y="813760"/>
                  </a:lnTo>
                  <a:lnTo>
                    <a:pt x="3511513" y="804640"/>
                  </a:lnTo>
                  <a:lnTo>
                    <a:pt x="3525503" y="795916"/>
                  </a:lnTo>
                  <a:lnTo>
                    <a:pt x="3539493" y="787669"/>
                  </a:lnTo>
                  <a:lnTo>
                    <a:pt x="3553483" y="779958"/>
                  </a:lnTo>
                  <a:lnTo>
                    <a:pt x="3567473" y="772825"/>
                  </a:lnTo>
                  <a:lnTo>
                    <a:pt x="3581463" y="766288"/>
                  </a:lnTo>
                  <a:lnTo>
                    <a:pt x="3595453" y="760351"/>
                  </a:lnTo>
                  <a:lnTo>
                    <a:pt x="3609444" y="755001"/>
                  </a:lnTo>
                  <a:lnTo>
                    <a:pt x="3623434" y="750215"/>
                  </a:lnTo>
                  <a:lnTo>
                    <a:pt x="3637424" y="745961"/>
                  </a:lnTo>
                  <a:lnTo>
                    <a:pt x="3651414" y="742203"/>
                  </a:lnTo>
                  <a:lnTo>
                    <a:pt x="3665404" y="738898"/>
                  </a:lnTo>
                  <a:lnTo>
                    <a:pt x="3679394" y="736006"/>
                  </a:lnTo>
                  <a:lnTo>
                    <a:pt x="3693384" y="733484"/>
                  </a:lnTo>
                  <a:lnTo>
                    <a:pt x="3707374" y="731292"/>
                  </a:lnTo>
                  <a:lnTo>
                    <a:pt x="3721364" y="729394"/>
                  </a:lnTo>
                  <a:lnTo>
                    <a:pt x="3735354" y="727754"/>
                  </a:lnTo>
                  <a:lnTo>
                    <a:pt x="3749344" y="726340"/>
                  </a:lnTo>
                  <a:lnTo>
                    <a:pt x="3763335" y="725123"/>
                  </a:lnTo>
                  <a:lnTo>
                    <a:pt x="3777325" y="724077"/>
                  </a:lnTo>
                  <a:lnTo>
                    <a:pt x="3791315" y="723180"/>
                  </a:lnTo>
                  <a:lnTo>
                    <a:pt x="3805305" y="722412"/>
                  </a:lnTo>
                  <a:lnTo>
                    <a:pt x="3819295" y="721754"/>
                  </a:lnTo>
                  <a:lnTo>
                    <a:pt x="3833285" y="721191"/>
                  </a:lnTo>
                  <a:lnTo>
                    <a:pt x="3847275" y="720711"/>
                  </a:lnTo>
                  <a:lnTo>
                    <a:pt x="3861265" y="720300"/>
                  </a:lnTo>
                  <a:lnTo>
                    <a:pt x="3875255" y="719950"/>
                  </a:lnTo>
                  <a:lnTo>
                    <a:pt x="3889245" y="719651"/>
                  </a:lnTo>
                  <a:lnTo>
                    <a:pt x="3903235" y="719396"/>
                  </a:lnTo>
                  <a:lnTo>
                    <a:pt x="3917226" y="719179"/>
                  </a:lnTo>
                  <a:lnTo>
                    <a:pt x="3931216" y="718994"/>
                  </a:lnTo>
                  <a:lnTo>
                    <a:pt x="3945206" y="718836"/>
                  </a:lnTo>
                  <a:lnTo>
                    <a:pt x="3959196" y="718701"/>
                  </a:lnTo>
                  <a:lnTo>
                    <a:pt x="3973186" y="718587"/>
                  </a:lnTo>
                  <a:lnTo>
                    <a:pt x="3987176" y="718489"/>
                  </a:lnTo>
                  <a:lnTo>
                    <a:pt x="4001166" y="718407"/>
                  </a:lnTo>
                  <a:lnTo>
                    <a:pt x="4015156" y="718336"/>
                  </a:lnTo>
                  <a:lnTo>
                    <a:pt x="4029146" y="718276"/>
                  </a:lnTo>
                  <a:lnTo>
                    <a:pt x="4043136" y="718225"/>
                  </a:lnTo>
                  <a:lnTo>
                    <a:pt x="4057126" y="718181"/>
                  </a:lnTo>
                  <a:lnTo>
                    <a:pt x="4071117" y="718144"/>
                  </a:lnTo>
                  <a:lnTo>
                    <a:pt x="4085107" y="718112"/>
                  </a:lnTo>
                  <a:lnTo>
                    <a:pt x="4099097" y="718086"/>
                  </a:lnTo>
                  <a:lnTo>
                    <a:pt x="4113087" y="718063"/>
                  </a:lnTo>
                  <a:lnTo>
                    <a:pt x="4127077" y="718043"/>
                  </a:lnTo>
                  <a:lnTo>
                    <a:pt x="4141067" y="718027"/>
                  </a:lnTo>
                  <a:lnTo>
                    <a:pt x="4155057" y="718013"/>
                  </a:lnTo>
                </a:path>
              </a:pathLst>
            </a:custGeom>
            <a:ln w="40651" cap="flat">
              <a:solidFill>
                <a:srgbClr val="D3D3D3">
                  <a:alpha val="100000"/>
                </a:srgbClr>
              </a:solidFill>
              <a:prstDash val="solid"/>
              <a:round/>
            </a:ln>
          </p:spPr>
          <p:txBody>
            <a:bodyPr/>
            <a:lstStyle/>
            <a:p/>
          </p:txBody>
        </p:sp>
        <p:sp>
          <p:nvSpPr>
            <p:cNvPr id="37" name="pl37"/>
            <p:cNvSpPr/>
            <p:nvPr/>
          </p:nvSpPr>
          <p:spPr>
            <a:xfrm>
              <a:off x="2737948" y="1617675"/>
              <a:ext cx="4155057" cy="957377"/>
            </a:xfrm>
            <a:custGeom>
              <a:avLst/>
              <a:pathLst>
                <a:path w="4155057" h="95737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0"/>
                  </a:lnTo>
                  <a:lnTo>
                    <a:pt x="1399009" y="283"/>
                  </a:lnTo>
                  <a:lnTo>
                    <a:pt x="1412999" y="332"/>
                  </a:lnTo>
                  <a:lnTo>
                    <a:pt x="1426989" y="390"/>
                  </a:lnTo>
                  <a:lnTo>
                    <a:pt x="1440979" y="459"/>
                  </a:lnTo>
                  <a:lnTo>
                    <a:pt x="1454969" y="540"/>
                  </a:lnTo>
                  <a:lnTo>
                    <a:pt x="1468959" y="634"/>
                  </a:lnTo>
                  <a:lnTo>
                    <a:pt x="1482949" y="745"/>
                  </a:lnTo>
                  <a:lnTo>
                    <a:pt x="1496939" y="876"/>
                  </a:lnTo>
                  <a:lnTo>
                    <a:pt x="1510930" y="1030"/>
                  </a:lnTo>
                  <a:lnTo>
                    <a:pt x="1524920" y="1210"/>
                  </a:lnTo>
                  <a:lnTo>
                    <a:pt x="1538910" y="1422"/>
                  </a:lnTo>
                  <a:lnTo>
                    <a:pt x="1552900" y="1671"/>
                  </a:lnTo>
                  <a:lnTo>
                    <a:pt x="1566890" y="1963"/>
                  </a:lnTo>
                  <a:lnTo>
                    <a:pt x="1580880" y="2307"/>
                  </a:lnTo>
                  <a:lnTo>
                    <a:pt x="1594870" y="2710"/>
                  </a:lnTo>
                  <a:lnTo>
                    <a:pt x="1608860" y="3183"/>
                  </a:lnTo>
                  <a:lnTo>
                    <a:pt x="1622850" y="3739"/>
                  </a:lnTo>
                  <a:lnTo>
                    <a:pt x="1636840" y="4390"/>
                  </a:lnTo>
                  <a:lnTo>
                    <a:pt x="1650830" y="5155"/>
                  </a:lnTo>
                  <a:lnTo>
                    <a:pt x="1664821" y="6052"/>
                  </a:lnTo>
                  <a:lnTo>
                    <a:pt x="1678811" y="7103"/>
                  </a:lnTo>
                  <a:lnTo>
                    <a:pt x="1692801" y="8335"/>
                  </a:lnTo>
                  <a:lnTo>
                    <a:pt x="1706791" y="9777"/>
                  </a:lnTo>
                  <a:lnTo>
                    <a:pt x="1720781" y="11464"/>
                  </a:lnTo>
                  <a:lnTo>
                    <a:pt x="1734771" y="13438"/>
                  </a:lnTo>
                  <a:lnTo>
                    <a:pt x="1748761" y="15743"/>
                  </a:lnTo>
                  <a:lnTo>
                    <a:pt x="1762751" y="18434"/>
                  </a:lnTo>
                  <a:lnTo>
                    <a:pt x="1776741" y="21571"/>
                  </a:lnTo>
                  <a:lnTo>
                    <a:pt x="1790731" y="25221"/>
                  </a:lnTo>
                  <a:lnTo>
                    <a:pt x="1804722" y="29464"/>
                  </a:lnTo>
                  <a:lnTo>
                    <a:pt x="1818712" y="34385"/>
                  </a:lnTo>
                  <a:lnTo>
                    <a:pt x="1832702" y="40080"/>
                  </a:lnTo>
                  <a:lnTo>
                    <a:pt x="1846692" y="46653"/>
                  </a:lnTo>
                  <a:lnTo>
                    <a:pt x="1860682" y="54219"/>
                  </a:lnTo>
                  <a:lnTo>
                    <a:pt x="1874672" y="62897"/>
                  </a:lnTo>
                  <a:lnTo>
                    <a:pt x="1888662" y="72811"/>
                  </a:lnTo>
                  <a:lnTo>
                    <a:pt x="1902652" y="84087"/>
                  </a:lnTo>
                  <a:lnTo>
                    <a:pt x="1916642" y="96847"/>
                  </a:lnTo>
                  <a:lnTo>
                    <a:pt x="1930632" y="111204"/>
                  </a:lnTo>
                  <a:lnTo>
                    <a:pt x="1944622" y="127254"/>
                  </a:lnTo>
                  <a:lnTo>
                    <a:pt x="1958613" y="145066"/>
                  </a:lnTo>
                  <a:lnTo>
                    <a:pt x="1972603" y="164677"/>
                  </a:lnTo>
                  <a:lnTo>
                    <a:pt x="1986593" y="186078"/>
                  </a:lnTo>
                  <a:lnTo>
                    <a:pt x="2000583" y="209208"/>
                  </a:lnTo>
                  <a:lnTo>
                    <a:pt x="2014573" y="233950"/>
                  </a:lnTo>
                  <a:lnTo>
                    <a:pt x="2028563" y="260121"/>
                  </a:lnTo>
                  <a:lnTo>
                    <a:pt x="2042553" y="287482"/>
                  </a:lnTo>
                  <a:lnTo>
                    <a:pt x="2056543" y="315737"/>
                  </a:lnTo>
                  <a:lnTo>
                    <a:pt x="2070533" y="344547"/>
                  </a:lnTo>
                  <a:lnTo>
                    <a:pt x="2084523" y="373545"/>
                  </a:lnTo>
                  <a:lnTo>
                    <a:pt x="2098513" y="402355"/>
                  </a:lnTo>
                  <a:lnTo>
                    <a:pt x="2112504" y="430610"/>
                  </a:lnTo>
                  <a:lnTo>
                    <a:pt x="2126494" y="457971"/>
                  </a:lnTo>
                  <a:lnTo>
                    <a:pt x="2140484" y="484143"/>
                  </a:lnTo>
                  <a:lnTo>
                    <a:pt x="2154474" y="508884"/>
                  </a:lnTo>
                  <a:lnTo>
                    <a:pt x="2168464" y="532015"/>
                  </a:lnTo>
                  <a:lnTo>
                    <a:pt x="2182454" y="553415"/>
                  </a:lnTo>
                  <a:lnTo>
                    <a:pt x="2196444" y="573026"/>
                  </a:lnTo>
                  <a:lnTo>
                    <a:pt x="2210434" y="590838"/>
                  </a:lnTo>
                  <a:lnTo>
                    <a:pt x="2224424" y="606888"/>
                  </a:lnTo>
                  <a:lnTo>
                    <a:pt x="2238414" y="621245"/>
                  </a:lnTo>
                  <a:lnTo>
                    <a:pt x="2252404" y="634006"/>
                  </a:lnTo>
                  <a:lnTo>
                    <a:pt x="2266395" y="645282"/>
                  </a:lnTo>
                  <a:lnTo>
                    <a:pt x="2280385" y="655196"/>
                  </a:lnTo>
                  <a:lnTo>
                    <a:pt x="2294375" y="663873"/>
                  </a:lnTo>
                  <a:lnTo>
                    <a:pt x="2308365" y="671439"/>
                  </a:lnTo>
                  <a:lnTo>
                    <a:pt x="2322355" y="678013"/>
                  </a:lnTo>
                  <a:lnTo>
                    <a:pt x="2336345" y="683707"/>
                  </a:lnTo>
                  <a:lnTo>
                    <a:pt x="2350335" y="688628"/>
                  </a:lnTo>
                  <a:lnTo>
                    <a:pt x="2364325" y="692871"/>
                  </a:lnTo>
                  <a:lnTo>
                    <a:pt x="2378315" y="696522"/>
                  </a:lnTo>
                  <a:lnTo>
                    <a:pt x="2392305" y="699658"/>
                  </a:lnTo>
                  <a:lnTo>
                    <a:pt x="2406296" y="702349"/>
                  </a:lnTo>
                  <a:lnTo>
                    <a:pt x="2420286" y="704655"/>
                  </a:lnTo>
                  <a:lnTo>
                    <a:pt x="2434276" y="706628"/>
                  </a:lnTo>
                  <a:lnTo>
                    <a:pt x="2448266" y="708316"/>
                  </a:lnTo>
                  <a:lnTo>
                    <a:pt x="2462256" y="709758"/>
                  </a:lnTo>
                  <a:lnTo>
                    <a:pt x="2476246" y="710989"/>
                  </a:lnTo>
                  <a:lnTo>
                    <a:pt x="2490236" y="712040"/>
                  </a:lnTo>
                  <a:lnTo>
                    <a:pt x="2504226" y="712937"/>
                  </a:lnTo>
                  <a:lnTo>
                    <a:pt x="2518216" y="713702"/>
                  </a:lnTo>
                  <a:lnTo>
                    <a:pt x="2532206" y="714354"/>
                  </a:lnTo>
                  <a:lnTo>
                    <a:pt x="2546196" y="714909"/>
                  </a:lnTo>
                  <a:lnTo>
                    <a:pt x="2560187" y="715383"/>
                  </a:lnTo>
                  <a:lnTo>
                    <a:pt x="2574177" y="715786"/>
                  </a:lnTo>
                  <a:lnTo>
                    <a:pt x="2588167" y="716129"/>
                  </a:lnTo>
                  <a:lnTo>
                    <a:pt x="2602157" y="716421"/>
                  </a:lnTo>
                  <a:lnTo>
                    <a:pt x="2616147" y="716670"/>
                  </a:lnTo>
                  <a:lnTo>
                    <a:pt x="2630137" y="716882"/>
                  </a:lnTo>
                  <a:lnTo>
                    <a:pt x="2644127" y="717063"/>
                  </a:lnTo>
                  <a:lnTo>
                    <a:pt x="2658117" y="717216"/>
                  </a:lnTo>
                  <a:lnTo>
                    <a:pt x="2672107" y="717347"/>
                  </a:lnTo>
                  <a:lnTo>
                    <a:pt x="2686097" y="717458"/>
                  </a:lnTo>
                  <a:lnTo>
                    <a:pt x="2700087" y="717553"/>
                  </a:lnTo>
                  <a:lnTo>
                    <a:pt x="2714078" y="717633"/>
                  </a:lnTo>
                  <a:lnTo>
                    <a:pt x="2728068" y="717702"/>
                  </a:lnTo>
                  <a:lnTo>
                    <a:pt x="2742058" y="717760"/>
                  </a:lnTo>
                  <a:lnTo>
                    <a:pt x="2756048" y="717810"/>
                  </a:lnTo>
                  <a:lnTo>
                    <a:pt x="2770038" y="717852"/>
                  </a:lnTo>
                  <a:lnTo>
                    <a:pt x="2770038" y="718173"/>
                  </a:lnTo>
                  <a:lnTo>
                    <a:pt x="2784028" y="718187"/>
                  </a:lnTo>
                  <a:lnTo>
                    <a:pt x="2798018" y="718204"/>
                  </a:lnTo>
                  <a:lnTo>
                    <a:pt x="2812008" y="718223"/>
                  </a:lnTo>
                  <a:lnTo>
                    <a:pt x="2825998" y="718246"/>
                  </a:lnTo>
                  <a:lnTo>
                    <a:pt x="2839988" y="718273"/>
                  </a:lnTo>
                  <a:lnTo>
                    <a:pt x="2853978" y="718304"/>
                  </a:lnTo>
                  <a:lnTo>
                    <a:pt x="2867969" y="718342"/>
                  </a:lnTo>
                  <a:lnTo>
                    <a:pt x="2881959" y="718385"/>
                  </a:lnTo>
                  <a:lnTo>
                    <a:pt x="2895949" y="718436"/>
                  </a:lnTo>
                  <a:lnTo>
                    <a:pt x="2909939" y="718496"/>
                  </a:lnTo>
                  <a:lnTo>
                    <a:pt x="2923929" y="718567"/>
                  </a:lnTo>
                  <a:lnTo>
                    <a:pt x="2937919" y="718650"/>
                  </a:lnTo>
                  <a:lnTo>
                    <a:pt x="2951909" y="718747"/>
                  </a:lnTo>
                  <a:lnTo>
                    <a:pt x="2965899" y="718862"/>
                  </a:lnTo>
                  <a:lnTo>
                    <a:pt x="2979889" y="718996"/>
                  </a:lnTo>
                  <a:lnTo>
                    <a:pt x="2993879" y="719154"/>
                  </a:lnTo>
                  <a:lnTo>
                    <a:pt x="3007870" y="719339"/>
                  </a:lnTo>
                  <a:lnTo>
                    <a:pt x="3021860" y="719557"/>
                  </a:lnTo>
                  <a:lnTo>
                    <a:pt x="3035850" y="719811"/>
                  </a:lnTo>
                  <a:lnTo>
                    <a:pt x="3049840" y="720110"/>
                  </a:lnTo>
                  <a:lnTo>
                    <a:pt x="3063830" y="720461"/>
                  </a:lnTo>
                  <a:lnTo>
                    <a:pt x="3077820" y="720871"/>
                  </a:lnTo>
                  <a:lnTo>
                    <a:pt x="3091810" y="721352"/>
                  </a:lnTo>
                  <a:lnTo>
                    <a:pt x="3105800" y="721915"/>
                  </a:lnTo>
                  <a:lnTo>
                    <a:pt x="3119790" y="722572"/>
                  </a:lnTo>
                  <a:lnTo>
                    <a:pt x="3133780" y="723341"/>
                  </a:lnTo>
                  <a:lnTo>
                    <a:pt x="3147770" y="724238"/>
                  </a:lnTo>
                  <a:lnTo>
                    <a:pt x="3161761" y="725283"/>
                  </a:lnTo>
                  <a:lnTo>
                    <a:pt x="3175751" y="726500"/>
                  </a:lnTo>
                  <a:lnTo>
                    <a:pt x="3189741" y="727914"/>
                  </a:lnTo>
                  <a:lnTo>
                    <a:pt x="3203731" y="729555"/>
                  </a:lnTo>
                  <a:lnTo>
                    <a:pt x="3217721" y="731453"/>
                  </a:lnTo>
                  <a:lnTo>
                    <a:pt x="3231711" y="733644"/>
                  </a:lnTo>
                  <a:lnTo>
                    <a:pt x="3245701" y="736166"/>
                  </a:lnTo>
                  <a:lnTo>
                    <a:pt x="3259691" y="739059"/>
                  </a:lnTo>
                  <a:lnTo>
                    <a:pt x="3273681" y="742363"/>
                  </a:lnTo>
                  <a:lnTo>
                    <a:pt x="3287671" y="746122"/>
                  </a:lnTo>
                  <a:lnTo>
                    <a:pt x="3301661" y="750375"/>
                  </a:lnTo>
                  <a:lnTo>
                    <a:pt x="3315652" y="755161"/>
                  </a:lnTo>
                  <a:lnTo>
                    <a:pt x="3329642" y="760511"/>
                  </a:lnTo>
                  <a:lnTo>
                    <a:pt x="3343632" y="766449"/>
                  </a:lnTo>
                  <a:lnTo>
                    <a:pt x="3357622" y="772985"/>
                  </a:lnTo>
                  <a:lnTo>
                    <a:pt x="3371612" y="780119"/>
                  </a:lnTo>
                  <a:lnTo>
                    <a:pt x="3385602" y="787829"/>
                  </a:lnTo>
                  <a:lnTo>
                    <a:pt x="3399592" y="796076"/>
                  </a:lnTo>
                  <a:lnTo>
                    <a:pt x="3413582" y="804800"/>
                  </a:lnTo>
                  <a:lnTo>
                    <a:pt x="3427572" y="813921"/>
                  </a:lnTo>
                  <a:lnTo>
                    <a:pt x="3441562" y="823339"/>
                  </a:lnTo>
                  <a:lnTo>
                    <a:pt x="3455552" y="832942"/>
                  </a:lnTo>
                  <a:lnTo>
                    <a:pt x="3469543" y="842608"/>
                  </a:lnTo>
                  <a:lnTo>
                    <a:pt x="3483533" y="852211"/>
                  </a:lnTo>
                  <a:lnTo>
                    <a:pt x="3497523" y="861630"/>
                  </a:lnTo>
                  <a:lnTo>
                    <a:pt x="3511513" y="870750"/>
                  </a:lnTo>
                  <a:lnTo>
                    <a:pt x="3525503" y="879474"/>
                  </a:lnTo>
                  <a:lnTo>
                    <a:pt x="3539493" y="887721"/>
                  </a:lnTo>
                  <a:lnTo>
                    <a:pt x="3553483" y="895431"/>
                  </a:lnTo>
                  <a:lnTo>
                    <a:pt x="3567473" y="902565"/>
                  </a:lnTo>
                  <a:lnTo>
                    <a:pt x="3581463" y="909102"/>
                  </a:lnTo>
                  <a:lnTo>
                    <a:pt x="3595453" y="915039"/>
                  </a:lnTo>
                  <a:lnTo>
                    <a:pt x="3609444" y="920389"/>
                  </a:lnTo>
                  <a:lnTo>
                    <a:pt x="3623434" y="925175"/>
                  </a:lnTo>
                  <a:lnTo>
                    <a:pt x="3637424" y="929428"/>
                  </a:lnTo>
                  <a:lnTo>
                    <a:pt x="3651414" y="933187"/>
                  </a:lnTo>
                  <a:lnTo>
                    <a:pt x="3665404" y="936492"/>
                  </a:lnTo>
                  <a:lnTo>
                    <a:pt x="3679394" y="939384"/>
                  </a:lnTo>
                  <a:lnTo>
                    <a:pt x="3693384" y="941906"/>
                  </a:lnTo>
                  <a:lnTo>
                    <a:pt x="3707374" y="944097"/>
                  </a:lnTo>
                  <a:lnTo>
                    <a:pt x="3721364" y="945996"/>
                  </a:lnTo>
                  <a:lnTo>
                    <a:pt x="3735354" y="947636"/>
                  </a:lnTo>
                  <a:lnTo>
                    <a:pt x="3749344" y="949050"/>
                  </a:lnTo>
                  <a:lnTo>
                    <a:pt x="3763335" y="950267"/>
                  </a:lnTo>
                  <a:lnTo>
                    <a:pt x="3777325" y="951312"/>
                  </a:lnTo>
                  <a:lnTo>
                    <a:pt x="3791315" y="952209"/>
                  </a:lnTo>
                  <a:lnTo>
                    <a:pt x="3805305" y="952978"/>
                  </a:lnTo>
                  <a:lnTo>
                    <a:pt x="3819295" y="953636"/>
                  </a:lnTo>
                  <a:lnTo>
                    <a:pt x="3833285" y="954198"/>
                  </a:lnTo>
                  <a:lnTo>
                    <a:pt x="3847275" y="954679"/>
                  </a:lnTo>
                  <a:lnTo>
                    <a:pt x="3861265" y="955089"/>
                  </a:lnTo>
                  <a:lnTo>
                    <a:pt x="3875255" y="955440"/>
                  </a:lnTo>
                  <a:lnTo>
                    <a:pt x="3889245" y="955739"/>
                  </a:lnTo>
                  <a:lnTo>
                    <a:pt x="3903235" y="955994"/>
                  </a:lnTo>
                  <a:lnTo>
                    <a:pt x="3917226" y="956211"/>
                  </a:lnTo>
                  <a:lnTo>
                    <a:pt x="3931216" y="956396"/>
                  </a:lnTo>
                  <a:lnTo>
                    <a:pt x="3945206" y="956554"/>
                  </a:lnTo>
                  <a:lnTo>
                    <a:pt x="3959196" y="956688"/>
                  </a:lnTo>
                  <a:lnTo>
                    <a:pt x="3973186" y="956803"/>
                  </a:lnTo>
                  <a:lnTo>
                    <a:pt x="3987176" y="956900"/>
                  </a:lnTo>
                  <a:lnTo>
                    <a:pt x="4001166" y="956983"/>
                  </a:lnTo>
                  <a:lnTo>
                    <a:pt x="4015156" y="957054"/>
                  </a:lnTo>
                  <a:lnTo>
                    <a:pt x="4029146" y="957114"/>
                  </a:lnTo>
                  <a:lnTo>
                    <a:pt x="4043136" y="957165"/>
                  </a:lnTo>
                  <a:lnTo>
                    <a:pt x="4057126" y="957209"/>
                  </a:lnTo>
                  <a:lnTo>
                    <a:pt x="4071117" y="957246"/>
                  </a:lnTo>
                  <a:lnTo>
                    <a:pt x="4085107" y="957277"/>
                  </a:lnTo>
                  <a:lnTo>
                    <a:pt x="4099097" y="957304"/>
                  </a:lnTo>
                  <a:lnTo>
                    <a:pt x="4113087" y="957327"/>
                  </a:lnTo>
                  <a:lnTo>
                    <a:pt x="4127077" y="957346"/>
                  </a:lnTo>
                  <a:lnTo>
                    <a:pt x="4141067" y="957363"/>
                  </a:lnTo>
                  <a:lnTo>
                    <a:pt x="4155057" y="957377"/>
                  </a:lnTo>
                </a:path>
              </a:pathLst>
            </a:custGeom>
            <a:ln w="40651" cap="flat">
              <a:solidFill>
                <a:srgbClr val="D3D3D3">
                  <a:alpha val="100000"/>
                </a:srgbClr>
              </a:solidFill>
              <a:prstDash val="solid"/>
              <a:round/>
            </a:ln>
          </p:spPr>
          <p:txBody>
            <a:bodyPr/>
            <a:lstStyle/>
            <a:p/>
          </p:txBody>
        </p:sp>
        <p:sp>
          <p:nvSpPr>
            <p:cNvPr id="38" name="pl38"/>
            <p:cNvSpPr/>
            <p:nvPr/>
          </p:nvSpPr>
          <p:spPr>
            <a:xfrm>
              <a:off x="2737948" y="4250765"/>
              <a:ext cx="4155057" cy="478568"/>
            </a:xfrm>
            <a:custGeom>
              <a:avLst/>
              <a:pathLst>
                <a:path w="4155057" h="478568">
                  <a:moveTo>
                    <a:pt x="0" y="478568"/>
                  </a:moveTo>
                  <a:lnTo>
                    <a:pt x="13990" y="478554"/>
                  </a:lnTo>
                  <a:lnTo>
                    <a:pt x="27980" y="478537"/>
                  </a:lnTo>
                  <a:lnTo>
                    <a:pt x="41970" y="478518"/>
                  </a:lnTo>
                  <a:lnTo>
                    <a:pt x="55960" y="478495"/>
                  </a:lnTo>
                  <a:lnTo>
                    <a:pt x="69950" y="478468"/>
                  </a:lnTo>
                  <a:lnTo>
                    <a:pt x="83940" y="478437"/>
                  </a:lnTo>
                  <a:lnTo>
                    <a:pt x="97930" y="478400"/>
                  </a:lnTo>
                  <a:lnTo>
                    <a:pt x="111920" y="478356"/>
                  </a:lnTo>
                  <a:lnTo>
                    <a:pt x="125910" y="478305"/>
                  </a:lnTo>
                  <a:lnTo>
                    <a:pt x="139900" y="478245"/>
                  </a:lnTo>
                  <a:lnTo>
                    <a:pt x="153891" y="478174"/>
                  </a:lnTo>
                  <a:lnTo>
                    <a:pt x="167881" y="478091"/>
                  </a:lnTo>
                  <a:lnTo>
                    <a:pt x="181871" y="477994"/>
                  </a:lnTo>
                  <a:lnTo>
                    <a:pt x="195861" y="477879"/>
                  </a:lnTo>
                  <a:lnTo>
                    <a:pt x="209851" y="477745"/>
                  </a:lnTo>
                  <a:lnTo>
                    <a:pt x="223841" y="477587"/>
                  </a:lnTo>
                  <a:lnTo>
                    <a:pt x="237831" y="477402"/>
                  </a:lnTo>
                  <a:lnTo>
                    <a:pt x="251821" y="477184"/>
                  </a:lnTo>
                  <a:lnTo>
                    <a:pt x="265811" y="476930"/>
                  </a:lnTo>
                  <a:lnTo>
                    <a:pt x="279801" y="476631"/>
                  </a:lnTo>
                  <a:lnTo>
                    <a:pt x="293791" y="476280"/>
                  </a:lnTo>
                  <a:lnTo>
                    <a:pt x="307782" y="475870"/>
                  </a:lnTo>
                  <a:lnTo>
                    <a:pt x="321772" y="475389"/>
                  </a:lnTo>
                  <a:lnTo>
                    <a:pt x="335762" y="474827"/>
                  </a:lnTo>
                  <a:lnTo>
                    <a:pt x="349752" y="474169"/>
                  </a:lnTo>
                  <a:lnTo>
                    <a:pt x="363742" y="473400"/>
                  </a:lnTo>
                  <a:lnTo>
                    <a:pt x="377732" y="472503"/>
                  </a:lnTo>
                  <a:lnTo>
                    <a:pt x="391722" y="471458"/>
                  </a:lnTo>
                  <a:lnTo>
                    <a:pt x="405712" y="470241"/>
                  </a:lnTo>
                  <a:lnTo>
                    <a:pt x="419702" y="468827"/>
                  </a:lnTo>
                  <a:lnTo>
                    <a:pt x="433692" y="467186"/>
                  </a:lnTo>
                  <a:lnTo>
                    <a:pt x="447682" y="465288"/>
                  </a:lnTo>
                  <a:lnTo>
                    <a:pt x="461673" y="463097"/>
                  </a:lnTo>
                  <a:lnTo>
                    <a:pt x="475663" y="460575"/>
                  </a:lnTo>
                  <a:lnTo>
                    <a:pt x="489653" y="457682"/>
                  </a:lnTo>
                  <a:lnTo>
                    <a:pt x="503643" y="454378"/>
                  </a:lnTo>
                  <a:lnTo>
                    <a:pt x="517633" y="450619"/>
                  </a:lnTo>
                  <a:lnTo>
                    <a:pt x="531623" y="446366"/>
                  </a:lnTo>
                  <a:lnTo>
                    <a:pt x="545613" y="441580"/>
                  </a:lnTo>
                  <a:lnTo>
                    <a:pt x="559603" y="436230"/>
                  </a:lnTo>
                  <a:lnTo>
                    <a:pt x="573593" y="430293"/>
                  </a:lnTo>
                  <a:lnTo>
                    <a:pt x="587583" y="423756"/>
                  </a:lnTo>
                  <a:lnTo>
                    <a:pt x="601574" y="416622"/>
                  </a:lnTo>
                  <a:lnTo>
                    <a:pt x="615564" y="408912"/>
                  </a:lnTo>
                  <a:lnTo>
                    <a:pt x="629554" y="400665"/>
                  </a:lnTo>
                  <a:lnTo>
                    <a:pt x="643544" y="391941"/>
                  </a:lnTo>
                  <a:lnTo>
                    <a:pt x="657534" y="382821"/>
                  </a:lnTo>
                  <a:lnTo>
                    <a:pt x="671524" y="373402"/>
                  </a:lnTo>
                  <a:lnTo>
                    <a:pt x="685514" y="363799"/>
                  </a:lnTo>
                  <a:lnTo>
                    <a:pt x="699504" y="354133"/>
                  </a:lnTo>
                  <a:lnTo>
                    <a:pt x="713494" y="344530"/>
                  </a:lnTo>
                  <a:lnTo>
                    <a:pt x="727484" y="335111"/>
                  </a:lnTo>
                  <a:lnTo>
                    <a:pt x="741474" y="325991"/>
                  </a:lnTo>
                  <a:lnTo>
                    <a:pt x="755465" y="317267"/>
                  </a:lnTo>
                  <a:lnTo>
                    <a:pt x="769455" y="309020"/>
                  </a:lnTo>
                  <a:lnTo>
                    <a:pt x="783445" y="301310"/>
                  </a:lnTo>
                  <a:lnTo>
                    <a:pt x="797435" y="294176"/>
                  </a:lnTo>
                  <a:lnTo>
                    <a:pt x="811425" y="287639"/>
                  </a:lnTo>
                  <a:lnTo>
                    <a:pt x="825415" y="281702"/>
                  </a:lnTo>
                  <a:lnTo>
                    <a:pt x="839405" y="276352"/>
                  </a:lnTo>
                  <a:lnTo>
                    <a:pt x="853395" y="271566"/>
                  </a:lnTo>
                  <a:lnTo>
                    <a:pt x="867385" y="267313"/>
                  </a:lnTo>
                  <a:lnTo>
                    <a:pt x="881375" y="263554"/>
                  </a:lnTo>
                  <a:lnTo>
                    <a:pt x="895365" y="260249"/>
                  </a:lnTo>
                  <a:lnTo>
                    <a:pt x="909356" y="257357"/>
                  </a:lnTo>
                  <a:lnTo>
                    <a:pt x="923346" y="254835"/>
                  </a:lnTo>
                  <a:lnTo>
                    <a:pt x="937336" y="252644"/>
                  </a:lnTo>
                  <a:lnTo>
                    <a:pt x="951326" y="250745"/>
                  </a:lnTo>
                  <a:lnTo>
                    <a:pt x="965316" y="249105"/>
                  </a:lnTo>
                  <a:lnTo>
                    <a:pt x="979306" y="247691"/>
                  </a:lnTo>
                  <a:lnTo>
                    <a:pt x="993296" y="246474"/>
                  </a:lnTo>
                  <a:lnTo>
                    <a:pt x="1007286" y="245429"/>
                  </a:lnTo>
                  <a:lnTo>
                    <a:pt x="1021276" y="244532"/>
                  </a:lnTo>
                  <a:lnTo>
                    <a:pt x="1035266" y="243763"/>
                  </a:lnTo>
                  <a:lnTo>
                    <a:pt x="1049256" y="243105"/>
                  </a:lnTo>
                  <a:lnTo>
                    <a:pt x="1063247" y="242543"/>
                  </a:lnTo>
                  <a:lnTo>
                    <a:pt x="1077237" y="242062"/>
                  </a:lnTo>
                  <a:lnTo>
                    <a:pt x="1091227" y="241652"/>
                  </a:lnTo>
                  <a:lnTo>
                    <a:pt x="1105217" y="241301"/>
                  </a:lnTo>
                  <a:lnTo>
                    <a:pt x="1119207" y="241002"/>
                  </a:lnTo>
                  <a:lnTo>
                    <a:pt x="1133197" y="240747"/>
                  </a:lnTo>
                  <a:lnTo>
                    <a:pt x="1147187" y="240530"/>
                  </a:lnTo>
                  <a:lnTo>
                    <a:pt x="1161177" y="240345"/>
                  </a:lnTo>
                  <a:lnTo>
                    <a:pt x="1175167" y="240187"/>
                  </a:lnTo>
                  <a:lnTo>
                    <a:pt x="1189157" y="240053"/>
                  </a:lnTo>
                  <a:lnTo>
                    <a:pt x="1203148" y="239938"/>
                  </a:lnTo>
                  <a:lnTo>
                    <a:pt x="1217138" y="239841"/>
                  </a:lnTo>
                  <a:lnTo>
                    <a:pt x="1231128" y="239758"/>
                  </a:lnTo>
                  <a:lnTo>
                    <a:pt x="1245118" y="239687"/>
                  </a:lnTo>
                  <a:lnTo>
                    <a:pt x="1259108" y="239627"/>
                  </a:lnTo>
                  <a:lnTo>
                    <a:pt x="1273098" y="239576"/>
                  </a:lnTo>
                  <a:lnTo>
                    <a:pt x="1287088" y="239532"/>
                  </a:lnTo>
                  <a:lnTo>
                    <a:pt x="1301078" y="239495"/>
                  </a:lnTo>
                  <a:lnTo>
                    <a:pt x="1315068" y="239464"/>
                  </a:lnTo>
                  <a:lnTo>
                    <a:pt x="1329058" y="239437"/>
                  </a:lnTo>
                  <a:lnTo>
                    <a:pt x="1343048" y="239414"/>
                  </a:lnTo>
                  <a:lnTo>
                    <a:pt x="1357039" y="239395"/>
                  </a:lnTo>
                  <a:lnTo>
                    <a:pt x="1371029" y="239378"/>
                  </a:lnTo>
                  <a:lnTo>
                    <a:pt x="1385019" y="239364"/>
                  </a:lnTo>
                  <a:lnTo>
                    <a:pt x="1385019" y="239284"/>
                  </a:lnTo>
                  <a:lnTo>
                    <a:pt x="1399009" y="239284"/>
                  </a:lnTo>
                  <a:lnTo>
                    <a:pt x="1412999" y="239284"/>
                  </a:lnTo>
                  <a:lnTo>
                    <a:pt x="1426989" y="239284"/>
                  </a:lnTo>
                  <a:lnTo>
                    <a:pt x="1440979" y="239284"/>
                  </a:lnTo>
                  <a:lnTo>
                    <a:pt x="1454969" y="239284"/>
                  </a:lnTo>
                  <a:lnTo>
                    <a:pt x="1468959" y="239284"/>
                  </a:lnTo>
                  <a:lnTo>
                    <a:pt x="1482949" y="239284"/>
                  </a:lnTo>
                  <a:lnTo>
                    <a:pt x="1496939" y="239284"/>
                  </a:lnTo>
                  <a:lnTo>
                    <a:pt x="1510930" y="239284"/>
                  </a:lnTo>
                  <a:lnTo>
                    <a:pt x="1524920" y="239284"/>
                  </a:lnTo>
                  <a:lnTo>
                    <a:pt x="1538910" y="239284"/>
                  </a:lnTo>
                  <a:lnTo>
                    <a:pt x="1552900" y="239284"/>
                  </a:lnTo>
                  <a:lnTo>
                    <a:pt x="1566890" y="239284"/>
                  </a:lnTo>
                  <a:lnTo>
                    <a:pt x="1580880" y="239284"/>
                  </a:lnTo>
                  <a:lnTo>
                    <a:pt x="1594870" y="239284"/>
                  </a:lnTo>
                  <a:lnTo>
                    <a:pt x="1608860" y="239284"/>
                  </a:lnTo>
                  <a:lnTo>
                    <a:pt x="1622850" y="239284"/>
                  </a:lnTo>
                  <a:lnTo>
                    <a:pt x="1636840" y="239284"/>
                  </a:lnTo>
                  <a:lnTo>
                    <a:pt x="1650830" y="239284"/>
                  </a:lnTo>
                  <a:lnTo>
                    <a:pt x="1664821" y="239284"/>
                  </a:lnTo>
                  <a:lnTo>
                    <a:pt x="1678811" y="239284"/>
                  </a:lnTo>
                  <a:lnTo>
                    <a:pt x="1692801" y="239284"/>
                  </a:lnTo>
                  <a:lnTo>
                    <a:pt x="1706791" y="239284"/>
                  </a:lnTo>
                  <a:lnTo>
                    <a:pt x="1720781" y="239284"/>
                  </a:lnTo>
                  <a:lnTo>
                    <a:pt x="1734771" y="239284"/>
                  </a:lnTo>
                  <a:lnTo>
                    <a:pt x="1748761" y="239284"/>
                  </a:lnTo>
                  <a:lnTo>
                    <a:pt x="1762751" y="239284"/>
                  </a:lnTo>
                  <a:lnTo>
                    <a:pt x="1776741" y="239284"/>
                  </a:lnTo>
                  <a:lnTo>
                    <a:pt x="1790731" y="239284"/>
                  </a:lnTo>
                  <a:lnTo>
                    <a:pt x="1804722" y="239284"/>
                  </a:lnTo>
                  <a:lnTo>
                    <a:pt x="1818712" y="239284"/>
                  </a:lnTo>
                  <a:lnTo>
                    <a:pt x="1832702" y="239284"/>
                  </a:lnTo>
                  <a:lnTo>
                    <a:pt x="1846692" y="239284"/>
                  </a:lnTo>
                  <a:lnTo>
                    <a:pt x="1860682" y="239284"/>
                  </a:lnTo>
                  <a:lnTo>
                    <a:pt x="1874672" y="239284"/>
                  </a:lnTo>
                  <a:lnTo>
                    <a:pt x="1888662" y="239284"/>
                  </a:lnTo>
                  <a:lnTo>
                    <a:pt x="1902652" y="239284"/>
                  </a:lnTo>
                  <a:lnTo>
                    <a:pt x="1916642" y="239284"/>
                  </a:lnTo>
                  <a:lnTo>
                    <a:pt x="1930632" y="239284"/>
                  </a:lnTo>
                  <a:lnTo>
                    <a:pt x="1944622" y="239284"/>
                  </a:lnTo>
                  <a:lnTo>
                    <a:pt x="1958613" y="239284"/>
                  </a:lnTo>
                  <a:lnTo>
                    <a:pt x="1972603" y="239284"/>
                  </a:lnTo>
                  <a:lnTo>
                    <a:pt x="1986593" y="239284"/>
                  </a:lnTo>
                  <a:lnTo>
                    <a:pt x="2000583" y="239284"/>
                  </a:lnTo>
                  <a:lnTo>
                    <a:pt x="2014573" y="239284"/>
                  </a:lnTo>
                  <a:lnTo>
                    <a:pt x="2028563" y="239284"/>
                  </a:lnTo>
                  <a:lnTo>
                    <a:pt x="2042553" y="239284"/>
                  </a:lnTo>
                  <a:lnTo>
                    <a:pt x="2056543" y="239284"/>
                  </a:lnTo>
                  <a:lnTo>
                    <a:pt x="2070533" y="239284"/>
                  </a:lnTo>
                  <a:lnTo>
                    <a:pt x="2084523" y="239284"/>
                  </a:lnTo>
                  <a:lnTo>
                    <a:pt x="2098513" y="239284"/>
                  </a:lnTo>
                  <a:lnTo>
                    <a:pt x="2112504" y="239284"/>
                  </a:lnTo>
                  <a:lnTo>
                    <a:pt x="2126494" y="239284"/>
                  </a:lnTo>
                  <a:lnTo>
                    <a:pt x="2140484" y="239284"/>
                  </a:lnTo>
                  <a:lnTo>
                    <a:pt x="2154474" y="239284"/>
                  </a:lnTo>
                  <a:lnTo>
                    <a:pt x="2168464" y="239284"/>
                  </a:lnTo>
                  <a:lnTo>
                    <a:pt x="2182454" y="239284"/>
                  </a:lnTo>
                  <a:lnTo>
                    <a:pt x="2196444" y="239284"/>
                  </a:lnTo>
                  <a:lnTo>
                    <a:pt x="2210434" y="239284"/>
                  </a:lnTo>
                  <a:lnTo>
                    <a:pt x="2224424" y="239284"/>
                  </a:lnTo>
                  <a:lnTo>
                    <a:pt x="2238414" y="239284"/>
                  </a:lnTo>
                  <a:lnTo>
                    <a:pt x="2252404" y="239284"/>
                  </a:lnTo>
                  <a:lnTo>
                    <a:pt x="2266395" y="239284"/>
                  </a:lnTo>
                  <a:lnTo>
                    <a:pt x="2280385" y="239284"/>
                  </a:lnTo>
                  <a:lnTo>
                    <a:pt x="2294375" y="239284"/>
                  </a:lnTo>
                  <a:lnTo>
                    <a:pt x="2308365" y="239284"/>
                  </a:lnTo>
                  <a:lnTo>
                    <a:pt x="2322355" y="239284"/>
                  </a:lnTo>
                  <a:lnTo>
                    <a:pt x="2336345" y="239284"/>
                  </a:lnTo>
                  <a:lnTo>
                    <a:pt x="2350335" y="239284"/>
                  </a:lnTo>
                  <a:lnTo>
                    <a:pt x="2364325" y="239284"/>
                  </a:lnTo>
                  <a:lnTo>
                    <a:pt x="2378315" y="239284"/>
                  </a:lnTo>
                  <a:lnTo>
                    <a:pt x="2392305" y="239284"/>
                  </a:lnTo>
                  <a:lnTo>
                    <a:pt x="2406296" y="239284"/>
                  </a:lnTo>
                  <a:lnTo>
                    <a:pt x="2420286" y="239284"/>
                  </a:lnTo>
                  <a:lnTo>
                    <a:pt x="2434276" y="239284"/>
                  </a:lnTo>
                  <a:lnTo>
                    <a:pt x="2448266" y="239284"/>
                  </a:lnTo>
                  <a:lnTo>
                    <a:pt x="2462256" y="239284"/>
                  </a:lnTo>
                  <a:lnTo>
                    <a:pt x="2476246" y="239284"/>
                  </a:lnTo>
                  <a:lnTo>
                    <a:pt x="2490236" y="239284"/>
                  </a:lnTo>
                  <a:lnTo>
                    <a:pt x="2504226" y="239284"/>
                  </a:lnTo>
                  <a:lnTo>
                    <a:pt x="2518216" y="239284"/>
                  </a:lnTo>
                  <a:lnTo>
                    <a:pt x="2532206" y="239284"/>
                  </a:lnTo>
                  <a:lnTo>
                    <a:pt x="2546196" y="239284"/>
                  </a:lnTo>
                  <a:lnTo>
                    <a:pt x="2560187" y="239284"/>
                  </a:lnTo>
                  <a:lnTo>
                    <a:pt x="2574177" y="239284"/>
                  </a:lnTo>
                  <a:lnTo>
                    <a:pt x="2588167" y="239284"/>
                  </a:lnTo>
                  <a:lnTo>
                    <a:pt x="2602157" y="239284"/>
                  </a:lnTo>
                  <a:lnTo>
                    <a:pt x="2616147" y="239284"/>
                  </a:lnTo>
                  <a:lnTo>
                    <a:pt x="2630137" y="239284"/>
                  </a:lnTo>
                  <a:lnTo>
                    <a:pt x="2644127" y="239284"/>
                  </a:lnTo>
                  <a:lnTo>
                    <a:pt x="2658117" y="239284"/>
                  </a:lnTo>
                  <a:lnTo>
                    <a:pt x="2672107" y="239284"/>
                  </a:lnTo>
                  <a:lnTo>
                    <a:pt x="2686097" y="239284"/>
                  </a:lnTo>
                  <a:lnTo>
                    <a:pt x="2700087" y="239284"/>
                  </a:lnTo>
                  <a:lnTo>
                    <a:pt x="2714078" y="239284"/>
                  </a:lnTo>
                  <a:lnTo>
                    <a:pt x="2728068" y="239284"/>
                  </a:lnTo>
                  <a:lnTo>
                    <a:pt x="2742058" y="239284"/>
                  </a:lnTo>
                  <a:lnTo>
                    <a:pt x="2756048" y="239284"/>
                  </a:lnTo>
                  <a:lnTo>
                    <a:pt x="2770038" y="239284"/>
                  </a:lnTo>
                  <a:lnTo>
                    <a:pt x="2770038" y="239203"/>
                  </a:lnTo>
                  <a:lnTo>
                    <a:pt x="2784028" y="239189"/>
                  </a:lnTo>
                  <a:lnTo>
                    <a:pt x="2798018" y="239173"/>
                  </a:lnTo>
                  <a:lnTo>
                    <a:pt x="2812008" y="239153"/>
                  </a:lnTo>
                  <a:lnTo>
                    <a:pt x="2825998" y="239131"/>
                  </a:lnTo>
                  <a:lnTo>
                    <a:pt x="2839988" y="239104"/>
                  </a:lnTo>
                  <a:lnTo>
                    <a:pt x="2853978" y="239072"/>
                  </a:lnTo>
                  <a:lnTo>
                    <a:pt x="2867969" y="239035"/>
                  </a:lnTo>
                  <a:lnTo>
                    <a:pt x="2881959" y="238991"/>
                  </a:lnTo>
                  <a:lnTo>
                    <a:pt x="2895949" y="238940"/>
                  </a:lnTo>
                  <a:lnTo>
                    <a:pt x="2909939" y="238880"/>
                  </a:lnTo>
                  <a:lnTo>
                    <a:pt x="2923929" y="238810"/>
                  </a:lnTo>
                  <a:lnTo>
                    <a:pt x="2937919" y="238727"/>
                  </a:lnTo>
                  <a:lnTo>
                    <a:pt x="2951909" y="238629"/>
                  </a:lnTo>
                  <a:lnTo>
                    <a:pt x="2965899" y="238515"/>
                  </a:lnTo>
                  <a:lnTo>
                    <a:pt x="2979889" y="238380"/>
                  </a:lnTo>
                  <a:lnTo>
                    <a:pt x="2993879" y="238222"/>
                  </a:lnTo>
                  <a:lnTo>
                    <a:pt x="3007870" y="238037"/>
                  </a:lnTo>
                  <a:lnTo>
                    <a:pt x="3021860" y="237820"/>
                  </a:lnTo>
                  <a:lnTo>
                    <a:pt x="3035850" y="237565"/>
                  </a:lnTo>
                  <a:lnTo>
                    <a:pt x="3049840" y="237266"/>
                  </a:lnTo>
                  <a:lnTo>
                    <a:pt x="3063830" y="236916"/>
                  </a:lnTo>
                  <a:lnTo>
                    <a:pt x="3077820" y="236505"/>
                  </a:lnTo>
                  <a:lnTo>
                    <a:pt x="3091810" y="236025"/>
                  </a:lnTo>
                  <a:lnTo>
                    <a:pt x="3105800" y="235462"/>
                  </a:lnTo>
                  <a:lnTo>
                    <a:pt x="3119790" y="234804"/>
                  </a:lnTo>
                  <a:lnTo>
                    <a:pt x="3133780" y="234036"/>
                  </a:lnTo>
                  <a:lnTo>
                    <a:pt x="3147770" y="233139"/>
                  </a:lnTo>
                  <a:lnTo>
                    <a:pt x="3161761" y="232093"/>
                  </a:lnTo>
                  <a:lnTo>
                    <a:pt x="3175751" y="230876"/>
                  </a:lnTo>
                  <a:lnTo>
                    <a:pt x="3189741" y="229462"/>
                  </a:lnTo>
                  <a:lnTo>
                    <a:pt x="3203731" y="227822"/>
                  </a:lnTo>
                  <a:lnTo>
                    <a:pt x="3217721" y="225924"/>
                  </a:lnTo>
                  <a:lnTo>
                    <a:pt x="3231711" y="223732"/>
                  </a:lnTo>
                  <a:lnTo>
                    <a:pt x="3245701" y="221211"/>
                  </a:lnTo>
                  <a:lnTo>
                    <a:pt x="3259691" y="218318"/>
                  </a:lnTo>
                  <a:lnTo>
                    <a:pt x="3273681" y="215013"/>
                  </a:lnTo>
                  <a:lnTo>
                    <a:pt x="3287671" y="211255"/>
                  </a:lnTo>
                  <a:lnTo>
                    <a:pt x="3301661" y="207001"/>
                  </a:lnTo>
                  <a:lnTo>
                    <a:pt x="3315652" y="202215"/>
                  </a:lnTo>
                  <a:lnTo>
                    <a:pt x="3329642" y="196865"/>
                  </a:lnTo>
                  <a:lnTo>
                    <a:pt x="3343632" y="190928"/>
                  </a:lnTo>
                  <a:lnTo>
                    <a:pt x="3357622" y="184391"/>
                  </a:lnTo>
                  <a:lnTo>
                    <a:pt x="3371612" y="177258"/>
                  </a:lnTo>
                  <a:lnTo>
                    <a:pt x="3385602" y="169547"/>
                  </a:lnTo>
                  <a:lnTo>
                    <a:pt x="3399592" y="161300"/>
                  </a:lnTo>
                  <a:lnTo>
                    <a:pt x="3413582" y="152576"/>
                  </a:lnTo>
                  <a:lnTo>
                    <a:pt x="3427572" y="143456"/>
                  </a:lnTo>
                  <a:lnTo>
                    <a:pt x="3441562" y="134038"/>
                  </a:lnTo>
                  <a:lnTo>
                    <a:pt x="3455552" y="124434"/>
                  </a:lnTo>
                  <a:lnTo>
                    <a:pt x="3469543" y="114768"/>
                  </a:lnTo>
                  <a:lnTo>
                    <a:pt x="3483533" y="105165"/>
                  </a:lnTo>
                  <a:lnTo>
                    <a:pt x="3497523" y="95747"/>
                  </a:lnTo>
                  <a:lnTo>
                    <a:pt x="3511513" y="86627"/>
                  </a:lnTo>
                  <a:lnTo>
                    <a:pt x="3525503" y="77903"/>
                  </a:lnTo>
                  <a:lnTo>
                    <a:pt x="3539493" y="69655"/>
                  </a:lnTo>
                  <a:lnTo>
                    <a:pt x="3553483" y="61945"/>
                  </a:lnTo>
                  <a:lnTo>
                    <a:pt x="3567473" y="54812"/>
                  </a:lnTo>
                  <a:lnTo>
                    <a:pt x="3581463" y="48275"/>
                  </a:lnTo>
                  <a:lnTo>
                    <a:pt x="3595453" y="42337"/>
                  </a:lnTo>
                  <a:lnTo>
                    <a:pt x="3609444" y="36988"/>
                  </a:lnTo>
                  <a:lnTo>
                    <a:pt x="3623434" y="32202"/>
                  </a:lnTo>
                  <a:lnTo>
                    <a:pt x="3637424" y="27948"/>
                  </a:lnTo>
                  <a:lnTo>
                    <a:pt x="3651414" y="24190"/>
                  </a:lnTo>
                  <a:lnTo>
                    <a:pt x="3665404" y="20885"/>
                  </a:lnTo>
                  <a:lnTo>
                    <a:pt x="3679394" y="17992"/>
                  </a:lnTo>
                  <a:lnTo>
                    <a:pt x="3693384" y="15471"/>
                  </a:lnTo>
                  <a:lnTo>
                    <a:pt x="3707374" y="13279"/>
                  </a:lnTo>
                  <a:lnTo>
                    <a:pt x="3721364" y="11381"/>
                  </a:lnTo>
                  <a:lnTo>
                    <a:pt x="3735354" y="9741"/>
                  </a:lnTo>
                  <a:lnTo>
                    <a:pt x="3749344" y="8327"/>
                  </a:lnTo>
                  <a:lnTo>
                    <a:pt x="3763335" y="7110"/>
                  </a:lnTo>
                  <a:lnTo>
                    <a:pt x="3777325" y="6064"/>
                  </a:lnTo>
                  <a:lnTo>
                    <a:pt x="3791315" y="5167"/>
                  </a:lnTo>
                  <a:lnTo>
                    <a:pt x="3805305" y="4399"/>
                  </a:lnTo>
                  <a:lnTo>
                    <a:pt x="3819295" y="3741"/>
                  </a:lnTo>
                  <a:lnTo>
                    <a:pt x="3833285" y="3178"/>
                  </a:lnTo>
                  <a:lnTo>
                    <a:pt x="3847275" y="2698"/>
                  </a:lnTo>
                  <a:lnTo>
                    <a:pt x="3861265" y="2287"/>
                  </a:lnTo>
                  <a:lnTo>
                    <a:pt x="3875255" y="1937"/>
                  </a:lnTo>
                  <a:lnTo>
                    <a:pt x="3889245" y="1638"/>
                  </a:lnTo>
                  <a:lnTo>
                    <a:pt x="3903235" y="1383"/>
                  </a:lnTo>
                  <a:lnTo>
                    <a:pt x="3917226" y="1166"/>
                  </a:lnTo>
                  <a:lnTo>
                    <a:pt x="3931216" y="980"/>
                  </a:lnTo>
                  <a:lnTo>
                    <a:pt x="3945206" y="823"/>
                  </a:lnTo>
                  <a:lnTo>
                    <a:pt x="3959196" y="688"/>
                  </a:lnTo>
                  <a:lnTo>
                    <a:pt x="3973186" y="574"/>
                  </a:lnTo>
                  <a:lnTo>
                    <a:pt x="3987176" y="476"/>
                  </a:lnTo>
                  <a:lnTo>
                    <a:pt x="4001166" y="393"/>
                  </a:lnTo>
                  <a:lnTo>
                    <a:pt x="4015156" y="323"/>
                  </a:lnTo>
                  <a:lnTo>
                    <a:pt x="4029146" y="263"/>
                  </a:lnTo>
                  <a:lnTo>
                    <a:pt x="4043136" y="211"/>
                  </a:lnTo>
                  <a:lnTo>
                    <a:pt x="4057126" y="168"/>
                  </a:lnTo>
                  <a:lnTo>
                    <a:pt x="4071117" y="131"/>
                  </a:lnTo>
                  <a:lnTo>
                    <a:pt x="4085107" y="99"/>
                  </a:lnTo>
                  <a:lnTo>
                    <a:pt x="4099097" y="72"/>
                  </a:lnTo>
                  <a:lnTo>
                    <a:pt x="4113087" y="50"/>
                  </a:lnTo>
                  <a:lnTo>
                    <a:pt x="4127077" y="30"/>
                  </a:lnTo>
                  <a:lnTo>
                    <a:pt x="4141067" y="14"/>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2575133"/>
              <a:ext cx="4155057" cy="239284"/>
            </a:xfrm>
            <a:custGeom>
              <a:avLst/>
              <a:pathLst>
                <a:path w="4155057" h="239284">
                  <a:moveTo>
                    <a:pt x="0" y="239284"/>
                  </a:moveTo>
                  <a:lnTo>
                    <a:pt x="13990" y="239270"/>
                  </a:lnTo>
                  <a:lnTo>
                    <a:pt x="27980" y="239253"/>
                  </a:lnTo>
                  <a:lnTo>
                    <a:pt x="41970" y="239234"/>
                  </a:lnTo>
                  <a:lnTo>
                    <a:pt x="55960" y="239211"/>
                  </a:lnTo>
                  <a:lnTo>
                    <a:pt x="69950" y="239184"/>
                  </a:lnTo>
                  <a:lnTo>
                    <a:pt x="83940" y="239152"/>
                  </a:lnTo>
                  <a:lnTo>
                    <a:pt x="97930" y="239115"/>
                  </a:lnTo>
                  <a:lnTo>
                    <a:pt x="111920" y="239072"/>
                  </a:lnTo>
                  <a:lnTo>
                    <a:pt x="125910" y="239021"/>
                  </a:lnTo>
                  <a:lnTo>
                    <a:pt x="139900" y="238960"/>
                  </a:lnTo>
                  <a:lnTo>
                    <a:pt x="153891" y="238890"/>
                  </a:lnTo>
                  <a:lnTo>
                    <a:pt x="167881" y="238807"/>
                  </a:lnTo>
                  <a:lnTo>
                    <a:pt x="181871" y="238709"/>
                  </a:lnTo>
                  <a:lnTo>
                    <a:pt x="195861" y="238595"/>
                  </a:lnTo>
                  <a:lnTo>
                    <a:pt x="209851" y="238461"/>
                  </a:lnTo>
                  <a:lnTo>
                    <a:pt x="223841" y="238303"/>
                  </a:lnTo>
                  <a:lnTo>
                    <a:pt x="237831" y="238118"/>
                  </a:lnTo>
                  <a:lnTo>
                    <a:pt x="251821" y="237900"/>
                  </a:lnTo>
                  <a:lnTo>
                    <a:pt x="265811" y="237645"/>
                  </a:lnTo>
                  <a:lnTo>
                    <a:pt x="279801" y="237346"/>
                  </a:lnTo>
                  <a:lnTo>
                    <a:pt x="293791" y="236996"/>
                  </a:lnTo>
                  <a:lnTo>
                    <a:pt x="307782" y="236586"/>
                  </a:lnTo>
                  <a:lnTo>
                    <a:pt x="321772" y="236105"/>
                  </a:lnTo>
                  <a:lnTo>
                    <a:pt x="335762" y="235542"/>
                  </a:lnTo>
                  <a:lnTo>
                    <a:pt x="349752" y="234885"/>
                  </a:lnTo>
                  <a:lnTo>
                    <a:pt x="363742" y="234116"/>
                  </a:lnTo>
                  <a:lnTo>
                    <a:pt x="377732" y="233219"/>
                  </a:lnTo>
                  <a:lnTo>
                    <a:pt x="391722" y="232174"/>
                  </a:lnTo>
                  <a:lnTo>
                    <a:pt x="405712" y="230957"/>
                  </a:lnTo>
                  <a:lnTo>
                    <a:pt x="419702" y="229542"/>
                  </a:lnTo>
                  <a:lnTo>
                    <a:pt x="433692" y="227902"/>
                  </a:lnTo>
                  <a:lnTo>
                    <a:pt x="447682" y="226004"/>
                  </a:lnTo>
                  <a:lnTo>
                    <a:pt x="461673" y="223813"/>
                  </a:lnTo>
                  <a:lnTo>
                    <a:pt x="475663" y="221291"/>
                  </a:lnTo>
                  <a:lnTo>
                    <a:pt x="489653" y="218398"/>
                  </a:lnTo>
                  <a:lnTo>
                    <a:pt x="503643" y="215094"/>
                  </a:lnTo>
                  <a:lnTo>
                    <a:pt x="517633" y="211335"/>
                  </a:lnTo>
                  <a:lnTo>
                    <a:pt x="531623" y="207081"/>
                  </a:lnTo>
                  <a:lnTo>
                    <a:pt x="545613" y="202296"/>
                  </a:lnTo>
                  <a:lnTo>
                    <a:pt x="559603" y="196946"/>
                  </a:lnTo>
                  <a:lnTo>
                    <a:pt x="573593" y="191008"/>
                  </a:lnTo>
                  <a:lnTo>
                    <a:pt x="587583" y="184471"/>
                  </a:lnTo>
                  <a:lnTo>
                    <a:pt x="601574" y="177338"/>
                  </a:lnTo>
                  <a:lnTo>
                    <a:pt x="615564" y="169628"/>
                  </a:lnTo>
                  <a:lnTo>
                    <a:pt x="629554" y="161381"/>
                  </a:lnTo>
                  <a:lnTo>
                    <a:pt x="643544" y="152657"/>
                  </a:lnTo>
                  <a:lnTo>
                    <a:pt x="657534" y="143536"/>
                  </a:lnTo>
                  <a:lnTo>
                    <a:pt x="671524" y="134118"/>
                  </a:lnTo>
                  <a:lnTo>
                    <a:pt x="685514" y="124515"/>
                  </a:lnTo>
                  <a:lnTo>
                    <a:pt x="699504" y="114849"/>
                  </a:lnTo>
                  <a:lnTo>
                    <a:pt x="713494" y="105245"/>
                  </a:lnTo>
                  <a:lnTo>
                    <a:pt x="727484" y="95827"/>
                  </a:lnTo>
                  <a:lnTo>
                    <a:pt x="741474" y="86707"/>
                  </a:lnTo>
                  <a:lnTo>
                    <a:pt x="755465" y="77983"/>
                  </a:lnTo>
                  <a:lnTo>
                    <a:pt x="769455" y="69736"/>
                  </a:lnTo>
                  <a:lnTo>
                    <a:pt x="783445" y="62026"/>
                  </a:lnTo>
                  <a:lnTo>
                    <a:pt x="797435" y="54892"/>
                  </a:lnTo>
                  <a:lnTo>
                    <a:pt x="811425" y="48355"/>
                  </a:lnTo>
                  <a:lnTo>
                    <a:pt x="825415" y="42418"/>
                  </a:lnTo>
                  <a:lnTo>
                    <a:pt x="839405" y="37068"/>
                  </a:lnTo>
                  <a:lnTo>
                    <a:pt x="853395" y="32282"/>
                  </a:lnTo>
                  <a:lnTo>
                    <a:pt x="867385" y="28029"/>
                  </a:lnTo>
                  <a:lnTo>
                    <a:pt x="881375" y="24270"/>
                  </a:lnTo>
                  <a:lnTo>
                    <a:pt x="895365" y="20965"/>
                  </a:lnTo>
                  <a:lnTo>
                    <a:pt x="909356" y="18073"/>
                  </a:lnTo>
                  <a:lnTo>
                    <a:pt x="923346" y="15551"/>
                  </a:lnTo>
                  <a:lnTo>
                    <a:pt x="937336" y="13360"/>
                  </a:lnTo>
                  <a:lnTo>
                    <a:pt x="951326" y="11461"/>
                  </a:lnTo>
                  <a:lnTo>
                    <a:pt x="965316" y="9821"/>
                  </a:lnTo>
                  <a:lnTo>
                    <a:pt x="979306" y="8407"/>
                  </a:lnTo>
                  <a:lnTo>
                    <a:pt x="993296" y="7190"/>
                  </a:lnTo>
                  <a:lnTo>
                    <a:pt x="1007286" y="6144"/>
                  </a:lnTo>
                  <a:lnTo>
                    <a:pt x="1021276" y="5247"/>
                  </a:lnTo>
                  <a:lnTo>
                    <a:pt x="1035266" y="4479"/>
                  </a:lnTo>
                  <a:lnTo>
                    <a:pt x="1049256" y="3821"/>
                  </a:lnTo>
                  <a:lnTo>
                    <a:pt x="1063247" y="3259"/>
                  </a:lnTo>
                  <a:lnTo>
                    <a:pt x="1077237" y="2778"/>
                  </a:lnTo>
                  <a:lnTo>
                    <a:pt x="1091227" y="2367"/>
                  </a:lnTo>
                  <a:lnTo>
                    <a:pt x="1105217" y="2017"/>
                  </a:lnTo>
                  <a:lnTo>
                    <a:pt x="1119207" y="1718"/>
                  </a:lnTo>
                  <a:lnTo>
                    <a:pt x="1133197" y="1463"/>
                  </a:lnTo>
                  <a:lnTo>
                    <a:pt x="1147187" y="1246"/>
                  </a:lnTo>
                  <a:lnTo>
                    <a:pt x="1161177" y="1061"/>
                  </a:lnTo>
                  <a:lnTo>
                    <a:pt x="1175167" y="903"/>
                  </a:lnTo>
                  <a:lnTo>
                    <a:pt x="1189157" y="769"/>
                  </a:lnTo>
                  <a:lnTo>
                    <a:pt x="1203148" y="654"/>
                  </a:lnTo>
                  <a:lnTo>
                    <a:pt x="1217138" y="557"/>
                  </a:lnTo>
                  <a:lnTo>
                    <a:pt x="1231128" y="474"/>
                  </a:lnTo>
                  <a:lnTo>
                    <a:pt x="1245118" y="403"/>
                  </a:lnTo>
                  <a:lnTo>
                    <a:pt x="1259108" y="343"/>
                  </a:lnTo>
                  <a:lnTo>
                    <a:pt x="1273098" y="292"/>
                  </a:lnTo>
                  <a:lnTo>
                    <a:pt x="1287088" y="248"/>
                  </a:lnTo>
                  <a:lnTo>
                    <a:pt x="1301078" y="211"/>
                  </a:lnTo>
                  <a:lnTo>
                    <a:pt x="1315068" y="180"/>
                  </a:lnTo>
                  <a:lnTo>
                    <a:pt x="1329058" y="153"/>
                  </a:lnTo>
                  <a:lnTo>
                    <a:pt x="1343048" y="130"/>
                  </a:lnTo>
                  <a:lnTo>
                    <a:pt x="1357039" y="110"/>
                  </a:lnTo>
                  <a:lnTo>
                    <a:pt x="1371029" y="94"/>
                  </a:lnTo>
                  <a:lnTo>
                    <a:pt x="1385019" y="8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0"/>
                  </a:lnTo>
                  <a:lnTo>
                    <a:pt x="2784028" y="94"/>
                  </a:lnTo>
                  <a:lnTo>
                    <a:pt x="2798018" y="110"/>
                  </a:lnTo>
                  <a:lnTo>
                    <a:pt x="2812008" y="130"/>
                  </a:lnTo>
                  <a:lnTo>
                    <a:pt x="2825998" y="153"/>
                  </a:lnTo>
                  <a:lnTo>
                    <a:pt x="2839988" y="180"/>
                  </a:lnTo>
                  <a:lnTo>
                    <a:pt x="2853978" y="211"/>
                  </a:lnTo>
                  <a:lnTo>
                    <a:pt x="2867969" y="248"/>
                  </a:lnTo>
                  <a:lnTo>
                    <a:pt x="2881959" y="292"/>
                  </a:lnTo>
                  <a:lnTo>
                    <a:pt x="2895949" y="343"/>
                  </a:lnTo>
                  <a:lnTo>
                    <a:pt x="2909939" y="403"/>
                  </a:lnTo>
                  <a:lnTo>
                    <a:pt x="2923929" y="474"/>
                  </a:lnTo>
                  <a:lnTo>
                    <a:pt x="2937919" y="557"/>
                  </a:lnTo>
                  <a:lnTo>
                    <a:pt x="2951909" y="654"/>
                  </a:lnTo>
                  <a:lnTo>
                    <a:pt x="2965899" y="769"/>
                  </a:lnTo>
                  <a:lnTo>
                    <a:pt x="2979889" y="903"/>
                  </a:lnTo>
                  <a:lnTo>
                    <a:pt x="2993879" y="1061"/>
                  </a:lnTo>
                  <a:lnTo>
                    <a:pt x="3007870" y="1246"/>
                  </a:lnTo>
                  <a:lnTo>
                    <a:pt x="3021860" y="1463"/>
                  </a:lnTo>
                  <a:lnTo>
                    <a:pt x="3035850" y="1718"/>
                  </a:lnTo>
                  <a:lnTo>
                    <a:pt x="3049840" y="2017"/>
                  </a:lnTo>
                  <a:lnTo>
                    <a:pt x="3063830" y="2367"/>
                  </a:lnTo>
                  <a:lnTo>
                    <a:pt x="3077820" y="2778"/>
                  </a:lnTo>
                  <a:lnTo>
                    <a:pt x="3091810" y="3259"/>
                  </a:lnTo>
                  <a:lnTo>
                    <a:pt x="3105800" y="3821"/>
                  </a:lnTo>
                  <a:lnTo>
                    <a:pt x="3119790" y="4479"/>
                  </a:lnTo>
                  <a:lnTo>
                    <a:pt x="3133780" y="5247"/>
                  </a:lnTo>
                  <a:lnTo>
                    <a:pt x="3147770" y="6144"/>
                  </a:lnTo>
                  <a:lnTo>
                    <a:pt x="3161761" y="7190"/>
                  </a:lnTo>
                  <a:lnTo>
                    <a:pt x="3175751" y="8407"/>
                  </a:lnTo>
                  <a:lnTo>
                    <a:pt x="3189741" y="9821"/>
                  </a:lnTo>
                  <a:lnTo>
                    <a:pt x="3203731" y="11461"/>
                  </a:lnTo>
                  <a:lnTo>
                    <a:pt x="3217721" y="13360"/>
                  </a:lnTo>
                  <a:lnTo>
                    <a:pt x="3231711" y="15551"/>
                  </a:lnTo>
                  <a:lnTo>
                    <a:pt x="3245701" y="18073"/>
                  </a:lnTo>
                  <a:lnTo>
                    <a:pt x="3259691" y="20965"/>
                  </a:lnTo>
                  <a:lnTo>
                    <a:pt x="3273681" y="24270"/>
                  </a:lnTo>
                  <a:lnTo>
                    <a:pt x="3287671" y="28029"/>
                  </a:lnTo>
                  <a:lnTo>
                    <a:pt x="3301661" y="32282"/>
                  </a:lnTo>
                  <a:lnTo>
                    <a:pt x="3315652" y="37068"/>
                  </a:lnTo>
                  <a:lnTo>
                    <a:pt x="3329642" y="42418"/>
                  </a:lnTo>
                  <a:lnTo>
                    <a:pt x="3343632" y="48355"/>
                  </a:lnTo>
                  <a:lnTo>
                    <a:pt x="3357622" y="54892"/>
                  </a:lnTo>
                  <a:lnTo>
                    <a:pt x="3371612" y="62026"/>
                  </a:lnTo>
                  <a:lnTo>
                    <a:pt x="3385602" y="69736"/>
                  </a:lnTo>
                  <a:lnTo>
                    <a:pt x="3399592" y="77983"/>
                  </a:lnTo>
                  <a:lnTo>
                    <a:pt x="3413582" y="86707"/>
                  </a:lnTo>
                  <a:lnTo>
                    <a:pt x="3427572" y="95827"/>
                  </a:lnTo>
                  <a:lnTo>
                    <a:pt x="3441562" y="105245"/>
                  </a:lnTo>
                  <a:lnTo>
                    <a:pt x="3455552" y="114849"/>
                  </a:lnTo>
                  <a:lnTo>
                    <a:pt x="3469543" y="124515"/>
                  </a:lnTo>
                  <a:lnTo>
                    <a:pt x="3483533" y="134118"/>
                  </a:lnTo>
                  <a:lnTo>
                    <a:pt x="3497523" y="143536"/>
                  </a:lnTo>
                  <a:lnTo>
                    <a:pt x="3511513" y="152657"/>
                  </a:lnTo>
                  <a:lnTo>
                    <a:pt x="3525503" y="161381"/>
                  </a:lnTo>
                  <a:lnTo>
                    <a:pt x="3539493" y="169628"/>
                  </a:lnTo>
                  <a:lnTo>
                    <a:pt x="3553483" y="177338"/>
                  </a:lnTo>
                  <a:lnTo>
                    <a:pt x="3567473" y="184471"/>
                  </a:lnTo>
                  <a:lnTo>
                    <a:pt x="3581463" y="191008"/>
                  </a:lnTo>
                  <a:lnTo>
                    <a:pt x="3595453" y="196946"/>
                  </a:lnTo>
                  <a:lnTo>
                    <a:pt x="3609444" y="202296"/>
                  </a:lnTo>
                  <a:lnTo>
                    <a:pt x="3623434" y="207081"/>
                  </a:lnTo>
                  <a:lnTo>
                    <a:pt x="3637424" y="211335"/>
                  </a:lnTo>
                  <a:lnTo>
                    <a:pt x="3651414" y="215094"/>
                  </a:lnTo>
                  <a:lnTo>
                    <a:pt x="3665404" y="218398"/>
                  </a:lnTo>
                  <a:lnTo>
                    <a:pt x="3679394" y="221291"/>
                  </a:lnTo>
                  <a:lnTo>
                    <a:pt x="3693384" y="223813"/>
                  </a:lnTo>
                  <a:lnTo>
                    <a:pt x="3707374" y="226004"/>
                  </a:lnTo>
                  <a:lnTo>
                    <a:pt x="3721364" y="227902"/>
                  </a:lnTo>
                  <a:lnTo>
                    <a:pt x="3735354" y="229542"/>
                  </a:lnTo>
                  <a:lnTo>
                    <a:pt x="3749344" y="230957"/>
                  </a:lnTo>
                  <a:lnTo>
                    <a:pt x="3763335" y="232174"/>
                  </a:lnTo>
                  <a:lnTo>
                    <a:pt x="3777325" y="233219"/>
                  </a:lnTo>
                  <a:lnTo>
                    <a:pt x="3791315" y="234116"/>
                  </a:lnTo>
                  <a:lnTo>
                    <a:pt x="3805305" y="234885"/>
                  </a:lnTo>
                  <a:lnTo>
                    <a:pt x="3819295" y="235542"/>
                  </a:lnTo>
                  <a:lnTo>
                    <a:pt x="3833285" y="236105"/>
                  </a:lnTo>
                  <a:lnTo>
                    <a:pt x="3847275" y="236586"/>
                  </a:lnTo>
                  <a:lnTo>
                    <a:pt x="3861265" y="236996"/>
                  </a:lnTo>
                  <a:lnTo>
                    <a:pt x="3875255" y="237346"/>
                  </a:lnTo>
                  <a:lnTo>
                    <a:pt x="3889245" y="237645"/>
                  </a:lnTo>
                  <a:lnTo>
                    <a:pt x="3903235" y="237900"/>
                  </a:lnTo>
                  <a:lnTo>
                    <a:pt x="3917226" y="238118"/>
                  </a:lnTo>
                  <a:lnTo>
                    <a:pt x="3931216" y="238303"/>
                  </a:lnTo>
                  <a:lnTo>
                    <a:pt x="3945206" y="238461"/>
                  </a:lnTo>
                  <a:lnTo>
                    <a:pt x="3959196" y="238595"/>
                  </a:lnTo>
                  <a:lnTo>
                    <a:pt x="3973186" y="238709"/>
                  </a:lnTo>
                  <a:lnTo>
                    <a:pt x="3987176" y="238807"/>
                  </a:lnTo>
                  <a:lnTo>
                    <a:pt x="4001166" y="238890"/>
                  </a:lnTo>
                  <a:lnTo>
                    <a:pt x="4015156" y="238960"/>
                  </a:lnTo>
                  <a:lnTo>
                    <a:pt x="4029146" y="239021"/>
                  </a:lnTo>
                  <a:lnTo>
                    <a:pt x="4043136" y="239072"/>
                  </a:lnTo>
                  <a:lnTo>
                    <a:pt x="4057126" y="239115"/>
                  </a:lnTo>
                  <a:lnTo>
                    <a:pt x="4071117" y="239152"/>
                  </a:lnTo>
                  <a:lnTo>
                    <a:pt x="4085107" y="239184"/>
                  </a:lnTo>
                  <a:lnTo>
                    <a:pt x="4099097" y="239211"/>
                  </a:lnTo>
                  <a:lnTo>
                    <a:pt x="4113087" y="239234"/>
                  </a:lnTo>
                  <a:lnTo>
                    <a:pt x="4127077" y="239253"/>
                  </a:lnTo>
                  <a:lnTo>
                    <a:pt x="4141067" y="239270"/>
                  </a:lnTo>
                  <a:lnTo>
                    <a:pt x="4155057" y="239284"/>
                  </a:lnTo>
                </a:path>
              </a:pathLst>
            </a:custGeom>
            <a:ln w="40651" cap="flat">
              <a:solidFill>
                <a:srgbClr val="D3D3D3">
                  <a:alpha val="100000"/>
                </a:srgbClr>
              </a:solidFill>
              <a:prstDash val="solid"/>
              <a:round/>
            </a:ln>
          </p:spPr>
          <p:txBody>
            <a:bodyPr/>
            <a:lstStyle/>
            <a:p/>
          </p:txBody>
        </p:sp>
        <p:sp>
          <p:nvSpPr>
            <p:cNvPr id="40" name="pl40"/>
            <p:cNvSpPr/>
            <p:nvPr/>
          </p:nvSpPr>
          <p:spPr>
            <a:xfrm>
              <a:off x="2737948" y="3772116"/>
              <a:ext cx="4155057" cy="1196420"/>
            </a:xfrm>
            <a:custGeom>
              <a:avLst/>
              <a:pathLst>
                <a:path w="4155057" h="1196420">
                  <a:moveTo>
                    <a:pt x="0" y="0"/>
                  </a:moveTo>
                  <a:lnTo>
                    <a:pt x="13990" y="28"/>
                  </a:lnTo>
                  <a:lnTo>
                    <a:pt x="27980" y="61"/>
                  </a:lnTo>
                  <a:lnTo>
                    <a:pt x="41970" y="100"/>
                  </a:lnTo>
                  <a:lnTo>
                    <a:pt x="55960" y="145"/>
                  </a:lnTo>
                  <a:lnTo>
                    <a:pt x="69950" y="199"/>
                  </a:lnTo>
                  <a:lnTo>
                    <a:pt x="83940" y="262"/>
                  </a:lnTo>
                  <a:lnTo>
                    <a:pt x="97930" y="336"/>
                  </a:lnTo>
                  <a:lnTo>
                    <a:pt x="111920" y="423"/>
                  </a:lnTo>
                  <a:lnTo>
                    <a:pt x="125910" y="526"/>
                  </a:lnTo>
                  <a:lnTo>
                    <a:pt x="139900" y="646"/>
                  </a:lnTo>
                  <a:lnTo>
                    <a:pt x="153891" y="787"/>
                  </a:lnTo>
                  <a:lnTo>
                    <a:pt x="167881" y="953"/>
                  </a:lnTo>
                  <a:lnTo>
                    <a:pt x="181871" y="1148"/>
                  </a:lnTo>
                  <a:lnTo>
                    <a:pt x="195861" y="1377"/>
                  </a:lnTo>
                  <a:lnTo>
                    <a:pt x="209851" y="1646"/>
                  </a:lnTo>
                  <a:lnTo>
                    <a:pt x="223841" y="1961"/>
                  </a:lnTo>
                  <a:lnTo>
                    <a:pt x="237831" y="2332"/>
                  </a:lnTo>
                  <a:lnTo>
                    <a:pt x="251821" y="2766"/>
                  </a:lnTo>
                  <a:lnTo>
                    <a:pt x="265811" y="3276"/>
                  </a:lnTo>
                  <a:lnTo>
                    <a:pt x="279801" y="3874"/>
                  </a:lnTo>
                  <a:lnTo>
                    <a:pt x="293791" y="4575"/>
                  </a:lnTo>
                  <a:lnTo>
                    <a:pt x="307782" y="5396"/>
                  </a:lnTo>
                  <a:lnTo>
                    <a:pt x="321772" y="6357"/>
                  </a:lnTo>
                  <a:lnTo>
                    <a:pt x="335762" y="7482"/>
                  </a:lnTo>
                  <a:lnTo>
                    <a:pt x="349752" y="8798"/>
                  </a:lnTo>
                  <a:lnTo>
                    <a:pt x="363742" y="10335"/>
                  </a:lnTo>
                  <a:lnTo>
                    <a:pt x="377732" y="12129"/>
                  </a:lnTo>
                  <a:lnTo>
                    <a:pt x="391722" y="14220"/>
                  </a:lnTo>
                  <a:lnTo>
                    <a:pt x="405712" y="16654"/>
                  </a:lnTo>
                  <a:lnTo>
                    <a:pt x="419702" y="19482"/>
                  </a:lnTo>
                  <a:lnTo>
                    <a:pt x="433692" y="22763"/>
                  </a:lnTo>
                  <a:lnTo>
                    <a:pt x="447682" y="26559"/>
                  </a:lnTo>
                  <a:lnTo>
                    <a:pt x="461673" y="30942"/>
                  </a:lnTo>
                  <a:lnTo>
                    <a:pt x="475663" y="35985"/>
                  </a:lnTo>
                  <a:lnTo>
                    <a:pt x="489653" y="41770"/>
                  </a:lnTo>
                  <a:lnTo>
                    <a:pt x="503643" y="48380"/>
                  </a:lnTo>
                  <a:lnTo>
                    <a:pt x="517633" y="55897"/>
                  </a:lnTo>
                  <a:lnTo>
                    <a:pt x="531623" y="64404"/>
                  </a:lnTo>
                  <a:lnTo>
                    <a:pt x="545613" y="73976"/>
                  </a:lnTo>
                  <a:lnTo>
                    <a:pt x="559603" y="84675"/>
                  </a:lnTo>
                  <a:lnTo>
                    <a:pt x="573593" y="96550"/>
                  </a:lnTo>
                  <a:lnTo>
                    <a:pt x="587583" y="109624"/>
                  </a:lnTo>
                  <a:lnTo>
                    <a:pt x="601574" y="123891"/>
                  </a:lnTo>
                  <a:lnTo>
                    <a:pt x="615564" y="139311"/>
                  </a:lnTo>
                  <a:lnTo>
                    <a:pt x="629554" y="155806"/>
                  </a:lnTo>
                  <a:lnTo>
                    <a:pt x="643544" y="173254"/>
                  </a:lnTo>
                  <a:lnTo>
                    <a:pt x="657534" y="191494"/>
                  </a:lnTo>
                  <a:lnTo>
                    <a:pt x="671524" y="210331"/>
                  </a:lnTo>
                  <a:lnTo>
                    <a:pt x="685514" y="229537"/>
                  </a:lnTo>
                  <a:lnTo>
                    <a:pt x="699504" y="248869"/>
                  </a:lnTo>
                  <a:lnTo>
                    <a:pt x="713494" y="268076"/>
                  </a:lnTo>
                  <a:lnTo>
                    <a:pt x="727484" y="286913"/>
                  </a:lnTo>
                  <a:lnTo>
                    <a:pt x="741474" y="305153"/>
                  </a:lnTo>
                  <a:lnTo>
                    <a:pt x="755465" y="322601"/>
                  </a:lnTo>
                  <a:lnTo>
                    <a:pt x="769455" y="339095"/>
                  </a:lnTo>
                  <a:lnTo>
                    <a:pt x="783445" y="354516"/>
                  </a:lnTo>
                  <a:lnTo>
                    <a:pt x="797435" y="368783"/>
                  </a:lnTo>
                  <a:lnTo>
                    <a:pt x="811425" y="381857"/>
                  </a:lnTo>
                  <a:lnTo>
                    <a:pt x="825415" y="393731"/>
                  </a:lnTo>
                  <a:lnTo>
                    <a:pt x="839405" y="404431"/>
                  </a:lnTo>
                  <a:lnTo>
                    <a:pt x="853395" y="414003"/>
                  </a:lnTo>
                  <a:lnTo>
                    <a:pt x="867385" y="422510"/>
                  </a:lnTo>
                  <a:lnTo>
                    <a:pt x="881375" y="430027"/>
                  </a:lnTo>
                  <a:lnTo>
                    <a:pt x="895365" y="436636"/>
                  </a:lnTo>
                  <a:lnTo>
                    <a:pt x="909356" y="442422"/>
                  </a:lnTo>
                  <a:lnTo>
                    <a:pt x="923346" y="447465"/>
                  </a:lnTo>
                  <a:lnTo>
                    <a:pt x="937336" y="451848"/>
                  </a:lnTo>
                  <a:lnTo>
                    <a:pt x="951326" y="455644"/>
                  </a:lnTo>
                  <a:lnTo>
                    <a:pt x="965316" y="458925"/>
                  </a:lnTo>
                  <a:lnTo>
                    <a:pt x="979306" y="461753"/>
                  </a:lnTo>
                  <a:lnTo>
                    <a:pt x="993296" y="464187"/>
                  </a:lnTo>
                  <a:lnTo>
                    <a:pt x="1007286" y="466278"/>
                  </a:lnTo>
                  <a:lnTo>
                    <a:pt x="1021276" y="468072"/>
                  </a:lnTo>
                  <a:lnTo>
                    <a:pt x="1035266" y="469609"/>
                  </a:lnTo>
                  <a:lnTo>
                    <a:pt x="1049256" y="470925"/>
                  </a:lnTo>
                  <a:lnTo>
                    <a:pt x="1063247" y="472050"/>
                  </a:lnTo>
                  <a:lnTo>
                    <a:pt x="1077237" y="473011"/>
                  </a:lnTo>
                  <a:lnTo>
                    <a:pt x="1091227" y="473832"/>
                  </a:lnTo>
                  <a:lnTo>
                    <a:pt x="1105217" y="474533"/>
                  </a:lnTo>
                  <a:lnTo>
                    <a:pt x="1119207" y="475131"/>
                  </a:lnTo>
                  <a:lnTo>
                    <a:pt x="1133197" y="475641"/>
                  </a:lnTo>
                  <a:lnTo>
                    <a:pt x="1147187" y="476075"/>
                  </a:lnTo>
                  <a:lnTo>
                    <a:pt x="1161177" y="476445"/>
                  </a:lnTo>
                  <a:lnTo>
                    <a:pt x="1175167" y="476761"/>
                  </a:lnTo>
                  <a:lnTo>
                    <a:pt x="1189157" y="477030"/>
                  </a:lnTo>
                  <a:lnTo>
                    <a:pt x="1203148" y="477259"/>
                  </a:lnTo>
                  <a:lnTo>
                    <a:pt x="1217138" y="477454"/>
                  </a:lnTo>
                  <a:lnTo>
                    <a:pt x="1231128" y="477620"/>
                  </a:lnTo>
                  <a:lnTo>
                    <a:pt x="1245118" y="477761"/>
                  </a:lnTo>
                  <a:lnTo>
                    <a:pt x="1259108" y="477881"/>
                  </a:lnTo>
                  <a:lnTo>
                    <a:pt x="1273098" y="477983"/>
                  </a:lnTo>
                  <a:lnTo>
                    <a:pt x="1287088" y="478071"/>
                  </a:lnTo>
                  <a:lnTo>
                    <a:pt x="1301078" y="478145"/>
                  </a:lnTo>
                  <a:lnTo>
                    <a:pt x="1315068" y="478208"/>
                  </a:lnTo>
                  <a:lnTo>
                    <a:pt x="1329058" y="478262"/>
                  </a:lnTo>
                  <a:lnTo>
                    <a:pt x="1343048" y="478307"/>
                  </a:lnTo>
                  <a:lnTo>
                    <a:pt x="1357039" y="478346"/>
                  </a:lnTo>
                  <a:lnTo>
                    <a:pt x="1371029" y="478379"/>
                  </a:lnTo>
                  <a:lnTo>
                    <a:pt x="1385019" y="478407"/>
                  </a:lnTo>
                  <a:lnTo>
                    <a:pt x="1385019" y="478568"/>
                  </a:lnTo>
                  <a:lnTo>
                    <a:pt x="1399009" y="478568"/>
                  </a:lnTo>
                  <a:lnTo>
                    <a:pt x="1412999" y="478568"/>
                  </a:lnTo>
                  <a:lnTo>
                    <a:pt x="1426989" y="478568"/>
                  </a:lnTo>
                  <a:lnTo>
                    <a:pt x="1440979" y="478568"/>
                  </a:lnTo>
                  <a:lnTo>
                    <a:pt x="1454969" y="478568"/>
                  </a:lnTo>
                  <a:lnTo>
                    <a:pt x="1468959" y="478568"/>
                  </a:lnTo>
                  <a:lnTo>
                    <a:pt x="1482949" y="478568"/>
                  </a:lnTo>
                  <a:lnTo>
                    <a:pt x="1496939" y="478568"/>
                  </a:lnTo>
                  <a:lnTo>
                    <a:pt x="1510930" y="478568"/>
                  </a:lnTo>
                  <a:lnTo>
                    <a:pt x="1524920" y="478568"/>
                  </a:lnTo>
                  <a:lnTo>
                    <a:pt x="1538910" y="478568"/>
                  </a:lnTo>
                  <a:lnTo>
                    <a:pt x="1552900" y="478568"/>
                  </a:lnTo>
                  <a:lnTo>
                    <a:pt x="1566890" y="478568"/>
                  </a:lnTo>
                  <a:lnTo>
                    <a:pt x="1580880" y="478568"/>
                  </a:lnTo>
                  <a:lnTo>
                    <a:pt x="1594870" y="478568"/>
                  </a:lnTo>
                  <a:lnTo>
                    <a:pt x="1608860" y="478568"/>
                  </a:lnTo>
                  <a:lnTo>
                    <a:pt x="1622850" y="478568"/>
                  </a:lnTo>
                  <a:lnTo>
                    <a:pt x="1636840" y="478568"/>
                  </a:lnTo>
                  <a:lnTo>
                    <a:pt x="1650830" y="478568"/>
                  </a:lnTo>
                  <a:lnTo>
                    <a:pt x="1664821" y="478568"/>
                  </a:lnTo>
                  <a:lnTo>
                    <a:pt x="1678811" y="478568"/>
                  </a:lnTo>
                  <a:lnTo>
                    <a:pt x="1692801" y="478568"/>
                  </a:lnTo>
                  <a:lnTo>
                    <a:pt x="1706791" y="478568"/>
                  </a:lnTo>
                  <a:lnTo>
                    <a:pt x="1720781" y="478568"/>
                  </a:lnTo>
                  <a:lnTo>
                    <a:pt x="1734771" y="478568"/>
                  </a:lnTo>
                  <a:lnTo>
                    <a:pt x="1748761" y="478568"/>
                  </a:lnTo>
                  <a:lnTo>
                    <a:pt x="1762751" y="478568"/>
                  </a:lnTo>
                  <a:lnTo>
                    <a:pt x="1776741" y="478568"/>
                  </a:lnTo>
                  <a:lnTo>
                    <a:pt x="1790731" y="478568"/>
                  </a:lnTo>
                  <a:lnTo>
                    <a:pt x="1804722" y="478568"/>
                  </a:lnTo>
                  <a:lnTo>
                    <a:pt x="1818712" y="478568"/>
                  </a:lnTo>
                  <a:lnTo>
                    <a:pt x="1832702" y="478568"/>
                  </a:lnTo>
                  <a:lnTo>
                    <a:pt x="1846692" y="478568"/>
                  </a:lnTo>
                  <a:lnTo>
                    <a:pt x="1860682" y="478568"/>
                  </a:lnTo>
                  <a:lnTo>
                    <a:pt x="1874672" y="478568"/>
                  </a:lnTo>
                  <a:lnTo>
                    <a:pt x="1888662" y="478568"/>
                  </a:lnTo>
                  <a:lnTo>
                    <a:pt x="1902652" y="478568"/>
                  </a:lnTo>
                  <a:lnTo>
                    <a:pt x="1916642" y="478568"/>
                  </a:lnTo>
                  <a:lnTo>
                    <a:pt x="1930632" y="478568"/>
                  </a:lnTo>
                  <a:lnTo>
                    <a:pt x="1944622" y="478568"/>
                  </a:lnTo>
                  <a:lnTo>
                    <a:pt x="1958613" y="478568"/>
                  </a:lnTo>
                  <a:lnTo>
                    <a:pt x="1972603" y="478568"/>
                  </a:lnTo>
                  <a:lnTo>
                    <a:pt x="1986593" y="478568"/>
                  </a:lnTo>
                  <a:lnTo>
                    <a:pt x="2000583" y="478568"/>
                  </a:lnTo>
                  <a:lnTo>
                    <a:pt x="2014573" y="478568"/>
                  </a:lnTo>
                  <a:lnTo>
                    <a:pt x="2028563" y="478568"/>
                  </a:lnTo>
                  <a:lnTo>
                    <a:pt x="2042553" y="478568"/>
                  </a:lnTo>
                  <a:lnTo>
                    <a:pt x="2056543" y="478568"/>
                  </a:lnTo>
                  <a:lnTo>
                    <a:pt x="2070533" y="478568"/>
                  </a:lnTo>
                  <a:lnTo>
                    <a:pt x="2084523" y="478568"/>
                  </a:lnTo>
                  <a:lnTo>
                    <a:pt x="2098513" y="478568"/>
                  </a:lnTo>
                  <a:lnTo>
                    <a:pt x="2112504" y="478568"/>
                  </a:lnTo>
                  <a:lnTo>
                    <a:pt x="2126494" y="478568"/>
                  </a:lnTo>
                  <a:lnTo>
                    <a:pt x="2140484" y="478568"/>
                  </a:lnTo>
                  <a:lnTo>
                    <a:pt x="2154474" y="478568"/>
                  </a:lnTo>
                  <a:lnTo>
                    <a:pt x="2168464" y="478568"/>
                  </a:lnTo>
                  <a:lnTo>
                    <a:pt x="2182454" y="478568"/>
                  </a:lnTo>
                  <a:lnTo>
                    <a:pt x="2196444" y="478568"/>
                  </a:lnTo>
                  <a:lnTo>
                    <a:pt x="2210434" y="478568"/>
                  </a:lnTo>
                  <a:lnTo>
                    <a:pt x="2224424" y="478568"/>
                  </a:lnTo>
                  <a:lnTo>
                    <a:pt x="2238414" y="478568"/>
                  </a:lnTo>
                  <a:lnTo>
                    <a:pt x="2252404" y="478568"/>
                  </a:lnTo>
                  <a:lnTo>
                    <a:pt x="2266395" y="478568"/>
                  </a:lnTo>
                  <a:lnTo>
                    <a:pt x="2280385" y="478568"/>
                  </a:lnTo>
                  <a:lnTo>
                    <a:pt x="2294375" y="478568"/>
                  </a:lnTo>
                  <a:lnTo>
                    <a:pt x="2308365" y="478568"/>
                  </a:lnTo>
                  <a:lnTo>
                    <a:pt x="2322355" y="478568"/>
                  </a:lnTo>
                  <a:lnTo>
                    <a:pt x="2336345" y="478568"/>
                  </a:lnTo>
                  <a:lnTo>
                    <a:pt x="2350335" y="478568"/>
                  </a:lnTo>
                  <a:lnTo>
                    <a:pt x="2364325" y="478568"/>
                  </a:lnTo>
                  <a:lnTo>
                    <a:pt x="2378315" y="478568"/>
                  </a:lnTo>
                  <a:lnTo>
                    <a:pt x="2392305" y="478568"/>
                  </a:lnTo>
                  <a:lnTo>
                    <a:pt x="2406296" y="478568"/>
                  </a:lnTo>
                  <a:lnTo>
                    <a:pt x="2420286" y="478568"/>
                  </a:lnTo>
                  <a:lnTo>
                    <a:pt x="2434276" y="478568"/>
                  </a:lnTo>
                  <a:lnTo>
                    <a:pt x="2448266" y="478568"/>
                  </a:lnTo>
                  <a:lnTo>
                    <a:pt x="2462256" y="478568"/>
                  </a:lnTo>
                  <a:lnTo>
                    <a:pt x="2476246" y="478568"/>
                  </a:lnTo>
                  <a:lnTo>
                    <a:pt x="2490236" y="478568"/>
                  </a:lnTo>
                  <a:lnTo>
                    <a:pt x="2504226" y="478568"/>
                  </a:lnTo>
                  <a:lnTo>
                    <a:pt x="2518216" y="478568"/>
                  </a:lnTo>
                  <a:lnTo>
                    <a:pt x="2532206" y="478568"/>
                  </a:lnTo>
                  <a:lnTo>
                    <a:pt x="2546196" y="478568"/>
                  </a:lnTo>
                  <a:lnTo>
                    <a:pt x="2560187" y="478568"/>
                  </a:lnTo>
                  <a:lnTo>
                    <a:pt x="2574177" y="478568"/>
                  </a:lnTo>
                  <a:lnTo>
                    <a:pt x="2588167" y="478568"/>
                  </a:lnTo>
                  <a:lnTo>
                    <a:pt x="2602157" y="478568"/>
                  </a:lnTo>
                  <a:lnTo>
                    <a:pt x="2616147" y="478568"/>
                  </a:lnTo>
                  <a:lnTo>
                    <a:pt x="2630137" y="478568"/>
                  </a:lnTo>
                  <a:lnTo>
                    <a:pt x="2644127" y="478568"/>
                  </a:lnTo>
                  <a:lnTo>
                    <a:pt x="2658117" y="478568"/>
                  </a:lnTo>
                  <a:lnTo>
                    <a:pt x="2672107" y="478568"/>
                  </a:lnTo>
                  <a:lnTo>
                    <a:pt x="2686097" y="478568"/>
                  </a:lnTo>
                  <a:lnTo>
                    <a:pt x="2700087" y="478568"/>
                  </a:lnTo>
                  <a:lnTo>
                    <a:pt x="2714078" y="478568"/>
                  </a:lnTo>
                  <a:lnTo>
                    <a:pt x="2728068" y="478568"/>
                  </a:lnTo>
                  <a:lnTo>
                    <a:pt x="2742058" y="478568"/>
                  </a:lnTo>
                  <a:lnTo>
                    <a:pt x="2756048" y="478568"/>
                  </a:lnTo>
                  <a:lnTo>
                    <a:pt x="2770038" y="478568"/>
                  </a:lnTo>
                  <a:lnTo>
                    <a:pt x="2770038" y="478809"/>
                  </a:lnTo>
                  <a:lnTo>
                    <a:pt x="2784028" y="478851"/>
                  </a:lnTo>
                  <a:lnTo>
                    <a:pt x="2798018" y="478901"/>
                  </a:lnTo>
                  <a:lnTo>
                    <a:pt x="2812008" y="478959"/>
                  </a:lnTo>
                  <a:lnTo>
                    <a:pt x="2825998" y="479027"/>
                  </a:lnTo>
                  <a:lnTo>
                    <a:pt x="2839988" y="479108"/>
                  </a:lnTo>
                  <a:lnTo>
                    <a:pt x="2853978" y="479203"/>
                  </a:lnTo>
                  <a:lnTo>
                    <a:pt x="2867969" y="479314"/>
                  </a:lnTo>
                  <a:lnTo>
                    <a:pt x="2881959" y="479444"/>
                  </a:lnTo>
                  <a:lnTo>
                    <a:pt x="2895949" y="479598"/>
                  </a:lnTo>
                  <a:lnTo>
                    <a:pt x="2909939" y="479778"/>
                  </a:lnTo>
                  <a:lnTo>
                    <a:pt x="2923929" y="479990"/>
                  </a:lnTo>
                  <a:lnTo>
                    <a:pt x="2937919" y="480239"/>
                  </a:lnTo>
                  <a:lnTo>
                    <a:pt x="2951909" y="480532"/>
                  </a:lnTo>
                  <a:lnTo>
                    <a:pt x="2965899" y="480875"/>
                  </a:lnTo>
                  <a:lnTo>
                    <a:pt x="2979889" y="481278"/>
                  </a:lnTo>
                  <a:lnTo>
                    <a:pt x="2993879" y="481751"/>
                  </a:lnTo>
                  <a:lnTo>
                    <a:pt x="3007870" y="482307"/>
                  </a:lnTo>
                  <a:lnTo>
                    <a:pt x="3021860" y="482959"/>
                  </a:lnTo>
                  <a:lnTo>
                    <a:pt x="3035850" y="483724"/>
                  </a:lnTo>
                  <a:lnTo>
                    <a:pt x="3049840" y="484620"/>
                  </a:lnTo>
                  <a:lnTo>
                    <a:pt x="3063830" y="485671"/>
                  </a:lnTo>
                  <a:lnTo>
                    <a:pt x="3077820" y="486903"/>
                  </a:lnTo>
                  <a:lnTo>
                    <a:pt x="3091810" y="488345"/>
                  </a:lnTo>
                  <a:lnTo>
                    <a:pt x="3105800" y="490033"/>
                  </a:lnTo>
                  <a:lnTo>
                    <a:pt x="3119790" y="492006"/>
                  </a:lnTo>
                  <a:lnTo>
                    <a:pt x="3133780" y="494312"/>
                  </a:lnTo>
                  <a:lnTo>
                    <a:pt x="3147770" y="497002"/>
                  </a:lnTo>
                  <a:lnTo>
                    <a:pt x="3161761" y="500139"/>
                  </a:lnTo>
                  <a:lnTo>
                    <a:pt x="3175751" y="503790"/>
                  </a:lnTo>
                  <a:lnTo>
                    <a:pt x="3189741" y="508032"/>
                  </a:lnTo>
                  <a:lnTo>
                    <a:pt x="3203731" y="512953"/>
                  </a:lnTo>
                  <a:lnTo>
                    <a:pt x="3217721" y="518648"/>
                  </a:lnTo>
                  <a:lnTo>
                    <a:pt x="3231711" y="525222"/>
                  </a:lnTo>
                  <a:lnTo>
                    <a:pt x="3245701" y="532787"/>
                  </a:lnTo>
                  <a:lnTo>
                    <a:pt x="3259691" y="541465"/>
                  </a:lnTo>
                  <a:lnTo>
                    <a:pt x="3273681" y="551379"/>
                  </a:lnTo>
                  <a:lnTo>
                    <a:pt x="3287671" y="562655"/>
                  </a:lnTo>
                  <a:lnTo>
                    <a:pt x="3301661" y="575416"/>
                  </a:lnTo>
                  <a:lnTo>
                    <a:pt x="3315652" y="589773"/>
                  </a:lnTo>
                  <a:lnTo>
                    <a:pt x="3329642" y="605822"/>
                  </a:lnTo>
                  <a:lnTo>
                    <a:pt x="3343632" y="623635"/>
                  </a:lnTo>
                  <a:lnTo>
                    <a:pt x="3357622" y="643245"/>
                  </a:lnTo>
                  <a:lnTo>
                    <a:pt x="3371612" y="664646"/>
                  </a:lnTo>
                  <a:lnTo>
                    <a:pt x="3385602" y="687777"/>
                  </a:lnTo>
                  <a:lnTo>
                    <a:pt x="3399592" y="712518"/>
                  </a:lnTo>
                  <a:lnTo>
                    <a:pt x="3413582" y="738690"/>
                  </a:lnTo>
                  <a:lnTo>
                    <a:pt x="3427572" y="766051"/>
                  </a:lnTo>
                  <a:lnTo>
                    <a:pt x="3441562" y="794306"/>
                  </a:lnTo>
                  <a:lnTo>
                    <a:pt x="3455552" y="823116"/>
                  </a:lnTo>
                  <a:lnTo>
                    <a:pt x="3469543" y="852114"/>
                  </a:lnTo>
                  <a:lnTo>
                    <a:pt x="3483533" y="880923"/>
                  </a:lnTo>
                  <a:lnTo>
                    <a:pt x="3497523" y="909178"/>
                  </a:lnTo>
                  <a:lnTo>
                    <a:pt x="3511513" y="936539"/>
                  </a:lnTo>
                  <a:lnTo>
                    <a:pt x="3525503" y="962711"/>
                  </a:lnTo>
                  <a:lnTo>
                    <a:pt x="3539493" y="987453"/>
                  </a:lnTo>
                  <a:lnTo>
                    <a:pt x="3553483" y="1010583"/>
                  </a:lnTo>
                  <a:lnTo>
                    <a:pt x="3567473" y="1031984"/>
                  </a:lnTo>
                  <a:lnTo>
                    <a:pt x="3581463" y="1051594"/>
                  </a:lnTo>
                  <a:lnTo>
                    <a:pt x="3595453" y="1069407"/>
                  </a:lnTo>
                  <a:lnTo>
                    <a:pt x="3609444" y="1085456"/>
                  </a:lnTo>
                  <a:lnTo>
                    <a:pt x="3623434" y="1099813"/>
                  </a:lnTo>
                  <a:lnTo>
                    <a:pt x="3637424" y="1112574"/>
                  </a:lnTo>
                  <a:lnTo>
                    <a:pt x="3651414" y="1123850"/>
                  </a:lnTo>
                  <a:lnTo>
                    <a:pt x="3665404" y="1133764"/>
                  </a:lnTo>
                  <a:lnTo>
                    <a:pt x="3679394" y="1142442"/>
                  </a:lnTo>
                  <a:lnTo>
                    <a:pt x="3693384" y="1150007"/>
                  </a:lnTo>
                  <a:lnTo>
                    <a:pt x="3707374" y="1156581"/>
                  </a:lnTo>
                  <a:lnTo>
                    <a:pt x="3721364" y="1162276"/>
                  </a:lnTo>
                  <a:lnTo>
                    <a:pt x="3735354" y="1167197"/>
                  </a:lnTo>
                  <a:lnTo>
                    <a:pt x="3749344" y="1171439"/>
                  </a:lnTo>
                  <a:lnTo>
                    <a:pt x="3763335" y="1175090"/>
                  </a:lnTo>
                  <a:lnTo>
                    <a:pt x="3777325" y="1178227"/>
                  </a:lnTo>
                  <a:lnTo>
                    <a:pt x="3791315" y="1180917"/>
                  </a:lnTo>
                  <a:lnTo>
                    <a:pt x="3805305" y="1183223"/>
                  </a:lnTo>
                  <a:lnTo>
                    <a:pt x="3819295" y="1185196"/>
                  </a:lnTo>
                  <a:lnTo>
                    <a:pt x="3833285" y="1186884"/>
                  </a:lnTo>
                  <a:lnTo>
                    <a:pt x="3847275" y="1188326"/>
                  </a:lnTo>
                  <a:lnTo>
                    <a:pt x="3861265" y="1189558"/>
                  </a:lnTo>
                  <a:lnTo>
                    <a:pt x="3875255" y="1190609"/>
                  </a:lnTo>
                  <a:lnTo>
                    <a:pt x="3889245" y="1191506"/>
                  </a:lnTo>
                  <a:lnTo>
                    <a:pt x="3903235" y="1192270"/>
                  </a:lnTo>
                  <a:lnTo>
                    <a:pt x="3917226" y="1192922"/>
                  </a:lnTo>
                  <a:lnTo>
                    <a:pt x="3931216" y="1193478"/>
                  </a:lnTo>
                  <a:lnTo>
                    <a:pt x="3945206" y="1193951"/>
                  </a:lnTo>
                  <a:lnTo>
                    <a:pt x="3959196" y="1194354"/>
                  </a:lnTo>
                  <a:lnTo>
                    <a:pt x="3973186" y="1194697"/>
                  </a:lnTo>
                  <a:lnTo>
                    <a:pt x="3987176" y="1194990"/>
                  </a:lnTo>
                  <a:lnTo>
                    <a:pt x="4001166" y="1195239"/>
                  </a:lnTo>
                  <a:lnTo>
                    <a:pt x="4015156" y="1195451"/>
                  </a:lnTo>
                  <a:lnTo>
                    <a:pt x="4029146" y="1195631"/>
                  </a:lnTo>
                  <a:lnTo>
                    <a:pt x="4043136" y="1195785"/>
                  </a:lnTo>
                  <a:lnTo>
                    <a:pt x="4057126" y="1195915"/>
                  </a:lnTo>
                  <a:lnTo>
                    <a:pt x="4071117" y="1196027"/>
                  </a:lnTo>
                  <a:lnTo>
                    <a:pt x="4085107" y="1196121"/>
                  </a:lnTo>
                  <a:lnTo>
                    <a:pt x="4099097" y="1196202"/>
                  </a:lnTo>
                  <a:lnTo>
                    <a:pt x="4113087" y="1196270"/>
                  </a:lnTo>
                  <a:lnTo>
                    <a:pt x="4127077" y="1196329"/>
                  </a:lnTo>
                  <a:lnTo>
                    <a:pt x="4141067" y="1196378"/>
                  </a:lnTo>
                  <a:lnTo>
                    <a:pt x="4155057" y="119642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857120"/>
              <a:ext cx="4155057" cy="239284"/>
            </a:xfrm>
            <a:custGeom>
              <a:avLst/>
              <a:pathLst>
                <a:path w="4155057" h="239284">
                  <a:moveTo>
                    <a:pt x="0" y="0"/>
                  </a:moveTo>
                  <a:lnTo>
                    <a:pt x="13990" y="14"/>
                  </a:lnTo>
                  <a:lnTo>
                    <a:pt x="27980" y="30"/>
                  </a:lnTo>
                  <a:lnTo>
                    <a:pt x="41970" y="50"/>
                  </a:lnTo>
                  <a:lnTo>
                    <a:pt x="55960" y="72"/>
                  </a:lnTo>
                  <a:lnTo>
                    <a:pt x="69950" y="99"/>
                  </a:lnTo>
                  <a:lnTo>
                    <a:pt x="83940" y="131"/>
                  </a:lnTo>
                  <a:lnTo>
                    <a:pt x="97930" y="168"/>
                  </a:lnTo>
                  <a:lnTo>
                    <a:pt x="111920" y="211"/>
                  </a:lnTo>
                  <a:lnTo>
                    <a:pt x="125910" y="263"/>
                  </a:lnTo>
                  <a:lnTo>
                    <a:pt x="139900" y="323"/>
                  </a:lnTo>
                  <a:lnTo>
                    <a:pt x="153891" y="393"/>
                  </a:lnTo>
                  <a:lnTo>
                    <a:pt x="167881" y="476"/>
                  </a:lnTo>
                  <a:lnTo>
                    <a:pt x="181871" y="574"/>
                  </a:lnTo>
                  <a:lnTo>
                    <a:pt x="195861" y="688"/>
                  </a:lnTo>
                  <a:lnTo>
                    <a:pt x="209851" y="823"/>
                  </a:lnTo>
                  <a:lnTo>
                    <a:pt x="223841" y="980"/>
                  </a:lnTo>
                  <a:lnTo>
                    <a:pt x="237831" y="1166"/>
                  </a:lnTo>
                  <a:lnTo>
                    <a:pt x="251821" y="1383"/>
                  </a:lnTo>
                  <a:lnTo>
                    <a:pt x="265811" y="1638"/>
                  </a:lnTo>
                  <a:lnTo>
                    <a:pt x="279801" y="1937"/>
                  </a:lnTo>
                  <a:lnTo>
                    <a:pt x="293791" y="2287"/>
                  </a:lnTo>
                  <a:lnTo>
                    <a:pt x="307782" y="2698"/>
                  </a:lnTo>
                  <a:lnTo>
                    <a:pt x="321772" y="3178"/>
                  </a:lnTo>
                  <a:lnTo>
                    <a:pt x="335762" y="3741"/>
                  </a:lnTo>
                  <a:lnTo>
                    <a:pt x="349752" y="4399"/>
                  </a:lnTo>
                  <a:lnTo>
                    <a:pt x="363742" y="5167"/>
                  </a:lnTo>
                  <a:lnTo>
                    <a:pt x="377732" y="6064"/>
                  </a:lnTo>
                  <a:lnTo>
                    <a:pt x="391722" y="7110"/>
                  </a:lnTo>
                  <a:lnTo>
                    <a:pt x="405712" y="8327"/>
                  </a:lnTo>
                  <a:lnTo>
                    <a:pt x="419702" y="9741"/>
                  </a:lnTo>
                  <a:lnTo>
                    <a:pt x="433692" y="11381"/>
                  </a:lnTo>
                  <a:lnTo>
                    <a:pt x="447682" y="13279"/>
                  </a:lnTo>
                  <a:lnTo>
                    <a:pt x="461673" y="15471"/>
                  </a:lnTo>
                  <a:lnTo>
                    <a:pt x="475663" y="17992"/>
                  </a:lnTo>
                  <a:lnTo>
                    <a:pt x="489653" y="20885"/>
                  </a:lnTo>
                  <a:lnTo>
                    <a:pt x="503643" y="24190"/>
                  </a:lnTo>
                  <a:lnTo>
                    <a:pt x="517633" y="27948"/>
                  </a:lnTo>
                  <a:lnTo>
                    <a:pt x="531623" y="32202"/>
                  </a:lnTo>
                  <a:lnTo>
                    <a:pt x="545613" y="36988"/>
                  </a:lnTo>
                  <a:lnTo>
                    <a:pt x="559603" y="42337"/>
                  </a:lnTo>
                  <a:lnTo>
                    <a:pt x="573593" y="48275"/>
                  </a:lnTo>
                  <a:lnTo>
                    <a:pt x="587583" y="54812"/>
                  </a:lnTo>
                  <a:lnTo>
                    <a:pt x="601574" y="61945"/>
                  </a:lnTo>
                  <a:lnTo>
                    <a:pt x="615564" y="69655"/>
                  </a:lnTo>
                  <a:lnTo>
                    <a:pt x="629554" y="77903"/>
                  </a:lnTo>
                  <a:lnTo>
                    <a:pt x="643544" y="86627"/>
                  </a:lnTo>
                  <a:lnTo>
                    <a:pt x="657534" y="95747"/>
                  </a:lnTo>
                  <a:lnTo>
                    <a:pt x="671524" y="105165"/>
                  </a:lnTo>
                  <a:lnTo>
                    <a:pt x="685514" y="114768"/>
                  </a:lnTo>
                  <a:lnTo>
                    <a:pt x="699504" y="124434"/>
                  </a:lnTo>
                  <a:lnTo>
                    <a:pt x="713494" y="134038"/>
                  </a:lnTo>
                  <a:lnTo>
                    <a:pt x="727484" y="143456"/>
                  </a:lnTo>
                  <a:lnTo>
                    <a:pt x="741474" y="152576"/>
                  </a:lnTo>
                  <a:lnTo>
                    <a:pt x="755465" y="161300"/>
                  </a:lnTo>
                  <a:lnTo>
                    <a:pt x="769455" y="169547"/>
                  </a:lnTo>
                  <a:lnTo>
                    <a:pt x="783445" y="177258"/>
                  </a:lnTo>
                  <a:lnTo>
                    <a:pt x="797435" y="184391"/>
                  </a:lnTo>
                  <a:lnTo>
                    <a:pt x="811425" y="190928"/>
                  </a:lnTo>
                  <a:lnTo>
                    <a:pt x="825415" y="196865"/>
                  </a:lnTo>
                  <a:lnTo>
                    <a:pt x="839405" y="202215"/>
                  </a:lnTo>
                  <a:lnTo>
                    <a:pt x="853395" y="207001"/>
                  </a:lnTo>
                  <a:lnTo>
                    <a:pt x="867385" y="211255"/>
                  </a:lnTo>
                  <a:lnTo>
                    <a:pt x="881375" y="215013"/>
                  </a:lnTo>
                  <a:lnTo>
                    <a:pt x="895365" y="218318"/>
                  </a:lnTo>
                  <a:lnTo>
                    <a:pt x="909356" y="221211"/>
                  </a:lnTo>
                  <a:lnTo>
                    <a:pt x="923346" y="223732"/>
                  </a:lnTo>
                  <a:lnTo>
                    <a:pt x="937336" y="225924"/>
                  </a:lnTo>
                  <a:lnTo>
                    <a:pt x="951326" y="227822"/>
                  </a:lnTo>
                  <a:lnTo>
                    <a:pt x="965316" y="229462"/>
                  </a:lnTo>
                  <a:lnTo>
                    <a:pt x="979306" y="230876"/>
                  </a:lnTo>
                  <a:lnTo>
                    <a:pt x="993296" y="232093"/>
                  </a:lnTo>
                  <a:lnTo>
                    <a:pt x="1007286" y="233139"/>
                  </a:lnTo>
                  <a:lnTo>
                    <a:pt x="1021276" y="234036"/>
                  </a:lnTo>
                  <a:lnTo>
                    <a:pt x="1035266" y="234804"/>
                  </a:lnTo>
                  <a:lnTo>
                    <a:pt x="1049256" y="235462"/>
                  </a:lnTo>
                  <a:lnTo>
                    <a:pt x="1063247" y="236025"/>
                  </a:lnTo>
                  <a:lnTo>
                    <a:pt x="1077237" y="236505"/>
                  </a:lnTo>
                  <a:lnTo>
                    <a:pt x="1091227" y="236916"/>
                  </a:lnTo>
                  <a:lnTo>
                    <a:pt x="1105217" y="237266"/>
                  </a:lnTo>
                  <a:lnTo>
                    <a:pt x="1119207" y="237565"/>
                  </a:lnTo>
                  <a:lnTo>
                    <a:pt x="1133197" y="237820"/>
                  </a:lnTo>
                  <a:lnTo>
                    <a:pt x="1147187" y="238037"/>
                  </a:lnTo>
                  <a:lnTo>
                    <a:pt x="1161177" y="238222"/>
                  </a:lnTo>
                  <a:lnTo>
                    <a:pt x="1175167" y="238380"/>
                  </a:lnTo>
                  <a:lnTo>
                    <a:pt x="1189157" y="238515"/>
                  </a:lnTo>
                  <a:lnTo>
                    <a:pt x="1203148" y="238629"/>
                  </a:lnTo>
                  <a:lnTo>
                    <a:pt x="1217138" y="238727"/>
                  </a:lnTo>
                  <a:lnTo>
                    <a:pt x="1231128" y="238810"/>
                  </a:lnTo>
                  <a:lnTo>
                    <a:pt x="1245118" y="238880"/>
                  </a:lnTo>
                  <a:lnTo>
                    <a:pt x="1259108" y="238940"/>
                  </a:lnTo>
                  <a:lnTo>
                    <a:pt x="1273098" y="238991"/>
                  </a:lnTo>
                  <a:lnTo>
                    <a:pt x="1287088" y="239035"/>
                  </a:lnTo>
                  <a:lnTo>
                    <a:pt x="1301078" y="239072"/>
                  </a:lnTo>
                  <a:lnTo>
                    <a:pt x="1315068" y="239104"/>
                  </a:lnTo>
                  <a:lnTo>
                    <a:pt x="1329058" y="239131"/>
                  </a:lnTo>
                  <a:lnTo>
                    <a:pt x="1343048" y="239153"/>
                  </a:lnTo>
                  <a:lnTo>
                    <a:pt x="1357039" y="239173"/>
                  </a:lnTo>
                  <a:lnTo>
                    <a:pt x="1371029" y="239189"/>
                  </a:lnTo>
                  <a:lnTo>
                    <a:pt x="1385019" y="239203"/>
                  </a:lnTo>
                  <a:lnTo>
                    <a:pt x="1385019" y="239284"/>
                  </a:lnTo>
                  <a:lnTo>
                    <a:pt x="1399009" y="239284"/>
                  </a:lnTo>
                  <a:lnTo>
                    <a:pt x="1412999" y="239284"/>
                  </a:lnTo>
                  <a:lnTo>
                    <a:pt x="1426989" y="239284"/>
                  </a:lnTo>
                  <a:lnTo>
                    <a:pt x="1440979" y="239284"/>
                  </a:lnTo>
                  <a:lnTo>
                    <a:pt x="1454969" y="239284"/>
                  </a:lnTo>
                  <a:lnTo>
                    <a:pt x="1468959" y="239284"/>
                  </a:lnTo>
                  <a:lnTo>
                    <a:pt x="1482949" y="239284"/>
                  </a:lnTo>
                  <a:lnTo>
                    <a:pt x="1496939" y="239284"/>
                  </a:lnTo>
                  <a:lnTo>
                    <a:pt x="1510930" y="239284"/>
                  </a:lnTo>
                  <a:lnTo>
                    <a:pt x="1524920" y="239284"/>
                  </a:lnTo>
                  <a:lnTo>
                    <a:pt x="1538910" y="239284"/>
                  </a:lnTo>
                  <a:lnTo>
                    <a:pt x="1552900" y="239284"/>
                  </a:lnTo>
                  <a:lnTo>
                    <a:pt x="1566890" y="239284"/>
                  </a:lnTo>
                  <a:lnTo>
                    <a:pt x="1580880" y="239284"/>
                  </a:lnTo>
                  <a:lnTo>
                    <a:pt x="1594870" y="239284"/>
                  </a:lnTo>
                  <a:lnTo>
                    <a:pt x="1608860" y="239284"/>
                  </a:lnTo>
                  <a:lnTo>
                    <a:pt x="1622850" y="239284"/>
                  </a:lnTo>
                  <a:lnTo>
                    <a:pt x="1636840" y="239284"/>
                  </a:lnTo>
                  <a:lnTo>
                    <a:pt x="1650830" y="239284"/>
                  </a:lnTo>
                  <a:lnTo>
                    <a:pt x="1664821" y="239284"/>
                  </a:lnTo>
                  <a:lnTo>
                    <a:pt x="1678811" y="239284"/>
                  </a:lnTo>
                  <a:lnTo>
                    <a:pt x="1692801" y="239284"/>
                  </a:lnTo>
                  <a:lnTo>
                    <a:pt x="1706791" y="239284"/>
                  </a:lnTo>
                  <a:lnTo>
                    <a:pt x="1720781" y="239284"/>
                  </a:lnTo>
                  <a:lnTo>
                    <a:pt x="1734771" y="239284"/>
                  </a:lnTo>
                  <a:lnTo>
                    <a:pt x="1748761" y="239284"/>
                  </a:lnTo>
                  <a:lnTo>
                    <a:pt x="1762751" y="239284"/>
                  </a:lnTo>
                  <a:lnTo>
                    <a:pt x="1776741" y="239284"/>
                  </a:lnTo>
                  <a:lnTo>
                    <a:pt x="1790731" y="239284"/>
                  </a:lnTo>
                  <a:lnTo>
                    <a:pt x="1804722" y="239284"/>
                  </a:lnTo>
                  <a:lnTo>
                    <a:pt x="1818712" y="239284"/>
                  </a:lnTo>
                  <a:lnTo>
                    <a:pt x="1832702" y="239284"/>
                  </a:lnTo>
                  <a:lnTo>
                    <a:pt x="1846692" y="239284"/>
                  </a:lnTo>
                  <a:lnTo>
                    <a:pt x="1860682" y="239284"/>
                  </a:lnTo>
                  <a:lnTo>
                    <a:pt x="1874672" y="239284"/>
                  </a:lnTo>
                  <a:lnTo>
                    <a:pt x="1888662" y="239284"/>
                  </a:lnTo>
                  <a:lnTo>
                    <a:pt x="1902652" y="239284"/>
                  </a:lnTo>
                  <a:lnTo>
                    <a:pt x="1916642" y="239284"/>
                  </a:lnTo>
                  <a:lnTo>
                    <a:pt x="1930632" y="239284"/>
                  </a:lnTo>
                  <a:lnTo>
                    <a:pt x="1944622" y="239284"/>
                  </a:lnTo>
                  <a:lnTo>
                    <a:pt x="1958613" y="239284"/>
                  </a:lnTo>
                  <a:lnTo>
                    <a:pt x="1972603" y="239284"/>
                  </a:lnTo>
                  <a:lnTo>
                    <a:pt x="1986593" y="239284"/>
                  </a:lnTo>
                  <a:lnTo>
                    <a:pt x="2000583" y="239284"/>
                  </a:lnTo>
                  <a:lnTo>
                    <a:pt x="2014573" y="239284"/>
                  </a:lnTo>
                  <a:lnTo>
                    <a:pt x="2028563" y="239284"/>
                  </a:lnTo>
                  <a:lnTo>
                    <a:pt x="2042553" y="239284"/>
                  </a:lnTo>
                  <a:lnTo>
                    <a:pt x="2056543" y="239284"/>
                  </a:lnTo>
                  <a:lnTo>
                    <a:pt x="2070533" y="239284"/>
                  </a:lnTo>
                  <a:lnTo>
                    <a:pt x="2084523" y="239284"/>
                  </a:lnTo>
                  <a:lnTo>
                    <a:pt x="2098513" y="239284"/>
                  </a:lnTo>
                  <a:lnTo>
                    <a:pt x="2112504" y="239284"/>
                  </a:lnTo>
                  <a:lnTo>
                    <a:pt x="2126494" y="239284"/>
                  </a:lnTo>
                  <a:lnTo>
                    <a:pt x="2140484" y="239284"/>
                  </a:lnTo>
                  <a:lnTo>
                    <a:pt x="2154474" y="239284"/>
                  </a:lnTo>
                  <a:lnTo>
                    <a:pt x="2168464" y="239284"/>
                  </a:lnTo>
                  <a:lnTo>
                    <a:pt x="2182454" y="239284"/>
                  </a:lnTo>
                  <a:lnTo>
                    <a:pt x="2196444" y="239284"/>
                  </a:lnTo>
                  <a:lnTo>
                    <a:pt x="2210434" y="239284"/>
                  </a:lnTo>
                  <a:lnTo>
                    <a:pt x="2224424" y="239284"/>
                  </a:lnTo>
                  <a:lnTo>
                    <a:pt x="2238414" y="239284"/>
                  </a:lnTo>
                  <a:lnTo>
                    <a:pt x="2252404" y="239284"/>
                  </a:lnTo>
                  <a:lnTo>
                    <a:pt x="2266395" y="239284"/>
                  </a:lnTo>
                  <a:lnTo>
                    <a:pt x="2280385" y="239284"/>
                  </a:lnTo>
                  <a:lnTo>
                    <a:pt x="2294375" y="239284"/>
                  </a:lnTo>
                  <a:lnTo>
                    <a:pt x="2308365" y="239284"/>
                  </a:lnTo>
                  <a:lnTo>
                    <a:pt x="2322355" y="239284"/>
                  </a:lnTo>
                  <a:lnTo>
                    <a:pt x="2336345" y="239284"/>
                  </a:lnTo>
                  <a:lnTo>
                    <a:pt x="2350335" y="239284"/>
                  </a:lnTo>
                  <a:lnTo>
                    <a:pt x="2364325" y="239284"/>
                  </a:lnTo>
                  <a:lnTo>
                    <a:pt x="2378315" y="239284"/>
                  </a:lnTo>
                  <a:lnTo>
                    <a:pt x="2392305" y="239284"/>
                  </a:lnTo>
                  <a:lnTo>
                    <a:pt x="2406296" y="239284"/>
                  </a:lnTo>
                  <a:lnTo>
                    <a:pt x="2420286" y="239284"/>
                  </a:lnTo>
                  <a:lnTo>
                    <a:pt x="2434276" y="239284"/>
                  </a:lnTo>
                  <a:lnTo>
                    <a:pt x="2448266" y="239284"/>
                  </a:lnTo>
                  <a:lnTo>
                    <a:pt x="2462256" y="239284"/>
                  </a:lnTo>
                  <a:lnTo>
                    <a:pt x="2476246" y="239284"/>
                  </a:lnTo>
                  <a:lnTo>
                    <a:pt x="2490236" y="239284"/>
                  </a:lnTo>
                  <a:lnTo>
                    <a:pt x="2504226" y="239284"/>
                  </a:lnTo>
                  <a:lnTo>
                    <a:pt x="2518216" y="239284"/>
                  </a:lnTo>
                  <a:lnTo>
                    <a:pt x="2532206" y="239284"/>
                  </a:lnTo>
                  <a:lnTo>
                    <a:pt x="2546196" y="239284"/>
                  </a:lnTo>
                  <a:lnTo>
                    <a:pt x="2560187" y="239284"/>
                  </a:lnTo>
                  <a:lnTo>
                    <a:pt x="2574177" y="239284"/>
                  </a:lnTo>
                  <a:lnTo>
                    <a:pt x="2588167" y="239284"/>
                  </a:lnTo>
                  <a:lnTo>
                    <a:pt x="2602157" y="239284"/>
                  </a:lnTo>
                  <a:lnTo>
                    <a:pt x="2616147" y="239284"/>
                  </a:lnTo>
                  <a:lnTo>
                    <a:pt x="2630137" y="239284"/>
                  </a:lnTo>
                  <a:lnTo>
                    <a:pt x="2644127" y="239284"/>
                  </a:lnTo>
                  <a:lnTo>
                    <a:pt x="2658117" y="239284"/>
                  </a:lnTo>
                  <a:lnTo>
                    <a:pt x="2672107" y="239284"/>
                  </a:lnTo>
                  <a:lnTo>
                    <a:pt x="2686097" y="239284"/>
                  </a:lnTo>
                  <a:lnTo>
                    <a:pt x="2700087" y="239284"/>
                  </a:lnTo>
                  <a:lnTo>
                    <a:pt x="2714078" y="239284"/>
                  </a:lnTo>
                  <a:lnTo>
                    <a:pt x="2728068" y="239284"/>
                  </a:lnTo>
                  <a:lnTo>
                    <a:pt x="2742058" y="239284"/>
                  </a:lnTo>
                  <a:lnTo>
                    <a:pt x="2756048" y="239284"/>
                  </a:lnTo>
                  <a:lnTo>
                    <a:pt x="2770038" y="239284"/>
                  </a:lnTo>
                  <a:lnTo>
                    <a:pt x="2770038" y="239284"/>
                  </a:lnTo>
                  <a:lnTo>
                    <a:pt x="2784028" y="239284"/>
                  </a:lnTo>
                  <a:lnTo>
                    <a:pt x="2798018" y="239284"/>
                  </a:lnTo>
                  <a:lnTo>
                    <a:pt x="2812008" y="239284"/>
                  </a:lnTo>
                  <a:lnTo>
                    <a:pt x="2825998" y="239284"/>
                  </a:lnTo>
                  <a:lnTo>
                    <a:pt x="2839988" y="239284"/>
                  </a:lnTo>
                  <a:lnTo>
                    <a:pt x="2853978" y="239284"/>
                  </a:lnTo>
                  <a:lnTo>
                    <a:pt x="2867969" y="239284"/>
                  </a:lnTo>
                  <a:lnTo>
                    <a:pt x="2881959" y="239284"/>
                  </a:lnTo>
                  <a:lnTo>
                    <a:pt x="2895949" y="239284"/>
                  </a:lnTo>
                  <a:lnTo>
                    <a:pt x="2909939" y="239284"/>
                  </a:lnTo>
                  <a:lnTo>
                    <a:pt x="2923929" y="239284"/>
                  </a:lnTo>
                  <a:lnTo>
                    <a:pt x="2937919" y="239284"/>
                  </a:lnTo>
                  <a:lnTo>
                    <a:pt x="2951909" y="239284"/>
                  </a:lnTo>
                  <a:lnTo>
                    <a:pt x="2965899" y="239284"/>
                  </a:lnTo>
                  <a:lnTo>
                    <a:pt x="2979889" y="239284"/>
                  </a:lnTo>
                  <a:lnTo>
                    <a:pt x="2993879" y="239284"/>
                  </a:lnTo>
                  <a:lnTo>
                    <a:pt x="3007870" y="239284"/>
                  </a:lnTo>
                  <a:lnTo>
                    <a:pt x="3021860" y="239284"/>
                  </a:lnTo>
                  <a:lnTo>
                    <a:pt x="3035850" y="239284"/>
                  </a:lnTo>
                  <a:lnTo>
                    <a:pt x="3049840" y="239284"/>
                  </a:lnTo>
                  <a:lnTo>
                    <a:pt x="3063830" y="239284"/>
                  </a:lnTo>
                  <a:lnTo>
                    <a:pt x="3077820" y="239284"/>
                  </a:lnTo>
                  <a:lnTo>
                    <a:pt x="3091810" y="239284"/>
                  </a:lnTo>
                  <a:lnTo>
                    <a:pt x="3105800" y="239284"/>
                  </a:lnTo>
                  <a:lnTo>
                    <a:pt x="3119790" y="239284"/>
                  </a:lnTo>
                  <a:lnTo>
                    <a:pt x="3133780" y="239284"/>
                  </a:lnTo>
                  <a:lnTo>
                    <a:pt x="3147770" y="239284"/>
                  </a:lnTo>
                  <a:lnTo>
                    <a:pt x="3161761" y="239284"/>
                  </a:lnTo>
                  <a:lnTo>
                    <a:pt x="3175751" y="239284"/>
                  </a:lnTo>
                  <a:lnTo>
                    <a:pt x="3189741" y="239284"/>
                  </a:lnTo>
                  <a:lnTo>
                    <a:pt x="3203731" y="239284"/>
                  </a:lnTo>
                  <a:lnTo>
                    <a:pt x="3217721" y="239284"/>
                  </a:lnTo>
                  <a:lnTo>
                    <a:pt x="3231711" y="239284"/>
                  </a:lnTo>
                  <a:lnTo>
                    <a:pt x="3245701" y="239284"/>
                  </a:lnTo>
                  <a:lnTo>
                    <a:pt x="3259691" y="239284"/>
                  </a:lnTo>
                  <a:lnTo>
                    <a:pt x="3273681" y="239284"/>
                  </a:lnTo>
                  <a:lnTo>
                    <a:pt x="3287671" y="239284"/>
                  </a:lnTo>
                  <a:lnTo>
                    <a:pt x="3301661" y="239284"/>
                  </a:lnTo>
                  <a:lnTo>
                    <a:pt x="3315652" y="239284"/>
                  </a:lnTo>
                  <a:lnTo>
                    <a:pt x="3329642" y="239284"/>
                  </a:lnTo>
                  <a:lnTo>
                    <a:pt x="3343632" y="239284"/>
                  </a:lnTo>
                  <a:lnTo>
                    <a:pt x="3357622" y="239284"/>
                  </a:lnTo>
                  <a:lnTo>
                    <a:pt x="3371612" y="239284"/>
                  </a:lnTo>
                  <a:lnTo>
                    <a:pt x="3385602" y="239284"/>
                  </a:lnTo>
                  <a:lnTo>
                    <a:pt x="3399592" y="239284"/>
                  </a:lnTo>
                  <a:lnTo>
                    <a:pt x="3413582" y="239284"/>
                  </a:lnTo>
                  <a:lnTo>
                    <a:pt x="3427572" y="239284"/>
                  </a:lnTo>
                  <a:lnTo>
                    <a:pt x="3441562" y="239284"/>
                  </a:lnTo>
                  <a:lnTo>
                    <a:pt x="3455552" y="239284"/>
                  </a:lnTo>
                  <a:lnTo>
                    <a:pt x="3469543" y="239284"/>
                  </a:lnTo>
                  <a:lnTo>
                    <a:pt x="3483533" y="239284"/>
                  </a:lnTo>
                  <a:lnTo>
                    <a:pt x="3497523" y="239284"/>
                  </a:lnTo>
                  <a:lnTo>
                    <a:pt x="3511513" y="239284"/>
                  </a:lnTo>
                  <a:lnTo>
                    <a:pt x="3525503" y="239284"/>
                  </a:lnTo>
                  <a:lnTo>
                    <a:pt x="3539493" y="239284"/>
                  </a:lnTo>
                  <a:lnTo>
                    <a:pt x="3553483" y="239284"/>
                  </a:lnTo>
                  <a:lnTo>
                    <a:pt x="3567473" y="239284"/>
                  </a:lnTo>
                  <a:lnTo>
                    <a:pt x="3581463" y="239284"/>
                  </a:lnTo>
                  <a:lnTo>
                    <a:pt x="3595453" y="239284"/>
                  </a:lnTo>
                  <a:lnTo>
                    <a:pt x="3609444" y="239284"/>
                  </a:lnTo>
                  <a:lnTo>
                    <a:pt x="3623434" y="239284"/>
                  </a:lnTo>
                  <a:lnTo>
                    <a:pt x="3637424" y="239284"/>
                  </a:lnTo>
                  <a:lnTo>
                    <a:pt x="3651414" y="239284"/>
                  </a:lnTo>
                  <a:lnTo>
                    <a:pt x="3665404" y="239284"/>
                  </a:lnTo>
                  <a:lnTo>
                    <a:pt x="3679394" y="239284"/>
                  </a:lnTo>
                  <a:lnTo>
                    <a:pt x="3693384" y="239284"/>
                  </a:lnTo>
                  <a:lnTo>
                    <a:pt x="3707374" y="239284"/>
                  </a:lnTo>
                  <a:lnTo>
                    <a:pt x="3721364" y="239284"/>
                  </a:lnTo>
                  <a:lnTo>
                    <a:pt x="3735354" y="239284"/>
                  </a:lnTo>
                  <a:lnTo>
                    <a:pt x="3749344" y="239284"/>
                  </a:lnTo>
                  <a:lnTo>
                    <a:pt x="3763335" y="239284"/>
                  </a:lnTo>
                  <a:lnTo>
                    <a:pt x="3777325" y="239284"/>
                  </a:lnTo>
                  <a:lnTo>
                    <a:pt x="3791315" y="239284"/>
                  </a:lnTo>
                  <a:lnTo>
                    <a:pt x="3805305" y="239284"/>
                  </a:lnTo>
                  <a:lnTo>
                    <a:pt x="3819295" y="239284"/>
                  </a:lnTo>
                  <a:lnTo>
                    <a:pt x="3833285" y="239284"/>
                  </a:lnTo>
                  <a:lnTo>
                    <a:pt x="3847275" y="239284"/>
                  </a:lnTo>
                  <a:lnTo>
                    <a:pt x="3861265" y="239284"/>
                  </a:lnTo>
                  <a:lnTo>
                    <a:pt x="3875255" y="239284"/>
                  </a:lnTo>
                  <a:lnTo>
                    <a:pt x="3889245" y="239284"/>
                  </a:lnTo>
                  <a:lnTo>
                    <a:pt x="3903235" y="239284"/>
                  </a:lnTo>
                  <a:lnTo>
                    <a:pt x="3917226" y="239284"/>
                  </a:lnTo>
                  <a:lnTo>
                    <a:pt x="3931216" y="239284"/>
                  </a:lnTo>
                  <a:lnTo>
                    <a:pt x="3945206" y="239284"/>
                  </a:lnTo>
                  <a:lnTo>
                    <a:pt x="3959196" y="239284"/>
                  </a:lnTo>
                  <a:lnTo>
                    <a:pt x="3973186" y="239284"/>
                  </a:lnTo>
                  <a:lnTo>
                    <a:pt x="3987176" y="239284"/>
                  </a:lnTo>
                  <a:lnTo>
                    <a:pt x="4001166" y="239284"/>
                  </a:lnTo>
                  <a:lnTo>
                    <a:pt x="4015156" y="239284"/>
                  </a:lnTo>
                  <a:lnTo>
                    <a:pt x="4029146" y="239284"/>
                  </a:lnTo>
                  <a:lnTo>
                    <a:pt x="4043136" y="239284"/>
                  </a:lnTo>
                  <a:lnTo>
                    <a:pt x="4057126" y="239284"/>
                  </a:lnTo>
                  <a:lnTo>
                    <a:pt x="4071117" y="239284"/>
                  </a:lnTo>
                  <a:lnTo>
                    <a:pt x="4085107" y="239284"/>
                  </a:lnTo>
                  <a:lnTo>
                    <a:pt x="4099097" y="239284"/>
                  </a:lnTo>
                  <a:lnTo>
                    <a:pt x="4113087" y="239284"/>
                  </a:lnTo>
                  <a:lnTo>
                    <a:pt x="4127077" y="239284"/>
                  </a:lnTo>
                  <a:lnTo>
                    <a:pt x="4141067" y="239284"/>
                  </a:lnTo>
                  <a:lnTo>
                    <a:pt x="4155057" y="239284"/>
                  </a:lnTo>
                </a:path>
              </a:pathLst>
            </a:custGeom>
            <a:ln w="40651" cap="flat">
              <a:solidFill>
                <a:srgbClr val="D3D3D3">
                  <a:alpha val="100000"/>
                </a:srgbClr>
              </a:solidFill>
              <a:prstDash val="solid"/>
              <a:round/>
            </a:ln>
          </p:spPr>
          <p:txBody>
            <a:bodyPr/>
            <a:lstStyle/>
            <a:p/>
          </p:txBody>
        </p:sp>
        <p:sp>
          <p:nvSpPr>
            <p:cNvPr id="42" name="pl42"/>
            <p:cNvSpPr/>
            <p:nvPr/>
          </p:nvSpPr>
          <p:spPr>
            <a:xfrm>
              <a:off x="2737948" y="2575213"/>
              <a:ext cx="4155057" cy="478568"/>
            </a:xfrm>
            <a:custGeom>
              <a:avLst/>
              <a:pathLst>
                <a:path w="4155057" h="478568">
                  <a:moveTo>
                    <a:pt x="0" y="0"/>
                  </a:moveTo>
                  <a:lnTo>
                    <a:pt x="13990" y="14"/>
                  </a:lnTo>
                  <a:lnTo>
                    <a:pt x="27980" y="30"/>
                  </a:lnTo>
                  <a:lnTo>
                    <a:pt x="41970" y="50"/>
                  </a:lnTo>
                  <a:lnTo>
                    <a:pt x="55960" y="72"/>
                  </a:lnTo>
                  <a:lnTo>
                    <a:pt x="69950" y="99"/>
                  </a:lnTo>
                  <a:lnTo>
                    <a:pt x="83940" y="131"/>
                  </a:lnTo>
                  <a:lnTo>
                    <a:pt x="97930" y="168"/>
                  </a:lnTo>
                  <a:lnTo>
                    <a:pt x="111920" y="211"/>
                  </a:lnTo>
                  <a:lnTo>
                    <a:pt x="125910" y="263"/>
                  </a:lnTo>
                  <a:lnTo>
                    <a:pt x="139900" y="323"/>
                  </a:lnTo>
                  <a:lnTo>
                    <a:pt x="153891" y="393"/>
                  </a:lnTo>
                  <a:lnTo>
                    <a:pt x="167881" y="476"/>
                  </a:lnTo>
                  <a:lnTo>
                    <a:pt x="181871" y="574"/>
                  </a:lnTo>
                  <a:lnTo>
                    <a:pt x="195861" y="688"/>
                  </a:lnTo>
                  <a:lnTo>
                    <a:pt x="209851" y="823"/>
                  </a:lnTo>
                  <a:lnTo>
                    <a:pt x="223841" y="980"/>
                  </a:lnTo>
                  <a:lnTo>
                    <a:pt x="237831" y="1166"/>
                  </a:lnTo>
                  <a:lnTo>
                    <a:pt x="251821" y="1383"/>
                  </a:lnTo>
                  <a:lnTo>
                    <a:pt x="265811" y="1638"/>
                  </a:lnTo>
                  <a:lnTo>
                    <a:pt x="279801" y="1937"/>
                  </a:lnTo>
                  <a:lnTo>
                    <a:pt x="293791" y="2287"/>
                  </a:lnTo>
                  <a:lnTo>
                    <a:pt x="307782" y="2698"/>
                  </a:lnTo>
                  <a:lnTo>
                    <a:pt x="321772" y="3178"/>
                  </a:lnTo>
                  <a:lnTo>
                    <a:pt x="335762" y="3741"/>
                  </a:lnTo>
                  <a:lnTo>
                    <a:pt x="349752" y="4399"/>
                  </a:lnTo>
                  <a:lnTo>
                    <a:pt x="363742" y="5167"/>
                  </a:lnTo>
                  <a:lnTo>
                    <a:pt x="377732" y="6064"/>
                  </a:lnTo>
                  <a:lnTo>
                    <a:pt x="391722" y="7110"/>
                  </a:lnTo>
                  <a:lnTo>
                    <a:pt x="405712" y="8327"/>
                  </a:lnTo>
                  <a:lnTo>
                    <a:pt x="419702" y="9741"/>
                  </a:lnTo>
                  <a:lnTo>
                    <a:pt x="433692" y="11381"/>
                  </a:lnTo>
                  <a:lnTo>
                    <a:pt x="447682" y="13279"/>
                  </a:lnTo>
                  <a:lnTo>
                    <a:pt x="461673" y="15471"/>
                  </a:lnTo>
                  <a:lnTo>
                    <a:pt x="475663" y="17992"/>
                  </a:lnTo>
                  <a:lnTo>
                    <a:pt x="489653" y="20885"/>
                  </a:lnTo>
                  <a:lnTo>
                    <a:pt x="503643" y="24190"/>
                  </a:lnTo>
                  <a:lnTo>
                    <a:pt x="517633" y="27948"/>
                  </a:lnTo>
                  <a:lnTo>
                    <a:pt x="531623" y="32202"/>
                  </a:lnTo>
                  <a:lnTo>
                    <a:pt x="545613" y="36988"/>
                  </a:lnTo>
                  <a:lnTo>
                    <a:pt x="559603" y="42337"/>
                  </a:lnTo>
                  <a:lnTo>
                    <a:pt x="573593" y="48275"/>
                  </a:lnTo>
                  <a:lnTo>
                    <a:pt x="587583" y="54812"/>
                  </a:lnTo>
                  <a:lnTo>
                    <a:pt x="601574" y="61945"/>
                  </a:lnTo>
                  <a:lnTo>
                    <a:pt x="615564" y="69655"/>
                  </a:lnTo>
                  <a:lnTo>
                    <a:pt x="629554" y="77903"/>
                  </a:lnTo>
                  <a:lnTo>
                    <a:pt x="643544" y="86627"/>
                  </a:lnTo>
                  <a:lnTo>
                    <a:pt x="657534" y="95747"/>
                  </a:lnTo>
                  <a:lnTo>
                    <a:pt x="671524" y="105165"/>
                  </a:lnTo>
                  <a:lnTo>
                    <a:pt x="685514" y="114768"/>
                  </a:lnTo>
                  <a:lnTo>
                    <a:pt x="699504" y="124434"/>
                  </a:lnTo>
                  <a:lnTo>
                    <a:pt x="713494" y="134038"/>
                  </a:lnTo>
                  <a:lnTo>
                    <a:pt x="727484" y="143456"/>
                  </a:lnTo>
                  <a:lnTo>
                    <a:pt x="741474" y="152576"/>
                  </a:lnTo>
                  <a:lnTo>
                    <a:pt x="755465" y="161300"/>
                  </a:lnTo>
                  <a:lnTo>
                    <a:pt x="769455" y="169547"/>
                  </a:lnTo>
                  <a:lnTo>
                    <a:pt x="783445" y="177258"/>
                  </a:lnTo>
                  <a:lnTo>
                    <a:pt x="797435" y="184391"/>
                  </a:lnTo>
                  <a:lnTo>
                    <a:pt x="811425" y="190928"/>
                  </a:lnTo>
                  <a:lnTo>
                    <a:pt x="825415" y="196865"/>
                  </a:lnTo>
                  <a:lnTo>
                    <a:pt x="839405" y="202215"/>
                  </a:lnTo>
                  <a:lnTo>
                    <a:pt x="853395" y="207001"/>
                  </a:lnTo>
                  <a:lnTo>
                    <a:pt x="867385" y="211255"/>
                  </a:lnTo>
                  <a:lnTo>
                    <a:pt x="881375" y="215013"/>
                  </a:lnTo>
                  <a:lnTo>
                    <a:pt x="895365" y="218318"/>
                  </a:lnTo>
                  <a:lnTo>
                    <a:pt x="909356" y="221211"/>
                  </a:lnTo>
                  <a:lnTo>
                    <a:pt x="923346" y="223732"/>
                  </a:lnTo>
                  <a:lnTo>
                    <a:pt x="937336" y="225924"/>
                  </a:lnTo>
                  <a:lnTo>
                    <a:pt x="951326" y="227822"/>
                  </a:lnTo>
                  <a:lnTo>
                    <a:pt x="965316" y="229462"/>
                  </a:lnTo>
                  <a:lnTo>
                    <a:pt x="979306" y="230876"/>
                  </a:lnTo>
                  <a:lnTo>
                    <a:pt x="993296" y="232093"/>
                  </a:lnTo>
                  <a:lnTo>
                    <a:pt x="1007286" y="233139"/>
                  </a:lnTo>
                  <a:lnTo>
                    <a:pt x="1021276" y="234036"/>
                  </a:lnTo>
                  <a:lnTo>
                    <a:pt x="1035266" y="234804"/>
                  </a:lnTo>
                  <a:lnTo>
                    <a:pt x="1049256" y="235462"/>
                  </a:lnTo>
                  <a:lnTo>
                    <a:pt x="1063247" y="236025"/>
                  </a:lnTo>
                  <a:lnTo>
                    <a:pt x="1077237" y="236505"/>
                  </a:lnTo>
                  <a:lnTo>
                    <a:pt x="1091227" y="236916"/>
                  </a:lnTo>
                  <a:lnTo>
                    <a:pt x="1105217" y="237266"/>
                  </a:lnTo>
                  <a:lnTo>
                    <a:pt x="1119207" y="237565"/>
                  </a:lnTo>
                  <a:lnTo>
                    <a:pt x="1133197" y="237820"/>
                  </a:lnTo>
                  <a:lnTo>
                    <a:pt x="1147187" y="238037"/>
                  </a:lnTo>
                  <a:lnTo>
                    <a:pt x="1161177" y="238222"/>
                  </a:lnTo>
                  <a:lnTo>
                    <a:pt x="1175167" y="238380"/>
                  </a:lnTo>
                  <a:lnTo>
                    <a:pt x="1189157" y="238515"/>
                  </a:lnTo>
                  <a:lnTo>
                    <a:pt x="1203148" y="238629"/>
                  </a:lnTo>
                  <a:lnTo>
                    <a:pt x="1217138" y="238727"/>
                  </a:lnTo>
                  <a:lnTo>
                    <a:pt x="1231128" y="238810"/>
                  </a:lnTo>
                  <a:lnTo>
                    <a:pt x="1245118" y="238880"/>
                  </a:lnTo>
                  <a:lnTo>
                    <a:pt x="1259108" y="238940"/>
                  </a:lnTo>
                  <a:lnTo>
                    <a:pt x="1273098" y="238991"/>
                  </a:lnTo>
                  <a:lnTo>
                    <a:pt x="1287088" y="239035"/>
                  </a:lnTo>
                  <a:lnTo>
                    <a:pt x="1301078" y="239072"/>
                  </a:lnTo>
                  <a:lnTo>
                    <a:pt x="1315068" y="239104"/>
                  </a:lnTo>
                  <a:lnTo>
                    <a:pt x="1329058" y="239131"/>
                  </a:lnTo>
                  <a:lnTo>
                    <a:pt x="1343048" y="239153"/>
                  </a:lnTo>
                  <a:lnTo>
                    <a:pt x="1357039" y="239173"/>
                  </a:lnTo>
                  <a:lnTo>
                    <a:pt x="1371029" y="239189"/>
                  </a:lnTo>
                  <a:lnTo>
                    <a:pt x="1385019" y="239203"/>
                  </a:lnTo>
                  <a:lnTo>
                    <a:pt x="1385019" y="239284"/>
                  </a:lnTo>
                  <a:lnTo>
                    <a:pt x="1399009" y="239284"/>
                  </a:lnTo>
                  <a:lnTo>
                    <a:pt x="1412999" y="239284"/>
                  </a:lnTo>
                  <a:lnTo>
                    <a:pt x="1426989" y="239284"/>
                  </a:lnTo>
                  <a:lnTo>
                    <a:pt x="1440979" y="239284"/>
                  </a:lnTo>
                  <a:lnTo>
                    <a:pt x="1454969" y="239284"/>
                  </a:lnTo>
                  <a:lnTo>
                    <a:pt x="1468959" y="239284"/>
                  </a:lnTo>
                  <a:lnTo>
                    <a:pt x="1482949" y="239284"/>
                  </a:lnTo>
                  <a:lnTo>
                    <a:pt x="1496939" y="239284"/>
                  </a:lnTo>
                  <a:lnTo>
                    <a:pt x="1510930" y="239284"/>
                  </a:lnTo>
                  <a:lnTo>
                    <a:pt x="1524920" y="239284"/>
                  </a:lnTo>
                  <a:lnTo>
                    <a:pt x="1538910" y="239284"/>
                  </a:lnTo>
                  <a:lnTo>
                    <a:pt x="1552900" y="239284"/>
                  </a:lnTo>
                  <a:lnTo>
                    <a:pt x="1566890" y="239284"/>
                  </a:lnTo>
                  <a:lnTo>
                    <a:pt x="1580880" y="239284"/>
                  </a:lnTo>
                  <a:lnTo>
                    <a:pt x="1594870" y="239284"/>
                  </a:lnTo>
                  <a:lnTo>
                    <a:pt x="1608860" y="239284"/>
                  </a:lnTo>
                  <a:lnTo>
                    <a:pt x="1622850" y="239284"/>
                  </a:lnTo>
                  <a:lnTo>
                    <a:pt x="1636840" y="239284"/>
                  </a:lnTo>
                  <a:lnTo>
                    <a:pt x="1650830" y="239284"/>
                  </a:lnTo>
                  <a:lnTo>
                    <a:pt x="1664821" y="239284"/>
                  </a:lnTo>
                  <a:lnTo>
                    <a:pt x="1678811" y="239284"/>
                  </a:lnTo>
                  <a:lnTo>
                    <a:pt x="1692801" y="239284"/>
                  </a:lnTo>
                  <a:lnTo>
                    <a:pt x="1706791" y="239284"/>
                  </a:lnTo>
                  <a:lnTo>
                    <a:pt x="1720781" y="239284"/>
                  </a:lnTo>
                  <a:lnTo>
                    <a:pt x="1734771" y="239284"/>
                  </a:lnTo>
                  <a:lnTo>
                    <a:pt x="1748761" y="239284"/>
                  </a:lnTo>
                  <a:lnTo>
                    <a:pt x="1762751" y="239284"/>
                  </a:lnTo>
                  <a:lnTo>
                    <a:pt x="1776741" y="239284"/>
                  </a:lnTo>
                  <a:lnTo>
                    <a:pt x="1790731" y="239284"/>
                  </a:lnTo>
                  <a:lnTo>
                    <a:pt x="1804722" y="239284"/>
                  </a:lnTo>
                  <a:lnTo>
                    <a:pt x="1818712" y="239284"/>
                  </a:lnTo>
                  <a:lnTo>
                    <a:pt x="1832702" y="239284"/>
                  </a:lnTo>
                  <a:lnTo>
                    <a:pt x="1846692" y="239284"/>
                  </a:lnTo>
                  <a:lnTo>
                    <a:pt x="1860682" y="239284"/>
                  </a:lnTo>
                  <a:lnTo>
                    <a:pt x="1874672" y="239284"/>
                  </a:lnTo>
                  <a:lnTo>
                    <a:pt x="1888662" y="239284"/>
                  </a:lnTo>
                  <a:lnTo>
                    <a:pt x="1902652" y="239284"/>
                  </a:lnTo>
                  <a:lnTo>
                    <a:pt x="1916642" y="239284"/>
                  </a:lnTo>
                  <a:lnTo>
                    <a:pt x="1930632" y="239284"/>
                  </a:lnTo>
                  <a:lnTo>
                    <a:pt x="1944622" y="239284"/>
                  </a:lnTo>
                  <a:lnTo>
                    <a:pt x="1958613" y="239284"/>
                  </a:lnTo>
                  <a:lnTo>
                    <a:pt x="1972603" y="239284"/>
                  </a:lnTo>
                  <a:lnTo>
                    <a:pt x="1986593" y="239284"/>
                  </a:lnTo>
                  <a:lnTo>
                    <a:pt x="2000583" y="239284"/>
                  </a:lnTo>
                  <a:lnTo>
                    <a:pt x="2014573" y="239284"/>
                  </a:lnTo>
                  <a:lnTo>
                    <a:pt x="2028563" y="239284"/>
                  </a:lnTo>
                  <a:lnTo>
                    <a:pt x="2042553" y="239284"/>
                  </a:lnTo>
                  <a:lnTo>
                    <a:pt x="2056543" y="239284"/>
                  </a:lnTo>
                  <a:lnTo>
                    <a:pt x="2070533" y="239284"/>
                  </a:lnTo>
                  <a:lnTo>
                    <a:pt x="2084523" y="239284"/>
                  </a:lnTo>
                  <a:lnTo>
                    <a:pt x="2098513" y="239284"/>
                  </a:lnTo>
                  <a:lnTo>
                    <a:pt x="2112504" y="239284"/>
                  </a:lnTo>
                  <a:lnTo>
                    <a:pt x="2126494" y="239284"/>
                  </a:lnTo>
                  <a:lnTo>
                    <a:pt x="2140484" y="239284"/>
                  </a:lnTo>
                  <a:lnTo>
                    <a:pt x="2154474" y="239284"/>
                  </a:lnTo>
                  <a:lnTo>
                    <a:pt x="2168464" y="239284"/>
                  </a:lnTo>
                  <a:lnTo>
                    <a:pt x="2182454" y="239284"/>
                  </a:lnTo>
                  <a:lnTo>
                    <a:pt x="2196444" y="239284"/>
                  </a:lnTo>
                  <a:lnTo>
                    <a:pt x="2210434" y="239284"/>
                  </a:lnTo>
                  <a:lnTo>
                    <a:pt x="2224424" y="239284"/>
                  </a:lnTo>
                  <a:lnTo>
                    <a:pt x="2238414" y="239284"/>
                  </a:lnTo>
                  <a:lnTo>
                    <a:pt x="2252404" y="239284"/>
                  </a:lnTo>
                  <a:lnTo>
                    <a:pt x="2266395" y="239284"/>
                  </a:lnTo>
                  <a:lnTo>
                    <a:pt x="2280385" y="239284"/>
                  </a:lnTo>
                  <a:lnTo>
                    <a:pt x="2294375" y="239284"/>
                  </a:lnTo>
                  <a:lnTo>
                    <a:pt x="2308365" y="239284"/>
                  </a:lnTo>
                  <a:lnTo>
                    <a:pt x="2322355" y="239284"/>
                  </a:lnTo>
                  <a:lnTo>
                    <a:pt x="2336345" y="239284"/>
                  </a:lnTo>
                  <a:lnTo>
                    <a:pt x="2350335" y="239284"/>
                  </a:lnTo>
                  <a:lnTo>
                    <a:pt x="2364325" y="239284"/>
                  </a:lnTo>
                  <a:lnTo>
                    <a:pt x="2378315" y="239284"/>
                  </a:lnTo>
                  <a:lnTo>
                    <a:pt x="2392305" y="239284"/>
                  </a:lnTo>
                  <a:lnTo>
                    <a:pt x="2406296" y="239284"/>
                  </a:lnTo>
                  <a:lnTo>
                    <a:pt x="2420286" y="239284"/>
                  </a:lnTo>
                  <a:lnTo>
                    <a:pt x="2434276" y="239284"/>
                  </a:lnTo>
                  <a:lnTo>
                    <a:pt x="2448266" y="239284"/>
                  </a:lnTo>
                  <a:lnTo>
                    <a:pt x="2462256" y="239284"/>
                  </a:lnTo>
                  <a:lnTo>
                    <a:pt x="2476246" y="239284"/>
                  </a:lnTo>
                  <a:lnTo>
                    <a:pt x="2490236" y="239284"/>
                  </a:lnTo>
                  <a:lnTo>
                    <a:pt x="2504226" y="239284"/>
                  </a:lnTo>
                  <a:lnTo>
                    <a:pt x="2518216" y="239284"/>
                  </a:lnTo>
                  <a:lnTo>
                    <a:pt x="2532206" y="239284"/>
                  </a:lnTo>
                  <a:lnTo>
                    <a:pt x="2546196" y="239284"/>
                  </a:lnTo>
                  <a:lnTo>
                    <a:pt x="2560187" y="239284"/>
                  </a:lnTo>
                  <a:lnTo>
                    <a:pt x="2574177" y="239284"/>
                  </a:lnTo>
                  <a:lnTo>
                    <a:pt x="2588167" y="239284"/>
                  </a:lnTo>
                  <a:lnTo>
                    <a:pt x="2602157" y="239284"/>
                  </a:lnTo>
                  <a:lnTo>
                    <a:pt x="2616147" y="239284"/>
                  </a:lnTo>
                  <a:lnTo>
                    <a:pt x="2630137" y="239284"/>
                  </a:lnTo>
                  <a:lnTo>
                    <a:pt x="2644127" y="239284"/>
                  </a:lnTo>
                  <a:lnTo>
                    <a:pt x="2658117" y="239284"/>
                  </a:lnTo>
                  <a:lnTo>
                    <a:pt x="2672107" y="239284"/>
                  </a:lnTo>
                  <a:lnTo>
                    <a:pt x="2686097" y="239284"/>
                  </a:lnTo>
                  <a:lnTo>
                    <a:pt x="2700087" y="239284"/>
                  </a:lnTo>
                  <a:lnTo>
                    <a:pt x="2714078" y="239284"/>
                  </a:lnTo>
                  <a:lnTo>
                    <a:pt x="2728068" y="239284"/>
                  </a:lnTo>
                  <a:lnTo>
                    <a:pt x="2742058" y="239284"/>
                  </a:lnTo>
                  <a:lnTo>
                    <a:pt x="2756048" y="239284"/>
                  </a:lnTo>
                  <a:lnTo>
                    <a:pt x="2770038" y="239284"/>
                  </a:lnTo>
                  <a:lnTo>
                    <a:pt x="2770038" y="239364"/>
                  </a:lnTo>
                  <a:lnTo>
                    <a:pt x="2784028" y="239378"/>
                  </a:lnTo>
                  <a:lnTo>
                    <a:pt x="2798018" y="239395"/>
                  </a:lnTo>
                  <a:lnTo>
                    <a:pt x="2812008" y="239414"/>
                  </a:lnTo>
                  <a:lnTo>
                    <a:pt x="2825998" y="239437"/>
                  </a:lnTo>
                  <a:lnTo>
                    <a:pt x="2839988" y="239464"/>
                  </a:lnTo>
                  <a:lnTo>
                    <a:pt x="2853978" y="239495"/>
                  </a:lnTo>
                  <a:lnTo>
                    <a:pt x="2867969" y="239532"/>
                  </a:lnTo>
                  <a:lnTo>
                    <a:pt x="2881959" y="239576"/>
                  </a:lnTo>
                  <a:lnTo>
                    <a:pt x="2895949" y="239627"/>
                  </a:lnTo>
                  <a:lnTo>
                    <a:pt x="2909939" y="239687"/>
                  </a:lnTo>
                  <a:lnTo>
                    <a:pt x="2923929" y="239758"/>
                  </a:lnTo>
                  <a:lnTo>
                    <a:pt x="2937919" y="239841"/>
                  </a:lnTo>
                  <a:lnTo>
                    <a:pt x="2951909" y="239938"/>
                  </a:lnTo>
                  <a:lnTo>
                    <a:pt x="2965899" y="240053"/>
                  </a:lnTo>
                  <a:lnTo>
                    <a:pt x="2979889" y="240187"/>
                  </a:lnTo>
                  <a:lnTo>
                    <a:pt x="2993879" y="240345"/>
                  </a:lnTo>
                  <a:lnTo>
                    <a:pt x="3007870" y="240530"/>
                  </a:lnTo>
                  <a:lnTo>
                    <a:pt x="3021860" y="240747"/>
                  </a:lnTo>
                  <a:lnTo>
                    <a:pt x="3035850" y="241002"/>
                  </a:lnTo>
                  <a:lnTo>
                    <a:pt x="3049840" y="241301"/>
                  </a:lnTo>
                  <a:lnTo>
                    <a:pt x="3063830" y="241652"/>
                  </a:lnTo>
                  <a:lnTo>
                    <a:pt x="3077820" y="242062"/>
                  </a:lnTo>
                  <a:lnTo>
                    <a:pt x="3091810" y="242543"/>
                  </a:lnTo>
                  <a:lnTo>
                    <a:pt x="3105800" y="243105"/>
                  </a:lnTo>
                  <a:lnTo>
                    <a:pt x="3119790" y="243763"/>
                  </a:lnTo>
                  <a:lnTo>
                    <a:pt x="3133780" y="244532"/>
                  </a:lnTo>
                  <a:lnTo>
                    <a:pt x="3147770" y="245429"/>
                  </a:lnTo>
                  <a:lnTo>
                    <a:pt x="3161761" y="246474"/>
                  </a:lnTo>
                  <a:lnTo>
                    <a:pt x="3175751" y="247691"/>
                  </a:lnTo>
                  <a:lnTo>
                    <a:pt x="3189741" y="249105"/>
                  </a:lnTo>
                  <a:lnTo>
                    <a:pt x="3203731" y="250745"/>
                  </a:lnTo>
                  <a:lnTo>
                    <a:pt x="3217721" y="252644"/>
                  </a:lnTo>
                  <a:lnTo>
                    <a:pt x="3231711" y="254835"/>
                  </a:lnTo>
                  <a:lnTo>
                    <a:pt x="3245701" y="257357"/>
                  </a:lnTo>
                  <a:lnTo>
                    <a:pt x="3259691" y="260249"/>
                  </a:lnTo>
                  <a:lnTo>
                    <a:pt x="3273681" y="263554"/>
                  </a:lnTo>
                  <a:lnTo>
                    <a:pt x="3287671" y="267313"/>
                  </a:lnTo>
                  <a:lnTo>
                    <a:pt x="3301661" y="271566"/>
                  </a:lnTo>
                  <a:lnTo>
                    <a:pt x="3315652" y="276352"/>
                  </a:lnTo>
                  <a:lnTo>
                    <a:pt x="3329642" y="281702"/>
                  </a:lnTo>
                  <a:lnTo>
                    <a:pt x="3343632" y="287639"/>
                  </a:lnTo>
                  <a:lnTo>
                    <a:pt x="3357622" y="294176"/>
                  </a:lnTo>
                  <a:lnTo>
                    <a:pt x="3371612" y="301310"/>
                  </a:lnTo>
                  <a:lnTo>
                    <a:pt x="3385602" y="309020"/>
                  </a:lnTo>
                  <a:lnTo>
                    <a:pt x="3399592" y="317267"/>
                  </a:lnTo>
                  <a:lnTo>
                    <a:pt x="3413582" y="325991"/>
                  </a:lnTo>
                  <a:lnTo>
                    <a:pt x="3427572" y="335111"/>
                  </a:lnTo>
                  <a:lnTo>
                    <a:pt x="3441562" y="344530"/>
                  </a:lnTo>
                  <a:lnTo>
                    <a:pt x="3455552" y="354133"/>
                  </a:lnTo>
                  <a:lnTo>
                    <a:pt x="3469543" y="363799"/>
                  </a:lnTo>
                  <a:lnTo>
                    <a:pt x="3483533" y="373402"/>
                  </a:lnTo>
                  <a:lnTo>
                    <a:pt x="3497523" y="382821"/>
                  </a:lnTo>
                  <a:lnTo>
                    <a:pt x="3511513" y="391941"/>
                  </a:lnTo>
                  <a:lnTo>
                    <a:pt x="3525503" y="400665"/>
                  </a:lnTo>
                  <a:lnTo>
                    <a:pt x="3539493" y="408912"/>
                  </a:lnTo>
                  <a:lnTo>
                    <a:pt x="3553483" y="416622"/>
                  </a:lnTo>
                  <a:lnTo>
                    <a:pt x="3567473" y="423756"/>
                  </a:lnTo>
                  <a:lnTo>
                    <a:pt x="3581463" y="430293"/>
                  </a:lnTo>
                  <a:lnTo>
                    <a:pt x="3595453" y="436230"/>
                  </a:lnTo>
                  <a:lnTo>
                    <a:pt x="3609444" y="441580"/>
                  </a:lnTo>
                  <a:lnTo>
                    <a:pt x="3623434" y="446366"/>
                  </a:lnTo>
                  <a:lnTo>
                    <a:pt x="3637424" y="450619"/>
                  </a:lnTo>
                  <a:lnTo>
                    <a:pt x="3651414" y="454378"/>
                  </a:lnTo>
                  <a:lnTo>
                    <a:pt x="3665404" y="457682"/>
                  </a:lnTo>
                  <a:lnTo>
                    <a:pt x="3679394" y="460575"/>
                  </a:lnTo>
                  <a:lnTo>
                    <a:pt x="3693384" y="463097"/>
                  </a:lnTo>
                  <a:lnTo>
                    <a:pt x="3707374" y="465288"/>
                  </a:lnTo>
                  <a:lnTo>
                    <a:pt x="3721364" y="467186"/>
                  </a:lnTo>
                  <a:lnTo>
                    <a:pt x="3735354" y="468827"/>
                  </a:lnTo>
                  <a:lnTo>
                    <a:pt x="3749344" y="470241"/>
                  </a:lnTo>
                  <a:lnTo>
                    <a:pt x="3763335" y="471458"/>
                  </a:lnTo>
                  <a:lnTo>
                    <a:pt x="3777325" y="472503"/>
                  </a:lnTo>
                  <a:lnTo>
                    <a:pt x="3791315" y="473400"/>
                  </a:lnTo>
                  <a:lnTo>
                    <a:pt x="3805305" y="474169"/>
                  </a:lnTo>
                  <a:lnTo>
                    <a:pt x="3819295" y="474827"/>
                  </a:lnTo>
                  <a:lnTo>
                    <a:pt x="3833285" y="475389"/>
                  </a:lnTo>
                  <a:lnTo>
                    <a:pt x="3847275" y="475870"/>
                  </a:lnTo>
                  <a:lnTo>
                    <a:pt x="3861265" y="476280"/>
                  </a:lnTo>
                  <a:lnTo>
                    <a:pt x="3875255" y="476631"/>
                  </a:lnTo>
                  <a:lnTo>
                    <a:pt x="3889245" y="476930"/>
                  </a:lnTo>
                  <a:lnTo>
                    <a:pt x="3903235" y="477184"/>
                  </a:lnTo>
                  <a:lnTo>
                    <a:pt x="3917226" y="477402"/>
                  </a:lnTo>
                  <a:lnTo>
                    <a:pt x="3931216" y="477587"/>
                  </a:lnTo>
                  <a:lnTo>
                    <a:pt x="3945206" y="477745"/>
                  </a:lnTo>
                  <a:lnTo>
                    <a:pt x="3959196" y="477879"/>
                  </a:lnTo>
                  <a:lnTo>
                    <a:pt x="3973186" y="477994"/>
                  </a:lnTo>
                  <a:lnTo>
                    <a:pt x="3987176" y="478091"/>
                  </a:lnTo>
                  <a:lnTo>
                    <a:pt x="4001166" y="478174"/>
                  </a:lnTo>
                  <a:lnTo>
                    <a:pt x="4015156" y="478245"/>
                  </a:lnTo>
                  <a:lnTo>
                    <a:pt x="4029146" y="478305"/>
                  </a:lnTo>
                  <a:lnTo>
                    <a:pt x="4043136" y="478356"/>
                  </a:lnTo>
                  <a:lnTo>
                    <a:pt x="4057126" y="478400"/>
                  </a:lnTo>
                  <a:lnTo>
                    <a:pt x="4071117" y="478437"/>
                  </a:lnTo>
                  <a:lnTo>
                    <a:pt x="4085107" y="478468"/>
                  </a:lnTo>
                  <a:lnTo>
                    <a:pt x="4099097" y="478495"/>
                  </a:lnTo>
                  <a:lnTo>
                    <a:pt x="4113087" y="478518"/>
                  </a:lnTo>
                  <a:lnTo>
                    <a:pt x="4127077" y="478537"/>
                  </a:lnTo>
                  <a:lnTo>
                    <a:pt x="4141067" y="478554"/>
                  </a:lnTo>
                  <a:lnTo>
                    <a:pt x="4155057" y="478568"/>
                  </a:lnTo>
                </a:path>
              </a:pathLst>
            </a:custGeom>
            <a:ln w="40651" cap="flat">
              <a:solidFill>
                <a:srgbClr val="D3D3D3">
                  <a:alpha val="100000"/>
                </a:srgbClr>
              </a:solidFill>
              <a:prstDash val="solid"/>
              <a:round/>
            </a:ln>
          </p:spPr>
          <p:txBody>
            <a:bodyPr/>
            <a:lstStyle/>
            <a:p/>
          </p:txBody>
        </p:sp>
        <p:sp>
          <p:nvSpPr>
            <p:cNvPr id="43" name="pl43"/>
            <p:cNvSpPr/>
            <p:nvPr/>
          </p:nvSpPr>
          <p:spPr>
            <a:xfrm>
              <a:off x="2737948" y="1139027"/>
              <a:ext cx="4155057" cy="957297"/>
            </a:xfrm>
            <a:custGeom>
              <a:avLst/>
              <a:pathLst>
                <a:path w="4155057" h="957297">
                  <a:moveTo>
                    <a:pt x="0" y="957297"/>
                  </a:moveTo>
                  <a:lnTo>
                    <a:pt x="13990" y="957283"/>
                  </a:lnTo>
                  <a:lnTo>
                    <a:pt x="27980" y="957266"/>
                  </a:lnTo>
                  <a:lnTo>
                    <a:pt x="41970" y="957247"/>
                  </a:lnTo>
                  <a:lnTo>
                    <a:pt x="55960" y="957224"/>
                  </a:lnTo>
                  <a:lnTo>
                    <a:pt x="69950" y="957197"/>
                  </a:lnTo>
                  <a:lnTo>
                    <a:pt x="83940" y="957166"/>
                  </a:lnTo>
                  <a:lnTo>
                    <a:pt x="97930" y="957128"/>
                  </a:lnTo>
                  <a:lnTo>
                    <a:pt x="111920" y="957085"/>
                  </a:lnTo>
                  <a:lnTo>
                    <a:pt x="125910" y="957034"/>
                  </a:lnTo>
                  <a:lnTo>
                    <a:pt x="139900" y="956974"/>
                  </a:lnTo>
                  <a:lnTo>
                    <a:pt x="153891" y="956903"/>
                  </a:lnTo>
                  <a:lnTo>
                    <a:pt x="167881" y="956820"/>
                  </a:lnTo>
                  <a:lnTo>
                    <a:pt x="181871" y="956722"/>
                  </a:lnTo>
                  <a:lnTo>
                    <a:pt x="195861" y="956608"/>
                  </a:lnTo>
                  <a:lnTo>
                    <a:pt x="209851" y="956474"/>
                  </a:lnTo>
                  <a:lnTo>
                    <a:pt x="223841" y="956316"/>
                  </a:lnTo>
                  <a:lnTo>
                    <a:pt x="237831" y="956131"/>
                  </a:lnTo>
                  <a:lnTo>
                    <a:pt x="251821" y="955913"/>
                  </a:lnTo>
                  <a:lnTo>
                    <a:pt x="265811" y="955659"/>
                  </a:lnTo>
                  <a:lnTo>
                    <a:pt x="279801" y="955360"/>
                  </a:lnTo>
                  <a:lnTo>
                    <a:pt x="293791" y="955009"/>
                  </a:lnTo>
                  <a:lnTo>
                    <a:pt x="307782" y="954599"/>
                  </a:lnTo>
                  <a:lnTo>
                    <a:pt x="321772" y="954118"/>
                  </a:lnTo>
                  <a:lnTo>
                    <a:pt x="335762" y="953555"/>
                  </a:lnTo>
                  <a:lnTo>
                    <a:pt x="349752" y="952898"/>
                  </a:lnTo>
                  <a:lnTo>
                    <a:pt x="363742" y="952129"/>
                  </a:lnTo>
                  <a:lnTo>
                    <a:pt x="377732" y="951232"/>
                  </a:lnTo>
                  <a:lnTo>
                    <a:pt x="391722" y="950187"/>
                  </a:lnTo>
                  <a:lnTo>
                    <a:pt x="405712" y="948970"/>
                  </a:lnTo>
                  <a:lnTo>
                    <a:pt x="419702" y="947556"/>
                  </a:lnTo>
                  <a:lnTo>
                    <a:pt x="433692" y="945915"/>
                  </a:lnTo>
                  <a:lnTo>
                    <a:pt x="447682" y="944017"/>
                  </a:lnTo>
                  <a:lnTo>
                    <a:pt x="461673" y="941826"/>
                  </a:lnTo>
                  <a:lnTo>
                    <a:pt x="475663" y="939304"/>
                  </a:lnTo>
                  <a:lnTo>
                    <a:pt x="489653" y="936411"/>
                  </a:lnTo>
                  <a:lnTo>
                    <a:pt x="503643" y="933107"/>
                  </a:lnTo>
                  <a:lnTo>
                    <a:pt x="517633" y="929348"/>
                  </a:lnTo>
                  <a:lnTo>
                    <a:pt x="531623" y="925094"/>
                  </a:lnTo>
                  <a:lnTo>
                    <a:pt x="545613" y="920309"/>
                  </a:lnTo>
                  <a:lnTo>
                    <a:pt x="559603" y="914959"/>
                  </a:lnTo>
                  <a:lnTo>
                    <a:pt x="573593" y="909021"/>
                  </a:lnTo>
                  <a:lnTo>
                    <a:pt x="587583" y="902485"/>
                  </a:lnTo>
                  <a:lnTo>
                    <a:pt x="601574" y="895351"/>
                  </a:lnTo>
                  <a:lnTo>
                    <a:pt x="615564" y="887641"/>
                  </a:lnTo>
                  <a:lnTo>
                    <a:pt x="629554" y="879394"/>
                  </a:lnTo>
                  <a:lnTo>
                    <a:pt x="643544" y="870670"/>
                  </a:lnTo>
                  <a:lnTo>
                    <a:pt x="657534" y="861549"/>
                  </a:lnTo>
                  <a:lnTo>
                    <a:pt x="671524" y="852131"/>
                  </a:lnTo>
                  <a:lnTo>
                    <a:pt x="685514" y="842528"/>
                  </a:lnTo>
                  <a:lnTo>
                    <a:pt x="699504" y="832862"/>
                  </a:lnTo>
                  <a:lnTo>
                    <a:pt x="713494" y="823259"/>
                  </a:lnTo>
                  <a:lnTo>
                    <a:pt x="727484" y="813840"/>
                  </a:lnTo>
                  <a:lnTo>
                    <a:pt x="741474" y="804720"/>
                  </a:lnTo>
                  <a:lnTo>
                    <a:pt x="755465" y="795996"/>
                  </a:lnTo>
                  <a:lnTo>
                    <a:pt x="769455" y="787749"/>
                  </a:lnTo>
                  <a:lnTo>
                    <a:pt x="783445" y="780039"/>
                  </a:lnTo>
                  <a:lnTo>
                    <a:pt x="797435" y="772905"/>
                  </a:lnTo>
                  <a:lnTo>
                    <a:pt x="811425" y="766368"/>
                  </a:lnTo>
                  <a:lnTo>
                    <a:pt x="825415" y="760431"/>
                  </a:lnTo>
                  <a:lnTo>
                    <a:pt x="839405" y="755081"/>
                  </a:lnTo>
                  <a:lnTo>
                    <a:pt x="853395" y="750295"/>
                  </a:lnTo>
                  <a:lnTo>
                    <a:pt x="867385" y="746042"/>
                  </a:lnTo>
                  <a:lnTo>
                    <a:pt x="881375" y="742283"/>
                  </a:lnTo>
                  <a:lnTo>
                    <a:pt x="895365" y="738978"/>
                  </a:lnTo>
                  <a:lnTo>
                    <a:pt x="909356" y="736086"/>
                  </a:lnTo>
                  <a:lnTo>
                    <a:pt x="923346" y="733564"/>
                  </a:lnTo>
                  <a:lnTo>
                    <a:pt x="937336" y="731373"/>
                  </a:lnTo>
                  <a:lnTo>
                    <a:pt x="951326" y="729474"/>
                  </a:lnTo>
                  <a:lnTo>
                    <a:pt x="965316" y="727834"/>
                  </a:lnTo>
                  <a:lnTo>
                    <a:pt x="979306" y="726420"/>
                  </a:lnTo>
                  <a:lnTo>
                    <a:pt x="993296" y="725203"/>
                  </a:lnTo>
                  <a:lnTo>
                    <a:pt x="1007286" y="724157"/>
                  </a:lnTo>
                  <a:lnTo>
                    <a:pt x="1021276" y="723261"/>
                  </a:lnTo>
                  <a:lnTo>
                    <a:pt x="1035266" y="722492"/>
                  </a:lnTo>
                  <a:lnTo>
                    <a:pt x="1049256" y="721834"/>
                  </a:lnTo>
                  <a:lnTo>
                    <a:pt x="1063247" y="721272"/>
                  </a:lnTo>
                  <a:lnTo>
                    <a:pt x="1077237" y="720791"/>
                  </a:lnTo>
                  <a:lnTo>
                    <a:pt x="1091227" y="720380"/>
                  </a:lnTo>
                  <a:lnTo>
                    <a:pt x="1105217" y="720030"/>
                  </a:lnTo>
                  <a:lnTo>
                    <a:pt x="1119207" y="719731"/>
                  </a:lnTo>
                  <a:lnTo>
                    <a:pt x="1133197" y="719476"/>
                  </a:lnTo>
                  <a:lnTo>
                    <a:pt x="1147187" y="719259"/>
                  </a:lnTo>
                  <a:lnTo>
                    <a:pt x="1161177" y="719074"/>
                  </a:lnTo>
                  <a:lnTo>
                    <a:pt x="1175167" y="718916"/>
                  </a:lnTo>
                  <a:lnTo>
                    <a:pt x="1189157" y="718782"/>
                  </a:lnTo>
                  <a:lnTo>
                    <a:pt x="1203148" y="718667"/>
                  </a:lnTo>
                  <a:lnTo>
                    <a:pt x="1217138" y="718570"/>
                  </a:lnTo>
                  <a:lnTo>
                    <a:pt x="1231128" y="718487"/>
                  </a:lnTo>
                  <a:lnTo>
                    <a:pt x="1245118" y="718416"/>
                  </a:lnTo>
                  <a:lnTo>
                    <a:pt x="1259108" y="718356"/>
                  </a:lnTo>
                  <a:lnTo>
                    <a:pt x="1273098" y="718305"/>
                  </a:lnTo>
                  <a:lnTo>
                    <a:pt x="1287088" y="718261"/>
                  </a:lnTo>
                  <a:lnTo>
                    <a:pt x="1301078" y="718224"/>
                  </a:lnTo>
                  <a:lnTo>
                    <a:pt x="1315068" y="718193"/>
                  </a:lnTo>
                  <a:lnTo>
                    <a:pt x="1329058" y="718166"/>
                  </a:lnTo>
                  <a:lnTo>
                    <a:pt x="1343048" y="718143"/>
                  </a:lnTo>
                  <a:lnTo>
                    <a:pt x="1357039" y="718124"/>
                  </a:lnTo>
                  <a:lnTo>
                    <a:pt x="1371029" y="718107"/>
                  </a:lnTo>
                  <a:lnTo>
                    <a:pt x="1385019" y="718093"/>
                  </a:lnTo>
                  <a:lnTo>
                    <a:pt x="1385019" y="717772"/>
                  </a:lnTo>
                  <a:lnTo>
                    <a:pt x="1399009" y="717730"/>
                  </a:lnTo>
                  <a:lnTo>
                    <a:pt x="1412999" y="717680"/>
                  </a:lnTo>
                  <a:lnTo>
                    <a:pt x="1426989" y="717622"/>
                  </a:lnTo>
                  <a:lnTo>
                    <a:pt x="1440979" y="717553"/>
                  </a:lnTo>
                  <a:lnTo>
                    <a:pt x="1454969" y="717473"/>
                  </a:lnTo>
                  <a:lnTo>
                    <a:pt x="1468959" y="717378"/>
                  </a:lnTo>
                  <a:lnTo>
                    <a:pt x="1482949" y="717267"/>
                  </a:lnTo>
                  <a:lnTo>
                    <a:pt x="1496939" y="717136"/>
                  </a:lnTo>
                  <a:lnTo>
                    <a:pt x="1510930" y="716982"/>
                  </a:lnTo>
                  <a:lnTo>
                    <a:pt x="1524920" y="716802"/>
                  </a:lnTo>
                  <a:lnTo>
                    <a:pt x="1538910" y="716590"/>
                  </a:lnTo>
                  <a:lnTo>
                    <a:pt x="1552900" y="716341"/>
                  </a:lnTo>
                  <a:lnTo>
                    <a:pt x="1566890" y="716049"/>
                  </a:lnTo>
                  <a:lnTo>
                    <a:pt x="1580880" y="715705"/>
                  </a:lnTo>
                  <a:lnTo>
                    <a:pt x="1594870" y="715302"/>
                  </a:lnTo>
                  <a:lnTo>
                    <a:pt x="1608860" y="714829"/>
                  </a:lnTo>
                  <a:lnTo>
                    <a:pt x="1622850" y="714273"/>
                  </a:lnTo>
                  <a:lnTo>
                    <a:pt x="1636840" y="713622"/>
                  </a:lnTo>
                  <a:lnTo>
                    <a:pt x="1650830" y="712857"/>
                  </a:lnTo>
                  <a:lnTo>
                    <a:pt x="1664821" y="711960"/>
                  </a:lnTo>
                  <a:lnTo>
                    <a:pt x="1678811" y="710909"/>
                  </a:lnTo>
                  <a:lnTo>
                    <a:pt x="1692801" y="709677"/>
                  </a:lnTo>
                  <a:lnTo>
                    <a:pt x="1706791" y="708235"/>
                  </a:lnTo>
                  <a:lnTo>
                    <a:pt x="1720781" y="706548"/>
                  </a:lnTo>
                  <a:lnTo>
                    <a:pt x="1734771" y="704574"/>
                  </a:lnTo>
                  <a:lnTo>
                    <a:pt x="1748761" y="702269"/>
                  </a:lnTo>
                  <a:lnTo>
                    <a:pt x="1762751" y="699578"/>
                  </a:lnTo>
                  <a:lnTo>
                    <a:pt x="1776741" y="696442"/>
                  </a:lnTo>
                  <a:lnTo>
                    <a:pt x="1790731" y="692791"/>
                  </a:lnTo>
                  <a:lnTo>
                    <a:pt x="1804722" y="688548"/>
                  </a:lnTo>
                  <a:lnTo>
                    <a:pt x="1818712" y="683627"/>
                  </a:lnTo>
                  <a:lnTo>
                    <a:pt x="1832702" y="677932"/>
                  </a:lnTo>
                  <a:lnTo>
                    <a:pt x="1846692" y="671359"/>
                  </a:lnTo>
                  <a:lnTo>
                    <a:pt x="1860682" y="663793"/>
                  </a:lnTo>
                  <a:lnTo>
                    <a:pt x="1874672" y="655115"/>
                  </a:lnTo>
                  <a:lnTo>
                    <a:pt x="1888662" y="645201"/>
                  </a:lnTo>
                  <a:lnTo>
                    <a:pt x="1902652" y="633925"/>
                  </a:lnTo>
                  <a:lnTo>
                    <a:pt x="1916642" y="621165"/>
                  </a:lnTo>
                  <a:lnTo>
                    <a:pt x="1930632" y="606808"/>
                  </a:lnTo>
                  <a:lnTo>
                    <a:pt x="1944622" y="590758"/>
                  </a:lnTo>
                  <a:lnTo>
                    <a:pt x="1958613" y="572946"/>
                  </a:lnTo>
                  <a:lnTo>
                    <a:pt x="1972603" y="553335"/>
                  </a:lnTo>
                  <a:lnTo>
                    <a:pt x="1986593" y="531934"/>
                  </a:lnTo>
                  <a:lnTo>
                    <a:pt x="2000583" y="508804"/>
                  </a:lnTo>
                  <a:lnTo>
                    <a:pt x="2014573" y="484062"/>
                  </a:lnTo>
                  <a:lnTo>
                    <a:pt x="2028563" y="457891"/>
                  </a:lnTo>
                  <a:lnTo>
                    <a:pt x="2042553" y="430530"/>
                  </a:lnTo>
                  <a:lnTo>
                    <a:pt x="2056543" y="402275"/>
                  </a:lnTo>
                  <a:lnTo>
                    <a:pt x="2070533" y="373465"/>
                  </a:lnTo>
                  <a:lnTo>
                    <a:pt x="2084523" y="344467"/>
                  </a:lnTo>
                  <a:lnTo>
                    <a:pt x="2098513" y="315657"/>
                  </a:lnTo>
                  <a:lnTo>
                    <a:pt x="2112504" y="287402"/>
                  </a:lnTo>
                  <a:lnTo>
                    <a:pt x="2126494" y="260041"/>
                  </a:lnTo>
                  <a:lnTo>
                    <a:pt x="2140484" y="233869"/>
                  </a:lnTo>
                  <a:lnTo>
                    <a:pt x="2154474" y="209128"/>
                  </a:lnTo>
                  <a:lnTo>
                    <a:pt x="2168464" y="185997"/>
                  </a:lnTo>
                  <a:lnTo>
                    <a:pt x="2182454" y="164597"/>
                  </a:lnTo>
                  <a:lnTo>
                    <a:pt x="2196444" y="144986"/>
                  </a:lnTo>
                  <a:lnTo>
                    <a:pt x="2210434" y="127174"/>
                  </a:lnTo>
                  <a:lnTo>
                    <a:pt x="2224424" y="111124"/>
                  </a:lnTo>
                  <a:lnTo>
                    <a:pt x="2238414" y="96767"/>
                  </a:lnTo>
                  <a:lnTo>
                    <a:pt x="2252404" y="84007"/>
                  </a:lnTo>
                  <a:lnTo>
                    <a:pt x="2266395" y="72730"/>
                  </a:lnTo>
                  <a:lnTo>
                    <a:pt x="2280385" y="62816"/>
                  </a:lnTo>
                  <a:lnTo>
                    <a:pt x="2294375" y="54139"/>
                  </a:lnTo>
                  <a:lnTo>
                    <a:pt x="2308365" y="46573"/>
                  </a:lnTo>
                  <a:lnTo>
                    <a:pt x="2322355" y="39999"/>
                  </a:lnTo>
                  <a:lnTo>
                    <a:pt x="2336345" y="34305"/>
                  </a:lnTo>
                  <a:lnTo>
                    <a:pt x="2350335" y="29384"/>
                  </a:lnTo>
                  <a:lnTo>
                    <a:pt x="2364325" y="25141"/>
                  </a:lnTo>
                  <a:lnTo>
                    <a:pt x="2378315" y="21490"/>
                  </a:lnTo>
                  <a:lnTo>
                    <a:pt x="2392305" y="18354"/>
                  </a:lnTo>
                  <a:lnTo>
                    <a:pt x="2406296" y="15663"/>
                  </a:lnTo>
                  <a:lnTo>
                    <a:pt x="2420286" y="13358"/>
                  </a:lnTo>
                  <a:lnTo>
                    <a:pt x="2434276" y="11384"/>
                  </a:lnTo>
                  <a:lnTo>
                    <a:pt x="2448266" y="9697"/>
                  </a:lnTo>
                  <a:lnTo>
                    <a:pt x="2462256" y="8254"/>
                  </a:lnTo>
                  <a:lnTo>
                    <a:pt x="2476246" y="7023"/>
                  </a:lnTo>
                  <a:lnTo>
                    <a:pt x="2490236" y="5972"/>
                  </a:lnTo>
                  <a:lnTo>
                    <a:pt x="2504226" y="5075"/>
                  </a:lnTo>
                  <a:lnTo>
                    <a:pt x="2518216" y="4310"/>
                  </a:lnTo>
                  <a:lnTo>
                    <a:pt x="2532206" y="3658"/>
                  </a:lnTo>
                  <a:lnTo>
                    <a:pt x="2546196" y="3103"/>
                  </a:lnTo>
                  <a:lnTo>
                    <a:pt x="2560187" y="2630"/>
                  </a:lnTo>
                  <a:lnTo>
                    <a:pt x="2574177" y="2226"/>
                  </a:lnTo>
                  <a:lnTo>
                    <a:pt x="2588167" y="1883"/>
                  </a:lnTo>
                  <a:lnTo>
                    <a:pt x="2602157" y="1591"/>
                  </a:lnTo>
                  <a:lnTo>
                    <a:pt x="2616147" y="1342"/>
                  </a:lnTo>
                  <a:lnTo>
                    <a:pt x="2630137" y="1130"/>
                  </a:lnTo>
                  <a:lnTo>
                    <a:pt x="2644127" y="949"/>
                  </a:lnTo>
                  <a:lnTo>
                    <a:pt x="2658117" y="796"/>
                  </a:lnTo>
                  <a:lnTo>
                    <a:pt x="2672107" y="665"/>
                  </a:lnTo>
                  <a:lnTo>
                    <a:pt x="2686097" y="554"/>
                  </a:lnTo>
                  <a:lnTo>
                    <a:pt x="2700087" y="459"/>
                  </a:lnTo>
                  <a:lnTo>
                    <a:pt x="2714078" y="379"/>
                  </a:lnTo>
                  <a:lnTo>
                    <a:pt x="2728068" y="310"/>
                  </a:lnTo>
                  <a:lnTo>
                    <a:pt x="2742058" y="252"/>
                  </a:lnTo>
                  <a:lnTo>
                    <a:pt x="2756048" y="202"/>
                  </a:lnTo>
                  <a:lnTo>
                    <a:pt x="2770038" y="160"/>
                  </a:lnTo>
                  <a:lnTo>
                    <a:pt x="2770038" y="0"/>
                  </a:lnTo>
                  <a:lnTo>
                    <a:pt x="2784028" y="14"/>
                  </a:lnTo>
                  <a:lnTo>
                    <a:pt x="2798018" y="30"/>
                  </a:lnTo>
                  <a:lnTo>
                    <a:pt x="2812008" y="50"/>
                  </a:lnTo>
                  <a:lnTo>
                    <a:pt x="2825998" y="72"/>
                  </a:lnTo>
                  <a:lnTo>
                    <a:pt x="2839988" y="99"/>
                  </a:lnTo>
                  <a:lnTo>
                    <a:pt x="2853978" y="131"/>
                  </a:lnTo>
                  <a:lnTo>
                    <a:pt x="2867969" y="168"/>
                  </a:lnTo>
                  <a:lnTo>
                    <a:pt x="2881959" y="211"/>
                  </a:lnTo>
                  <a:lnTo>
                    <a:pt x="2895949" y="263"/>
                  </a:lnTo>
                  <a:lnTo>
                    <a:pt x="2909939" y="323"/>
                  </a:lnTo>
                  <a:lnTo>
                    <a:pt x="2923929" y="393"/>
                  </a:lnTo>
                  <a:lnTo>
                    <a:pt x="2937919" y="476"/>
                  </a:lnTo>
                  <a:lnTo>
                    <a:pt x="2951909" y="574"/>
                  </a:lnTo>
                  <a:lnTo>
                    <a:pt x="2965899" y="688"/>
                  </a:lnTo>
                  <a:lnTo>
                    <a:pt x="2979889" y="823"/>
                  </a:lnTo>
                  <a:lnTo>
                    <a:pt x="2993879" y="980"/>
                  </a:lnTo>
                  <a:lnTo>
                    <a:pt x="3007870" y="1166"/>
                  </a:lnTo>
                  <a:lnTo>
                    <a:pt x="3021860" y="1383"/>
                  </a:lnTo>
                  <a:lnTo>
                    <a:pt x="3035850" y="1638"/>
                  </a:lnTo>
                  <a:lnTo>
                    <a:pt x="3049840" y="1937"/>
                  </a:lnTo>
                  <a:lnTo>
                    <a:pt x="3063830" y="2287"/>
                  </a:lnTo>
                  <a:lnTo>
                    <a:pt x="3077820" y="2698"/>
                  </a:lnTo>
                  <a:lnTo>
                    <a:pt x="3091810" y="3178"/>
                  </a:lnTo>
                  <a:lnTo>
                    <a:pt x="3105800" y="3741"/>
                  </a:lnTo>
                  <a:lnTo>
                    <a:pt x="3119790" y="4399"/>
                  </a:lnTo>
                  <a:lnTo>
                    <a:pt x="3133780" y="5167"/>
                  </a:lnTo>
                  <a:lnTo>
                    <a:pt x="3147770" y="6064"/>
                  </a:lnTo>
                  <a:lnTo>
                    <a:pt x="3161761" y="7110"/>
                  </a:lnTo>
                  <a:lnTo>
                    <a:pt x="3175751" y="8327"/>
                  </a:lnTo>
                  <a:lnTo>
                    <a:pt x="3189741" y="9741"/>
                  </a:lnTo>
                  <a:lnTo>
                    <a:pt x="3203731" y="11381"/>
                  </a:lnTo>
                  <a:lnTo>
                    <a:pt x="3217721" y="13279"/>
                  </a:lnTo>
                  <a:lnTo>
                    <a:pt x="3231711" y="15471"/>
                  </a:lnTo>
                  <a:lnTo>
                    <a:pt x="3245701" y="17992"/>
                  </a:lnTo>
                  <a:lnTo>
                    <a:pt x="3259691" y="20885"/>
                  </a:lnTo>
                  <a:lnTo>
                    <a:pt x="3273681" y="24190"/>
                  </a:lnTo>
                  <a:lnTo>
                    <a:pt x="3287671" y="27948"/>
                  </a:lnTo>
                  <a:lnTo>
                    <a:pt x="3301661" y="32202"/>
                  </a:lnTo>
                  <a:lnTo>
                    <a:pt x="3315652" y="36988"/>
                  </a:lnTo>
                  <a:lnTo>
                    <a:pt x="3329642" y="42337"/>
                  </a:lnTo>
                  <a:lnTo>
                    <a:pt x="3343632" y="48275"/>
                  </a:lnTo>
                  <a:lnTo>
                    <a:pt x="3357622" y="54812"/>
                  </a:lnTo>
                  <a:lnTo>
                    <a:pt x="3371612" y="61945"/>
                  </a:lnTo>
                  <a:lnTo>
                    <a:pt x="3385602" y="69655"/>
                  </a:lnTo>
                  <a:lnTo>
                    <a:pt x="3399592" y="77903"/>
                  </a:lnTo>
                  <a:lnTo>
                    <a:pt x="3413582" y="86627"/>
                  </a:lnTo>
                  <a:lnTo>
                    <a:pt x="3427572" y="95747"/>
                  </a:lnTo>
                  <a:lnTo>
                    <a:pt x="3441562" y="105165"/>
                  </a:lnTo>
                  <a:lnTo>
                    <a:pt x="3455552" y="114768"/>
                  </a:lnTo>
                  <a:lnTo>
                    <a:pt x="3469543" y="124434"/>
                  </a:lnTo>
                  <a:lnTo>
                    <a:pt x="3483533" y="134038"/>
                  </a:lnTo>
                  <a:lnTo>
                    <a:pt x="3497523" y="143456"/>
                  </a:lnTo>
                  <a:lnTo>
                    <a:pt x="3511513" y="152576"/>
                  </a:lnTo>
                  <a:lnTo>
                    <a:pt x="3525503" y="161300"/>
                  </a:lnTo>
                  <a:lnTo>
                    <a:pt x="3539493" y="169547"/>
                  </a:lnTo>
                  <a:lnTo>
                    <a:pt x="3553483" y="177258"/>
                  </a:lnTo>
                  <a:lnTo>
                    <a:pt x="3567473" y="184391"/>
                  </a:lnTo>
                  <a:lnTo>
                    <a:pt x="3581463" y="190928"/>
                  </a:lnTo>
                  <a:lnTo>
                    <a:pt x="3595453" y="196865"/>
                  </a:lnTo>
                  <a:lnTo>
                    <a:pt x="3609444" y="202215"/>
                  </a:lnTo>
                  <a:lnTo>
                    <a:pt x="3623434" y="207001"/>
                  </a:lnTo>
                  <a:lnTo>
                    <a:pt x="3637424" y="211255"/>
                  </a:lnTo>
                  <a:lnTo>
                    <a:pt x="3651414" y="215013"/>
                  </a:lnTo>
                  <a:lnTo>
                    <a:pt x="3665404" y="218318"/>
                  </a:lnTo>
                  <a:lnTo>
                    <a:pt x="3679394" y="221211"/>
                  </a:lnTo>
                  <a:lnTo>
                    <a:pt x="3693384" y="223732"/>
                  </a:lnTo>
                  <a:lnTo>
                    <a:pt x="3707374" y="225924"/>
                  </a:lnTo>
                  <a:lnTo>
                    <a:pt x="3721364" y="227822"/>
                  </a:lnTo>
                  <a:lnTo>
                    <a:pt x="3735354" y="229462"/>
                  </a:lnTo>
                  <a:lnTo>
                    <a:pt x="3749344" y="230876"/>
                  </a:lnTo>
                  <a:lnTo>
                    <a:pt x="3763335" y="232093"/>
                  </a:lnTo>
                  <a:lnTo>
                    <a:pt x="3777325" y="233139"/>
                  </a:lnTo>
                  <a:lnTo>
                    <a:pt x="3791315" y="234036"/>
                  </a:lnTo>
                  <a:lnTo>
                    <a:pt x="3805305" y="234804"/>
                  </a:lnTo>
                  <a:lnTo>
                    <a:pt x="3819295" y="235462"/>
                  </a:lnTo>
                  <a:lnTo>
                    <a:pt x="3833285" y="236025"/>
                  </a:lnTo>
                  <a:lnTo>
                    <a:pt x="3847275" y="236505"/>
                  </a:lnTo>
                  <a:lnTo>
                    <a:pt x="3861265" y="236916"/>
                  </a:lnTo>
                  <a:lnTo>
                    <a:pt x="3875255" y="237266"/>
                  </a:lnTo>
                  <a:lnTo>
                    <a:pt x="3889245" y="237565"/>
                  </a:lnTo>
                  <a:lnTo>
                    <a:pt x="3903235" y="237820"/>
                  </a:lnTo>
                  <a:lnTo>
                    <a:pt x="3917226" y="238037"/>
                  </a:lnTo>
                  <a:lnTo>
                    <a:pt x="3931216" y="238222"/>
                  </a:lnTo>
                  <a:lnTo>
                    <a:pt x="3945206" y="238380"/>
                  </a:lnTo>
                  <a:lnTo>
                    <a:pt x="3959196" y="238515"/>
                  </a:lnTo>
                  <a:lnTo>
                    <a:pt x="3973186" y="238629"/>
                  </a:lnTo>
                  <a:lnTo>
                    <a:pt x="3987176" y="238727"/>
                  </a:lnTo>
                  <a:lnTo>
                    <a:pt x="4001166" y="238810"/>
                  </a:lnTo>
                  <a:lnTo>
                    <a:pt x="4015156" y="238880"/>
                  </a:lnTo>
                  <a:lnTo>
                    <a:pt x="4029146" y="238940"/>
                  </a:lnTo>
                  <a:lnTo>
                    <a:pt x="4043136" y="238991"/>
                  </a:lnTo>
                  <a:lnTo>
                    <a:pt x="4057126" y="239035"/>
                  </a:lnTo>
                  <a:lnTo>
                    <a:pt x="4071117" y="239072"/>
                  </a:lnTo>
                  <a:lnTo>
                    <a:pt x="4085107" y="239104"/>
                  </a:lnTo>
                  <a:lnTo>
                    <a:pt x="4099097" y="239131"/>
                  </a:lnTo>
                  <a:lnTo>
                    <a:pt x="4113087" y="239153"/>
                  </a:lnTo>
                  <a:lnTo>
                    <a:pt x="4127077" y="239173"/>
                  </a:lnTo>
                  <a:lnTo>
                    <a:pt x="4141067" y="239189"/>
                  </a:lnTo>
                  <a:lnTo>
                    <a:pt x="4155057" y="239203"/>
                  </a:lnTo>
                </a:path>
              </a:pathLst>
            </a:custGeom>
            <a:ln w="40651" cap="flat">
              <a:solidFill>
                <a:srgbClr val="D3D3D3">
                  <a:alpha val="100000"/>
                </a:srgbClr>
              </a:solidFill>
              <a:prstDash val="solid"/>
              <a:round/>
            </a:ln>
          </p:spPr>
          <p:txBody>
            <a:bodyPr/>
            <a:lstStyle/>
            <a:p/>
          </p:txBody>
        </p:sp>
        <p:sp>
          <p:nvSpPr>
            <p:cNvPr id="44" name="pl44"/>
            <p:cNvSpPr/>
            <p:nvPr/>
          </p:nvSpPr>
          <p:spPr>
            <a:xfrm>
              <a:off x="2737948" y="3054183"/>
              <a:ext cx="4155057" cy="956976"/>
            </a:xfrm>
            <a:custGeom>
              <a:avLst/>
              <a:pathLst>
                <a:path w="4155057" h="956976">
                  <a:moveTo>
                    <a:pt x="0" y="0"/>
                  </a:moveTo>
                  <a:lnTo>
                    <a:pt x="13990" y="56"/>
                  </a:lnTo>
                  <a:lnTo>
                    <a:pt x="27980" y="122"/>
                  </a:lnTo>
                  <a:lnTo>
                    <a:pt x="41970" y="200"/>
                  </a:lnTo>
                  <a:lnTo>
                    <a:pt x="55960" y="291"/>
                  </a:lnTo>
                  <a:lnTo>
                    <a:pt x="69950" y="398"/>
                  </a:lnTo>
                  <a:lnTo>
                    <a:pt x="83940" y="525"/>
                  </a:lnTo>
                  <a:lnTo>
                    <a:pt x="97930" y="673"/>
                  </a:lnTo>
                  <a:lnTo>
                    <a:pt x="111920" y="847"/>
                  </a:lnTo>
                  <a:lnTo>
                    <a:pt x="125910" y="1052"/>
                  </a:lnTo>
                  <a:lnTo>
                    <a:pt x="139900" y="1292"/>
                  </a:lnTo>
                  <a:lnTo>
                    <a:pt x="153891" y="1575"/>
                  </a:lnTo>
                  <a:lnTo>
                    <a:pt x="167881" y="1907"/>
                  </a:lnTo>
                  <a:lnTo>
                    <a:pt x="181871" y="2297"/>
                  </a:lnTo>
                  <a:lnTo>
                    <a:pt x="195861" y="2755"/>
                  </a:lnTo>
                  <a:lnTo>
                    <a:pt x="209851" y="3292"/>
                  </a:lnTo>
                  <a:lnTo>
                    <a:pt x="223841" y="3923"/>
                  </a:lnTo>
                  <a:lnTo>
                    <a:pt x="237831" y="4664"/>
                  </a:lnTo>
                  <a:lnTo>
                    <a:pt x="251821" y="5533"/>
                  </a:lnTo>
                  <a:lnTo>
                    <a:pt x="265811" y="6553"/>
                  </a:lnTo>
                  <a:lnTo>
                    <a:pt x="279801" y="7748"/>
                  </a:lnTo>
                  <a:lnTo>
                    <a:pt x="293791" y="9150"/>
                  </a:lnTo>
                  <a:lnTo>
                    <a:pt x="307782" y="10792"/>
                  </a:lnTo>
                  <a:lnTo>
                    <a:pt x="321772" y="12715"/>
                  </a:lnTo>
                  <a:lnTo>
                    <a:pt x="335762" y="14965"/>
                  </a:lnTo>
                  <a:lnTo>
                    <a:pt x="349752" y="17596"/>
                  </a:lnTo>
                  <a:lnTo>
                    <a:pt x="363742" y="20670"/>
                  </a:lnTo>
                  <a:lnTo>
                    <a:pt x="377732" y="24258"/>
                  </a:lnTo>
                  <a:lnTo>
                    <a:pt x="391722" y="28440"/>
                  </a:lnTo>
                  <a:lnTo>
                    <a:pt x="405712" y="33308"/>
                  </a:lnTo>
                  <a:lnTo>
                    <a:pt x="419702" y="38964"/>
                  </a:lnTo>
                  <a:lnTo>
                    <a:pt x="433692" y="45526"/>
                  </a:lnTo>
                  <a:lnTo>
                    <a:pt x="447682" y="53119"/>
                  </a:lnTo>
                  <a:lnTo>
                    <a:pt x="461673" y="61884"/>
                  </a:lnTo>
                  <a:lnTo>
                    <a:pt x="475663" y="71971"/>
                  </a:lnTo>
                  <a:lnTo>
                    <a:pt x="489653" y="83541"/>
                  </a:lnTo>
                  <a:lnTo>
                    <a:pt x="503643" y="96760"/>
                  </a:lnTo>
                  <a:lnTo>
                    <a:pt x="517633" y="111795"/>
                  </a:lnTo>
                  <a:lnTo>
                    <a:pt x="531623" y="128809"/>
                  </a:lnTo>
                  <a:lnTo>
                    <a:pt x="545613" y="147952"/>
                  </a:lnTo>
                  <a:lnTo>
                    <a:pt x="559603" y="169351"/>
                  </a:lnTo>
                  <a:lnTo>
                    <a:pt x="573593" y="193101"/>
                  </a:lnTo>
                  <a:lnTo>
                    <a:pt x="587583" y="219248"/>
                  </a:lnTo>
                  <a:lnTo>
                    <a:pt x="601574" y="247783"/>
                  </a:lnTo>
                  <a:lnTo>
                    <a:pt x="615564" y="278623"/>
                  </a:lnTo>
                  <a:lnTo>
                    <a:pt x="629554" y="311612"/>
                  </a:lnTo>
                  <a:lnTo>
                    <a:pt x="643544" y="346508"/>
                  </a:lnTo>
                  <a:lnTo>
                    <a:pt x="657534" y="382989"/>
                  </a:lnTo>
                  <a:lnTo>
                    <a:pt x="671524" y="420662"/>
                  </a:lnTo>
                  <a:lnTo>
                    <a:pt x="685514" y="459075"/>
                  </a:lnTo>
                  <a:lnTo>
                    <a:pt x="699504" y="497739"/>
                  </a:lnTo>
                  <a:lnTo>
                    <a:pt x="713494" y="536153"/>
                  </a:lnTo>
                  <a:lnTo>
                    <a:pt x="727484" y="573826"/>
                  </a:lnTo>
                  <a:lnTo>
                    <a:pt x="741474" y="610307"/>
                  </a:lnTo>
                  <a:lnTo>
                    <a:pt x="755465" y="645203"/>
                  </a:lnTo>
                  <a:lnTo>
                    <a:pt x="769455" y="678191"/>
                  </a:lnTo>
                  <a:lnTo>
                    <a:pt x="783445" y="709032"/>
                  </a:lnTo>
                  <a:lnTo>
                    <a:pt x="797435" y="737566"/>
                  </a:lnTo>
                  <a:lnTo>
                    <a:pt x="811425" y="763714"/>
                  </a:lnTo>
                  <a:lnTo>
                    <a:pt x="825415" y="787463"/>
                  </a:lnTo>
                  <a:lnTo>
                    <a:pt x="839405" y="808863"/>
                  </a:lnTo>
                  <a:lnTo>
                    <a:pt x="853395" y="828006"/>
                  </a:lnTo>
                  <a:lnTo>
                    <a:pt x="867385" y="845020"/>
                  </a:lnTo>
                  <a:lnTo>
                    <a:pt x="881375" y="860055"/>
                  </a:lnTo>
                  <a:lnTo>
                    <a:pt x="895365" y="873273"/>
                  </a:lnTo>
                  <a:lnTo>
                    <a:pt x="909356" y="884844"/>
                  </a:lnTo>
                  <a:lnTo>
                    <a:pt x="923346" y="894931"/>
                  </a:lnTo>
                  <a:lnTo>
                    <a:pt x="937336" y="903696"/>
                  </a:lnTo>
                  <a:lnTo>
                    <a:pt x="951326" y="911289"/>
                  </a:lnTo>
                  <a:lnTo>
                    <a:pt x="965316" y="917850"/>
                  </a:lnTo>
                  <a:lnTo>
                    <a:pt x="979306" y="923507"/>
                  </a:lnTo>
                  <a:lnTo>
                    <a:pt x="993296" y="928375"/>
                  </a:lnTo>
                  <a:lnTo>
                    <a:pt x="1007286" y="932557"/>
                  </a:lnTo>
                  <a:lnTo>
                    <a:pt x="1021276" y="936144"/>
                  </a:lnTo>
                  <a:lnTo>
                    <a:pt x="1035266" y="939218"/>
                  </a:lnTo>
                  <a:lnTo>
                    <a:pt x="1049256" y="941850"/>
                  </a:lnTo>
                  <a:lnTo>
                    <a:pt x="1063247" y="944100"/>
                  </a:lnTo>
                  <a:lnTo>
                    <a:pt x="1077237" y="946023"/>
                  </a:lnTo>
                  <a:lnTo>
                    <a:pt x="1091227" y="947665"/>
                  </a:lnTo>
                  <a:lnTo>
                    <a:pt x="1105217" y="949066"/>
                  </a:lnTo>
                  <a:lnTo>
                    <a:pt x="1119207" y="950262"/>
                  </a:lnTo>
                  <a:lnTo>
                    <a:pt x="1133197" y="951282"/>
                  </a:lnTo>
                  <a:lnTo>
                    <a:pt x="1147187" y="952151"/>
                  </a:lnTo>
                  <a:lnTo>
                    <a:pt x="1161177" y="952891"/>
                  </a:lnTo>
                  <a:lnTo>
                    <a:pt x="1175167" y="953523"/>
                  </a:lnTo>
                  <a:lnTo>
                    <a:pt x="1189157" y="954060"/>
                  </a:lnTo>
                  <a:lnTo>
                    <a:pt x="1203148" y="954518"/>
                  </a:lnTo>
                  <a:lnTo>
                    <a:pt x="1217138" y="954908"/>
                  </a:lnTo>
                  <a:lnTo>
                    <a:pt x="1231128" y="955240"/>
                  </a:lnTo>
                  <a:lnTo>
                    <a:pt x="1245118" y="955522"/>
                  </a:lnTo>
                  <a:lnTo>
                    <a:pt x="1259108" y="955763"/>
                  </a:lnTo>
                  <a:lnTo>
                    <a:pt x="1273098" y="955967"/>
                  </a:lnTo>
                  <a:lnTo>
                    <a:pt x="1287088" y="956142"/>
                  </a:lnTo>
                  <a:lnTo>
                    <a:pt x="1301078" y="956290"/>
                  </a:lnTo>
                  <a:lnTo>
                    <a:pt x="1315068" y="956416"/>
                  </a:lnTo>
                  <a:lnTo>
                    <a:pt x="1329058" y="956524"/>
                  </a:lnTo>
                  <a:lnTo>
                    <a:pt x="1343048" y="956615"/>
                  </a:lnTo>
                  <a:lnTo>
                    <a:pt x="1357039" y="956693"/>
                  </a:lnTo>
                  <a:lnTo>
                    <a:pt x="1371029" y="956759"/>
                  </a:lnTo>
                  <a:lnTo>
                    <a:pt x="1385019" y="956815"/>
                  </a:lnTo>
                  <a:lnTo>
                    <a:pt x="1385019" y="956976"/>
                  </a:lnTo>
                  <a:lnTo>
                    <a:pt x="1399009" y="956948"/>
                  </a:lnTo>
                  <a:lnTo>
                    <a:pt x="1412999" y="956914"/>
                  </a:lnTo>
                  <a:lnTo>
                    <a:pt x="1426989" y="956876"/>
                  </a:lnTo>
                  <a:lnTo>
                    <a:pt x="1440979" y="956830"/>
                  </a:lnTo>
                  <a:lnTo>
                    <a:pt x="1454969" y="956776"/>
                  </a:lnTo>
                  <a:lnTo>
                    <a:pt x="1468959" y="956713"/>
                  </a:lnTo>
                  <a:lnTo>
                    <a:pt x="1482949" y="956639"/>
                  </a:lnTo>
                  <a:lnTo>
                    <a:pt x="1496939" y="956552"/>
                  </a:lnTo>
                  <a:lnTo>
                    <a:pt x="1510930" y="956449"/>
                  </a:lnTo>
                  <a:lnTo>
                    <a:pt x="1524920" y="956329"/>
                  </a:lnTo>
                  <a:lnTo>
                    <a:pt x="1538910" y="956188"/>
                  </a:lnTo>
                  <a:lnTo>
                    <a:pt x="1552900" y="956022"/>
                  </a:lnTo>
                  <a:lnTo>
                    <a:pt x="1566890" y="955827"/>
                  </a:lnTo>
                  <a:lnTo>
                    <a:pt x="1580880" y="955598"/>
                  </a:lnTo>
                  <a:lnTo>
                    <a:pt x="1594870" y="955329"/>
                  </a:lnTo>
                  <a:lnTo>
                    <a:pt x="1608860" y="955014"/>
                  </a:lnTo>
                  <a:lnTo>
                    <a:pt x="1622850" y="954644"/>
                  </a:lnTo>
                  <a:lnTo>
                    <a:pt x="1636840" y="954209"/>
                  </a:lnTo>
                  <a:lnTo>
                    <a:pt x="1650830" y="953699"/>
                  </a:lnTo>
                  <a:lnTo>
                    <a:pt x="1664821" y="953101"/>
                  </a:lnTo>
                  <a:lnTo>
                    <a:pt x="1678811" y="952401"/>
                  </a:lnTo>
                  <a:lnTo>
                    <a:pt x="1692801" y="951580"/>
                  </a:lnTo>
                  <a:lnTo>
                    <a:pt x="1706791" y="950618"/>
                  </a:lnTo>
                  <a:lnTo>
                    <a:pt x="1720781" y="949493"/>
                  </a:lnTo>
                  <a:lnTo>
                    <a:pt x="1734771" y="948177"/>
                  </a:lnTo>
                  <a:lnTo>
                    <a:pt x="1748761" y="946640"/>
                  </a:lnTo>
                  <a:lnTo>
                    <a:pt x="1762751" y="944847"/>
                  </a:lnTo>
                  <a:lnTo>
                    <a:pt x="1776741" y="942756"/>
                  </a:lnTo>
                  <a:lnTo>
                    <a:pt x="1790731" y="940322"/>
                  </a:lnTo>
                  <a:lnTo>
                    <a:pt x="1804722" y="937493"/>
                  </a:lnTo>
                  <a:lnTo>
                    <a:pt x="1818712" y="934213"/>
                  </a:lnTo>
                  <a:lnTo>
                    <a:pt x="1832702" y="930416"/>
                  </a:lnTo>
                  <a:lnTo>
                    <a:pt x="1846692" y="926034"/>
                  </a:lnTo>
                  <a:lnTo>
                    <a:pt x="1860682" y="920990"/>
                  </a:lnTo>
                  <a:lnTo>
                    <a:pt x="1874672" y="915205"/>
                  </a:lnTo>
                  <a:lnTo>
                    <a:pt x="1888662" y="908595"/>
                  </a:lnTo>
                  <a:lnTo>
                    <a:pt x="1902652" y="901078"/>
                  </a:lnTo>
                  <a:lnTo>
                    <a:pt x="1916642" y="892571"/>
                  </a:lnTo>
                  <a:lnTo>
                    <a:pt x="1930632" y="883000"/>
                  </a:lnTo>
                  <a:lnTo>
                    <a:pt x="1944622" y="872300"/>
                  </a:lnTo>
                  <a:lnTo>
                    <a:pt x="1958613" y="860425"/>
                  </a:lnTo>
                  <a:lnTo>
                    <a:pt x="1972603" y="847351"/>
                  </a:lnTo>
                  <a:lnTo>
                    <a:pt x="1986593" y="833084"/>
                  </a:lnTo>
                  <a:lnTo>
                    <a:pt x="2000583" y="817664"/>
                  </a:lnTo>
                  <a:lnTo>
                    <a:pt x="2014573" y="801169"/>
                  </a:lnTo>
                  <a:lnTo>
                    <a:pt x="2028563" y="783722"/>
                  </a:lnTo>
                  <a:lnTo>
                    <a:pt x="2042553" y="765481"/>
                  </a:lnTo>
                  <a:lnTo>
                    <a:pt x="2056543" y="746644"/>
                  </a:lnTo>
                  <a:lnTo>
                    <a:pt x="2070533" y="727438"/>
                  </a:lnTo>
                  <a:lnTo>
                    <a:pt x="2084523" y="708106"/>
                  </a:lnTo>
                  <a:lnTo>
                    <a:pt x="2098513" y="688899"/>
                  </a:lnTo>
                  <a:lnTo>
                    <a:pt x="2112504" y="670063"/>
                  </a:lnTo>
                  <a:lnTo>
                    <a:pt x="2126494" y="651822"/>
                  </a:lnTo>
                  <a:lnTo>
                    <a:pt x="2140484" y="634374"/>
                  </a:lnTo>
                  <a:lnTo>
                    <a:pt x="2154474" y="617880"/>
                  </a:lnTo>
                  <a:lnTo>
                    <a:pt x="2168464" y="602459"/>
                  </a:lnTo>
                  <a:lnTo>
                    <a:pt x="2182454" y="588192"/>
                  </a:lnTo>
                  <a:lnTo>
                    <a:pt x="2196444" y="575119"/>
                  </a:lnTo>
                  <a:lnTo>
                    <a:pt x="2210434" y="563244"/>
                  </a:lnTo>
                  <a:lnTo>
                    <a:pt x="2224424" y="552544"/>
                  </a:lnTo>
                  <a:lnTo>
                    <a:pt x="2238414" y="542973"/>
                  </a:lnTo>
                  <a:lnTo>
                    <a:pt x="2252404" y="534466"/>
                  </a:lnTo>
                  <a:lnTo>
                    <a:pt x="2266395" y="526948"/>
                  </a:lnTo>
                  <a:lnTo>
                    <a:pt x="2280385" y="520339"/>
                  </a:lnTo>
                  <a:lnTo>
                    <a:pt x="2294375" y="514554"/>
                  </a:lnTo>
                  <a:lnTo>
                    <a:pt x="2308365" y="509510"/>
                  </a:lnTo>
                  <a:lnTo>
                    <a:pt x="2322355" y="505128"/>
                  </a:lnTo>
                  <a:lnTo>
                    <a:pt x="2336345" y="501331"/>
                  </a:lnTo>
                  <a:lnTo>
                    <a:pt x="2350335" y="498050"/>
                  </a:lnTo>
                  <a:lnTo>
                    <a:pt x="2364325" y="495222"/>
                  </a:lnTo>
                  <a:lnTo>
                    <a:pt x="2378315" y="492788"/>
                  </a:lnTo>
                  <a:lnTo>
                    <a:pt x="2392305" y="490697"/>
                  </a:lnTo>
                  <a:lnTo>
                    <a:pt x="2406296" y="488903"/>
                  </a:lnTo>
                  <a:lnTo>
                    <a:pt x="2420286" y="487366"/>
                  </a:lnTo>
                  <a:lnTo>
                    <a:pt x="2434276" y="486051"/>
                  </a:lnTo>
                  <a:lnTo>
                    <a:pt x="2448266" y="484926"/>
                  </a:lnTo>
                  <a:lnTo>
                    <a:pt x="2462256" y="483964"/>
                  </a:lnTo>
                  <a:lnTo>
                    <a:pt x="2476246" y="483143"/>
                  </a:lnTo>
                  <a:lnTo>
                    <a:pt x="2490236" y="482442"/>
                  </a:lnTo>
                  <a:lnTo>
                    <a:pt x="2504226" y="481844"/>
                  </a:lnTo>
                  <a:lnTo>
                    <a:pt x="2518216" y="481335"/>
                  </a:lnTo>
                  <a:lnTo>
                    <a:pt x="2532206" y="480900"/>
                  </a:lnTo>
                  <a:lnTo>
                    <a:pt x="2546196" y="480530"/>
                  </a:lnTo>
                  <a:lnTo>
                    <a:pt x="2560187" y="480214"/>
                  </a:lnTo>
                  <a:lnTo>
                    <a:pt x="2574177" y="479945"/>
                  </a:lnTo>
                  <a:lnTo>
                    <a:pt x="2588167" y="479717"/>
                  </a:lnTo>
                  <a:lnTo>
                    <a:pt x="2602157" y="479522"/>
                  </a:lnTo>
                  <a:lnTo>
                    <a:pt x="2616147" y="479356"/>
                  </a:lnTo>
                  <a:lnTo>
                    <a:pt x="2630137" y="479214"/>
                  </a:lnTo>
                  <a:lnTo>
                    <a:pt x="2644127" y="479094"/>
                  </a:lnTo>
                  <a:lnTo>
                    <a:pt x="2658117" y="478992"/>
                  </a:lnTo>
                  <a:lnTo>
                    <a:pt x="2672107" y="478905"/>
                  </a:lnTo>
                  <a:lnTo>
                    <a:pt x="2686097" y="478830"/>
                  </a:lnTo>
                  <a:lnTo>
                    <a:pt x="2700087" y="478767"/>
                  </a:lnTo>
                  <a:lnTo>
                    <a:pt x="2714078" y="478714"/>
                  </a:lnTo>
                  <a:lnTo>
                    <a:pt x="2728068" y="478668"/>
                  </a:lnTo>
                  <a:lnTo>
                    <a:pt x="2742058" y="478629"/>
                  </a:lnTo>
                  <a:lnTo>
                    <a:pt x="2756048" y="478596"/>
                  </a:lnTo>
                  <a:lnTo>
                    <a:pt x="2770038" y="478568"/>
                  </a:lnTo>
                  <a:lnTo>
                    <a:pt x="2770038" y="478407"/>
                  </a:lnTo>
                  <a:lnTo>
                    <a:pt x="2784028" y="478407"/>
                  </a:lnTo>
                  <a:lnTo>
                    <a:pt x="2798018" y="478407"/>
                  </a:lnTo>
                  <a:lnTo>
                    <a:pt x="2812008" y="478407"/>
                  </a:lnTo>
                  <a:lnTo>
                    <a:pt x="2825998" y="478407"/>
                  </a:lnTo>
                  <a:lnTo>
                    <a:pt x="2839988" y="478407"/>
                  </a:lnTo>
                  <a:lnTo>
                    <a:pt x="2853978" y="478407"/>
                  </a:lnTo>
                  <a:lnTo>
                    <a:pt x="2867969" y="478407"/>
                  </a:lnTo>
                  <a:lnTo>
                    <a:pt x="2881959" y="478407"/>
                  </a:lnTo>
                  <a:lnTo>
                    <a:pt x="2895949" y="478407"/>
                  </a:lnTo>
                  <a:lnTo>
                    <a:pt x="2909939" y="478407"/>
                  </a:lnTo>
                  <a:lnTo>
                    <a:pt x="2923929" y="478407"/>
                  </a:lnTo>
                  <a:lnTo>
                    <a:pt x="2937919" y="478407"/>
                  </a:lnTo>
                  <a:lnTo>
                    <a:pt x="2951909" y="478407"/>
                  </a:lnTo>
                  <a:lnTo>
                    <a:pt x="2965899" y="478407"/>
                  </a:lnTo>
                  <a:lnTo>
                    <a:pt x="2979889" y="478407"/>
                  </a:lnTo>
                  <a:lnTo>
                    <a:pt x="2993879" y="478407"/>
                  </a:lnTo>
                  <a:lnTo>
                    <a:pt x="3007870" y="478407"/>
                  </a:lnTo>
                  <a:lnTo>
                    <a:pt x="3021860" y="478407"/>
                  </a:lnTo>
                  <a:lnTo>
                    <a:pt x="3035850" y="478407"/>
                  </a:lnTo>
                  <a:lnTo>
                    <a:pt x="3049840" y="478407"/>
                  </a:lnTo>
                  <a:lnTo>
                    <a:pt x="3063830" y="478407"/>
                  </a:lnTo>
                  <a:lnTo>
                    <a:pt x="3077820" y="478407"/>
                  </a:lnTo>
                  <a:lnTo>
                    <a:pt x="3091810" y="478407"/>
                  </a:lnTo>
                  <a:lnTo>
                    <a:pt x="3105800" y="478407"/>
                  </a:lnTo>
                  <a:lnTo>
                    <a:pt x="3119790" y="478407"/>
                  </a:lnTo>
                  <a:lnTo>
                    <a:pt x="3133780" y="478407"/>
                  </a:lnTo>
                  <a:lnTo>
                    <a:pt x="3147770" y="478407"/>
                  </a:lnTo>
                  <a:lnTo>
                    <a:pt x="3161761" y="478407"/>
                  </a:lnTo>
                  <a:lnTo>
                    <a:pt x="3175751" y="478407"/>
                  </a:lnTo>
                  <a:lnTo>
                    <a:pt x="3189741" y="478407"/>
                  </a:lnTo>
                  <a:lnTo>
                    <a:pt x="3203731" y="478407"/>
                  </a:lnTo>
                  <a:lnTo>
                    <a:pt x="3217721" y="478407"/>
                  </a:lnTo>
                  <a:lnTo>
                    <a:pt x="3231711" y="478407"/>
                  </a:lnTo>
                  <a:lnTo>
                    <a:pt x="3245701" y="478407"/>
                  </a:lnTo>
                  <a:lnTo>
                    <a:pt x="3259691" y="478407"/>
                  </a:lnTo>
                  <a:lnTo>
                    <a:pt x="3273681" y="478407"/>
                  </a:lnTo>
                  <a:lnTo>
                    <a:pt x="3287671" y="478407"/>
                  </a:lnTo>
                  <a:lnTo>
                    <a:pt x="3301661" y="478407"/>
                  </a:lnTo>
                  <a:lnTo>
                    <a:pt x="3315652" y="478407"/>
                  </a:lnTo>
                  <a:lnTo>
                    <a:pt x="3329642" y="478407"/>
                  </a:lnTo>
                  <a:lnTo>
                    <a:pt x="3343632" y="478407"/>
                  </a:lnTo>
                  <a:lnTo>
                    <a:pt x="3357622" y="478407"/>
                  </a:lnTo>
                  <a:lnTo>
                    <a:pt x="3371612" y="478407"/>
                  </a:lnTo>
                  <a:lnTo>
                    <a:pt x="3385602" y="478407"/>
                  </a:lnTo>
                  <a:lnTo>
                    <a:pt x="3399592" y="478407"/>
                  </a:lnTo>
                  <a:lnTo>
                    <a:pt x="3413582" y="478407"/>
                  </a:lnTo>
                  <a:lnTo>
                    <a:pt x="3427572" y="478407"/>
                  </a:lnTo>
                  <a:lnTo>
                    <a:pt x="3441562" y="478407"/>
                  </a:lnTo>
                  <a:lnTo>
                    <a:pt x="3455552" y="478407"/>
                  </a:lnTo>
                  <a:lnTo>
                    <a:pt x="3469543" y="478407"/>
                  </a:lnTo>
                  <a:lnTo>
                    <a:pt x="3483533" y="478407"/>
                  </a:lnTo>
                  <a:lnTo>
                    <a:pt x="3497523" y="478407"/>
                  </a:lnTo>
                  <a:lnTo>
                    <a:pt x="3511513" y="478407"/>
                  </a:lnTo>
                  <a:lnTo>
                    <a:pt x="3525503" y="478407"/>
                  </a:lnTo>
                  <a:lnTo>
                    <a:pt x="3539493" y="478407"/>
                  </a:lnTo>
                  <a:lnTo>
                    <a:pt x="3553483" y="478407"/>
                  </a:lnTo>
                  <a:lnTo>
                    <a:pt x="3567473" y="478407"/>
                  </a:lnTo>
                  <a:lnTo>
                    <a:pt x="3581463" y="478407"/>
                  </a:lnTo>
                  <a:lnTo>
                    <a:pt x="3595453" y="478407"/>
                  </a:lnTo>
                  <a:lnTo>
                    <a:pt x="3609444" y="478407"/>
                  </a:lnTo>
                  <a:lnTo>
                    <a:pt x="3623434" y="478407"/>
                  </a:lnTo>
                  <a:lnTo>
                    <a:pt x="3637424" y="478407"/>
                  </a:lnTo>
                  <a:lnTo>
                    <a:pt x="3651414" y="478407"/>
                  </a:lnTo>
                  <a:lnTo>
                    <a:pt x="3665404" y="478407"/>
                  </a:lnTo>
                  <a:lnTo>
                    <a:pt x="3679394" y="478407"/>
                  </a:lnTo>
                  <a:lnTo>
                    <a:pt x="3693384" y="478407"/>
                  </a:lnTo>
                  <a:lnTo>
                    <a:pt x="3707374" y="478407"/>
                  </a:lnTo>
                  <a:lnTo>
                    <a:pt x="3721364" y="478407"/>
                  </a:lnTo>
                  <a:lnTo>
                    <a:pt x="3735354" y="478407"/>
                  </a:lnTo>
                  <a:lnTo>
                    <a:pt x="3749344" y="478407"/>
                  </a:lnTo>
                  <a:lnTo>
                    <a:pt x="3763335" y="478407"/>
                  </a:lnTo>
                  <a:lnTo>
                    <a:pt x="3777325" y="478407"/>
                  </a:lnTo>
                  <a:lnTo>
                    <a:pt x="3791315" y="478407"/>
                  </a:lnTo>
                  <a:lnTo>
                    <a:pt x="3805305" y="478407"/>
                  </a:lnTo>
                  <a:lnTo>
                    <a:pt x="3819295" y="478407"/>
                  </a:lnTo>
                  <a:lnTo>
                    <a:pt x="3833285" y="478407"/>
                  </a:lnTo>
                  <a:lnTo>
                    <a:pt x="3847275" y="478407"/>
                  </a:lnTo>
                  <a:lnTo>
                    <a:pt x="3861265" y="478407"/>
                  </a:lnTo>
                  <a:lnTo>
                    <a:pt x="3875255" y="478407"/>
                  </a:lnTo>
                  <a:lnTo>
                    <a:pt x="3889245" y="478407"/>
                  </a:lnTo>
                  <a:lnTo>
                    <a:pt x="3903235" y="478407"/>
                  </a:lnTo>
                  <a:lnTo>
                    <a:pt x="3917226" y="478407"/>
                  </a:lnTo>
                  <a:lnTo>
                    <a:pt x="3931216" y="478407"/>
                  </a:lnTo>
                  <a:lnTo>
                    <a:pt x="3945206" y="478407"/>
                  </a:lnTo>
                  <a:lnTo>
                    <a:pt x="3959196" y="478407"/>
                  </a:lnTo>
                  <a:lnTo>
                    <a:pt x="3973186" y="478407"/>
                  </a:lnTo>
                  <a:lnTo>
                    <a:pt x="3987176" y="478407"/>
                  </a:lnTo>
                  <a:lnTo>
                    <a:pt x="4001166" y="478407"/>
                  </a:lnTo>
                  <a:lnTo>
                    <a:pt x="4015156" y="478407"/>
                  </a:lnTo>
                  <a:lnTo>
                    <a:pt x="4029146" y="478407"/>
                  </a:lnTo>
                  <a:lnTo>
                    <a:pt x="4043136" y="478407"/>
                  </a:lnTo>
                  <a:lnTo>
                    <a:pt x="4057126" y="478407"/>
                  </a:lnTo>
                  <a:lnTo>
                    <a:pt x="4071117" y="478407"/>
                  </a:lnTo>
                  <a:lnTo>
                    <a:pt x="4085107" y="478407"/>
                  </a:lnTo>
                  <a:lnTo>
                    <a:pt x="4099097" y="478407"/>
                  </a:lnTo>
                  <a:lnTo>
                    <a:pt x="4113087" y="478407"/>
                  </a:lnTo>
                  <a:lnTo>
                    <a:pt x="4127077" y="478407"/>
                  </a:lnTo>
                  <a:lnTo>
                    <a:pt x="4141067" y="478407"/>
                  </a:lnTo>
                  <a:lnTo>
                    <a:pt x="4155057" y="478407"/>
                  </a:lnTo>
                </a:path>
              </a:pathLst>
            </a:custGeom>
            <a:ln w="40651" cap="flat">
              <a:solidFill>
                <a:srgbClr val="D3D3D3">
                  <a:alpha val="100000"/>
                </a:srgbClr>
              </a:solidFill>
              <a:prstDash val="solid"/>
              <a:round/>
            </a:ln>
          </p:spPr>
          <p:txBody>
            <a:bodyPr/>
            <a:lstStyle/>
            <a:p/>
          </p:txBody>
        </p:sp>
        <p:sp>
          <p:nvSpPr>
            <p:cNvPr id="45" name="pl45"/>
            <p:cNvSpPr/>
            <p:nvPr/>
          </p:nvSpPr>
          <p:spPr>
            <a:xfrm>
              <a:off x="2737948" y="3293226"/>
              <a:ext cx="4155057" cy="718013"/>
            </a:xfrm>
            <a:custGeom>
              <a:avLst/>
              <a:pathLst>
                <a:path w="4155057" h="71801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0"/>
                  </a:lnTo>
                  <a:lnTo>
                    <a:pt x="1399009" y="188"/>
                  </a:lnTo>
                  <a:lnTo>
                    <a:pt x="1412999" y="221"/>
                  </a:lnTo>
                  <a:lnTo>
                    <a:pt x="1426989" y="260"/>
                  </a:lnTo>
                  <a:lnTo>
                    <a:pt x="1440979" y="306"/>
                  </a:lnTo>
                  <a:lnTo>
                    <a:pt x="1454969" y="360"/>
                  </a:lnTo>
                  <a:lnTo>
                    <a:pt x="1468959" y="423"/>
                  </a:lnTo>
                  <a:lnTo>
                    <a:pt x="1482949" y="497"/>
                  </a:lnTo>
                  <a:lnTo>
                    <a:pt x="1496939" y="584"/>
                  </a:lnTo>
                  <a:lnTo>
                    <a:pt x="1510930" y="686"/>
                  </a:lnTo>
                  <a:lnTo>
                    <a:pt x="1524920" y="807"/>
                  </a:lnTo>
                  <a:lnTo>
                    <a:pt x="1538910" y="948"/>
                  </a:lnTo>
                  <a:lnTo>
                    <a:pt x="1552900" y="1114"/>
                  </a:lnTo>
                  <a:lnTo>
                    <a:pt x="1566890" y="1309"/>
                  </a:lnTo>
                  <a:lnTo>
                    <a:pt x="1580880" y="1538"/>
                  </a:lnTo>
                  <a:lnTo>
                    <a:pt x="1594870" y="1806"/>
                  </a:lnTo>
                  <a:lnTo>
                    <a:pt x="1608860" y="2122"/>
                  </a:lnTo>
                  <a:lnTo>
                    <a:pt x="1622850" y="2492"/>
                  </a:lnTo>
                  <a:lnTo>
                    <a:pt x="1636840" y="2927"/>
                  </a:lnTo>
                  <a:lnTo>
                    <a:pt x="1650830" y="3437"/>
                  </a:lnTo>
                  <a:lnTo>
                    <a:pt x="1664821" y="4034"/>
                  </a:lnTo>
                  <a:lnTo>
                    <a:pt x="1678811" y="4735"/>
                  </a:lnTo>
                  <a:lnTo>
                    <a:pt x="1692801" y="5556"/>
                  </a:lnTo>
                  <a:lnTo>
                    <a:pt x="1706791" y="6518"/>
                  </a:lnTo>
                  <a:lnTo>
                    <a:pt x="1720781" y="7643"/>
                  </a:lnTo>
                  <a:lnTo>
                    <a:pt x="1734771" y="8958"/>
                  </a:lnTo>
                  <a:lnTo>
                    <a:pt x="1748761" y="10495"/>
                  </a:lnTo>
                  <a:lnTo>
                    <a:pt x="1762751" y="12289"/>
                  </a:lnTo>
                  <a:lnTo>
                    <a:pt x="1776741" y="14380"/>
                  </a:lnTo>
                  <a:lnTo>
                    <a:pt x="1790731" y="16814"/>
                  </a:lnTo>
                  <a:lnTo>
                    <a:pt x="1804722" y="19643"/>
                  </a:lnTo>
                  <a:lnTo>
                    <a:pt x="1818712" y="22923"/>
                  </a:lnTo>
                  <a:lnTo>
                    <a:pt x="1832702" y="26720"/>
                  </a:lnTo>
                  <a:lnTo>
                    <a:pt x="1846692" y="31102"/>
                  </a:lnTo>
                  <a:lnTo>
                    <a:pt x="1860682" y="36146"/>
                  </a:lnTo>
                  <a:lnTo>
                    <a:pt x="1874672" y="41931"/>
                  </a:lnTo>
                  <a:lnTo>
                    <a:pt x="1888662" y="48540"/>
                  </a:lnTo>
                  <a:lnTo>
                    <a:pt x="1902652" y="56058"/>
                  </a:lnTo>
                  <a:lnTo>
                    <a:pt x="1916642" y="64565"/>
                  </a:lnTo>
                  <a:lnTo>
                    <a:pt x="1930632" y="74136"/>
                  </a:lnTo>
                  <a:lnTo>
                    <a:pt x="1944622" y="84836"/>
                  </a:lnTo>
                  <a:lnTo>
                    <a:pt x="1958613" y="96711"/>
                  </a:lnTo>
                  <a:lnTo>
                    <a:pt x="1972603" y="109784"/>
                  </a:lnTo>
                  <a:lnTo>
                    <a:pt x="1986593" y="124052"/>
                  </a:lnTo>
                  <a:lnTo>
                    <a:pt x="2000583" y="139472"/>
                  </a:lnTo>
                  <a:lnTo>
                    <a:pt x="2014573" y="155966"/>
                  </a:lnTo>
                  <a:lnTo>
                    <a:pt x="2028563" y="173414"/>
                  </a:lnTo>
                  <a:lnTo>
                    <a:pt x="2042553" y="191655"/>
                  </a:lnTo>
                  <a:lnTo>
                    <a:pt x="2056543" y="210491"/>
                  </a:lnTo>
                  <a:lnTo>
                    <a:pt x="2070533" y="229698"/>
                  </a:lnTo>
                  <a:lnTo>
                    <a:pt x="2084523" y="249030"/>
                  </a:lnTo>
                  <a:lnTo>
                    <a:pt x="2098513" y="268237"/>
                  </a:lnTo>
                  <a:lnTo>
                    <a:pt x="2112504" y="287073"/>
                  </a:lnTo>
                  <a:lnTo>
                    <a:pt x="2126494" y="305314"/>
                  </a:lnTo>
                  <a:lnTo>
                    <a:pt x="2140484" y="322762"/>
                  </a:lnTo>
                  <a:lnTo>
                    <a:pt x="2154474" y="339256"/>
                  </a:lnTo>
                  <a:lnTo>
                    <a:pt x="2168464" y="354676"/>
                  </a:lnTo>
                  <a:lnTo>
                    <a:pt x="2182454" y="368943"/>
                  </a:lnTo>
                  <a:lnTo>
                    <a:pt x="2196444" y="382017"/>
                  </a:lnTo>
                  <a:lnTo>
                    <a:pt x="2210434" y="393892"/>
                  </a:lnTo>
                  <a:lnTo>
                    <a:pt x="2224424" y="404592"/>
                  </a:lnTo>
                  <a:lnTo>
                    <a:pt x="2238414" y="414163"/>
                  </a:lnTo>
                  <a:lnTo>
                    <a:pt x="2252404" y="422670"/>
                  </a:lnTo>
                  <a:lnTo>
                    <a:pt x="2266395" y="430188"/>
                  </a:lnTo>
                  <a:lnTo>
                    <a:pt x="2280385" y="436797"/>
                  </a:lnTo>
                  <a:lnTo>
                    <a:pt x="2294375" y="442582"/>
                  </a:lnTo>
                  <a:lnTo>
                    <a:pt x="2308365" y="447626"/>
                  </a:lnTo>
                  <a:lnTo>
                    <a:pt x="2322355" y="452008"/>
                  </a:lnTo>
                  <a:lnTo>
                    <a:pt x="2336345" y="455805"/>
                  </a:lnTo>
                  <a:lnTo>
                    <a:pt x="2350335" y="459085"/>
                  </a:lnTo>
                  <a:lnTo>
                    <a:pt x="2364325" y="461914"/>
                  </a:lnTo>
                  <a:lnTo>
                    <a:pt x="2378315" y="464348"/>
                  </a:lnTo>
                  <a:lnTo>
                    <a:pt x="2392305" y="466439"/>
                  </a:lnTo>
                  <a:lnTo>
                    <a:pt x="2406296" y="468233"/>
                  </a:lnTo>
                  <a:lnTo>
                    <a:pt x="2420286" y="469770"/>
                  </a:lnTo>
                  <a:lnTo>
                    <a:pt x="2434276" y="471085"/>
                  </a:lnTo>
                  <a:lnTo>
                    <a:pt x="2448266" y="472210"/>
                  </a:lnTo>
                  <a:lnTo>
                    <a:pt x="2462256" y="473172"/>
                  </a:lnTo>
                  <a:lnTo>
                    <a:pt x="2476246" y="473993"/>
                  </a:lnTo>
                  <a:lnTo>
                    <a:pt x="2490236" y="474693"/>
                  </a:lnTo>
                  <a:lnTo>
                    <a:pt x="2504226" y="475291"/>
                  </a:lnTo>
                  <a:lnTo>
                    <a:pt x="2518216" y="475801"/>
                  </a:lnTo>
                  <a:lnTo>
                    <a:pt x="2532206" y="476236"/>
                  </a:lnTo>
                  <a:lnTo>
                    <a:pt x="2546196" y="476606"/>
                  </a:lnTo>
                  <a:lnTo>
                    <a:pt x="2560187" y="476922"/>
                  </a:lnTo>
                  <a:lnTo>
                    <a:pt x="2574177" y="477190"/>
                  </a:lnTo>
                  <a:lnTo>
                    <a:pt x="2588167" y="477419"/>
                  </a:lnTo>
                  <a:lnTo>
                    <a:pt x="2602157" y="477614"/>
                  </a:lnTo>
                  <a:lnTo>
                    <a:pt x="2616147" y="477780"/>
                  </a:lnTo>
                  <a:lnTo>
                    <a:pt x="2630137" y="477921"/>
                  </a:lnTo>
                  <a:lnTo>
                    <a:pt x="2644127" y="478042"/>
                  </a:lnTo>
                  <a:lnTo>
                    <a:pt x="2658117" y="478144"/>
                  </a:lnTo>
                  <a:lnTo>
                    <a:pt x="2672107" y="478231"/>
                  </a:lnTo>
                  <a:lnTo>
                    <a:pt x="2686097" y="478305"/>
                  </a:lnTo>
                  <a:lnTo>
                    <a:pt x="2700087" y="478368"/>
                  </a:lnTo>
                  <a:lnTo>
                    <a:pt x="2714078" y="478422"/>
                  </a:lnTo>
                  <a:lnTo>
                    <a:pt x="2728068" y="478468"/>
                  </a:lnTo>
                  <a:lnTo>
                    <a:pt x="2742058" y="478507"/>
                  </a:lnTo>
                  <a:lnTo>
                    <a:pt x="2756048" y="478540"/>
                  </a:lnTo>
                  <a:lnTo>
                    <a:pt x="2770038" y="478568"/>
                  </a:lnTo>
                  <a:lnTo>
                    <a:pt x="2770038" y="478809"/>
                  </a:lnTo>
                  <a:lnTo>
                    <a:pt x="2784028" y="478823"/>
                  </a:lnTo>
                  <a:lnTo>
                    <a:pt x="2798018" y="478839"/>
                  </a:lnTo>
                  <a:lnTo>
                    <a:pt x="2812008" y="478859"/>
                  </a:lnTo>
                  <a:lnTo>
                    <a:pt x="2825998" y="478882"/>
                  </a:lnTo>
                  <a:lnTo>
                    <a:pt x="2839988" y="478908"/>
                  </a:lnTo>
                  <a:lnTo>
                    <a:pt x="2853978" y="478940"/>
                  </a:lnTo>
                  <a:lnTo>
                    <a:pt x="2867969" y="478977"/>
                  </a:lnTo>
                  <a:lnTo>
                    <a:pt x="2881959" y="479021"/>
                  </a:lnTo>
                  <a:lnTo>
                    <a:pt x="2895949" y="479072"/>
                  </a:lnTo>
                  <a:lnTo>
                    <a:pt x="2909939" y="479132"/>
                  </a:lnTo>
                  <a:lnTo>
                    <a:pt x="2923929" y="479203"/>
                  </a:lnTo>
                  <a:lnTo>
                    <a:pt x="2937919" y="479286"/>
                  </a:lnTo>
                  <a:lnTo>
                    <a:pt x="2951909" y="479383"/>
                  </a:lnTo>
                  <a:lnTo>
                    <a:pt x="2965899" y="479497"/>
                  </a:lnTo>
                  <a:lnTo>
                    <a:pt x="2979889" y="479632"/>
                  </a:lnTo>
                  <a:lnTo>
                    <a:pt x="2993879" y="479790"/>
                  </a:lnTo>
                  <a:lnTo>
                    <a:pt x="3007870" y="479975"/>
                  </a:lnTo>
                  <a:lnTo>
                    <a:pt x="3021860" y="480192"/>
                  </a:lnTo>
                  <a:lnTo>
                    <a:pt x="3035850" y="480447"/>
                  </a:lnTo>
                  <a:lnTo>
                    <a:pt x="3049840" y="480746"/>
                  </a:lnTo>
                  <a:lnTo>
                    <a:pt x="3063830" y="481096"/>
                  </a:lnTo>
                  <a:lnTo>
                    <a:pt x="3077820" y="481507"/>
                  </a:lnTo>
                  <a:lnTo>
                    <a:pt x="3091810" y="481988"/>
                  </a:lnTo>
                  <a:lnTo>
                    <a:pt x="3105800" y="482550"/>
                  </a:lnTo>
                  <a:lnTo>
                    <a:pt x="3119790" y="483208"/>
                  </a:lnTo>
                  <a:lnTo>
                    <a:pt x="3133780" y="483976"/>
                  </a:lnTo>
                  <a:lnTo>
                    <a:pt x="3147770" y="484873"/>
                  </a:lnTo>
                  <a:lnTo>
                    <a:pt x="3161761" y="485919"/>
                  </a:lnTo>
                  <a:lnTo>
                    <a:pt x="3175751" y="487136"/>
                  </a:lnTo>
                  <a:lnTo>
                    <a:pt x="3189741" y="488550"/>
                  </a:lnTo>
                  <a:lnTo>
                    <a:pt x="3203731" y="490190"/>
                  </a:lnTo>
                  <a:lnTo>
                    <a:pt x="3217721" y="492089"/>
                  </a:lnTo>
                  <a:lnTo>
                    <a:pt x="3231711" y="494280"/>
                  </a:lnTo>
                  <a:lnTo>
                    <a:pt x="3245701" y="496802"/>
                  </a:lnTo>
                  <a:lnTo>
                    <a:pt x="3259691" y="499694"/>
                  </a:lnTo>
                  <a:lnTo>
                    <a:pt x="3273681" y="502999"/>
                  </a:lnTo>
                  <a:lnTo>
                    <a:pt x="3287671" y="506758"/>
                  </a:lnTo>
                  <a:lnTo>
                    <a:pt x="3301661" y="511011"/>
                  </a:lnTo>
                  <a:lnTo>
                    <a:pt x="3315652" y="515797"/>
                  </a:lnTo>
                  <a:lnTo>
                    <a:pt x="3329642" y="521147"/>
                  </a:lnTo>
                  <a:lnTo>
                    <a:pt x="3343632" y="527084"/>
                  </a:lnTo>
                  <a:lnTo>
                    <a:pt x="3357622" y="533621"/>
                  </a:lnTo>
                  <a:lnTo>
                    <a:pt x="3371612" y="540754"/>
                  </a:lnTo>
                  <a:lnTo>
                    <a:pt x="3385602" y="548465"/>
                  </a:lnTo>
                  <a:lnTo>
                    <a:pt x="3399592" y="556712"/>
                  </a:lnTo>
                  <a:lnTo>
                    <a:pt x="3413582" y="565436"/>
                  </a:lnTo>
                  <a:lnTo>
                    <a:pt x="3427572" y="574556"/>
                  </a:lnTo>
                  <a:lnTo>
                    <a:pt x="3441562" y="583974"/>
                  </a:lnTo>
                  <a:lnTo>
                    <a:pt x="3455552" y="593578"/>
                  </a:lnTo>
                  <a:lnTo>
                    <a:pt x="3469543" y="603244"/>
                  </a:lnTo>
                  <a:lnTo>
                    <a:pt x="3483533" y="612847"/>
                  </a:lnTo>
                  <a:lnTo>
                    <a:pt x="3497523" y="622265"/>
                  </a:lnTo>
                  <a:lnTo>
                    <a:pt x="3511513" y="631386"/>
                  </a:lnTo>
                  <a:lnTo>
                    <a:pt x="3525503" y="640110"/>
                  </a:lnTo>
                  <a:lnTo>
                    <a:pt x="3539493" y="648357"/>
                  </a:lnTo>
                  <a:lnTo>
                    <a:pt x="3553483" y="656067"/>
                  </a:lnTo>
                  <a:lnTo>
                    <a:pt x="3567473" y="663200"/>
                  </a:lnTo>
                  <a:lnTo>
                    <a:pt x="3581463" y="669737"/>
                  </a:lnTo>
                  <a:lnTo>
                    <a:pt x="3595453" y="675675"/>
                  </a:lnTo>
                  <a:lnTo>
                    <a:pt x="3609444" y="681025"/>
                  </a:lnTo>
                  <a:lnTo>
                    <a:pt x="3623434" y="685810"/>
                  </a:lnTo>
                  <a:lnTo>
                    <a:pt x="3637424" y="690064"/>
                  </a:lnTo>
                  <a:lnTo>
                    <a:pt x="3651414" y="693822"/>
                  </a:lnTo>
                  <a:lnTo>
                    <a:pt x="3665404" y="697127"/>
                  </a:lnTo>
                  <a:lnTo>
                    <a:pt x="3679394" y="700020"/>
                  </a:lnTo>
                  <a:lnTo>
                    <a:pt x="3693384" y="702542"/>
                  </a:lnTo>
                  <a:lnTo>
                    <a:pt x="3707374" y="704733"/>
                  </a:lnTo>
                  <a:lnTo>
                    <a:pt x="3721364" y="706631"/>
                  </a:lnTo>
                  <a:lnTo>
                    <a:pt x="3735354" y="708271"/>
                  </a:lnTo>
                  <a:lnTo>
                    <a:pt x="3749344" y="709686"/>
                  </a:lnTo>
                  <a:lnTo>
                    <a:pt x="3763335" y="710903"/>
                  </a:lnTo>
                  <a:lnTo>
                    <a:pt x="3777325" y="711948"/>
                  </a:lnTo>
                  <a:lnTo>
                    <a:pt x="3791315" y="712845"/>
                  </a:lnTo>
                  <a:lnTo>
                    <a:pt x="3805305" y="713613"/>
                  </a:lnTo>
                  <a:lnTo>
                    <a:pt x="3819295" y="714271"/>
                  </a:lnTo>
                  <a:lnTo>
                    <a:pt x="3833285" y="714834"/>
                  </a:lnTo>
                  <a:lnTo>
                    <a:pt x="3847275" y="715315"/>
                  </a:lnTo>
                  <a:lnTo>
                    <a:pt x="3861265" y="715725"/>
                  </a:lnTo>
                  <a:lnTo>
                    <a:pt x="3875255" y="716075"/>
                  </a:lnTo>
                  <a:lnTo>
                    <a:pt x="3889245" y="716374"/>
                  </a:lnTo>
                  <a:lnTo>
                    <a:pt x="3903235" y="716629"/>
                  </a:lnTo>
                  <a:lnTo>
                    <a:pt x="3917226" y="716847"/>
                  </a:lnTo>
                  <a:lnTo>
                    <a:pt x="3931216" y="717032"/>
                  </a:lnTo>
                  <a:lnTo>
                    <a:pt x="3945206" y="717189"/>
                  </a:lnTo>
                  <a:lnTo>
                    <a:pt x="3959196" y="717324"/>
                  </a:lnTo>
                  <a:lnTo>
                    <a:pt x="3973186" y="717438"/>
                  </a:lnTo>
                  <a:lnTo>
                    <a:pt x="3987176" y="717536"/>
                  </a:lnTo>
                  <a:lnTo>
                    <a:pt x="4001166" y="717619"/>
                  </a:lnTo>
                  <a:lnTo>
                    <a:pt x="4015156" y="717689"/>
                  </a:lnTo>
                  <a:lnTo>
                    <a:pt x="4029146" y="717750"/>
                  </a:lnTo>
                  <a:lnTo>
                    <a:pt x="4043136" y="717801"/>
                  </a:lnTo>
                  <a:lnTo>
                    <a:pt x="4057126" y="717844"/>
                  </a:lnTo>
                  <a:lnTo>
                    <a:pt x="4071117" y="717881"/>
                  </a:lnTo>
                  <a:lnTo>
                    <a:pt x="4085107" y="717913"/>
                  </a:lnTo>
                  <a:lnTo>
                    <a:pt x="4099097" y="717940"/>
                  </a:lnTo>
                  <a:lnTo>
                    <a:pt x="4113087" y="717963"/>
                  </a:lnTo>
                  <a:lnTo>
                    <a:pt x="4127077" y="717982"/>
                  </a:lnTo>
                  <a:lnTo>
                    <a:pt x="4141067" y="717999"/>
                  </a:lnTo>
                  <a:lnTo>
                    <a:pt x="4155057" y="718013"/>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802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802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802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19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19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19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802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589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589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19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7983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589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7983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589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377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7983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7983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377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377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377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2770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2770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164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2770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2770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164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755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164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164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299516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755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755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99516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345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99516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755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345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47388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47388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132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99516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9526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132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345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345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39526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47388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47388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1919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132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39526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1919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132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1919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9526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4313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1919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4313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4313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6707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67071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5449283" y="491007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2679245" y="44313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2679245" y="46707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491007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491007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67071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4064264" y="491007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1494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1494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3888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1494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1494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3888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3888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3888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04851"/>
              <a:ext cx="1033579"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Éthiopie (974,000)</a:t>
              </a:r>
            </a:p>
          </p:txBody>
        </p:sp>
        <p:sp>
          <p:nvSpPr>
            <p:cNvPr id="131" name="tx131"/>
            <p:cNvSpPr/>
            <p:nvPr/>
          </p:nvSpPr>
          <p:spPr>
            <a:xfrm>
              <a:off x="1629103" y="106552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0488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44250"/>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783614"/>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Somalie (231,000)</a:t>
              </a:r>
            </a:p>
          </p:txBody>
        </p:sp>
        <p:sp>
          <p:nvSpPr>
            <p:cNvPr id="135" name="tx135"/>
            <p:cNvSpPr/>
            <p:nvPr/>
          </p:nvSpPr>
          <p:spPr>
            <a:xfrm>
              <a:off x="1502630" y="2022978"/>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Tanzanie (220,000)</a:t>
              </a:r>
            </a:p>
          </p:txBody>
        </p:sp>
        <p:sp>
          <p:nvSpPr>
            <p:cNvPr id="136" name="tx136"/>
            <p:cNvSpPr/>
            <p:nvPr/>
          </p:nvSpPr>
          <p:spPr>
            <a:xfrm>
              <a:off x="1186202" y="2262343"/>
              <a:ext cx="14132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Afrique du Sud (105,000)</a:t>
              </a:r>
            </a:p>
          </p:txBody>
        </p:sp>
        <p:sp>
          <p:nvSpPr>
            <p:cNvPr id="137" name="tx137"/>
            <p:cNvSpPr/>
            <p:nvPr/>
          </p:nvSpPr>
          <p:spPr>
            <a:xfrm>
              <a:off x="1221217" y="2501707"/>
              <a:ext cx="13782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du Sud (83,000)</a:t>
              </a:r>
            </a:p>
          </p:txBody>
        </p:sp>
        <p:sp>
          <p:nvSpPr>
            <p:cNvPr id="138" name="tx138"/>
            <p:cNvSpPr/>
            <p:nvPr/>
          </p:nvSpPr>
          <p:spPr>
            <a:xfrm>
              <a:off x="1572845" y="2741010"/>
              <a:ext cx="1026600"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Ouganda (49,000)</a:t>
              </a:r>
            </a:p>
          </p:txBody>
        </p:sp>
        <p:sp>
          <p:nvSpPr>
            <p:cNvPr id="139" name="tx139"/>
            <p:cNvSpPr/>
            <p:nvPr/>
          </p:nvSpPr>
          <p:spPr>
            <a:xfrm>
              <a:off x="1671528" y="2980436"/>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Zambie (39,000)</a:t>
              </a:r>
            </a:p>
          </p:txBody>
        </p:sp>
        <p:sp>
          <p:nvSpPr>
            <p:cNvPr id="140" name="tx140"/>
            <p:cNvSpPr/>
            <p:nvPr/>
          </p:nvSpPr>
          <p:spPr>
            <a:xfrm>
              <a:off x="1509855" y="321980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459165"/>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698530"/>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393789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177259"/>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416623"/>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Comores (5,000)</a:t>
              </a:r>
            </a:p>
          </p:txBody>
        </p:sp>
        <p:sp>
          <p:nvSpPr>
            <p:cNvPr id="146" name="tx146"/>
            <p:cNvSpPr/>
            <p:nvPr/>
          </p:nvSpPr>
          <p:spPr>
            <a:xfrm>
              <a:off x="1699688" y="4655988"/>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Namibie (4,000)</a:t>
              </a:r>
            </a:p>
          </p:txBody>
        </p:sp>
        <p:sp>
          <p:nvSpPr>
            <p:cNvPr id="147" name="tx147"/>
            <p:cNvSpPr/>
            <p:nvPr/>
          </p:nvSpPr>
          <p:spPr>
            <a:xfrm>
              <a:off x="1692648" y="4895352"/>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685608" y="5113411"/>
              <a:ext cx="91383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Érythrée (3,000)</a:t>
              </a:r>
            </a:p>
          </p:txBody>
        </p:sp>
        <p:sp>
          <p:nvSpPr>
            <p:cNvPr id="149" name="tx149"/>
            <p:cNvSpPr/>
            <p:nvPr/>
          </p:nvSpPr>
          <p:spPr>
            <a:xfrm>
              <a:off x="1713521" y="5374081"/>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613445"/>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04851"/>
              <a:ext cx="1033579"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Éthiopie (768,000)</a:t>
              </a:r>
            </a:p>
          </p:txBody>
        </p:sp>
        <p:sp>
          <p:nvSpPr>
            <p:cNvPr id="152" name="tx152"/>
            <p:cNvSpPr/>
            <p:nvPr/>
          </p:nvSpPr>
          <p:spPr>
            <a:xfrm>
              <a:off x="7031507" y="106552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0488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Tanzanie (303,000)</a:t>
              </a:r>
            </a:p>
          </p:txBody>
        </p:sp>
        <p:sp>
          <p:nvSpPr>
            <p:cNvPr id="154" name="tx154"/>
            <p:cNvSpPr/>
            <p:nvPr/>
          </p:nvSpPr>
          <p:spPr>
            <a:xfrm>
              <a:off x="7031507" y="1544250"/>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783614"/>
              <a:ext cx="14132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Afrique du Sud (278,000)</a:t>
              </a:r>
            </a:p>
          </p:txBody>
        </p:sp>
        <p:sp>
          <p:nvSpPr>
            <p:cNvPr id="156" name="tx156"/>
            <p:cNvSpPr/>
            <p:nvPr/>
          </p:nvSpPr>
          <p:spPr>
            <a:xfrm>
              <a:off x="7031507" y="2022978"/>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Somalie (168,000)</a:t>
              </a:r>
            </a:p>
          </p:txBody>
        </p:sp>
        <p:sp>
          <p:nvSpPr>
            <p:cNvPr id="157" name="tx157"/>
            <p:cNvSpPr/>
            <p:nvPr/>
          </p:nvSpPr>
          <p:spPr>
            <a:xfrm>
              <a:off x="7031507" y="2262343"/>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01707"/>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41010"/>
              <a:ext cx="1026600"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Ouganda (84,000)</a:t>
              </a:r>
            </a:p>
          </p:txBody>
        </p:sp>
        <p:sp>
          <p:nvSpPr>
            <p:cNvPr id="160" name="tx160"/>
            <p:cNvSpPr/>
            <p:nvPr/>
          </p:nvSpPr>
          <p:spPr>
            <a:xfrm>
              <a:off x="7031507" y="2980436"/>
              <a:ext cx="13782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du Sud (80,000)</a:t>
              </a:r>
            </a:p>
          </p:txBody>
        </p:sp>
        <p:sp>
          <p:nvSpPr>
            <p:cNvPr id="161" name="tx161"/>
            <p:cNvSpPr/>
            <p:nvPr/>
          </p:nvSpPr>
          <p:spPr>
            <a:xfrm>
              <a:off x="7031507" y="321980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459165"/>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Zambie (41,000)</a:t>
              </a:r>
            </a:p>
          </p:txBody>
        </p:sp>
        <p:sp>
          <p:nvSpPr>
            <p:cNvPr id="163" name="tx163"/>
            <p:cNvSpPr/>
            <p:nvPr/>
          </p:nvSpPr>
          <p:spPr>
            <a:xfrm>
              <a:off x="7031507" y="3698530"/>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393789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177259"/>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Namibie (16,000)</a:t>
              </a:r>
            </a:p>
          </p:txBody>
        </p:sp>
        <p:sp>
          <p:nvSpPr>
            <p:cNvPr id="166" name="tx166"/>
            <p:cNvSpPr/>
            <p:nvPr/>
          </p:nvSpPr>
          <p:spPr>
            <a:xfrm>
              <a:off x="7031507" y="441662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655988"/>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Comores (5,000)</a:t>
              </a:r>
            </a:p>
          </p:txBody>
        </p:sp>
        <p:sp>
          <p:nvSpPr>
            <p:cNvPr id="168" name="tx168"/>
            <p:cNvSpPr/>
            <p:nvPr/>
          </p:nvSpPr>
          <p:spPr>
            <a:xfrm>
              <a:off x="7031507" y="4895352"/>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113411"/>
              <a:ext cx="91383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Érythrée (3,000)</a:t>
              </a:r>
            </a:p>
          </p:txBody>
        </p:sp>
        <p:sp>
          <p:nvSpPr>
            <p:cNvPr id="170" name="tx170"/>
            <p:cNvSpPr/>
            <p:nvPr/>
          </p:nvSpPr>
          <p:spPr>
            <a:xfrm>
              <a:off x="7031507" y="5374081"/>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613445"/>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09861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36565"/>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7767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1676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29680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334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7728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12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49226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73020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39709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089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68908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492708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1664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4058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69695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ESAR, 2021-2024</a:t>
              </a:r>
            </a:p>
          </p:txBody>
        </p:sp>
        <p:sp>
          <p:nvSpPr>
            <p:cNvPr id="198" name="tx198"/>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9" name="tx199"/>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00" name="tx200"/>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&lt;keep&gt;ESAR&lt;/keep&gt; en fonction du nombre absolu d'enfants n'ayant reçu aucune dose, le rang 1 représentant le pays comptant le plus grand nombre d'enfants n'ayant reçu aucune dose.
En 2021, les Comores se classent au 16e rang sur 21 pays avec 5 000 enfants à dose zéro.
En 2024, les Comores se classent au 17e rang sur 21 pays comptant 5 000 enfants zéro-dose.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4306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4769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5231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5694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116157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74074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94537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15000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35463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55925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1374417"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1248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5054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8860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473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279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905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2666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428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8189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950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3711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71992" y="3740409"/>
              <a:ext cx="204851" cy="1000340"/>
            </a:xfrm>
            <a:prstGeom prst="rect">
              <a:avLst/>
            </a:prstGeom>
            <a:solidFill>
              <a:srgbClr val="80BD41">
                <a:alpha val="100000"/>
              </a:srgbClr>
            </a:solidFill>
          </p:spPr>
          <p:txBody>
            <a:bodyPr/>
            <a:lstStyle/>
            <a:p/>
          </p:txBody>
        </p:sp>
        <p:sp>
          <p:nvSpPr>
            <p:cNvPr id="28" name="rc28"/>
            <p:cNvSpPr/>
            <p:nvPr/>
          </p:nvSpPr>
          <p:spPr>
            <a:xfrm>
              <a:off x="1271992" y="3311703"/>
              <a:ext cx="204851" cy="214353"/>
            </a:xfrm>
            <a:prstGeom prst="rect">
              <a:avLst/>
            </a:prstGeom>
            <a:solidFill>
              <a:srgbClr val="0058AB">
                <a:alpha val="100000"/>
              </a:srgbClr>
            </a:solidFill>
          </p:spPr>
          <p:txBody>
            <a:bodyPr/>
            <a:lstStyle/>
            <a:p/>
          </p:txBody>
        </p:sp>
        <p:sp>
          <p:nvSpPr>
            <p:cNvPr id="29" name="rc29"/>
            <p:cNvSpPr/>
            <p:nvPr/>
          </p:nvSpPr>
          <p:spPr>
            <a:xfrm>
              <a:off x="1271992" y="3526056"/>
              <a:ext cx="204851" cy="214353"/>
            </a:xfrm>
            <a:prstGeom prst="rect">
              <a:avLst/>
            </a:prstGeom>
            <a:solidFill>
              <a:srgbClr val="1CABE2">
                <a:alpha val="100000"/>
              </a:srgbClr>
            </a:solidFill>
          </p:spPr>
          <p:txBody>
            <a:bodyPr/>
            <a:lstStyle/>
            <a:p/>
          </p:txBody>
        </p:sp>
        <p:sp>
          <p:nvSpPr>
            <p:cNvPr id="30" name="rc30"/>
            <p:cNvSpPr/>
            <p:nvPr/>
          </p:nvSpPr>
          <p:spPr>
            <a:xfrm>
              <a:off x="1499604" y="3726410"/>
              <a:ext cx="204851" cy="1014339"/>
            </a:xfrm>
            <a:prstGeom prst="rect">
              <a:avLst/>
            </a:prstGeom>
            <a:solidFill>
              <a:srgbClr val="80BD41">
                <a:alpha val="100000"/>
              </a:srgbClr>
            </a:solidFill>
          </p:spPr>
          <p:txBody>
            <a:bodyPr/>
            <a:lstStyle/>
            <a:p/>
          </p:txBody>
        </p:sp>
        <p:sp>
          <p:nvSpPr>
            <p:cNvPr id="31" name="rc31"/>
            <p:cNvSpPr/>
            <p:nvPr/>
          </p:nvSpPr>
          <p:spPr>
            <a:xfrm>
              <a:off x="1499604" y="3291659"/>
              <a:ext cx="204851" cy="217375"/>
            </a:xfrm>
            <a:prstGeom prst="rect">
              <a:avLst/>
            </a:prstGeom>
            <a:solidFill>
              <a:srgbClr val="0058AB">
                <a:alpha val="100000"/>
              </a:srgbClr>
            </a:solidFill>
          </p:spPr>
          <p:txBody>
            <a:bodyPr/>
            <a:lstStyle/>
            <a:p/>
          </p:txBody>
        </p:sp>
        <p:sp>
          <p:nvSpPr>
            <p:cNvPr id="32" name="rc32"/>
            <p:cNvSpPr/>
            <p:nvPr/>
          </p:nvSpPr>
          <p:spPr>
            <a:xfrm>
              <a:off x="1499604" y="3509035"/>
              <a:ext cx="204851" cy="217375"/>
            </a:xfrm>
            <a:prstGeom prst="rect">
              <a:avLst/>
            </a:prstGeom>
            <a:solidFill>
              <a:srgbClr val="1CABE2">
                <a:alpha val="100000"/>
              </a:srgbClr>
            </a:solidFill>
          </p:spPr>
          <p:txBody>
            <a:bodyPr/>
            <a:lstStyle/>
            <a:p/>
          </p:txBody>
        </p:sp>
        <p:sp>
          <p:nvSpPr>
            <p:cNvPr id="33" name="rc33"/>
            <p:cNvSpPr/>
            <p:nvPr/>
          </p:nvSpPr>
          <p:spPr>
            <a:xfrm>
              <a:off x="1727217" y="3435622"/>
              <a:ext cx="204851" cy="1305127"/>
            </a:xfrm>
            <a:prstGeom prst="rect">
              <a:avLst/>
            </a:prstGeom>
            <a:solidFill>
              <a:srgbClr val="80BD41">
                <a:alpha val="100000"/>
              </a:srgbClr>
            </a:solidFill>
          </p:spPr>
          <p:txBody>
            <a:bodyPr/>
            <a:lstStyle/>
            <a:p/>
          </p:txBody>
        </p:sp>
        <p:sp>
          <p:nvSpPr>
            <p:cNvPr id="34" name="rc34"/>
            <p:cNvSpPr/>
            <p:nvPr/>
          </p:nvSpPr>
          <p:spPr>
            <a:xfrm>
              <a:off x="1727217" y="3274320"/>
              <a:ext cx="204851" cy="58618"/>
            </a:xfrm>
            <a:prstGeom prst="rect">
              <a:avLst/>
            </a:prstGeom>
            <a:solidFill>
              <a:srgbClr val="0058AB">
                <a:alpha val="100000"/>
              </a:srgbClr>
            </a:solidFill>
          </p:spPr>
          <p:txBody>
            <a:bodyPr/>
            <a:lstStyle/>
            <a:p/>
          </p:txBody>
        </p:sp>
        <p:sp>
          <p:nvSpPr>
            <p:cNvPr id="35" name="rc35"/>
            <p:cNvSpPr/>
            <p:nvPr/>
          </p:nvSpPr>
          <p:spPr>
            <a:xfrm>
              <a:off x="1727217" y="3332939"/>
              <a:ext cx="204851" cy="102682"/>
            </a:xfrm>
            <a:prstGeom prst="rect">
              <a:avLst/>
            </a:prstGeom>
            <a:solidFill>
              <a:srgbClr val="1CABE2">
                <a:alpha val="100000"/>
              </a:srgbClr>
            </a:solidFill>
          </p:spPr>
          <p:txBody>
            <a:bodyPr/>
            <a:lstStyle/>
            <a:p/>
          </p:txBody>
        </p:sp>
        <p:sp>
          <p:nvSpPr>
            <p:cNvPr id="36" name="rc36"/>
            <p:cNvSpPr/>
            <p:nvPr/>
          </p:nvSpPr>
          <p:spPr>
            <a:xfrm>
              <a:off x="1954829" y="3553417"/>
              <a:ext cx="204851" cy="1187332"/>
            </a:xfrm>
            <a:prstGeom prst="rect">
              <a:avLst/>
            </a:prstGeom>
            <a:solidFill>
              <a:srgbClr val="80BD41">
                <a:alpha val="100000"/>
              </a:srgbClr>
            </a:solidFill>
          </p:spPr>
          <p:txBody>
            <a:bodyPr/>
            <a:lstStyle/>
            <a:p/>
          </p:txBody>
        </p:sp>
        <p:sp>
          <p:nvSpPr>
            <p:cNvPr id="37" name="rc37"/>
            <p:cNvSpPr/>
            <p:nvPr/>
          </p:nvSpPr>
          <p:spPr>
            <a:xfrm>
              <a:off x="1954829" y="3256583"/>
              <a:ext cx="204851" cy="267165"/>
            </a:xfrm>
            <a:prstGeom prst="rect">
              <a:avLst/>
            </a:prstGeom>
            <a:solidFill>
              <a:srgbClr val="0058AB">
                <a:alpha val="100000"/>
              </a:srgbClr>
            </a:solidFill>
          </p:spPr>
          <p:txBody>
            <a:bodyPr/>
            <a:lstStyle/>
            <a:p/>
          </p:txBody>
        </p:sp>
        <p:sp>
          <p:nvSpPr>
            <p:cNvPr id="38" name="rc38"/>
            <p:cNvSpPr/>
            <p:nvPr/>
          </p:nvSpPr>
          <p:spPr>
            <a:xfrm>
              <a:off x="1954829" y="3523749"/>
              <a:ext cx="204851" cy="29667"/>
            </a:xfrm>
            <a:prstGeom prst="rect">
              <a:avLst/>
            </a:prstGeom>
            <a:solidFill>
              <a:srgbClr val="1CABE2">
                <a:alpha val="100000"/>
              </a:srgbClr>
            </a:solidFill>
          </p:spPr>
          <p:txBody>
            <a:bodyPr/>
            <a:lstStyle/>
            <a:p/>
          </p:txBody>
        </p:sp>
        <p:sp>
          <p:nvSpPr>
            <p:cNvPr id="39" name="rc39"/>
            <p:cNvSpPr/>
            <p:nvPr/>
          </p:nvSpPr>
          <p:spPr>
            <a:xfrm>
              <a:off x="2182442" y="3594458"/>
              <a:ext cx="204851" cy="1146291"/>
            </a:xfrm>
            <a:prstGeom prst="rect">
              <a:avLst/>
            </a:prstGeom>
            <a:solidFill>
              <a:srgbClr val="80BD41">
                <a:alpha val="100000"/>
              </a:srgbClr>
            </a:solidFill>
          </p:spPr>
          <p:txBody>
            <a:bodyPr/>
            <a:lstStyle/>
            <a:p/>
          </p:txBody>
        </p:sp>
        <p:sp>
          <p:nvSpPr>
            <p:cNvPr id="40" name="rc40"/>
            <p:cNvSpPr/>
            <p:nvPr/>
          </p:nvSpPr>
          <p:spPr>
            <a:xfrm>
              <a:off x="2182442" y="3232484"/>
              <a:ext cx="204851" cy="226204"/>
            </a:xfrm>
            <a:prstGeom prst="rect">
              <a:avLst/>
            </a:prstGeom>
            <a:solidFill>
              <a:srgbClr val="0058AB">
                <a:alpha val="100000"/>
              </a:srgbClr>
            </a:solidFill>
          </p:spPr>
          <p:txBody>
            <a:bodyPr/>
            <a:lstStyle/>
            <a:p/>
          </p:txBody>
        </p:sp>
        <p:sp>
          <p:nvSpPr>
            <p:cNvPr id="41" name="rc41"/>
            <p:cNvSpPr/>
            <p:nvPr/>
          </p:nvSpPr>
          <p:spPr>
            <a:xfrm>
              <a:off x="2182442" y="3458688"/>
              <a:ext cx="204851" cy="135770"/>
            </a:xfrm>
            <a:prstGeom prst="rect">
              <a:avLst/>
            </a:prstGeom>
            <a:solidFill>
              <a:srgbClr val="1CABE2">
                <a:alpha val="100000"/>
              </a:srgbClr>
            </a:solidFill>
          </p:spPr>
          <p:txBody>
            <a:bodyPr/>
            <a:lstStyle/>
            <a:p/>
          </p:txBody>
        </p:sp>
        <p:sp>
          <p:nvSpPr>
            <p:cNvPr id="42" name="rc42"/>
            <p:cNvSpPr/>
            <p:nvPr/>
          </p:nvSpPr>
          <p:spPr>
            <a:xfrm>
              <a:off x="2410055" y="3689585"/>
              <a:ext cx="204851" cy="1051164"/>
            </a:xfrm>
            <a:prstGeom prst="rect">
              <a:avLst/>
            </a:prstGeom>
            <a:solidFill>
              <a:srgbClr val="80BD41">
                <a:alpha val="100000"/>
              </a:srgbClr>
            </a:solidFill>
          </p:spPr>
          <p:txBody>
            <a:bodyPr/>
            <a:lstStyle/>
            <a:p/>
          </p:txBody>
        </p:sp>
        <p:sp>
          <p:nvSpPr>
            <p:cNvPr id="43" name="rc43"/>
            <p:cNvSpPr/>
            <p:nvPr/>
          </p:nvSpPr>
          <p:spPr>
            <a:xfrm>
              <a:off x="2410055" y="3194942"/>
              <a:ext cx="204851" cy="355531"/>
            </a:xfrm>
            <a:prstGeom prst="rect">
              <a:avLst/>
            </a:prstGeom>
            <a:solidFill>
              <a:srgbClr val="0058AB">
                <a:alpha val="100000"/>
              </a:srgbClr>
            </a:solidFill>
          </p:spPr>
          <p:txBody>
            <a:bodyPr/>
            <a:lstStyle/>
            <a:p/>
          </p:txBody>
        </p:sp>
        <p:sp>
          <p:nvSpPr>
            <p:cNvPr id="44" name="rc44"/>
            <p:cNvSpPr/>
            <p:nvPr/>
          </p:nvSpPr>
          <p:spPr>
            <a:xfrm>
              <a:off x="2410055" y="3550474"/>
              <a:ext cx="204851" cy="139110"/>
            </a:xfrm>
            <a:prstGeom prst="rect">
              <a:avLst/>
            </a:prstGeom>
            <a:solidFill>
              <a:srgbClr val="1CABE2">
                <a:alpha val="100000"/>
              </a:srgbClr>
            </a:solidFill>
          </p:spPr>
          <p:txBody>
            <a:bodyPr/>
            <a:lstStyle/>
            <a:p/>
          </p:txBody>
        </p:sp>
        <p:sp>
          <p:nvSpPr>
            <p:cNvPr id="45" name="rc45"/>
            <p:cNvSpPr/>
            <p:nvPr/>
          </p:nvSpPr>
          <p:spPr>
            <a:xfrm>
              <a:off x="2637667" y="3656020"/>
              <a:ext cx="204851" cy="1084729"/>
            </a:xfrm>
            <a:prstGeom prst="rect">
              <a:avLst/>
            </a:prstGeom>
            <a:solidFill>
              <a:srgbClr val="80BD41">
                <a:alpha val="100000"/>
              </a:srgbClr>
            </a:solidFill>
          </p:spPr>
          <p:txBody>
            <a:bodyPr/>
            <a:lstStyle/>
            <a:p/>
          </p:txBody>
        </p:sp>
        <p:sp>
          <p:nvSpPr>
            <p:cNvPr id="46" name="rc46"/>
            <p:cNvSpPr/>
            <p:nvPr/>
          </p:nvSpPr>
          <p:spPr>
            <a:xfrm>
              <a:off x="2637667" y="3168695"/>
              <a:ext cx="204851" cy="345828"/>
            </a:xfrm>
            <a:prstGeom prst="rect">
              <a:avLst/>
            </a:prstGeom>
            <a:solidFill>
              <a:srgbClr val="0058AB">
                <a:alpha val="100000"/>
              </a:srgbClr>
            </a:solidFill>
          </p:spPr>
          <p:txBody>
            <a:bodyPr/>
            <a:lstStyle/>
            <a:p/>
          </p:txBody>
        </p:sp>
        <p:sp>
          <p:nvSpPr>
            <p:cNvPr id="47" name="rc47"/>
            <p:cNvSpPr/>
            <p:nvPr/>
          </p:nvSpPr>
          <p:spPr>
            <a:xfrm>
              <a:off x="2637667" y="3514523"/>
              <a:ext cx="204851" cy="141496"/>
            </a:xfrm>
            <a:prstGeom prst="rect">
              <a:avLst/>
            </a:prstGeom>
            <a:solidFill>
              <a:srgbClr val="1CABE2">
                <a:alpha val="100000"/>
              </a:srgbClr>
            </a:solidFill>
          </p:spPr>
          <p:txBody>
            <a:bodyPr/>
            <a:lstStyle/>
            <a:p/>
          </p:txBody>
        </p:sp>
        <p:sp>
          <p:nvSpPr>
            <p:cNvPr id="48" name="rc48"/>
            <p:cNvSpPr/>
            <p:nvPr/>
          </p:nvSpPr>
          <p:spPr>
            <a:xfrm>
              <a:off x="2865280" y="3542679"/>
              <a:ext cx="204851" cy="1198070"/>
            </a:xfrm>
            <a:prstGeom prst="rect">
              <a:avLst/>
            </a:prstGeom>
            <a:solidFill>
              <a:srgbClr val="80BD41">
                <a:alpha val="100000"/>
              </a:srgbClr>
            </a:solidFill>
          </p:spPr>
          <p:txBody>
            <a:bodyPr/>
            <a:lstStyle/>
            <a:p/>
          </p:txBody>
        </p:sp>
        <p:sp>
          <p:nvSpPr>
            <p:cNvPr id="49" name="rc49"/>
            <p:cNvSpPr/>
            <p:nvPr/>
          </p:nvSpPr>
          <p:spPr>
            <a:xfrm>
              <a:off x="2865280" y="3143322"/>
              <a:ext cx="204851" cy="335488"/>
            </a:xfrm>
            <a:prstGeom prst="rect">
              <a:avLst/>
            </a:prstGeom>
            <a:solidFill>
              <a:srgbClr val="0058AB">
                <a:alpha val="100000"/>
              </a:srgbClr>
            </a:solidFill>
          </p:spPr>
          <p:txBody>
            <a:bodyPr/>
            <a:lstStyle/>
            <a:p/>
          </p:txBody>
        </p:sp>
        <p:sp>
          <p:nvSpPr>
            <p:cNvPr id="50" name="rc50"/>
            <p:cNvSpPr/>
            <p:nvPr/>
          </p:nvSpPr>
          <p:spPr>
            <a:xfrm>
              <a:off x="2865280" y="3478811"/>
              <a:ext cx="204851" cy="63868"/>
            </a:xfrm>
            <a:prstGeom prst="rect">
              <a:avLst/>
            </a:prstGeom>
            <a:solidFill>
              <a:srgbClr val="1CABE2">
                <a:alpha val="100000"/>
              </a:srgbClr>
            </a:solidFill>
          </p:spPr>
          <p:txBody>
            <a:bodyPr/>
            <a:lstStyle/>
            <a:p/>
          </p:txBody>
        </p:sp>
        <p:sp>
          <p:nvSpPr>
            <p:cNvPr id="51" name="rc51"/>
            <p:cNvSpPr/>
            <p:nvPr/>
          </p:nvSpPr>
          <p:spPr>
            <a:xfrm>
              <a:off x="3092892" y="3420908"/>
              <a:ext cx="204851" cy="1319841"/>
            </a:xfrm>
            <a:prstGeom prst="rect">
              <a:avLst/>
            </a:prstGeom>
            <a:solidFill>
              <a:srgbClr val="80BD41">
                <a:alpha val="100000"/>
              </a:srgbClr>
            </a:solidFill>
          </p:spPr>
          <p:txBody>
            <a:bodyPr/>
            <a:lstStyle/>
            <a:p/>
          </p:txBody>
        </p:sp>
        <p:sp>
          <p:nvSpPr>
            <p:cNvPr id="52" name="rc52"/>
            <p:cNvSpPr/>
            <p:nvPr/>
          </p:nvSpPr>
          <p:spPr>
            <a:xfrm>
              <a:off x="3092892" y="3111348"/>
              <a:ext cx="204851" cy="244418"/>
            </a:xfrm>
            <a:prstGeom prst="rect">
              <a:avLst/>
            </a:prstGeom>
            <a:solidFill>
              <a:srgbClr val="0058AB">
                <a:alpha val="100000"/>
              </a:srgbClr>
            </a:solidFill>
          </p:spPr>
          <p:txBody>
            <a:bodyPr/>
            <a:lstStyle/>
            <a:p/>
          </p:txBody>
        </p:sp>
        <p:sp>
          <p:nvSpPr>
            <p:cNvPr id="53" name="rc53"/>
            <p:cNvSpPr/>
            <p:nvPr/>
          </p:nvSpPr>
          <p:spPr>
            <a:xfrm>
              <a:off x="3092892" y="3355767"/>
              <a:ext cx="204851" cy="65141"/>
            </a:xfrm>
            <a:prstGeom prst="rect">
              <a:avLst/>
            </a:prstGeom>
            <a:solidFill>
              <a:srgbClr val="1CABE2">
                <a:alpha val="100000"/>
              </a:srgbClr>
            </a:solidFill>
          </p:spPr>
          <p:txBody>
            <a:bodyPr/>
            <a:lstStyle/>
            <a:p/>
          </p:txBody>
        </p:sp>
        <p:sp>
          <p:nvSpPr>
            <p:cNvPr id="54" name="rc54"/>
            <p:cNvSpPr/>
            <p:nvPr/>
          </p:nvSpPr>
          <p:spPr>
            <a:xfrm>
              <a:off x="3320505" y="3352665"/>
              <a:ext cx="204851" cy="1388084"/>
            </a:xfrm>
            <a:prstGeom prst="rect">
              <a:avLst/>
            </a:prstGeom>
            <a:solidFill>
              <a:srgbClr val="80BD41">
                <a:alpha val="100000"/>
              </a:srgbClr>
            </a:solidFill>
          </p:spPr>
          <p:txBody>
            <a:bodyPr/>
            <a:lstStyle/>
            <a:p/>
          </p:txBody>
        </p:sp>
        <p:sp>
          <p:nvSpPr>
            <p:cNvPr id="55" name="rc55"/>
            <p:cNvSpPr/>
            <p:nvPr/>
          </p:nvSpPr>
          <p:spPr>
            <a:xfrm>
              <a:off x="3320505" y="3068319"/>
              <a:ext cx="204851" cy="183969"/>
            </a:xfrm>
            <a:prstGeom prst="rect">
              <a:avLst/>
            </a:prstGeom>
            <a:solidFill>
              <a:srgbClr val="0058AB">
                <a:alpha val="100000"/>
              </a:srgbClr>
            </a:solidFill>
          </p:spPr>
          <p:txBody>
            <a:bodyPr/>
            <a:lstStyle/>
            <a:p/>
          </p:txBody>
        </p:sp>
        <p:sp>
          <p:nvSpPr>
            <p:cNvPr id="56" name="rc56"/>
            <p:cNvSpPr/>
            <p:nvPr/>
          </p:nvSpPr>
          <p:spPr>
            <a:xfrm>
              <a:off x="3320505" y="3252288"/>
              <a:ext cx="204851" cy="100376"/>
            </a:xfrm>
            <a:prstGeom prst="rect">
              <a:avLst/>
            </a:prstGeom>
            <a:solidFill>
              <a:srgbClr val="1CABE2">
                <a:alpha val="100000"/>
              </a:srgbClr>
            </a:solidFill>
          </p:spPr>
          <p:txBody>
            <a:bodyPr/>
            <a:lstStyle/>
            <a:p/>
          </p:txBody>
        </p:sp>
        <p:sp>
          <p:nvSpPr>
            <p:cNvPr id="57" name="rc57"/>
            <p:cNvSpPr/>
            <p:nvPr/>
          </p:nvSpPr>
          <p:spPr>
            <a:xfrm>
              <a:off x="3548117" y="3471255"/>
              <a:ext cx="204851" cy="1269494"/>
            </a:xfrm>
            <a:prstGeom prst="rect">
              <a:avLst/>
            </a:prstGeom>
            <a:solidFill>
              <a:srgbClr val="80BD41">
                <a:alpha val="100000"/>
              </a:srgbClr>
            </a:solidFill>
          </p:spPr>
          <p:txBody>
            <a:bodyPr/>
            <a:lstStyle/>
            <a:p/>
          </p:txBody>
        </p:sp>
        <p:sp>
          <p:nvSpPr>
            <p:cNvPr id="58" name="rc58"/>
            <p:cNvSpPr/>
            <p:nvPr/>
          </p:nvSpPr>
          <p:spPr>
            <a:xfrm>
              <a:off x="3548117" y="3025209"/>
              <a:ext cx="204851" cy="325943"/>
            </a:xfrm>
            <a:prstGeom prst="rect">
              <a:avLst/>
            </a:prstGeom>
            <a:solidFill>
              <a:srgbClr val="0058AB">
                <a:alpha val="100000"/>
              </a:srgbClr>
            </a:solidFill>
          </p:spPr>
          <p:txBody>
            <a:bodyPr/>
            <a:lstStyle/>
            <a:p/>
          </p:txBody>
        </p:sp>
        <p:sp>
          <p:nvSpPr>
            <p:cNvPr id="59" name="rc59"/>
            <p:cNvSpPr/>
            <p:nvPr/>
          </p:nvSpPr>
          <p:spPr>
            <a:xfrm>
              <a:off x="3548117" y="3351153"/>
              <a:ext cx="204851" cy="120101"/>
            </a:xfrm>
            <a:prstGeom prst="rect">
              <a:avLst/>
            </a:prstGeom>
            <a:solidFill>
              <a:srgbClr val="1CABE2">
                <a:alpha val="100000"/>
              </a:srgbClr>
            </a:solidFill>
          </p:spPr>
          <p:txBody>
            <a:bodyPr/>
            <a:lstStyle/>
            <a:p/>
          </p:txBody>
        </p:sp>
        <p:sp>
          <p:nvSpPr>
            <p:cNvPr id="60" name="rc60"/>
            <p:cNvSpPr/>
            <p:nvPr/>
          </p:nvSpPr>
          <p:spPr>
            <a:xfrm>
              <a:off x="3775730" y="3283467"/>
              <a:ext cx="204851" cy="1457282"/>
            </a:xfrm>
            <a:prstGeom prst="rect">
              <a:avLst/>
            </a:prstGeom>
            <a:solidFill>
              <a:srgbClr val="80BD41">
                <a:alpha val="100000"/>
              </a:srgbClr>
            </a:solidFill>
          </p:spPr>
          <p:txBody>
            <a:bodyPr/>
            <a:lstStyle/>
            <a:p/>
          </p:txBody>
        </p:sp>
        <p:sp>
          <p:nvSpPr>
            <p:cNvPr id="61" name="rc61"/>
            <p:cNvSpPr/>
            <p:nvPr/>
          </p:nvSpPr>
          <p:spPr>
            <a:xfrm>
              <a:off x="3775730" y="2984964"/>
              <a:ext cx="204851" cy="140462"/>
            </a:xfrm>
            <a:prstGeom prst="rect">
              <a:avLst/>
            </a:prstGeom>
            <a:solidFill>
              <a:srgbClr val="0058AB">
                <a:alpha val="100000"/>
              </a:srgbClr>
            </a:solidFill>
          </p:spPr>
          <p:txBody>
            <a:bodyPr/>
            <a:lstStyle/>
            <a:p/>
          </p:txBody>
        </p:sp>
        <p:sp>
          <p:nvSpPr>
            <p:cNvPr id="62" name="rc62"/>
            <p:cNvSpPr/>
            <p:nvPr/>
          </p:nvSpPr>
          <p:spPr>
            <a:xfrm>
              <a:off x="3775730" y="3125426"/>
              <a:ext cx="204851" cy="158040"/>
            </a:xfrm>
            <a:prstGeom prst="rect">
              <a:avLst/>
            </a:prstGeom>
            <a:solidFill>
              <a:srgbClr val="1CABE2">
                <a:alpha val="100000"/>
              </a:srgbClr>
            </a:solidFill>
          </p:spPr>
          <p:txBody>
            <a:bodyPr/>
            <a:lstStyle/>
            <a:p/>
          </p:txBody>
        </p:sp>
        <p:sp>
          <p:nvSpPr>
            <p:cNvPr id="63" name="rc63"/>
            <p:cNvSpPr/>
            <p:nvPr/>
          </p:nvSpPr>
          <p:spPr>
            <a:xfrm>
              <a:off x="4003342" y="3210770"/>
              <a:ext cx="204851" cy="1529979"/>
            </a:xfrm>
            <a:prstGeom prst="rect">
              <a:avLst/>
            </a:prstGeom>
            <a:solidFill>
              <a:srgbClr val="80BD41">
                <a:alpha val="100000"/>
              </a:srgbClr>
            </a:solidFill>
          </p:spPr>
          <p:txBody>
            <a:bodyPr/>
            <a:lstStyle/>
            <a:p/>
          </p:txBody>
        </p:sp>
        <p:sp>
          <p:nvSpPr>
            <p:cNvPr id="64" name="rc64"/>
            <p:cNvSpPr/>
            <p:nvPr/>
          </p:nvSpPr>
          <p:spPr>
            <a:xfrm>
              <a:off x="4003342" y="2961659"/>
              <a:ext cx="204851" cy="160108"/>
            </a:xfrm>
            <a:prstGeom prst="rect">
              <a:avLst/>
            </a:prstGeom>
            <a:solidFill>
              <a:srgbClr val="0058AB">
                <a:alpha val="100000"/>
              </a:srgbClr>
            </a:solidFill>
          </p:spPr>
          <p:txBody>
            <a:bodyPr/>
            <a:lstStyle/>
            <a:p/>
          </p:txBody>
        </p:sp>
        <p:sp>
          <p:nvSpPr>
            <p:cNvPr id="65" name="rc65"/>
            <p:cNvSpPr/>
            <p:nvPr/>
          </p:nvSpPr>
          <p:spPr>
            <a:xfrm>
              <a:off x="4003342" y="3121768"/>
              <a:ext cx="204851" cy="89002"/>
            </a:xfrm>
            <a:prstGeom prst="rect">
              <a:avLst/>
            </a:prstGeom>
            <a:solidFill>
              <a:srgbClr val="1CABE2">
                <a:alpha val="100000"/>
              </a:srgbClr>
            </a:solidFill>
          </p:spPr>
          <p:txBody>
            <a:bodyPr/>
            <a:lstStyle/>
            <a:p/>
          </p:txBody>
        </p:sp>
        <p:sp>
          <p:nvSpPr>
            <p:cNvPr id="66" name="rc66"/>
            <p:cNvSpPr/>
            <p:nvPr/>
          </p:nvSpPr>
          <p:spPr>
            <a:xfrm>
              <a:off x="4230955" y="3247993"/>
              <a:ext cx="204851" cy="1492756"/>
            </a:xfrm>
            <a:prstGeom prst="rect">
              <a:avLst/>
            </a:prstGeom>
            <a:solidFill>
              <a:srgbClr val="80BD41">
                <a:alpha val="100000"/>
              </a:srgbClr>
            </a:solidFill>
          </p:spPr>
          <p:txBody>
            <a:bodyPr/>
            <a:lstStyle/>
            <a:p/>
          </p:txBody>
        </p:sp>
        <p:sp>
          <p:nvSpPr>
            <p:cNvPr id="67" name="rc67"/>
            <p:cNvSpPr/>
            <p:nvPr/>
          </p:nvSpPr>
          <p:spPr>
            <a:xfrm>
              <a:off x="4230955" y="2942252"/>
              <a:ext cx="204851" cy="269790"/>
            </a:xfrm>
            <a:prstGeom prst="rect">
              <a:avLst/>
            </a:prstGeom>
            <a:solidFill>
              <a:srgbClr val="0058AB">
                <a:alpha val="100000"/>
              </a:srgbClr>
            </a:solidFill>
          </p:spPr>
          <p:txBody>
            <a:bodyPr/>
            <a:lstStyle/>
            <a:p/>
          </p:txBody>
        </p:sp>
        <p:sp>
          <p:nvSpPr>
            <p:cNvPr id="68" name="rc68"/>
            <p:cNvSpPr/>
            <p:nvPr/>
          </p:nvSpPr>
          <p:spPr>
            <a:xfrm>
              <a:off x="4230955" y="3212043"/>
              <a:ext cx="204851" cy="35950"/>
            </a:xfrm>
            <a:prstGeom prst="rect">
              <a:avLst/>
            </a:prstGeom>
            <a:solidFill>
              <a:srgbClr val="1CABE2">
                <a:alpha val="100000"/>
              </a:srgbClr>
            </a:solidFill>
          </p:spPr>
          <p:txBody>
            <a:bodyPr/>
            <a:lstStyle/>
            <a:p/>
          </p:txBody>
        </p:sp>
        <p:sp>
          <p:nvSpPr>
            <p:cNvPr id="69" name="rc69"/>
            <p:cNvSpPr/>
            <p:nvPr/>
          </p:nvSpPr>
          <p:spPr>
            <a:xfrm>
              <a:off x="4458568" y="3292057"/>
              <a:ext cx="204851" cy="1448692"/>
            </a:xfrm>
            <a:prstGeom prst="rect">
              <a:avLst/>
            </a:prstGeom>
            <a:solidFill>
              <a:srgbClr val="80BD41">
                <a:alpha val="100000"/>
              </a:srgbClr>
            </a:solidFill>
          </p:spPr>
          <p:txBody>
            <a:bodyPr/>
            <a:lstStyle/>
            <a:p/>
          </p:txBody>
        </p:sp>
        <p:sp>
          <p:nvSpPr>
            <p:cNvPr id="70" name="rc70"/>
            <p:cNvSpPr/>
            <p:nvPr/>
          </p:nvSpPr>
          <p:spPr>
            <a:xfrm>
              <a:off x="4458568" y="2929844"/>
              <a:ext cx="204851" cy="307888"/>
            </a:xfrm>
            <a:prstGeom prst="rect">
              <a:avLst/>
            </a:prstGeom>
            <a:solidFill>
              <a:srgbClr val="0058AB">
                <a:alpha val="100000"/>
              </a:srgbClr>
            </a:solidFill>
          </p:spPr>
          <p:txBody>
            <a:bodyPr/>
            <a:lstStyle/>
            <a:p/>
          </p:txBody>
        </p:sp>
        <p:sp>
          <p:nvSpPr>
            <p:cNvPr id="71" name="rc71"/>
            <p:cNvSpPr/>
            <p:nvPr/>
          </p:nvSpPr>
          <p:spPr>
            <a:xfrm>
              <a:off x="4458568" y="3237733"/>
              <a:ext cx="204851" cy="54323"/>
            </a:xfrm>
            <a:prstGeom prst="rect">
              <a:avLst/>
            </a:prstGeom>
            <a:solidFill>
              <a:srgbClr val="1CABE2">
                <a:alpha val="100000"/>
              </a:srgbClr>
            </a:solidFill>
          </p:spPr>
          <p:txBody>
            <a:bodyPr/>
            <a:lstStyle/>
            <a:p/>
          </p:txBody>
        </p:sp>
        <p:sp>
          <p:nvSpPr>
            <p:cNvPr id="72" name="rc72"/>
            <p:cNvSpPr/>
            <p:nvPr/>
          </p:nvSpPr>
          <p:spPr>
            <a:xfrm>
              <a:off x="4686180" y="3283626"/>
              <a:ext cx="204851" cy="1457123"/>
            </a:xfrm>
            <a:prstGeom prst="rect">
              <a:avLst/>
            </a:prstGeom>
            <a:solidFill>
              <a:srgbClr val="80BD41">
                <a:alpha val="100000"/>
              </a:srgbClr>
            </a:solidFill>
          </p:spPr>
          <p:txBody>
            <a:bodyPr/>
            <a:lstStyle/>
            <a:p/>
          </p:txBody>
        </p:sp>
        <p:sp>
          <p:nvSpPr>
            <p:cNvPr id="73" name="rc73"/>
            <p:cNvSpPr/>
            <p:nvPr/>
          </p:nvSpPr>
          <p:spPr>
            <a:xfrm>
              <a:off x="4686180" y="2919345"/>
              <a:ext cx="204851" cy="346066"/>
            </a:xfrm>
            <a:prstGeom prst="rect">
              <a:avLst/>
            </a:prstGeom>
            <a:solidFill>
              <a:srgbClr val="0058AB">
                <a:alpha val="100000"/>
              </a:srgbClr>
            </a:solidFill>
          </p:spPr>
          <p:txBody>
            <a:bodyPr/>
            <a:lstStyle/>
            <a:p/>
          </p:txBody>
        </p:sp>
        <p:sp>
          <p:nvSpPr>
            <p:cNvPr id="74" name="rc74"/>
            <p:cNvSpPr/>
            <p:nvPr/>
          </p:nvSpPr>
          <p:spPr>
            <a:xfrm>
              <a:off x="4686180" y="3265412"/>
              <a:ext cx="204851" cy="18214"/>
            </a:xfrm>
            <a:prstGeom prst="rect">
              <a:avLst/>
            </a:prstGeom>
            <a:solidFill>
              <a:srgbClr val="1CABE2">
                <a:alpha val="100000"/>
              </a:srgbClr>
            </a:solidFill>
          </p:spPr>
          <p:txBody>
            <a:bodyPr/>
            <a:lstStyle/>
            <a:p/>
          </p:txBody>
        </p:sp>
        <p:sp>
          <p:nvSpPr>
            <p:cNvPr id="75" name="rc75"/>
            <p:cNvSpPr/>
            <p:nvPr/>
          </p:nvSpPr>
          <p:spPr>
            <a:xfrm>
              <a:off x="4913793" y="3374299"/>
              <a:ext cx="204851" cy="1366450"/>
            </a:xfrm>
            <a:prstGeom prst="rect">
              <a:avLst/>
            </a:prstGeom>
            <a:solidFill>
              <a:srgbClr val="80BD41">
                <a:alpha val="100000"/>
              </a:srgbClr>
            </a:solidFill>
          </p:spPr>
          <p:txBody>
            <a:bodyPr/>
            <a:lstStyle/>
            <a:p/>
          </p:txBody>
        </p:sp>
        <p:sp>
          <p:nvSpPr>
            <p:cNvPr id="76" name="rc76"/>
            <p:cNvSpPr/>
            <p:nvPr/>
          </p:nvSpPr>
          <p:spPr>
            <a:xfrm>
              <a:off x="4913793" y="2918789"/>
              <a:ext cx="204851" cy="309718"/>
            </a:xfrm>
            <a:prstGeom prst="rect">
              <a:avLst/>
            </a:prstGeom>
            <a:solidFill>
              <a:srgbClr val="0058AB">
                <a:alpha val="100000"/>
              </a:srgbClr>
            </a:solidFill>
          </p:spPr>
          <p:txBody>
            <a:bodyPr/>
            <a:lstStyle/>
            <a:p/>
          </p:txBody>
        </p:sp>
        <p:sp>
          <p:nvSpPr>
            <p:cNvPr id="77" name="rc77"/>
            <p:cNvSpPr/>
            <p:nvPr/>
          </p:nvSpPr>
          <p:spPr>
            <a:xfrm>
              <a:off x="4913793" y="3228507"/>
              <a:ext cx="204851" cy="145791"/>
            </a:xfrm>
            <a:prstGeom prst="rect">
              <a:avLst/>
            </a:prstGeom>
            <a:solidFill>
              <a:srgbClr val="1CABE2">
                <a:alpha val="100000"/>
              </a:srgbClr>
            </a:solidFill>
          </p:spPr>
          <p:txBody>
            <a:bodyPr/>
            <a:lstStyle/>
            <a:p/>
          </p:txBody>
        </p:sp>
        <p:sp>
          <p:nvSpPr>
            <p:cNvPr id="78" name="rc78"/>
            <p:cNvSpPr/>
            <p:nvPr/>
          </p:nvSpPr>
          <p:spPr>
            <a:xfrm>
              <a:off x="5141405" y="3304942"/>
              <a:ext cx="204851" cy="1435807"/>
            </a:xfrm>
            <a:prstGeom prst="rect">
              <a:avLst/>
            </a:prstGeom>
            <a:solidFill>
              <a:srgbClr val="80BD41">
                <a:alpha val="100000"/>
              </a:srgbClr>
            </a:solidFill>
          </p:spPr>
          <p:txBody>
            <a:bodyPr/>
            <a:lstStyle/>
            <a:p/>
          </p:txBody>
        </p:sp>
        <p:sp>
          <p:nvSpPr>
            <p:cNvPr id="79" name="rc79"/>
            <p:cNvSpPr/>
            <p:nvPr/>
          </p:nvSpPr>
          <p:spPr>
            <a:xfrm>
              <a:off x="5141405" y="2923243"/>
              <a:ext cx="204851" cy="290788"/>
            </a:xfrm>
            <a:prstGeom prst="rect">
              <a:avLst/>
            </a:prstGeom>
            <a:solidFill>
              <a:srgbClr val="0058AB">
                <a:alpha val="100000"/>
              </a:srgbClr>
            </a:solidFill>
          </p:spPr>
          <p:txBody>
            <a:bodyPr/>
            <a:lstStyle/>
            <a:p/>
          </p:txBody>
        </p:sp>
        <p:sp>
          <p:nvSpPr>
            <p:cNvPr id="80" name="rc80"/>
            <p:cNvSpPr/>
            <p:nvPr/>
          </p:nvSpPr>
          <p:spPr>
            <a:xfrm>
              <a:off x="5141405" y="3214031"/>
              <a:ext cx="204851" cy="90911"/>
            </a:xfrm>
            <a:prstGeom prst="rect">
              <a:avLst/>
            </a:prstGeom>
            <a:solidFill>
              <a:srgbClr val="1CABE2">
                <a:alpha val="100000"/>
              </a:srgbClr>
            </a:solidFill>
          </p:spPr>
          <p:txBody>
            <a:bodyPr/>
            <a:lstStyle/>
            <a:p/>
          </p:txBody>
        </p:sp>
        <p:sp>
          <p:nvSpPr>
            <p:cNvPr id="81" name="rc81"/>
            <p:cNvSpPr/>
            <p:nvPr/>
          </p:nvSpPr>
          <p:spPr>
            <a:xfrm>
              <a:off x="5369018" y="3332303"/>
              <a:ext cx="204851" cy="1408446"/>
            </a:xfrm>
            <a:prstGeom prst="rect">
              <a:avLst/>
            </a:prstGeom>
            <a:solidFill>
              <a:srgbClr val="80BD41">
                <a:alpha val="100000"/>
              </a:srgbClr>
            </a:solidFill>
          </p:spPr>
          <p:txBody>
            <a:bodyPr/>
            <a:lstStyle/>
            <a:p/>
          </p:txBody>
        </p:sp>
        <p:sp>
          <p:nvSpPr>
            <p:cNvPr id="82" name="rc82"/>
            <p:cNvSpPr/>
            <p:nvPr/>
          </p:nvSpPr>
          <p:spPr>
            <a:xfrm>
              <a:off x="5369018" y="2911630"/>
              <a:ext cx="204851" cy="365792"/>
            </a:xfrm>
            <a:prstGeom prst="rect">
              <a:avLst/>
            </a:prstGeom>
            <a:solidFill>
              <a:srgbClr val="0058AB">
                <a:alpha val="100000"/>
              </a:srgbClr>
            </a:solidFill>
          </p:spPr>
          <p:txBody>
            <a:bodyPr/>
            <a:lstStyle/>
            <a:p/>
          </p:txBody>
        </p:sp>
        <p:sp>
          <p:nvSpPr>
            <p:cNvPr id="83" name="rc83"/>
            <p:cNvSpPr/>
            <p:nvPr/>
          </p:nvSpPr>
          <p:spPr>
            <a:xfrm>
              <a:off x="5369018" y="3277422"/>
              <a:ext cx="204851" cy="54880"/>
            </a:xfrm>
            <a:prstGeom prst="rect">
              <a:avLst/>
            </a:prstGeom>
            <a:solidFill>
              <a:srgbClr val="1CABE2">
                <a:alpha val="100000"/>
              </a:srgbClr>
            </a:solidFill>
          </p:spPr>
          <p:txBody>
            <a:bodyPr/>
            <a:lstStyle/>
            <a:p/>
          </p:txBody>
        </p:sp>
        <p:sp>
          <p:nvSpPr>
            <p:cNvPr id="84" name="rc84"/>
            <p:cNvSpPr/>
            <p:nvPr/>
          </p:nvSpPr>
          <p:spPr>
            <a:xfrm>
              <a:off x="5596630" y="3306851"/>
              <a:ext cx="204851" cy="1433898"/>
            </a:xfrm>
            <a:prstGeom prst="rect">
              <a:avLst/>
            </a:prstGeom>
            <a:solidFill>
              <a:srgbClr val="80BD41">
                <a:alpha val="100000"/>
              </a:srgbClr>
            </a:solidFill>
          </p:spPr>
          <p:txBody>
            <a:bodyPr/>
            <a:lstStyle/>
            <a:p/>
          </p:txBody>
        </p:sp>
        <p:sp>
          <p:nvSpPr>
            <p:cNvPr id="85" name="rc85"/>
            <p:cNvSpPr/>
            <p:nvPr/>
          </p:nvSpPr>
          <p:spPr>
            <a:xfrm>
              <a:off x="5596630" y="2902404"/>
              <a:ext cx="204851" cy="349248"/>
            </a:xfrm>
            <a:prstGeom prst="rect">
              <a:avLst/>
            </a:prstGeom>
            <a:solidFill>
              <a:srgbClr val="0058AB">
                <a:alpha val="100000"/>
              </a:srgbClr>
            </a:solidFill>
          </p:spPr>
          <p:txBody>
            <a:bodyPr/>
            <a:lstStyle/>
            <a:p/>
          </p:txBody>
        </p:sp>
        <p:sp>
          <p:nvSpPr>
            <p:cNvPr id="86" name="rc86"/>
            <p:cNvSpPr/>
            <p:nvPr/>
          </p:nvSpPr>
          <p:spPr>
            <a:xfrm>
              <a:off x="5596630" y="3251652"/>
              <a:ext cx="204851" cy="55198"/>
            </a:xfrm>
            <a:prstGeom prst="rect">
              <a:avLst/>
            </a:prstGeom>
            <a:solidFill>
              <a:srgbClr val="1CABE2">
                <a:alpha val="100000"/>
              </a:srgbClr>
            </a:solidFill>
          </p:spPr>
          <p:txBody>
            <a:bodyPr/>
            <a:lstStyle/>
            <a:p/>
          </p:txBody>
        </p:sp>
        <p:sp>
          <p:nvSpPr>
            <p:cNvPr id="87" name="rc87"/>
            <p:cNvSpPr/>
            <p:nvPr/>
          </p:nvSpPr>
          <p:spPr>
            <a:xfrm>
              <a:off x="5824243" y="3373106"/>
              <a:ext cx="204851" cy="1367643"/>
            </a:xfrm>
            <a:prstGeom prst="rect">
              <a:avLst/>
            </a:prstGeom>
            <a:solidFill>
              <a:srgbClr val="80BD41">
                <a:alpha val="100000"/>
              </a:srgbClr>
            </a:solidFill>
          </p:spPr>
          <p:txBody>
            <a:bodyPr/>
            <a:lstStyle/>
            <a:p/>
          </p:txBody>
        </p:sp>
        <p:sp>
          <p:nvSpPr>
            <p:cNvPr id="88" name="rc88"/>
            <p:cNvSpPr/>
            <p:nvPr/>
          </p:nvSpPr>
          <p:spPr>
            <a:xfrm>
              <a:off x="5824243" y="2892621"/>
              <a:ext cx="204851" cy="406594"/>
            </a:xfrm>
            <a:prstGeom prst="rect">
              <a:avLst/>
            </a:prstGeom>
            <a:solidFill>
              <a:srgbClr val="0058AB">
                <a:alpha val="100000"/>
              </a:srgbClr>
            </a:solidFill>
          </p:spPr>
          <p:txBody>
            <a:bodyPr/>
            <a:lstStyle/>
            <a:p/>
          </p:txBody>
        </p:sp>
        <p:sp>
          <p:nvSpPr>
            <p:cNvPr id="89" name="rc89"/>
            <p:cNvSpPr/>
            <p:nvPr/>
          </p:nvSpPr>
          <p:spPr>
            <a:xfrm>
              <a:off x="5824243" y="3299215"/>
              <a:ext cx="204851" cy="73890"/>
            </a:xfrm>
            <a:prstGeom prst="rect">
              <a:avLst/>
            </a:prstGeom>
            <a:solidFill>
              <a:srgbClr val="1CABE2">
                <a:alpha val="100000"/>
              </a:srgbClr>
            </a:solidFill>
          </p:spPr>
          <p:txBody>
            <a:bodyPr/>
            <a:lstStyle/>
            <a:p/>
          </p:txBody>
        </p:sp>
        <p:sp>
          <p:nvSpPr>
            <p:cNvPr id="90" name="rc90"/>
            <p:cNvSpPr/>
            <p:nvPr/>
          </p:nvSpPr>
          <p:spPr>
            <a:xfrm>
              <a:off x="6051856" y="3404443"/>
              <a:ext cx="204851" cy="1336306"/>
            </a:xfrm>
            <a:prstGeom prst="rect">
              <a:avLst/>
            </a:prstGeom>
            <a:solidFill>
              <a:srgbClr val="80BD41">
                <a:alpha val="100000"/>
              </a:srgbClr>
            </a:solidFill>
          </p:spPr>
          <p:txBody>
            <a:bodyPr/>
            <a:lstStyle/>
            <a:p/>
          </p:txBody>
        </p:sp>
        <p:sp>
          <p:nvSpPr>
            <p:cNvPr id="91" name="rc91"/>
            <p:cNvSpPr/>
            <p:nvPr/>
          </p:nvSpPr>
          <p:spPr>
            <a:xfrm>
              <a:off x="6051856" y="2884747"/>
              <a:ext cx="204851" cy="371200"/>
            </a:xfrm>
            <a:prstGeom prst="rect">
              <a:avLst/>
            </a:prstGeom>
            <a:solidFill>
              <a:srgbClr val="0058AB">
                <a:alpha val="100000"/>
              </a:srgbClr>
            </a:solidFill>
          </p:spPr>
          <p:txBody>
            <a:bodyPr/>
            <a:lstStyle/>
            <a:p/>
          </p:txBody>
        </p:sp>
        <p:sp>
          <p:nvSpPr>
            <p:cNvPr id="92" name="rc92"/>
            <p:cNvSpPr/>
            <p:nvPr/>
          </p:nvSpPr>
          <p:spPr>
            <a:xfrm>
              <a:off x="6051856" y="3255947"/>
              <a:ext cx="204851" cy="148496"/>
            </a:xfrm>
            <a:prstGeom prst="rect">
              <a:avLst/>
            </a:prstGeom>
            <a:solidFill>
              <a:srgbClr val="1CABE2">
                <a:alpha val="100000"/>
              </a:srgbClr>
            </a:solidFill>
          </p:spPr>
          <p:txBody>
            <a:bodyPr/>
            <a:lstStyle/>
            <a:p/>
          </p:txBody>
        </p:sp>
        <p:sp>
          <p:nvSpPr>
            <p:cNvPr id="93" name="rc93"/>
            <p:cNvSpPr/>
            <p:nvPr/>
          </p:nvSpPr>
          <p:spPr>
            <a:xfrm>
              <a:off x="6279468" y="3285296"/>
              <a:ext cx="204851" cy="1455453"/>
            </a:xfrm>
            <a:prstGeom prst="rect">
              <a:avLst/>
            </a:prstGeom>
            <a:solidFill>
              <a:srgbClr val="80BD41">
                <a:alpha val="100000"/>
              </a:srgbClr>
            </a:solidFill>
          </p:spPr>
          <p:txBody>
            <a:bodyPr/>
            <a:lstStyle/>
            <a:p/>
          </p:txBody>
        </p:sp>
        <p:sp>
          <p:nvSpPr>
            <p:cNvPr id="94" name="rc94"/>
            <p:cNvSpPr/>
            <p:nvPr/>
          </p:nvSpPr>
          <p:spPr>
            <a:xfrm>
              <a:off x="6279468" y="2874804"/>
              <a:ext cx="204851" cy="279891"/>
            </a:xfrm>
            <a:prstGeom prst="rect">
              <a:avLst/>
            </a:prstGeom>
            <a:solidFill>
              <a:srgbClr val="0058AB">
                <a:alpha val="100000"/>
              </a:srgbClr>
            </a:solidFill>
          </p:spPr>
          <p:txBody>
            <a:bodyPr/>
            <a:lstStyle/>
            <a:p/>
          </p:txBody>
        </p:sp>
        <p:sp>
          <p:nvSpPr>
            <p:cNvPr id="95" name="rc95"/>
            <p:cNvSpPr/>
            <p:nvPr/>
          </p:nvSpPr>
          <p:spPr>
            <a:xfrm>
              <a:off x="6279468" y="3154696"/>
              <a:ext cx="204851" cy="130600"/>
            </a:xfrm>
            <a:prstGeom prst="rect">
              <a:avLst/>
            </a:prstGeom>
            <a:solidFill>
              <a:srgbClr val="1CABE2">
                <a:alpha val="100000"/>
              </a:srgbClr>
            </a:solidFill>
          </p:spPr>
          <p:txBody>
            <a:bodyPr/>
            <a:lstStyle/>
            <a:p/>
          </p:txBody>
        </p:sp>
        <p:sp>
          <p:nvSpPr>
            <p:cNvPr id="96" name="rc96"/>
            <p:cNvSpPr/>
            <p:nvPr/>
          </p:nvSpPr>
          <p:spPr>
            <a:xfrm>
              <a:off x="6507081" y="3333019"/>
              <a:ext cx="204851" cy="1407730"/>
            </a:xfrm>
            <a:prstGeom prst="rect">
              <a:avLst/>
            </a:prstGeom>
            <a:solidFill>
              <a:srgbClr val="80BD41">
                <a:alpha val="100000"/>
              </a:srgbClr>
            </a:solidFill>
          </p:spPr>
          <p:txBody>
            <a:bodyPr/>
            <a:lstStyle/>
            <a:p/>
          </p:txBody>
        </p:sp>
        <p:sp>
          <p:nvSpPr>
            <p:cNvPr id="97" name="rc97"/>
            <p:cNvSpPr/>
            <p:nvPr/>
          </p:nvSpPr>
          <p:spPr>
            <a:xfrm>
              <a:off x="6507081" y="2863749"/>
              <a:ext cx="204851" cy="375416"/>
            </a:xfrm>
            <a:prstGeom prst="rect">
              <a:avLst/>
            </a:prstGeom>
            <a:solidFill>
              <a:srgbClr val="0058AB">
                <a:alpha val="100000"/>
              </a:srgbClr>
            </a:solidFill>
          </p:spPr>
          <p:txBody>
            <a:bodyPr/>
            <a:lstStyle/>
            <a:p/>
          </p:txBody>
        </p:sp>
        <p:sp>
          <p:nvSpPr>
            <p:cNvPr id="98" name="rc98"/>
            <p:cNvSpPr/>
            <p:nvPr/>
          </p:nvSpPr>
          <p:spPr>
            <a:xfrm>
              <a:off x="6507081" y="3239165"/>
              <a:ext cx="204851" cy="93854"/>
            </a:xfrm>
            <a:prstGeom prst="rect">
              <a:avLst/>
            </a:prstGeom>
            <a:solidFill>
              <a:srgbClr val="1CABE2">
                <a:alpha val="100000"/>
              </a:srgbClr>
            </a:solidFill>
          </p:spPr>
          <p:txBody>
            <a:bodyPr/>
            <a:lstStyle/>
            <a:p/>
          </p:txBody>
        </p:sp>
        <p:sp>
          <p:nvSpPr>
            <p:cNvPr id="99" name="rc99"/>
            <p:cNvSpPr/>
            <p:nvPr/>
          </p:nvSpPr>
          <p:spPr>
            <a:xfrm>
              <a:off x="6734693" y="3325622"/>
              <a:ext cx="204851" cy="1415127"/>
            </a:xfrm>
            <a:prstGeom prst="rect">
              <a:avLst/>
            </a:prstGeom>
            <a:solidFill>
              <a:srgbClr val="80BD41">
                <a:alpha val="100000"/>
              </a:srgbClr>
            </a:solidFill>
          </p:spPr>
          <p:txBody>
            <a:bodyPr/>
            <a:lstStyle/>
            <a:p/>
          </p:txBody>
        </p:sp>
        <p:sp>
          <p:nvSpPr>
            <p:cNvPr id="100" name="rc100"/>
            <p:cNvSpPr/>
            <p:nvPr/>
          </p:nvSpPr>
          <p:spPr>
            <a:xfrm>
              <a:off x="6734693" y="2853966"/>
              <a:ext cx="204851" cy="377324"/>
            </a:xfrm>
            <a:prstGeom prst="rect">
              <a:avLst/>
            </a:prstGeom>
            <a:solidFill>
              <a:srgbClr val="0058AB">
                <a:alpha val="100000"/>
              </a:srgbClr>
            </a:solidFill>
          </p:spPr>
          <p:txBody>
            <a:bodyPr/>
            <a:lstStyle/>
            <a:p/>
          </p:txBody>
        </p:sp>
        <p:sp>
          <p:nvSpPr>
            <p:cNvPr id="101" name="rc101"/>
            <p:cNvSpPr/>
            <p:nvPr/>
          </p:nvSpPr>
          <p:spPr>
            <a:xfrm>
              <a:off x="6734693" y="3231291"/>
              <a:ext cx="204851" cy="94331"/>
            </a:xfrm>
            <a:prstGeom prst="rect">
              <a:avLst/>
            </a:prstGeom>
            <a:solidFill>
              <a:srgbClr val="1CABE2">
                <a:alpha val="100000"/>
              </a:srgbClr>
            </a:solidFill>
          </p:spPr>
          <p:txBody>
            <a:bodyPr/>
            <a:lstStyle/>
            <a:p/>
          </p:txBody>
        </p:sp>
        <p:sp>
          <p:nvSpPr>
            <p:cNvPr id="102" name="rc102"/>
            <p:cNvSpPr/>
            <p:nvPr/>
          </p:nvSpPr>
          <p:spPr>
            <a:xfrm>
              <a:off x="6962306" y="2847682"/>
              <a:ext cx="204851" cy="331853"/>
            </a:xfrm>
            <a:prstGeom prst="rect">
              <a:avLst/>
            </a:prstGeom>
            <a:solidFill>
              <a:srgbClr val="F26A21">
                <a:alpha val="100000"/>
              </a:srgbClr>
            </a:solidFill>
          </p:spPr>
          <p:txBody>
            <a:bodyPr/>
            <a:lstStyle/>
            <a:p/>
          </p:txBody>
        </p:sp>
        <p:sp>
          <p:nvSpPr>
            <p:cNvPr id="103" name="rc103"/>
            <p:cNvSpPr/>
            <p:nvPr/>
          </p:nvSpPr>
          <p:spPr>
            <a:xfrm>
              <a:off x="6962306" y="3179536"/>
              <a:ext cx="204851" cy="1561213"/>
            </a:xfrm>
            <a:prstGeom prst="rect">
              <a:avLst/>
            </a:prstGeom>
            <a:solidFill>
              <a:srgbClr val="FFC20E">
                <a:alpha val="100000"/>
              </a:srgbClr>
            </a:solidFill>
          </p:spPr>
          <p:txBody>
            <a:bodyPr/>
            <a:lstStyle/>
            <a:p/>
          </p:txBody>
        </p:sp>
        <p:sp>
          <p:nvSpPr>
            <p:cNvPr id="104" name="rc104"/>
            <p:cNvSpPr/>
            <p:nvPr/>
          </p:nvSpPr>
          <p:spPr>
            <a:xfrm>
              <a:off x="7189918" y="2840206"/>
              <a:ext cx="204851" cy="291862"/>
            </a:xfrm>
            <a:prstGeom prst="rect">
              <a:avLst/>
            </a:prstGeom>
            <a:solidFill>
              <a:srgbClr val="F26A21">
                <a:alpha val="100000"/>
              </a:srgbClr>
            </a:solidFill>
          </p:spPr>
          <p:txBody>
            <a:bodyPr/>
            <a:lstStyle/>
            <a:p/>
          </p:txBody>
        </p:sp>
        <p:sp>
          <p:nvSpPr>
            <p:cNvPr id="105" name="rc105"/>
            <p:cNvSpPr/>
            <p:nvPr/>
          </p:nvSpPr>
          <p:spPr>
            <a:xfrm>
              <a:off x="7189918" y="3132068"/>
              <a:ext cx="204851" cy="1608681"/>
            </a:xfrm>
            <a:prstGeom prst="rect">
              <a:avLst/>
            </a:prstGeom>
            <a:solidFill>
              <a:srgbClr val="FFC20E">
                <a:alpha val="100000"/>
              </a:srgbClr>
            </a:solidFill>
          </p:spPr>
          <p:txBody>
            <a:bodyPr/>
            <a:lstStyle/>
            <a:p/>
          </p:txBody>
        </p:sp>
        <p:sp>
          <p:nvSpPr>
            <p:cNvPr id="106" name="rc106"/>
            <p:cNvSpPr/>
            <p:nvPr/>
          </p:nvSpPr>
          <p:spPr>
            <a:xfrm>
              <a:off x="7417531" y="2830979"/>
              <a:ext cx="204851" cy="256690"/>
            </a:xfrm>
            <a:prstGeom prst="rect">
              <a:avLst/>
            </a:prstGeom>
            <a:solidFill>
              <a:srgbClr val="F26A21">
                <a:alpha val="100000"/>
              </a:srgbClr>
            </a:solidFill>
          </p:spPr>
          <p:txBody>
            <a:bodyPr/>
            <a:lstStyle/>
            <a:p/>
          </p:txBody>
        </p:sp>
        <p:sp>
          <p:nvSpPr>
            <p:cNvPr id="107" name="rc107"/>
            <p:cNvSpPr/>
            <p:nvPr/>
          </p:nvSpPr>
          <p:spPr>
            <a:xfrm>
              <a:off x="7417531" y="3087670"/>
              <a:ext cx="204851" cy="1653079"/>
            </a:xfrm>
            <a:prstGeom prst="rect">
              <a:avLst/>
            </a:prstGeom>
            <a:solidFill>
              <a:srgbClr val="FFC20E">
                <a:alpha val="100000"/>
              </a:srgbClr>
            </a:solidFill>
          </p:spPr>
          <p:txBody>
            <a:bodyPr/>
            <a:lstStyle/>
            <a:p/>
          </p:txBody>
        </p:sp>
        <p:sp>
          <p:nvSpPr>
            <p:cNvPr id="108" name="rc108"/>
            <p:cNvSpPr/>
            <p:nvPr/>
          </p:nvSpPr>
          <p:spPr>
            <a:xfrm>
              <a:off x="7645143" y="2819447"/>
              <a:ext cx="204851" cy="225757"/>
            </a:xfrm>
            <a:prstGeom prst="rect">
              <a:avLst/>
            </a:prstGeom>
            <a:solidFill>
              <a:srgbClr val="F26A21">
                <a:alpha val="100000"/>
              </a:srgbClr>
            </a:solidFill>
          </p:spPr>
          <p:txBody>
            <a:bodyPr/>
            <a:lstStyle/>
            <a:p/>
          </p:txBody>
        </p:sp>
        <p:sp>
          <p:nvSpPr>
            <p:cNvPr id="109" name="rc109"/>
            <p:cNvSpPr/>
            <p:nvPr/>
          </p:nvSpPr>
          <p:spPr>
            <a:xfrm>
              <a:off x="7645143" y="3045204"/>
              <a:ext cx="204851" cy="1695545"/>
            </a:xfrm>
            <a:prstGeom prst="rect">
              <a:avLst/>
            </a:prstGeom>
            <a:solidFill>
              <a:srgbClr val="FFC20E">
                <a:alpha val="100000"/>
              </a:srgbClr>
            </a:solidFill>
          </p:spPr>
          <p:txBody>
            <a:bodyPr/>
            <a:lstStyle/>
            <a:p/>
          </p:txBody>
        </p:sp>
        <p:sp>
          <p:nvSpPr>
            <p:cNvPr id="110" name="rc110"/>
            <p:cNvSpPr/>
            <p:nvPr/>
          </p:nvSpPr>
          <p:spPr>
            <a:xfrm>
              <a:off x="7872756" y="2808948"/>
              <a:ext cx="204851" cy="198551"/>
            </a:xfrm>
            <a:prstGeom prst="rect">
              <a:avLst/>
            </a:prstGeom>
            <a:solidFill>
              <a:srgbClr val="F26A21">
                <a:alpha val="100000"/>
              </a:srgbClr>
            </a:solidFill>
          </p:spPr>
          <p:txBody>
            <a:bodyPr/>
            <a:lstStyle/>
            <a:p/>
          </p:txBody>
        </p:sp>
        <p:sp>
          <p:nvSpPr>
            <p:cNvPr id="111" name="rc111"/>
            <p:cNvSpPr/>
            <p:nvPr/>
          </p:nvSpPr>
          <p:spPr>
            <a:xfrm>
              <a:off x="7872756" y="3007499"/>
              <a:ext cx="204851" cy="1733250"/>
            </a:xfrm>
            <a:prstGeom prst="rect">
              <a:avLst/>
            </a:prstGeom>
            <a:solidFill>
              <a:srgbClr val="FFC20E">
                <a:alpha val="100000"/>
              </a:srgbClr>
            </a:solidFill>
          </p:spPr>
          <p:txBody>
            <a:bodyPr/>
            <a:lstStyle/>
            <a:p/>
          </p:txBody>
        </p:sp>
        <p:sp>
          <p:nvSpPr>
            <p:cNvPr id="112" name="rc112"/>
            <p:cNvSpPr/>
            <p:nvPr/>
          </p:nvSpPr>
          <p:spPr>
            <a:xfrm>
              <a:off x="8100369" y="2797653"/>
              <a:ext cx="204851" cy="174624"/>
            </a:xfrm>
            <a:prstGeom prst="rect">
              <a:avLst/>
            </a:prstGeom>
            <a:solidFill>
              <a:srgbClr val="F26A21">
                <a:alpha val="100000"/>
              </a:srgbClr>
            </a:solidFill>
          </p:spPr>
          <p:txBody>
            <a:bodyPr/>
            <a:lstStyle/>
            <a:p/>
          </p:txBody>
        </p:sp>
        <p:sp>
          <p:nvSpPr>
            <p:cNvPr id="113" name="rc113"/>
            <p:cNvSpPr/>
            <p:nvPr/>
          </p:nvSpPr>
          <p:spPr>
            <a:xfrm>
              <a:off x="8100369" y="2972277"/>
              <a:ext cx="204851" cy="1768472"/>
            </a:xfrm>
            <a:prstGeom prst="rect">
              <a:avLst/>
            </a:prstGeom>
            <a:solidFill>
              <a:srgbClr val="FFC20E">
                <a:alpha val="100000"/>
              </a:srgbClr>
            </a:solidFill>
          </p:spPr>
          <p:txBody>
            <a:bodyPr/>
            <a:lstStyle/>
            <a:p/>
          </p:txBody>
        </p:sp>
        <p:sp>
          <p:nvSpPr>
            <p:cNvPr id="114" name="pl114"/>
            <p:cNvSpPr/>
            <p:nvPr/>
          </p:nvSpPr>
          <p:spPr>
            <a:xfrm>
              <a:off x="1374417" y="1345283"/>
              <a:ext cx="5462701" cy="672019"/>
            </a:xfrm>
            <a:custGeom>
              <a:avLst/>
              <a:pathLst>
                <a:path w="5462701" h="672019">
                  <a:moveTo>
                    <a:pt x="0" y="389063"/>
                  </a:moveTo>
                  <a:lnTo>
                    <a:pt x="227612" y="389063"/>
                  </a:lnTo>
                  <a:lnTo>
                    <a:pt x="455225" y="0"/>
                  </a:lnTo>
                  <a:lnTo>
                    <a:pt x="682837" y="495172"/>
                  </a:lnTo>
                  <a:lnTo>
                    <a:pt x="910450" y="389063"/>
                  </a:lnTo>
                  <a:lnTo>
                    <a:pt x="1138062" y="672019"/>
                  </a:lnTo>
                  <a:lnTo>
                    <a:pt x="1365675" y="636649"/>
                  </a:lnTo>
                  <a:lnTo>
                    <a:pt x="1593287" y="601280"/>
                  </a:lnTo>
                  <a:lnTo>
                    <a:pt x="1820900" y="389063"/>
                  </a:lnTo>
                  <a:lnTo>
                    <a:pt x="2048513" y="247586"/>
                  </a:lnTo>
                  <a:lnTo>
                    <a:pt x="2276125" y="530541"/>
                  </a:lnTo>
                  <a:lnTo>
                    <a:pt x="2503738" y="141477"/>
                  </a:lnTo>
                  <a:lnTo>
                    <a:pt x="2731350" y="176847"/>
                  </a:lnTo>
                  <a:lnTo>
                    <a:pt x="2958963" y="389063"/>
                  </a:lnTo>
                  <a:lnTo>
                    <a:pt x="3186575" y="459802"/>
                  </a:lnTo>
                  <a:lnTo>
                    <a:pt x="3414188" y="530541"/>
                  </a:lnTo>
                  <a:lnTo>
                    <a:pt x="3641800" y="459802"/>
                  </a:lnTo>
                  <a:lnTo>
                    <a:pt x="3869413" y="424433"/>
                  </a:lnTo>
                  <a:lnTo>
                    <a:pt x="4097026" y="565911"/>
                  </a:lnTo>
                  <a:lnTo>
                    <a:pt x="4324638" y="530541"/>
                  </a:lnTo>
                  <a:lnTo>
                    <a:pt x="4552251" y="636649"/>
                  </a:lnTo>
                  <a:lnTo>
                    <a:pt x="4779863" y="565911"/>
                  </a:lnTo>
                  <a:lnTo>
                    <a:pt x="5007476" y="389063"/>
                  </a:lnTo>
                  <a:lnTo>
                    <a:pt x="5235088" y="565911"/>
                  </a:lnTo>
                  <a:lnTo>
                    <a:pt x="5462701" y="565911"/>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1592869"/>
              <a:ext cx="5462701" cy="742758"/>
            </a:xfrm>
            <a:custGeom>
              <a:avLst/>
              <a:pathLst>
                <a:path w="5462701" h="742758">
                  <a:moveTo>
                    <a:pt x="0" y="672019"/>
                  </a:moveTo>
                  <a:lnTo>
                    <a:pt x="227612" y="672019"/>
                  </a:lnTo>
                  <a:lnTo>
                    <a:pt x="455225" y="0"/>
                  </a:lnTo>
                  <a:lnTo>
                    <a:pt x="682837" y="318324"/>
                  </a:lnTo>
                  <a:lnTo>
                    <a:pt x="910450" y="459802"/>
                  </a:lnTo>
                  <a:lnTo>
                    <a:pt x="1138062" y="742758"/>
                  </a:lnTo>
                  <a:lnTo>
                    <a:pt x="1365675" y="707388"/>
                  </a:lnTo>
                  <a:lnTo>
                    <a:pt x="1593287" y="495172"/>
                  </a:lnTo>
                  <a:lnTo>
                    <a:pt x="1820900" y="282955"/>
                  </a:lnTo>
                  <a:lnTo>
                    <a:pt x="2048513" y="212216"/>
                  </a:lnTo>
                  <a:lnTo>
                    <a:pt x="2276125" y="530541"/>
                  </a:lnTo>
                  <a:lnTo>
                    <a:pt x="2503738" y="212216"/>
                  </a:lnTo>
                  <a:lnTo>
                    <a:pt x="2731350" y="106108"/>
                  </a:lnTo>
                  <a:lnTo>
                    <a:pt x="2958963" y="212216"/>
                  </a:lnTo>
                  <a:lnTo>
                    <a:pt x="3186575" y="318324"/>
                  </a:lnTo>
                  <a:lnTo>
                    <a:pt x="3414188" y="318324"/>
                  </a:lnTo>
                  <a:lnTo>
                    <a:pt x="3641800" y="495172"/>
                  </a:lnTo>
                  <a:lnTo>
                    <a:pt x="3869413" y="353694"/>
                  </a:lnTo>
                  <a:lnTo>
                    <a:pt x="4097026" y="424433"/>
                  </a:lnTo>
                  <a:lnTo>
                    <a:pt x="4324638" y="389063"/>
                  </a:lnTo>
                  <a:lnTo>
                    <a:pt x="4552251" y="530541"/>
                  </a:lnTo>
                  <a:lnTo>
                    <a:pt x="4779863" y="601280"/>
                  </a:lnTo>
                  <a:lnTo>
                    <a:pt x="5007476" y="389063"/>
                  </a:lnTo>
                  <a:lnTo>
                    <a:pt x="5235088" y="495172"/>
                  </a:lnTo>
                  <a:lnTo>
                    <a:pt x="5462701" y="495172"/>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15302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7" name="tx117"/>
            <p:cNvSpPr/>
            <p:nvPr/>
          </p:nvSpPr>
          <p:spPr>
            <a:xfrm>
              <a:off x="2444152" y="1816169"/>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18" name="tx118"/>
            <p:cNvSpPr/>
            <p:nvPr/>
          </p:nvSpPr>
          <p:spPr>
            <a:xfrm>
              <a:off x="3582215" y="16716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9" name="tx119"/>
            <p:cNvSpPr/>
            <p:nvPr/>
          </p:nvSpPr>
          <p:spPr>
            <a:xfrm>
              <a:off x="4720277" y="16716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0" name="tx120"/>
            <p:cNvSpPr/>
            <p:nvPr/>
          </p:nvSpPr>
          <p:spPr>
            <a:xfrm>
              <a:off x="5630728" y="16716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1" name="tx121"/>
            <p:cNvSpPr/>
            <p:nvPr/>
          </p:nvSpPr>
          <p:spPr>
            <a:xfrm>
              <a:off x="5858340" y="1777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2" name="tx122"/>
            <p:cNvSpPr/>
            <p:nvPr/>
          </p:nvSpPr>
          <p:spPr>
            <a:xfrm>
              <a:off x="6085953" y="1707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3" name="tx123"/>
            <p:cNvSpPr/>
            <p:nvPr/>
          </p:nvSpPr>
          <p:spPr>
            <a:xfrm>
              <a:off x="6313565" y="15302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4" name="tx124"/>
            <p:cNvSpPr/>
            <p:nvPr/>
          </p:nvSpPr>
          <p:spPr>
            <a:xfrm>
              <a:off x="6541178" y="1707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5" name="tx125"/>
            <p:cNvSpPr/>
            <p:nvPr/>
          </p:nvSpPr>
          <p:spPr>
            <a:xfrm>
              <a:off x="6768791" y="1707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6" name="tx126"/>
            <p:cNvSpPr/>
            <p:nvPr/>
          </p:nvSpPr>
          <p:spPr>
            <a:xfrm>
              <a:off x="1306089" y="23333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7" name="tx127"/>
            <p:cNvSpPr/>
            <p:nvPr/>
          </p:nvSpPr>
          <p:spPr>
            <a:xfrm>
              <a:off x="2444152" y="240412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28" name="tx128"/>
            <p:cNvSpPr/>
            <p:nvPr/>
          </p:nvSpPr>
          <p:spPr>
            <a:xfrm>
              <a:off x="3582215" y="2193767"/>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9" name="tx129"/>
            <p:cNvSpPr/>
            <p:nvPr/>
          </p:nvSpPr>
          <p:spPr>
            <a:xfrm>
              <a:off x="4720277" y="19796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0" name="tx130"/>
            <p:cNvSpPr/>
            <p:nvPr/>
          </p:nvSpPr>
          <p:spPr>
            <a:xfrm>
              <a:off x="5630728" y="20504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1" name="tx131"/>
            <p:cNvSpPr/>
            <p:nvPr/>
          </p:nvSpPr>
          <p:spPr>
            <a:xfrm>
              <a:off x="5858340" y="2193767"/>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2" name="tx132"/>
            <p:cNvSpPr/>
            <p:nvPr/>
          </p:nvSpPr>
          <p:spPr>
            <a:xfrm>
              <a:off x="6085953" y="226414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3" name="tx133"/>
            <p:cNvSpPr/>
            <p:nvPr/>
          </p:nvSpPr>
          <p:spPr>
            <a:xfrm>
              <a:off x="6313565" y="20504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4" name="tx134"/>
            <p:cNvSpPr/>
            <p:nvPr/>
          </p:nvSpPr>
          <p:spPr>
            <a:xfrm>
              <a:off x="6541178" y="2158037"/>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5" name="tx135"/>
            <p:cNvSpPr/>
            <p:nvPr/>
          </p:nvSpPr>
          <p:spPr>
            <a:xfrm>
              <a:off x="6768791" y="2158037"/>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6" name="tx136"/>
            <p:cNvSpPr/>
            <p:nvPr/>
          </p:nvSpPr>
          <p:spPr>
            <a:xfrm>
              <a:off x="794132"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88794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8" name="tx138"/>
            <p:cNvSpPr/>
            <p:nvPr/>
          </p:nvSpPr>
          <p:spPr>
            <a:xfrm>
              <a:off x="508103" y="309257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9" name="tx139"/>
            <p:cNvSpPr/>
            <p:nvPr/>
          </p:nvSpPr>
          <p:spPr>
            <a:xfrm>
              <a:off x="508103" y="229720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0" name="tx140"/>
            <p:cNvSpPr/>
            <p:nvPr/>
          </p:nvSpPr>
          <p:spPr>
            <a:xfrm>
              <a:off x="508103" y="150182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1" name="tx141"/>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0" name="tx160"/>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1" name="rc161"/>
            <p:cNvSpPr/>
            <p:nvPr/>
          </p:nvSpPr>
          <p:spPr>
            <a:xfrm>
              <a:off x="1272477" y="5625304"/>
              <a:ext cx="201455" cy="201456"/>
            </a:xfrm>
            <a:prstGeom prst="rect">
              <a:avLst/>
            </a:prstGeom>
            <a:solidFill>
              <a:srgbClr val="80BD41">
                <a:alpha val="100000"/>
              </a:srgbClr>
            </a:solidFill>
          </p:spPr>
          <p:txBody>
            <a:bodyPr/>
            <a:lstStyle/>
            <a:p/>
          </p:txBody>
        </p:sp>
        <p:sp>
          <p:nvSpPr>
            <p:cNvPr id="162" name="rc162"/>
            <p:cNvSpPr/>
            <p:nvPr/>
          </p:nvSpPr>
          <p:spPr>
            <a:xfrm>
              <a:off x="3246051" y="5625304"/>
              <a:ext cx="201456" cy="201456"/>
            </a:xfrm>
            <a:prstGeom prst="rect">
              <a:avLst/>
            </a:prstGeom>
            <a:solidFill>
              <a:srgbClr val="1CABE2">
                <a:alpha val="100000"/>
              </a:srgbClr>
            </a:solidFill>
          </p:spPr>
          <p:txBody>
            <a:bodyPr/>
            <a:lstStyle/>
            <a:p/>
          </p:txBody>
        </p:sp>
        <p:sp>
          <p:nvSpPr>
            <p:cNvPr id="163" name="rc163"/>
            <p:cNvSpPr/>
            <p:nvPr/>
          </p:nvSpPr>
          <p:spPr>
            <a:xfrm>
              <a:off x="4303390" y="5625304"/>
              <a:ext cx="201456" cy="201456"/>
            </a:xfrm>
            <a:prstGeom prst="rect">
              <a:avLst/>
            </a:prstGeom>
            <a:solidFill>
              <a:srgbClr val="0058AB">
                <a:alpha val="100000"/>
              </a:srgbClr>
            </a:solidFill>
          </p:spPr>
          <p:txBody>
            <a:bodyPr/>
            <a:lstStyle/>
            <a:p/>
          </p:txBody>
        </p:sp>
        <p:sp>
          <p:nvSpPr>
            <p:cNvPr id="164" name="rc164"/>
            <p:cNvSpPr/>
            <p:nvPr/>
          </p:nvSpPr>
          <p:spPr>
            <a:xfrm>
              <a:off x="5291015" y="5625304"/>
              <a:ext cx="201456" cy="201456"/>
            </a:xfrm>
            <a:prstGeom prst="rect">
              <a:avLst/>
            </a:prstGeom>
            <a:solidFill>
              <a:srgbClr val="FFC20E">
                <a:alpha val="100000"/>
              </a:srgbClr>
            </a:solidFill>
          </p:spPr>
          <p:txBody>
            <a:bodyPr/>
            <a:lstStyle/>
            <a:p/>
          </p:txBody>
        </p:sp>
        <p:sp>
          <p:nvSpPr>
            <p:cNvPr id="165" name="rc165"/>
            <p:cNvSpPr/>
            <p:nvPr/>
          </p:nvSpPr>
          <p:spPr>
            <a:xfrm>
              <a:off x="7039760" y="5625304"/>
              <a:ext cx="201455" cy="201456"/>
            </a:xfrm>
            <a:prstGeom prst="rect">
              <a:avLst/>
            </a:prstGeom>
            <a:solidFill>
              <a:srgbClr val="F26A21">
                <a:alpha val="100000"/>
              </a:srgbClr>
            </a:solidFill>
          </p:spPr>
          <p:txBody>
            <a:bodyPr/>
            <a:lstStyle/>
            <a:p/>
          </p:txBody>
        </p:sp>
        <p:sp>
          <p:nvSpPr>
            <p:cNvPr id="166" name="tx166"/>
            <p:cNvSpPr/>
            <p:nvPr/>
          </p:nvSpPr>
          <p:spPr>
            <a:xfrm>
              <a:off x="1552522"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7" name="tx167"/>
            <p:cNvSpPr/>
            <p:nvPr/>
          </p:nvSpPr>
          <p:spPr>
            <a:xfrm>
              <a:off x="3526096"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8" name="tx168"/>
            <p:cNvSpPr/>
            <p:nvPr/>
          </p:nvSpPr>
          <p:spPr>
            <a:xfrm>
              <a:off x="4583435"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9" name="tx169"/>
            <p:cNvSpPr/>
            <p:nvPr/>
          </p:nvSpPr>
          <p:spPr>
            <a:xfrm>
              <a:off x="5571060"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0" name="tx170"/>
            <p:cNvSpPr/>
            <p:nvPr/>
          </p:nvSpPr>
          <p:spPr>
            <a:xfrm>
              <a:off x="7319805"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1" name="pl171"/>
            <p:cNvSpPr/>
            <p:nvPr/>
          </p:nvSpPr>
          <p:spPr>
            <a:xfrm>
              <a:off x="3430776"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45346"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697876"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4" name="tx174"/>
            <p:cNvSpPr/>
            <p:nvPr/>
          </p:nvSpPr>
          <p:spPr>
            <a:xfrm>
              <a:off x="5112445"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5" name="tx175"/>
            <p:cNvSpPr/>
            <p:nvPr/>
          </p:nvSpPr>
          <p:spPr>
            <a:xfrm>
              <a:off x="920330"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6" name="tx176"/>
            <p:cNvSpPr/>
            <p:nvPr/>
          </p:nvSpPr>
          <p:spPr>
            <a:xfrm>
              <a:off x="920330" y="579074"/>
              <a:ext cx="49430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Comores</a:t>
              </a:r>
            </a:p>
          </p:txBody>
        </p:sp>
        <p:sp>
          <p:nvSpPr>
            <p:cNvPr id="177" name="tx177"/>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8" name="tx178"/>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Les Comores devraient connaître une faible augmentation (&amp;lt;10 000) du nombre de nourrissons survivants d'ici 2030. Par conséquent, pour atteindre l'objectif ZD de l'IA2030, davantage d'enfants (~2,67%) doivent être vaccinés avec le DTC1 chaque année.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8288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69755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91222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12689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134156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9" name="pl9"/>
            <p:cNvSpPr/>
            <p:nvPr/>
          </p:nvSpPr>
          <p:spPr>
            <a:xfrm>
              <a:off x="856762" y="487554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409021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330488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251956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856762" y="173423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4" name="pl14"/>
            <p:cNvSpPr/>
            <p:nvPr/>
          </p:nvSpPr>
          <p:spPr>
            <a:xfrm>
              <a:off x="856762" y="94890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5" name="pl15"/>
            <p:cNvSpPr/>
            <p:nvPr/>
          </p:nvSpPr>
          <p:spPr>
            <a:xfrm>
              <a:off x="13390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80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226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643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061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479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7896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314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732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149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7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9985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402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820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23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655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073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491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6908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326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744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61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579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89971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414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832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20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30292" y="2759086"/>
              <a:ext cx="217589" cy="2116459"/>
            </a:xfrm>
            <a:prstGeom prst="rect">
              <a:avLst/>
            </a:prstGeom>
            <a:solidFill>
              <a:srgbClr val="0058AB">
                <a:alpha val="100000"/>
              </a:srgbClr>
            </a:solidFill>
          </p:spPr>
          <p:txBody>
            <a:bodyPr/>
            <a:lstStyle/>
            <a:p/>
          </p:txBody>
        </p:sp>
        <p:sp>
          <p:nvSpPr>
            <p:cNvPr id="43" name="rc43"/>
            <p:cNvSpPr/>
            <p:nvPr/>
          </p:nvSpPr>
          <p:spPr>
            <a:xfrm>
              <a:off x="1472058" y="2729243"/>
              <a:ext cx="217589" cy="2146302"/>
            </a:xfrm>
            <a:prstGeom prst="rect">
              <a:avLst/>
            </a:prstGeom>
            <a:solidFill>
              <a:srgbClr val="0058AB">
                <a:alpha val="100000"/>
              </a:srgbClr>
            </a:solidFill>
          </p:spPr>
          <p:txBody>
            <a:bodyPr/>
            <a:lstStyle/>
            <a:p/>
          </p:txBody>
        </p:sp>
        <p:sp>
          <p:nvSpPr>
            <p:cNvPr id="44" name="rc44"/>
            <p:cNvSpPr/>
            <p:nvPr/>
          </p:nvSpPr>
          <p:spPr>
            <a:xfrm>
              <a:off x="1713825" y="4296758"/>
              <a:ext cx="217589" cy="578786"/>
            </a:xfrm>
            <a:prstGeom prst="rect">
              <a:avLst/>
            </a:prstGeom>
            <a:solidFill>
              <a:srgbClr val="0058AB">
                <a:alpha val="100000"/>
              </a:srgbClr>
            </a:solidFill>
          </p:spPr>
          <p:txBody>
            <a:bodyPr/>
            <a:lstStyle/>
            <a:p/>
          </p:txBody>
        </p:sp>
        <p:sp>
          <p:nvSpPr>
            <p:cNvPr id="45" name="rc45"/>
            <p:cNvSpPr/>
            <p:nvPr/>
          </p:nvSpPr>
          <p:spPr>
            <a:xfrm>
              <a:off x="1955592" y="2237628"/>
              <a:ext cx="217589" cy="2637917"/>
            </a:xfrm>
            <a:prstGeom prst="rect">
              <a:avLst/>
            </a:prstGeom>
            <a:solidFill>
              <a:srgbClr val="0058AB">
                <a:alpha val="100000"/>
              </a:srgbClr>
            </a:solidFill>
          </p:spPr>
          <p:txBody>
            <a:bodyPr/>
            <a:lstStyle/>
            <a:p/>
          </p:txBody>
        </p:sp>
        <p:sp>
          <p:nvSpPr>
            <p:cNvPr id="46" name="rc46"/>
            <p:cNvSpPr/>
            <p:nvPr/>
          </p:nvSpPr>
          <p:spPr>
            <a:xfrm>
              <a:off x="2197358" y="2642072"/>
              <a:ext cx="217589" cy="2233473"/>
            </a:xfrm>
            <a:prstGeom prst="rect">
              <a:avLst/>
            </a:prstGeom>
            <a:solidFill>
              <a:srgbClr val="0058AB">
                <a:alpha val="100000"/>
              </a:srgbClr>
            </a:solidFill>
          </p:spPr>
          <p:txBody>
            <a:bodyPr/>
            <a:lstStyle/>
            <a:p/>
          </p:txBody>
        </p:sp>
        <p:sp>
          <p:nvSpPr>
            <p:cNvPr id="47" name="rc47"/>
            <p:cNvSpPr/>
            <p:nvPr/>
          </p:nvSpPr>
          <p:spPr>
            <a:xfrm>
              <a:off x="2439125" y="1365128"/>
              <a:ext cx="217589" cy="3510417"/>
            </a:xfrm>
            <a:prstGeom prst="rect">
              <a:avLst/>
            </a:prstGeom>
            <a:solidFill>
              <a:srgbClr val="0058AB">
                <a:alpha val="100000"/>
              </a:srgbClr>
            </a:solidFill>
          </p:spPr>
          <p:txBody>
            <a:bodyPr/>
            <a:lstStyle/>
            <a:p/>
          </p:txBody>
        </p:sp>
        <p:sp>
          <p:nvSpPr>
            <p:cNvPr id="48" name="rc48"/>
            <p:cNvSpPr/>
            <p:nvPr/>
          </p:nvSpPr>
          <p:spPr>
            <a:xfrm>
              <a:off x="2680891" y="1460938"/>
              <a:ext cx="217589" cy="3414607"/>
            </a:xfrm>
            <a:prstGeom prst="rect">
              <a:avLst/>
            </a:prstGeom>
            <a:solidFill>
              <a:srgbClr val="0058AB">
                <a:alpha val="100000"/>
              </a:srgbClr>
            </a:solidFill>
          </p:spPr>
          <p:txBody>
            <a:bodyPr/>
            <a:lstStyle/>
            <a:p/>
          </p:txBody>
        </p:sp>
        <p:sp>
          <p:nvSpPr>
            <p:cNvPr id="49" name="rc49"/>
            <p:cNvSpPr/>
            <p:nvPr/>
          </p:nvSpPr>
          <p:spPr>
            <a:xfrm>
              <a:off x="2922658" y="1563031"/>
              <a:ext cx="217589" cy="3312514"/>
            </a:xfrm>
            <a:prstGeom prst="rect">
              <a:avLst/>
            </a:prstGeom>
            <a:solidFill>
              <a:srgbClr val="0058AB">
                <a:alpha val="100000"/>
              </a:srgbClr>
            </a:solidFill>
          </p:spPr>
          <p:txBody>
            <a:bodyPr/>
            <a:lstStyle/>
            <a:p/>
          </p:txBody>
        </p:sp>
        <p:sp>
          <p:nvSpPr>
            <p:cNvPr id="50" name="rc50"/>
            <p:cNvSpPr/>
            <p:nvPr/>
          </p:nvSpPr>
          <p:spPr>
            <a:xfrm>
              <a:off x="3164425" y="2462232"/>
              <a:ext cx="217589" cy="2413313"/>
            </a:xfrm>
            <a:prstGeom prst="rect">
              <a:avLst/>
            </a:prstGeom>
            <a:solidFill>
              <a:srgbClr val="0058AB">
                <a:alpha val="100000"/>
              </a:srgbClr>
            </a:solidFill>
          </p:spPr>
          <p:txBody>
            <a:bodyPr/>
            <a:lstStyle/>
            <a:p/>
          </p:txBody>
        </p:sp>
        <p:sp>
          <p:nvSpPr>
            <p:cNvPr id="51" name="rc51"/>
            <p:cNvSpPr/>
            <p:nvPr/>
          </p:nvSpPr>
          <p:spPr>
            <a:xfrm>
              <a:off x="3406191" y="3059081"/>
              <a:ext cx="217589" cy="1816464"/>
            </a:xfrm>
            <a:prstGeom prst="rect">
              <a:avLst/>
            </a:prstGeom>
            <a:solidFill>
              <a:srgbClr val="0058AB">
                <a:alpha val="100000"/>
              </a:srgbClr>
            </a:solidFill>
          </p:spPr>
          <p:txBody>
            <a:bodyPr/>
            <a:lstStyle/>
            <a:p/>
          </p:txBody>
        </p:sp>
        <p:sp>
          <p:nvSpPr>
            <p:cNvPr id="52" name="rc52"/>
            <p:cNvSpPr/>
            <p:nvPr/>
          </p:nvSpPr>
          <p:spPr>
            <a:xfrm>
              <a:off x="3647958" y="1657270"/>
              <a:ext cx="217589" cy="3218275"/>
            </a:xfrm>
            <a:prstGeom prst="rect">
              <a:avLst/>
            </a:prstGeom>
            <a:solidFill>
              <a:srgbClr val="0058AB">
                <a:alpha val="100000"/>
              </a:srgbClr>
            </a:solidFill>
          </p:spPr>
          <p:txBody>
            <a:bodyPr/>
            <a:lstStyle/>
            <a:p/>
          </p:txBody>
        </p:sp>
        <p:sp>
          <p:nvSpPr>
            <p:cNvPr id="53" name="rc53"/>
            <p:cNvSpPr/>
            <p:nvPr/>
          </p:nvSpPr>
          <p:spPr>
            <a:xfrm>
              <a:off x="3889725" y="3488656"/>
              <a:ext cx="217589" cy="1386889"/>
            </a:xfrm>
            <a:prstGeom prst="rect">
              <a:avLst/>
            </a:prstGeom>
            <a:solidFill>
              <a:srgbClr val="0058AB">
                <a:alpha val="100000"/>
              </a:srgbClr>
            </a:solidFill>
          </p:spPr>
          <p:txBody>
            <a:bodyPr/>
            <a:lstStyle/>
            <a:p/>
          </p:txBody>
        </p:sp>
        <p:sp>
          <p:nvSpPr>
            <p:cNvPr id="54" name="rc54"/>
            <p:cNvSpPr/>
            <p:nvPr/>
          </p:nvSpPr>
          <p:spPr>
            <a:xfrm>
              <a:off x="4131491" y="3294679"/>
              <a:ext cx="217589" cy="1580865"/>
            </a:xfrm>
            <a:prstGeom prst="rect">
              <a:avLst/>
            </a:prstGeom>
            <a:solidFill>
              <a:srgbClr val="0058AB">
                <a:alpha val="100000"/>
              </a:srgbClr>
            </a:solidFill>
          </p:spPr>
          <p:txBody>
            <a:bodyPr/>
            <a:lstStyle/>
            <a:p/>
          </p:txBody>
        </p:sp>
        <p:sp>
          <p:nvSpPr>
            <p:cNvPr id="55" name="rc55"/>
            <p:cNvSpPr/>
            <p:nvPr/>
          </p:nvSpPr>
          <p:spPr>
            <a:xfrm>
              <a:off x="4373258" y="2211712"/>
              <a:ext cx="217589" cy="2663833"/>
            </a:xfrm>
            <a:prstGeom prst="rect">
              <a:avLst/>
            </a:prstGeom>
            <a:solidFill>
              <a:srgbClr val="0058AB">
                <a:alpha val="100000"/>
              </a:srgbClr>
            </a:solidFill>
          </p:spPr>
          <p:txBody>
            <a:bodyPr/>
            <a:lstStyle/>
            <a:p/>
          </p:txBody>
        </p:sp>
        <p:sp>
          <p:nvSpPr>
            <p:cNvPr id="56" name="rc56"/>
            <p:cNvSpPr/>
            <p:nvPr/>
          </p:nvSpPr>
          <p:spPr>
            <a:xfrm>
              <a:off x="4615025" y="1835540"/>
              <a:ext cx="217589" cy="3040005"/>
            </a:xfrm>
            <a:prstGeom prst="rect">
              <a:avLst/>
            </a:prstGeom>
            <a:solidFill>
              <a:srgbClr val="0058AB">
                <a:alpha val="100000"/>
              </a:srgbClr>
            </a:solidFill>
          </p:spPr>
          <p:txBody>
            <a:bodyPr/>
            <a:lstStyle/>
            <a:p/>
          </p:txBody>
        </p:sp>
        <p:sp>
          <p:nvSpPr>
            <p:cNvPr id="57" name="rc57"/>
            <p:cNvSpPr/>
            <p:nvPr/>
          </p:nvSpPr>
          <p:spPr>
            <a:xfrm>
              <a:off x="4856791" y="1458582"/>
              <a:ext cx="217589" cy="3416963"/>
            </a:xfrm>
            <a:prstGeom prst="rect">
              <a:avLst/>
            </a:prstGeom>
            <a:solidFill>
              <a:srgbClr val="0058AB">
                <a:alpha val="100000"/>
              </a:srgbClr>
            </a:solidFill>
          </p:spPr>
          <p:txBody>
            <a:bodyPr/>
            <a:lstStyle/>
            <a:p/>
          </p:txBody>
        </p:sp>
        <p:sp>
          <p:nvSpPr>
            <p:cNvPr id="58" name="rc58"/>
            <p:cNvSpPr/>
            <p:nvPr/>
          </p:nvSpPr>
          <p:spPr>
            <a:xfrm>
              <a:off x="5098558" y="1817477"/>
              <a:ext cx="217589" cy="3058068"/>
            </a:xfrm>
            <a:prstGeom prst="rect">
              <a:avLst/>
            </a:prstGeom>
            <a:solidFill>
              <a:srgbClr val="0058AB">
                <a:alpha val="100000"/>
              </a:srgbClr>
            </a:solidFill>
          </p:spPr>
          <p:txBody>
            <a:bodyPr/>
            <a:lstStyle/>
            <a:p/>
          </p:txBody>
        </p:sp>
        <p:sp>
          <p:nvSpPr>
            <p:cNvPr id="59" name="rc59"/>
            <p:cNvSpPr/>
            <p:nvPr/>
          </p:nvSpPr>
          <p:spPr>
            <a:xfrm>
              <a:off x="5340325" y="2004385"/>
              <a:ext cx="217589" cy="2871159"/>
            </a:xfrm>
            <a:prstGeom prst="rect">
              <a:avLst/>
            </a:prstGeom>
            <a:solidFill>
              <a:srgbClr val="0058AB">
                <a:alpha val="100000"/>
              </a:srgbClr>
            </a:solidFill>
          </p:spPr>
          <p:txBody>
            <a:bodyPr/>
            <a:lstStyle/>
            <a:p/>
          </p:txBody>
        </p:sp>
        <p:sp>
          <p:nvSpPr>
            <p:cNvPr id="60" name="rc60"/>
            <p:cNvSpPr/>
            <p:nvPr/>
          </p:nvSpPr>
          <p:spPr>
            <a:xfrm>
              <a:off x="5582091" y="1263821"/>
              <a:ext cx="217589" cy="3611724"/>
            </a:xfrm>
            <a:prstGeom prst="rect">
              <a:avLst/>
            </a:prstGeom>
            <a:solidFill>
              <a:srgbClr val="0058AB">
                <a:alpha val="100000"/>
              </a:srgbClr>
            </a:solidFill>
          </p:spPr>
          <p:txBody>
            <a:bodyPr/>
            <a:lstStyle/>
            <a:p/>
          </p:txBody>
        </p:sp>
        <p:sp>
          <p:nvSpPr>
            <p:cNvPr id="61" name="rc61"/>
            <p:cNvSpPr/>
            <p:nvPr/>
          </p:nvSpPr>
          <p:spPr>
            <a:xfrm>
              <a:off x="5823858" y="1427169"/>
              <a:ext cx="217589" cy="3448376"/>
            </a:xfrm>
            <a:prstGeom prst="rect">
              <a:avLst/>
            </a:prstGeom>
            <a:solidFill>
              <a:srgbClr val="0058AB">
                <a:alpha val="100000"/>
              </a:srgbClr>
            </a:solidFill>
          </p:spPr>
          <p:txBody>
            <a:bodyPr/>
            <a:lstStyle/>
            <a:p/>
          </p:txBody>
        </p:sp>
        <p:sp>
          <p:nvSpPr>
            <p:cNvPr id="62" name="rc62"/>
            <p:cNvSpPr/>
            <p:nvPr/>
          </p:nvSpPr>
          <p:spPr>
            <a:xfrm>
              <a:off x="6065625" y="860947"/>
              <a:ext cx="217589" cy="4014597"/>
            </a:xfrm>
            <a:prstGeom prst="rect">
              <a:avLst/>
            </a:prstGeom>
            <a:solidFill>
              <a:srgbClr val="0058AB">
                <a:alpha val="100000"/>
              </a:srgbClr>
            </a:solidFill>
          </p:spPr>
          <p:txBody>
            <a:bodyPr/>
            <a:lstStyle/>
            <a:p/>
          </p:txBody>
        </p:sp>
        <p:sp>
          <p:nvSpPr>
            <p:cNvPr id="63" name="rc63"/>
            <p:cNvSpPr/>
            <p:nvPr/>
          </p:nvSpPr>
          <p:spPr>
            <a:xfrm>
              <a:off x="6307391" y="1210418"/>
              <a:ext cx="217589" cy="3665126"/>
            </a:xfrm>
            <a:prstGeom prst="rect">
              <a:avLst/>
            </a:prstGeom>
            <a:solidFill>
              <a:srgbClr val="0058AB">
                <a:alpha val="100000"/>
              </a:srgbClr>
            </a:solidFill>
          </p:spPr>
          <p:txBody>
            <a:bodyPr/>
            <a:lstStyle/>
            <a:p/>
          </p:txBody>
        </p:sp>
        <p:sp>
          <p:nvSpPr>
            <p:cNvPr id="64" name="rc64"/>
            <p:cNvSpPr/>
            <p:nvPr/>
          </p:nvSpPr>
          <p:spPr>
            <a:xfrm>
              <a:off x="6549158" y="2111975"/>
              <a:ext cx="217589" cy="2763570"/>
            </a:xfrm>
            <a:prstGeom prst="rect">
              <a:avLst/>
            </a:prstGeom>
            <a:solidFill>
              <a:srgbClr val="0058AB">
                <a:alpha val="100000"/>
              </a:srgbClr>
            </a:solidFill>
          </p:spPr>
          <p:txBody>
            <a:bodyPr/>
            <a:lstStyle/>
            <a:p/>
          </p:txBody>
        </p:sp>
        <p:sp>
          <p:nvSpPr>
            <p:cNvPr id="65" name="rc65"/>
            <p:cNvSpPr/>
            <p:nvPr/>
          </p:nvSpPr>
          <p:spPr>
            <a:xfrm>
              <a:off x="6790924" y="1168796"/>
              <a:ext cx="217589" cy="3706749"/>
            </a:xfrm>
            <a:prstGeom prst="rect">
              <a:avLst/>
            </a:prstGeom>
            <a:solidFill>
              <a:srgbClr val="0058AB">
                <a:alpha val="100000"/>
              </a:srgbClr>
            </a:solidFill>
          </p:spPr>
          <p:txBody>
            <a:bodyPr/>
            <a:lstStyle/>
            <a:p/>
          </p:txBody>
        </p:sp>
        <p:sp>
          <p:nvSpPr>
            <p:cNvPr id="66" name="rc66"/>
            <p:cNvSpPr/>
            <p:nvPr/>
          </p:nvSpPr>
          <p:spPr>
            <a:xfrm>
              <a:off x="7032691" y="1149948"/>
              <a:ext cx="217589" cy="3725597"/>
            </a:xfrm>
            <a:prstGeom prst="rect">
              <a:avLst/>
            </a:prstGeom>
            <a:solidFill>
              <a:srgbClr val="0058AB">
                <a:alpha val="100000"/>
              </a:srgbClr>
            </a:solidFill>
          </p:spPr>
          <p:txBody>
            <a:bodyPr/>
            <a:lstStyle/>
            <a:p/>
          </p:txBody>
        </p:sp>
        <p:sp>
          <p:nvSpPr>
            <p:cNvPr id="67" name="rc67"/>
            <p:cNvSpPr/>
            <p:nvPr/>
          </p:nvSpPr>
          <p:spPr>
            <a:xfrm>
              <a:off x="8483291" y="3150964"/>
              <a:ext cx="217589" cy="1724580"/>
            </a:xfrm>
            <a:prstGeom prst="rect">
              <a:avLst/>
            </a:prstGeom>
            <a:solidFill>
              <a:srgbClr val="69DBFF">
                <a:alpha val="100000"/>
              </a:srgbClr>
            </a:solidFill>
          </p:spPr>
          <p:txBody>
            <a:bodyPr/>
            <a:lstStyle/>
            <a:p/>
          </p:txBody>
        </p:sp>
        <p:sp>
          <p:nvSpPr>
            <p:cNvPr id="68" name="pl68"/>
            <p:cNvSpPr/>
            <p:nvPr/>
          </p:nvSpPr>
          <p:spPr>
            <a:xfrm>
              <a:off x="6174420" y="1427169"/>
              <a:ext cx="2417666" cy="1724188"/>
            </a:xfrm>
            <a:custGeom>
              <a:avLst/>
              <a:pathLst>
                <a:path w="2417666" h="1724188">
                  <a:moveTo>
                    <a:pt x="0" y="0"/>
                  </a:moveTo>
                  <a:lnTo>
                    <a:pt x="241766" y="172418"/>
                  </a:lnTo>
                  <a:lnTo>
                    <a:pt x="483533" y="344837"/>
                  </a:lnTo>
                  <a:lnTo>
                    <a:pt x="725299" y="517256"/>
                  </a:lnTo>
                  <a:lnTo>
                    <a:pt x="967066" y="689675"/>
                  </a:lnTo>
                  <a:lnTo>
                    <a:pt x="1208833" y="862094"/>
                  </a:lnTo>
                  <a:lnTo>
                    <a:pt x="1450599" y="1034512"/>
                  </a:lnTo>
                  <a:lnTo>
                    <a:pt x="1692366" y="1206931"/>
                  </a:lnTo>
                  <a:lnTo>
                    <a:pt x="1934133" y="1379350"/>
                  </a:lnTo>
                  <a:lnTo>
                    <a:pt x="2175899" y="1551769"/>
                  </a:lnTo>
                  <a:lnTo>
                    <a:pt x="2417666" y="1724188"/>
                  </a:lnTo>
                </a:path>
              </a:pathLst>
            </a:custGeom>
            <a:ln w="13550" cap="flat">
              <a:solidFill>
                <a:srgbClr val="000000">
                  <a:alpha val="100000"/>
                </a:srgbClr>
              </a:solidFill>
              <a:prstDash val="solid"/>
              <a:round/>
            </a:ln>
          </p:spPr>
          <p:txBody>
            <a:bodyPr/>
            <a:lstStyle/>
            <a:p/>
          </p:txBody>
        </p:sp>
        <p:sp>
          <p:nvSpPr>
            <p:cNvPr id="69" name="pt69"/>
            <p:cNvSpPr/>
            <p:nvPr/>
          </p:nvSpPr>
          <p:spPr>
            <a:xfrm>
              <a:off x="6149594" y="14023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15747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17471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19195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20920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22644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24368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26092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27816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29541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31265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03278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2" name="tx82"/>
            <p:cNvSpPr/>
            <p:nvPr/>
          </p:nvSpPr>
          <p:spPr>
            <a:xfrm>
              <a:off x="508103" y="324746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3" name="tx83"/>
            <p:cNvSpPr/>
            <p:nvPr/>
          </p:nvSpPr>
          <p:spPr>
            <a:xfrm>
              <a:off x="508103" y="246213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4" name="tx84"/>
            <p:cNvSpPr/>
            <p:nvPr/>
          </p:nvSpPr>
          <p:spPr>
            <a:xfrm>
              <a:off x="508103" y="167680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5" name="tx85"/>
            <p:cNvSpPr/>
            <p:nvPr/>
          </p:nvSpPr>
          <p:spPr>
            <a:xfrm>
              <a:off x="508103" y="89147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6" name="tx86"/>
            <p:cNvSpPr/>
            <p:nvPr/>
          </p:nvSpPr>
          <p:spPr>
            <a:xfrm rot="-5400000">
              <a:off x="12181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4599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017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4347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1852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270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6687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105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523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3940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358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8776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193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6113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029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446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0864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282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699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117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535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2952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370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78803"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205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623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4" name="rc114"/>
            <p:cNvSpPr/>
            <p:nvPr/>
          </p:nvSpPr>
          <p:spPr>
            <a:xfrm>
              <a:off x="3629600" y="5761013"/>
              <a:ext cx="201456" cy="201456"/>
            </a:xfrm>
            <a:prstGeom prst="rect">
              <a:avLst/>
            </a:prstGeom>
            <a:solidFill>
              <a:srgbClr val="0058AB">
                <a:alpha val="100000"/>
              </a:srgbClr>
            </a:solidFill>
          </p:spPr>
          <p:txBody>
            <a:bodyPr/>
            <a:lstStyle/>
            <a:p/>
          </p:txBody>
        </p:sp>
        <p:sp>
          <p:nvSpPr>
            <p:cNvPr id="115" name="rc115"/>
            <p:cNvSpPr/>
            <p:nvPr/>
          </p:nvSpPr>
          <p:spPr>
            <a:xfrm>
              <a:off x="4531686" y="5761013"/>
              <a:ext cx="201456" cy="201456"/>
            </a:xfrm>
            <a:prstGeom prst="rect">
              <a:avLst/>
            </a:prstGeom>
            <a:solidFill>
              <a:srgbClr val="69DBFF">
                <a:alpha val="100000"/>
              </a:srgbClr>
            </a:solidFill>
          </p:spPr>
          <p:txBody>
            <a:bodyPr/>
            <a:lstStyle/>
            <a:p/>
          </p:txBody>
        </p:sp>
        <p:sp>
          <p:nvSpPr>
            <p:cNvPr id="116" name="tx116"/>
            <p:cNvSpPr/>
            <p:nvPr/>
          </p:nvSpPr>
          <p:spPr>
            <a:xfrm>
              <a:off x="3909645"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191885" y="398022"/>
              <a:ext cx="75474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Comores</a:t>
              </a:r>
            </a:p>
          </p:txBody>
        </p:sp>
        <p:sp>
          <p:nvSpPr>
            <p:cNvPr id="119" name="tx119"/>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20" name="tx120"/>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21" name="tx121"/>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22" name="tx122"/>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3" name="tx123"/>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ne recevant aucune dose était supérieur d'environ 35 %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45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381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618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263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500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736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57261"/>
              <a:ext cx="249522" cy="745435"/>
            </a:xfrm>
            <a:prstGeom prst="rect">
              <a:avLst/>
            </a:prstGeom>
            <a:solidFill>
              <a:srgbClr val="80BD41">
                <a:alpha val="100000"/>
              </a:srgbClr>
            </a:solidFill>
          </p:spPr>
          <p:txBody>
            <a:bodyPr/>
            <a:lstStyle/>
            <a:p/>
          </p:txBody>
        </p:sp>
        <p:sp>
          <p:nvSpPr>
            <p:cNvPr id="23" name="rc23"/>
            <p:cNvSpPr/>
            <p:nvPr/>
          </p:nvSpPr>
          <p:spPr>
            <a:xfrm>
              <a:off x="1296273" y="3225943"/>
              <a:ext cx="249522" cy="131317"/>
            </a:xfrm>
            <a:prstGeom prst="rect">
              <a:avLst/>
            </a:prstGeom>
            <a:solidFill>
              <a:srgbClr val="1CABE2">
                <a:alpha val="100000"/>
              </a:srgbClr>
            </a:solidFill>
          </p:spPr>
          <p:txBody>
            <a:bodyPr/>
            <a:lstStyle/>
            <a:p/>
          </p:txBody>
        </p:sp>
        <p:sp>
          <p:nvSpPr>
            <p:cNvPr id="24" name="rc24"/>
            <p:cNvSpPr/>
            <p:nvPr/>
          </p:nvSpPr>
          <p:spPr>
            <a:xfrm>
              <a:off x="1573521" y="3346521"/>
              <a:ext cx="249522" cy="756175"/>
            </a:xfrm>
            <a:prstGeom prst="rect">
              <a:avLst/>
            </a:prstGeom>
            <a:solidFill>
              <a:srgbClr val="80BD41">
                <a:alpha val="100000"/>
              </a:srgbClr>
            </a:solidFill>
          </p:spPr>
          <p:txBody>
            <a:bodyPr/>
            <a:lstStyle/>
            <a:p/>
          </p:txBody>
        </p:sp>
        <p:sp>
          <p:nvSpPr>
            <p:cNvPr id="25" name="rc25"/>
            <p:cNvSpPr/>
            <p:nvPr/>
          </p:nvSpPr>
          <p:spPr>
            <a:xfrm>
              <a:off x="1573521" y="3213251"/>
              <a:ext cx="249522" cy="133270"/>
            </a:xfrm>
            <a:prstGeom prst="rect">
              <a:avLst/>
            </a:prstGeom>
            <a:solidFill>
              <a:srgbClr val="1CABE2">
                <a:alpha val="100000"/>
              </a:srgbClr>
            </a:solidFill>
          </p:spPr>
          <p:txBody>
            <a:bodyPr/>
            <a:lstStyle/>
            <a:p/>
          </p:txBody>
        </p:sp>
        <p:sp>
          <p:nvSpPr>
            <p:cNvPr id="26" name="rc26"/>
            <p:cNvSpPr/>
            <p:nvPr/>
          </p:nvSpPr>
          <p:spPr>
            <a:xfrm>
              <a:off x="1850769" y="3238636"/>
              <a:ext cx="249522" cy="864060"/>
            </a:xfrm>
            <a:prstGeom prst="rect">
              <a:avLst/>
            </a:prstGeom>
            <a:solidFill>
              <a:srgbClr val="80BD41">
                <a:alpha val="100000"/>
              </a:srgbClr>
            </a:solidFill>
          </p:spPr>
          <p:txBody>
            <a:bodyPr/>
            <a:lstStyle/>
            <a:p/>
          </p:txBody>
        </p:sp>
        <p:sp>
          <p:nvSpPr>
            <p:cNvPr id="27" name="rc27"/>
            <p:cNvSpPr/>
            <p:nvPr/>
          </p:nvSpPr>
          <p:spPr>
            <a:xfrm>
              <a:off x="1850769" y="3202511"/>
              <a:ext cx="249522" cy="36124"/>
            </a:xfrm>
            <a:prstGeom prst="rect">
              <a:avLst/>
            </a:prstGeom>
            <a:solidFill>
              <a:srgbClr val="1CABE2">
                <a:alpha val="100000"/>
              </a:srgbClr>
            </a:solidFill>
          </p:spPr>
          <p:txBody>
            <a:bodyPr/>
            <a:lstStyle/>
            <a:p/>
          </p:txBody>
        </p:sp>
        <p:sp>
          <p:nvSpPr>
            <p:cNvPr id="28" name="rc28"/>
            <p:cNvSpPr/>
            <p:nvPr/>
          </p:nvSpPr>
          <p:spPr>
            <a:xfrm>
              <a:off x="2128016" y="3355797"/>
              <a:ext cx="249522" cy="746900"/>
            </a:xfrm>
            <a:prstGeom prst="rect">
              <a:avLst/>
            </a:prstGeom>
            <a:solidFill>
              <a:srgbClr val="80BD41">
                <a:alpha val="100000"/>
              </a:srgbClr>
            </a:solidFill>
          </p:spPr>
          <p:txBody>
            <a:bodyPr/>
            <a:lstStyle/>
            <a:p/>
          </p:txBody>
        </p:sp>
        <p:sp>
          <p:nvSpPr>
            <p:cNvPr id="29" name="rc29"/>
            <p:cNvSpPr/>
            <p:nvPr/>
          </p:nvSpPr>
          <p:spPr>
            <a:xfrm>
              <a:off x="2128016" y="3191772"/>
              <a:ext cx="249522" cy="164025"/>
            </a:xfrm>
            <a:prstGeom prst="rect">
              <a:avLst/>
            </a:prstGeom>
            <a:solidFill>
              <a:srgbClr val="1CABE2">
                <a:alpha val="100000"/>
              </a:srgbClr>
            </a:solidFill>
          </p:spPr>
          <p:txBody>
            <a:bodyPr/>
            <a:lstStyle/>
            <a:p/>
          </p:txBody>
        </p:sp>
        <p:sp>
          <p:nvSpPr>
            <p:cNvPr id="30" name="rc30"/>
            <p:cNvSpPr/>
            <p:nvPr/>
          </p:nvSpPr>
          <p:spPr>
            <a:xfrm>
              <a:off x="2405264" y="3315767"/>
              <a:ext cx="249522" cy="786930"/>
            </a:xfrm>
            <a:prstGeom prst="rect">
              <a:avLst/>
            </a:prstGeom>
            <a:solidFill>
              <a:srgbClr val="80BD41">
                <a:alpha val="100000"/>
              </a:srgbClr>
            </a:solidFill>
          </p:spPr>
          <p:txBody>
            <a:bodyPr/>
            <a:lstStyle/>
            <a:p/>
          </p:txBody>
        </p:sp>
        <p:sp>
          <p:nvSpPr>
            <p:cNvPr id="31" name="rc31"/>
            <p:cNvSpPr/>
            <p:nvPr/>
          </p:nvSpPr>
          <p:spPr>
            <a:xfrm>
              <a:off x="2405264" y="3177126"/>
              <a:ext cx="249522" cy="138640"/>
            </a:xfrm>
            <a:prstGeom prst="rect">
              <a:avLst/>
            </a:prstGeom>
            <a:solidFill>
              <a:srgbClr val="1CABE2">
                <a:alpha val="100000"/>
              </a:srgbClr>
            </a:solidFill>
          </p:spPr>
          <p:txBody>
            <a:bodyPr/>
            <a:lstStyle/>
            <a:p/>
          </p:txBody>
        </p:sp>
        <p:sp>
          <p:nvSpPr>
            <p:cNvPr id="32" name="rc32"/>
            <p:cNvSpPr/>
            <p:nvPr/>
          </p:nvSpPr>
          <p:spPr>
            <a:xfrm>
              <a:off x="2682512" y="3372394"/>
              <a:ext cx="249522" cy="730302"/>
            </a:xfrm>
            <a:prstGeom prst="rect">
              <a:avLst/>
            </a:prstGeom>
            <a:solidFill>
              <a:srgbClr val="80BD41">
                <a:alpha val="100000"/>
              </a:srgbClr>
            </a:solidFill>
          </p:spPr>
          <p:txBody>
            <a:bodyPr/>
            <a:lstStyle/>
            <a:p/>
          </p:txBody>
        </p:sp>
        <p:sp>
          <p:nvSpPr>
            <p:cNvPr id="33" name="rc33"/>
            <p:cNvSpPr/>
            <p:nvPr/>
          </p:nvSpPr>
          <p:spPr>
            <a:xfrm>
              <a:off x="2682512" y="3154182"/>
              <a:ext cx="249522" cy="218211"/>
            </a:xfrm>
            <a:prstGeom prst="rect">
              <a:avLst/>
            </a:prstGeom>
            <a:solidFill>
              <a:srgbClr val="1CABE2">
                <a:alpha val="100000"/>
              </a:srgbClr>
            </a:solidFill>
          </p:spPr>
          <p:txBody>
            <a:bodyPr/>
            <a:lstStyle/>
            <a:p/>
          </p:txBody>
        </p:sp>
        <p:sp>
          <p:nvSpPr>
            <p:cNvPr id="34" name="rc34"/>
            <p:cNvSpPr/>
            <p:nvPr/>
          </p:nvSpPr>
          <p:spPr>
            <a:xfrm>
              <a:off x="2959759" y="3349939"/>
              <a:ext cx="249522" cy="752758"/>
            </a:xfrm>
            <a:prstGeom prst="rect">
              <a:avLst/>
            </a:prstGeom>
            <a:solidFill>
              <a:srgbClr val="80BD41">
                <a:alpha val="100000"/>
              </a:srgbClr>
            </a:solidFill>
          </p:spPr>
          <p:txBody>
            <a:bodyPr/>
            <a:lstStyle/>
            <a:p/>
          </p:txBody>
        </p:sp>
        <p:sp>
          <p:nvSpPr>
            <p:cNvPr id="35" name="rc35"/>
            <p:cNvSpPr/>
            <p:nvPr/>
          </p:nvSpPr>
          <p:spPr>
            <a:xfrm>
              <a:off x="2959759" y="3137585"/>
              <a:ext cx="249522" cy="212353"/>
            </a:xfrm>
            <a:prstGeom prst="rect">
              <a:avLst/>
            </a:prstGeom>
            <a:solidFill>
              <a:srgbClr val="1CABE2">
                <a:alpha val="100000"/>
              </a:srgbClr>
            </a:solidFill>
          </p:spPr>
          <p:txBody>
            <a:bodyPr/>
            <a:lstStyle/>
            <a:p/>
          </p:txBody>
        </p:sp>
        <p:sp>
          <p:nvSpPr>
            <p:cNvPr id="36" name="rc36"/>
            <p:cNvSpPr/>
            <p:nvPr/>
          </p:nvSpPr>
          <p:spPr>
            <a:xfrm>
              <a:off x="3237007" y="3327971"/>
              <a:ext cx="249522" cy="774725"/>
            </a:xfrm>
            <a:prstGeom prst="rect">
              <a:avLst/>
            </a:prstGeom>
            <a:solidFill>
              <a:srgbClr val="80BD41">
                <a:alpha val="100000"/>
              </a:srgbClr>
            </a:solidFill>
          </p:spPr>
          <p:txBody>
            <a:bodyPr/>
            <a:lstStyle/>
            <a:p/>
          </p:txBody>
        </p:sp>
        <p:sp>
          <p:nvSpPr>
            <p:cNvPr id="37" name="rc37"/>
            <p:cNvSpPr/>
            <p:nvPr/>
          </p:nvSpPr>
          <p:spPr>
            <a:xfrm>
              <a:off x="3237007" y="3121963"/>
              <a:ext cx="249522" cy="206007"/>
            </a:xfrm>
            <a:prstGeom prst="rect">
              <a:avLst/>
            </a:prstGeom>
            <a:solidFill>
              <a:srgbClr val="1CABE2">
                <a:alpha val="100000"/>
              </a:srgbClr>
            </a:solidFill>
          </p:spPr>
          <p:txBody>
            <a:bodyPr/>
            <a:lstStyle/>
            <a:p/>
          </p:txBody>
        </p:sp>
        <p:sp>
          <p:nvSpPr>
            <p:cNvPr id="38" name="rc38"/>
            <p:cNvSpPr/>
            <p:nvPr/>
          </p:nvSpPr>
          <p:spPr>
            <a:xfrm>
              <a:off x="3514255" y="3252793"/>
              <a:ext cx="249522" cy="849903"/>
            </a:xfrm>
            <a:prstGeom prst="rect">
              <a:avLst/>
            </a:prstGeom>
            <a:solidFill>
              <a:srgbClr val="80BD41">
                <a:alpha val="100000"/>
              </a:srgbClr>
            </a:solidFill>
          </p:spPr>
          <p:txBody>
            <a:bodyPr/>
            <a:lstStyle/>
            <a:p/>
          </p:txBody>
        </p:sp>
        <p:sp>
          <p:nvSpPr>
            <p:cNvPr id="39" name="rc39"/>
            <p:cNvSpPr/>
            <p:nvPr/>
          </p:nvSpPr>
          <p:spPr>
            <a:xfrm>
              <a:off x="3514255" y="3102925"/>
              <a:ext cx="249522" cy="149868"/>
            </a:xfrm>
            <a:prstGeom prst="rect">
              <a:avLst/>
            </a:prstGeom>
            <a:solidFill>
              <a:srgbClr val="1CABE2">
                <a:alpha val="100000"/>
              </a:srgbClr>
            </a:solidFill>
          </p:spPr>
          <p:txBody>
            <a:bodyPr/>
            <a:lstStyle/>
            <a:p/>
          </p:txBody>
        </p:sp>
        <p:sp>
          <p:nvSpPr>
            <p:cNvPr id="40" name="rc40"/>
            <p:cNvSpPr/>
            <p:nvPr/>
          </p:nvSpPr>
          <p:spPr>
            <a:xfrm>
              <a:off x="3791502" y="3189331"/>
              <a:ext cx="249522" cy="913366"/>
            </a:xfrm>
            <a:prstGeom prst="rect">
              <a:avLst/>
            </a:prstGeom>
            <a:solidFill>
              <a:srgbClr val="80BD41">
                <a:alpha val="100000"/>
              </a:srgbClr>
            </a:solidFill>
          </p:spPr>
          <p:txBody>
            <a:bodyPr/>
            <a:lstStyle/>
            <a:p/>
          </p:txBody>
        </p:sp>
        <p:sp>
          <p:nvSpPr>
            <p:cNvPr id="41" name="rc41"/>
            <p:cNvSpPr/>
            <p:nvPr/>
          </p:nvSpPr>
          <p:spPr>
            <a:xfrm>
              <a:off x="3791502" y="3076563"/>
              <a:ext cx="249522" cy="112767"/>
            </a:xfrm>
            <a:prstGeom prst="rect">
              <a:avLst/>
            </a:prstGeom>
            <a:solidFill>
              <a:srgbClr val="1CABE2">
                <a:alpha val="100000"/>
              </a:srgbClr>
            </a:solidFill>
          </p:spPr>
          <p:txBody>
            <a:bodyPr/>
            <a:lstStyle/>
            <a:p/>
          </p:txBody>
        </p:sp>
        <p:sp>
          <p:nvSpPr>
            <p:cNvPr id="42" name="rc42"/>
            <p:cNvSpPr/>
            <p:nvPr/>
          </p:nvSpPr>
          <p:spPr>
            <a:xfrm>
              <a:off x="4068750" y="3249864"/>
              <a:ext cx="249522" cy="852832"/>
            </a:xfrm>
            <a:prstGeom prst="rect">
              <a:avLst/>
            </a:prstGeom>
            <a:solidFill>
              <a:srgbClr val="80BD41">
                <a:alpha val="100000"/>
              </a:srgbClr>
            </a:solidFill>
          </p:spPr>
          <p:txBody>
            <a:bodyPr/>
            <a:lstStyle/>
            <a:p/>
          </p:txBody>
        </p:sp>
        <p:sp>
          <p:nvSpPr>
            <p:cNvPr id="43" name="rc43"/>
            <p:cNvSpPr/>
            <p:nvPr/>
          </p:nvSpPr>
          <p:spPr>
            <a:xfrm>
              <a:off x="4068750" y="3049714"/>
              <a:ext cx="249522" cy="200149"/>
            </a:xfrm>
            <a:prstGeom prst="rect">
              <a:avLst/>
            </a:prstGeom>
            <a:solidFill>
              <a:srgbClr val="1CABE2">
                <a:alpha val="100000"/>
              </a:srgbClr>
            </a:solidFill>
          </p:spPr>
          <p:txBody>
            <a:bodyPr/>
            <a:lstStyle/>
            <a:p/>
          </p:txBody>
        </p:sp>
        <p:sp>
          <p:nvSpPr>
            <p:cNvPr id="44" name="rc44"/>
            <p:cNvSpPr/>
            <p:nvPr/>
          </p:nvSpPr>
          <p:spPr>
            <a:xfrm>
              <a:off x="4345998" y="3111224"/>
              <a:ext cx="249522" cy="991473"/>
            </a:xfrm>
            <a:prstGeom prst="rect">
              <a:avLst/>
            </a:prstGeom>
            <a:solidFill>
              <a:srgbClr val="80BD41">
                <a:alpha val="100000"/>
              </a:srgbClr>
            </a:solidFill>
          </p:spPr>
          <p:txBody>
            <a:bodyPr/>
            <a:lstStyle/>
            <a:p/>
          </p:txBody>
        </p:sp>
        <p:sp>
          <p:nvSpPr>
            <p:cNvPr id="45" name="rc45"/>
            <p:cNvSpPr/>
            <p:nvPr/>
          </p:nvSpPr>
          <p:spPr>
            <a:xfrm>
              <a:off x="4345998" y="3024817"/>
              <a:ext cx="249522" cy="86406"/>
            </a:xfrm>
            <a:prstGeom prst="rect">
              <a:avLst/>
            </a:prstGeom>
            <a:solidFill>
              <a:srgbClr val="1CABE2">
                <a:alpha val="100000"/>
              </a:srgbClr>
            </a:solidFill>
          </p:spPr>
          <p:txBody>
            <a:bodyPr/>
            <a:lstStyle/>
            <a:p/>
          </p:txBody>
        </p:sp>
        <p:sp>
          <p:nvSpPr>
            <p:cNvPr id="46" name="rc46"/>
            <p:cNvSpPr/>
            <p:nvPr/>
          </p:nvSpPr>
          <p:spPr>
            <a:xfrm>
              <a:off x="4623245" y="3108783"/>
              <a:ext cx="249522" cy="993914"/>
            </a:xfrm>
            <a:prstGeom prst="rect">
              <a:avLst/>
            </a:prstGeom>
            <a:solidFill>
              <a:srgbClr val="80BD41">
                <a:alpha val="100000"/>
              </a:srgbClr>
            </a:solidFill>
          </p:spPr>
          <p:txBody>
            <a:bodyPr/>
            <a:lstStyle/>
            <a:p/>
          </p:txBody>
        </p:sp>
        <p:sp>
          <p:nvSpPr>
            <p:cNvPr id="47" name="rc47"/>
            <p:cNvSpPr/>
            <p:nvPr/>
          </p:nvSpPr>
          <p:spPr>
            <a:xfrm>
              <a:off x="4623245" y="3010661"/>
              <a:ext cx="249522" cy="98122"/>
            </a:xfrm>
            <a:prstGeom prst="rect">
              <a:avLst/>
            </a:prstGeom>
            <a:solidFill>
              <a:srgbClr val="1CABE2">
                <a:alpha val="100000"/>
              </a:srgbClr>
            </a:solidFill>
          </p:spPr>
          <p:txBody>
            <a:bodyPr/>
            <a:lstStyle/>
            <a:p/>
          </p:txBody>
        </p:sp>
        <p:sp>
          <p:nvSpPr>
            <p:cNvPr id="48" name="rc48"/>
            <p:cNvSpPr/>
            <p:nvPr/>
          </p:nvSpPr>
          <p:spPr>
            <a:xfrm>
              <a:off x="4900493" y="3164434"/>
              <a:ext cx="249522" cy="938262"/>
            </a:xfrm>
            <a:prstGeom prst="rect">
              <a:avLst/>
            </a:prstGeom>
            <a:solidFill>
              <a:srgbClr val="80BD41">
                <a:alpha val="100000"/>
              </a:srgbClr>
            </a:solidFill>
          </p:spPr>
          <p:txBody>
            <a:bodyPr/>
            <a:lstStyle/>
            <a:p/>
          </p:txBody>
        </p:sp>
        <p:sp>
          <p:nvSpPr>
            <p:cNvPr id="49" name="rc49"/>
            <p:cNvSpPr/>
            <p:nvPr/>
          </p:nvSpPr>
          <p:spPr>
            <a:xfrm>
              <a:off x="4900493" y="2998944"/>
              <a:ext cx="249522" cy="165489"/>
            </a:xfrm>
            <a:prstGeom prst="rect">
              <a:avLst/>
            </a:prstGeom>
            <a:solidFill>
              <a:srgbClr val="1CABE2">
                <a:alpha val="100000"/>
              </a:srgbClr>
            </a:solidFill>
          </p:spPr>
          <p:txBody>
            <a:bodyPr/>
            <a:lstStyle/>
            <a:p/>
          </p:txBody>
        </p:sp>
        <p:sp>
          <p:nvSpPr>
            <p:cNvPr id="50" name="rc50"/>
            <p:cNvSpPr/>
            <p:nvPr/>
          </p:nvSpPr>
          <p:spPr>
            <a:xfrm>
              <a:off x="5177741" y="3180055"/>
              <a:ext cx="249522" cy="922641"/>
            </a:xfrm>
            <a:prstGeom prst="rect">
              <a:avLst/>
            </a:prstGeom>
            <a:solidFill>
              <a:srgbClr val="80BD41">
                <a:alpha val="100000"/>
              </a:srgbClr>
            </a:solidFill>
          </p:spPr>
          <p:txBody>
            <a:bodyPr/>
            <a:lstStyle/>
            <a:p/>
          </p:txBody>
        </p:sp>
        <p:sp>
          <p:nvSpPr>
            <p:cNvPr id="51" name="rc51"/>
            <p:cNvSpPr/>
            <p:nvPr/>
          </p:nvSpPr>
          <p:spPr>
            <a:xfrm>
              <a:off x="5177741" y="2991134"/>
              <a:ext cx="249522" cy="188921"/>
            </a:xfrm>
            <a:prstGeom prst="rect">
              <a:avLst/>
            </a:prstGeom>
            <a:solidFill>
              <a:srgbClr val="1CABE2">
                <a:alpha val="100000"/>
              </a:srgbClr>
            </a:solidFill>
          </p:spPr>
          <p:txBody>
            <a:bodyPr/>
            <a:lstStyle/>
            <a:p/>
          </p:txBody>
        </p:sp>
        <p:sp>
          <p:nvSpPr>
            <p:cNvPr id="52" name="rc52"/>
            <p:cNvSpPr/>
            <p:nvPr/>
          </p:nvSpPr>
          <p:spPr>
            <a:xfrm>
              <a:off x="5454988" y="3197141"/>
              <a:ext cx="249522" cy="905555"/>
            </a:xfrm>
            <a:prstGeom prst="rect">
              <a:avLst/>
            </a:prstGeom>
            <a:solidFill>
              <a:srgbClr val="80BD41">
                <a:alpha val="100000"/>
              </a:srgbClr>
            </a:solidFill>
          </p:spPr>
          <p:txBody>
            <a:bodyPr/>
            <a:lstStyle/>
            <a:p/>
          </p:txBody>
        </p:sp>
        <p:sp>
          <p:nvSpPr>
            <p:cNvPr id="53" name="rc53"/>
            <p:cNvSpPr/>
            <p:nvPr/>
          </p:nvSpPr>
          <p:spPr>
            <a:xfrm>
              <a:off x="5454988" y="2984787"/>
              <a:ext cx="249522" cy="212353"/>
            </a:xfrm>
            <a:prstGeom prst="rect">
              <a:avLst/>
            </a:prstGeom>
            <a:solidFill>
              <a:srgbClr val="1CABE2">
                <a:alpha val="100000"/>
              </a:srgbClr>
            </a:solidFill>
          </p:spPr>
          <p:txBody>
            <a:bodyPr/>
            <a:lstStyle/>
            <a:p/>
          </p:txBody>
        </p:sp>
        <p:sp>
          <p:nvSpPr>
            <p:cNvPr id="54" name="rc54"/>
            <p:cNvSpPr/>
            <p:nvPr/>
          </p:nvSpPr>
          <p:spPr>
            <a:xfrm>
              <a:off x="5732236" y="3174686"/>
              <a:ext cx="249522" cy="928011"/>
            </a:xfrm>
            <a:prstGeom prst="rect">
              <a:avLst/>
            </a:prstGeom>
            <a:solidFill>
              <a:srgbClr val="80BD41">
                <a:alpha val="100000"/>
              </a:srgbClr>
            </a:solidFill>
          </p:spPr>
          <p:txBody>
            <a:bodyPr/>
            <a:lstStyle/>
            <a:p/>
          </p:txBody>
        </p:sp>
        <p:sp>
          <p:nvSpPr>
            <p:cNvPr id="55" name="rc55"/>
            <p:cNvSpPr/>
            <p:nvPr/>
          </p:nvSpPr>
          <p:spPr>
            <a:xfrm>
              <a:off x="5732236" y="2984787"/>
              <a:ext cx="249522" cy="189898"/>
            </a:xfrm>
            <a:prstGeom prst="rect">
              <a:avLst/>
            </a:prstGeom>
            <a:solidFill>
              <a:srgbClr val="1CABE2">
                <a:alpha val="100000"/>
              </a:srgbClr>
            </a:solidFill>
          </p:spPr>
          <p:txBody>
            <a:bodyPr/>
            <a:lstStyle/>
            <a:p/>
          </p:txBody>
        </p:sp>
        <p:sp>
          <p:nvSpPr>
            <p:cNvPr id="56" name="rc56"/>
            <p:cNvSpPr/>
            <p:nvPr/>
          </p:nvSpPr>
          <p:spPr>
            <a:xfrm>
              <a:off x="6009484" y="3165410"/>
              <a:ext cx="249522" cy="937286"/>
            </a:xfrm>
            <a:prstGeom prst="rect">
              <a:avLst/>
            </a:prstGeom>
            <a:solidFill>
              <a:srgbClr val="80BD41">
                <a:alpha val="100000"/>
              </a:srgbClr>
            </a:solidFill>
          </p:spPr>
          <p:txBody>
            <a:bodyPr/>
            <a:lstStyle/>
            <a:p/>
          </p:txBody>
        </p:sp>
        <p:sp>
          <p:nvSpPr>
            <p:cNvPr id="57" name="rc57"/>
            <p:cNvSpPr/>
            <p:nvPr/>
          </p:nvSpPr>
          <p:spPr>
            <a:xfrm>
              <a:off x="6009484" y="2986740"/>
              <a:ext cx="249522" cy="178670"/>
            </a:xfrm>
            <a:prstGeom prst="rect">
              <a:avLst/>
            </a:prstGeom>
            <a:solidFill>
              <a:srgbClr val="1CABE2">
                <a:alpha val="100000"/>
              </a:srgbClr>
            </a:solidFill>
          </p:spPr>
          <p:txBody>
            <a:bodyPr/>
            <a:lstStyle/>
            <a:p/>
          </p:txBody>
        </p:sp>
        <p:sp>
          <p:nvSpPr>
            <p:cNvPr id="58" name="rc58"/>
            <p:cNvSpPr/>
            <p:nvPr/>
          </p:nvSpPr>
          <p:spPr>
            <a:xfrm>
              <a:off x="6286731" y="3204464"/>
              <a:ext cx="249522" cy="898232"/>
            </a:xfrm>
            <a:prstGeom prst="rect">
              <a:avLst/>
            </a:prstGeom>
            <a:solidFill>
              <a:srgbClr val="80BD41">
                <a:alpha val="100000"/>
              </a:srgbClr>
            </a:solidFill>
          </p:spPr>
          <p:txBody>
            <a:bodyPr/>
            <a:lstStyle/>
            <a:p/>
          </p:txBody>
        </p:sp>
        <p:sp>
          <p:nvSpPr>
            <p:cNvPr id="59" name="rc59"/>
            <p:cNvSpPr/>
            <p:nvPr/>
          </p:nvSpPr>
          <p:spPr>
            <a:xfrm>
              <a:off x="6286731" y="2979906"/>
              <a:ext cx="249522" cy="224558"/>
            </a:xfrm>
            <a:prstGeom prst="rect">
              <a:avLst/>
            </a:prstGeom>
            <a:solidFill>
              <a:srgbClr val="1CABE2">
                <a:alpha val="100000"/>
              </a:srgbClr>
            </a:solidFill>
          </p:spPr>
          <p:txBody>
            <a:bodyPr/>
            <a:lstStyle/>
            <a:p/>
          </p:txBody>
        </p:sp>
        <p:sp>
          <p:nvSpPr>
            <p:cNvPr id="60" name="rc60"/>
            <p:cNvSpPr/>
            <p:nvPr/>
          </p:nvSpPr>
          <p:spPr>
            <a:xfrm>
              <a:off x="6563979" y="3188843"/>
              <a:ext cx="249522" cy="913854"/>
            </a:xfrm>
            <a:prstGeom prst="rect">
              <a:avLst/>
            </a:prstGeom>
            <a:solidFill>
              <a:srgbClr val="80BD41">
                <a:alpha val="100000"/>
              </a:srgbClr>
            </a:solidFill>
          </p:spPr>
          <p:txBody>
            <a:bodyPr/>
            <a:lstStyle/>
            <a:p/>
          </p:txBody>
        </p:sp>
        <p:sp>
          <p:nvSpPr>
            <p:cNvPr id="61" name="rc61"/>
            <p:cNvSpPr/>
            <p:nvPr/>
          </p:nvSpPr>
          <p:spPr>
            <a:xfrm>
              <a:off x="6563979" y="2974536"/>
              <a:ext cx="249522" cy="214306"/>
            </a:xfrm>
            <a:prstGeom prst="rect">
              <a:avLst/>
            </a:prstGeom>
            <a:solidFill>
              <a:srgbClr val="1CABE2">
                <a:alpha val="100000"/>
              </a:srgbClr>
            </a:solidFill>
          </p:spPr>
          <p:txBody>
            <a:bodyPr/>
            <a:lstStyle/>
            <a:p/>
          </p:txBody>
        </p:sp>
        <p:sp>
          <p:nvSpPr>
            <p:cNvPr id="62" name="rc62"/>
            <p:cNvSpPr/>
            <p:nvPr/>
          </p:nvSpPr>
          <p:spPr>
            <a:xfrm>
              <a:off x="6841227" y="3218133"/>
              <a:ext cx="249522" cy="884564"/>
            </a:xfrm>
            <a:prstGeom prst="rect">
              <a:avLst/>
            </a:prstGeom>
            <a:solidFill>
              <a:srgbClr val="80BD41">
                <a:alpha val="100000"/>
              </a:srgbClr>
            </a:solidFill>
          </p:spPr>
          <p:txBody>
            <a:bodyPr/>
            <a:lstStyle/>
            <a:p/>
          </p:txBody>
        </p:sp>
        <p:sp>
          <p:nvSpPr>
            <p:cNvPr id="63" name="rc63"/>
            <p:cNvSpPr/>
            <p:nvPr/>
          </p:nvSpPr>
          <p:spPr>
            <a:xfrm>
              <a:off x="6841227" y="2968678"/>
              <a:ext cx="249522" cy="249454"/>
            </a:xfrm>
            <a:prstGeom prst="rect">
              <a:avLst/>
            </a:prstGeom>
            <a:solidFill>
              <a:srgbClr val="1CABE2">
                <a:alpha val="100000"/>
              </a:srgbClr>
            </a:solidFill>
          </p:spPr>
          <p:txBody>
            <a:bodyPr/>
            <a:lstStyle/>
            <a:p/>
          </p:txBody>
        </p:sp>
        <p:sp>
          <p:nvSpPr>
            <p:cNvPr id="64" name="rc64"/>
            <p:cNvSpPr/>
            <p:nvPr/>
          </p:nvSpPr>
          <p:spPr>
            <a:xfrm>
              <a:off x="7118474" y="3191283"/>
              <a:ext cx="249522" cy="911413"/>
            </a:xfrm>
            <a:prstGeom prst="rect">
              <a:avLst/>
            </a:prstGeom>
            <a:solidFill>
              <a:srgbClr val="80BD41">
                <a:alpha val="100000"/>
              </a:srgbClr>
            </a:solidFill>
          </p:spPr>
          <p:txBody>
            <a:bodyPr/>
            <a:lstStyle/>
            <a:p/>
          </p:txBody>
        </p:sp>
        <p:sp>
          <p:nvSpPr>
            <p:cNvPr id="65" name="rc65"/>
            <p:cNvSpPr/>
            <p:nvPr/>
          </p:nvSpPr>
          <p:spPr>
            <a:xfrm>
              <a:off x="7118474" y="2963308"/>
              <a:ext cx="249522" cy="227975"/>
            </a:xfrm>
            <a:prstGeom prst="rect">
              <a:avLst/>
            </a:prstGeom>
            <a:solidFill>
              <a:srgbClr val="1CABE2">
                <a:alpha val="100000"/>
              </a:srgbClr>
            </a:solidFill>
          </p:spPr>
          <p:txBody>
            <a:bodyPr/>
            <a:lstStyle/>
            <a:p/>
          </p:txBody>
        </p:sp>
        <p:sp>
          <p:nvSpPr>
            <p:cNvPr id="66" name="rc66"/>
            <p:cNvSpPr/>
            <p:nvPr/>
          </p:nvSpPr>
          <p:spPr>
            <a:xfrm>
              <a:off x="7395722" y="3129286"/>
              <a:ext cx="249522" cy="973410"/>
            </a:xfrm>
            <a:prstGeom prst="rect">
              <a:avLst/>
            </a:prstGeom>
            <a:solidFill>
              <a:srgbClr val="80BD41">
                <a:alpha val="100000"/>
              </a:srgbClr>
            </a:solidFill>
          </p:spPr>
          <p:txBody>
            <a:bodyPr/>
            <a:lstStyle/>
            <a:p/>
          </p:txBody>
        </p:sp>
        <p:sp>
          <p:nvSpPr>
            <p:cNvPr id="67" name="rc67"/>
            <p:cNvSpPr/>
            <p:nvPr/>
          </p:nvSpPr>
          <p:spPr>
            <a:xfrm>
              <a:off x="7395722" y="2957450"/>
              <a:ext cx="249522" cy="171835"/>
            </a:xfrm>
            <a:prstGeom prst="rect">
              <a:avLst/>
            </a:prstGeom>
            <a:solidFill>
              <a:srgbClr val="1CABE2">
                <a:alpha val="100000"/>
              </a:srgbClr>
            </a:solidFill>
          </p:spPr>
          <p:txBody>
            <a:bodyPr/>
            <a:lstStyle/>
            <a:p/>
          </p:txBody>
        </p:sp>
        <p:sp>
          <p:nvSpPr>
            <p:cNvPr id="68" name="rc68"/>
            <p:cNvSpPr/>
            <p:nvPr/>
          </p:nvSpPr>
          <p:spPr>
            <a:xfrm>
              <a:off x="7672970" y="3181032"/>
              <a:ext cx="249522" cy="921664"/>
            </a:xfrm>
            <a:prstGeom prst="rect">
              <a:avLst/>
            </a:prstGeom>
            <a:solidFill>
              <a:srgbClr val="80BD41">
                <a:alpha val="100000"/>
              </a:srgbClr>
            </a:solidFill>
          </p:spPr>
          <p:txBody>
            <a:bodyPr/>
            <a:lstStyle/>
            <a:p/>
          </p:txBody>
        </p:sp>
        <p:sp>
          <p:nvSpPr>
            <p:cNvPr id="69" name="rc69"/>
            <p:cNvSpPr/>
            <p:nvPr/>
          </p:nvSpPr>
          <p:spPr>
            <a:xfrm>
              <a:off x="7672970" y="2950616"/>
              <a:ext cx="249522" cy="230416"/>
            </a:xfrm>
            <a:prstGeom prst="rect">
              <a:avLst/>
            </a:prstGeom>
            <a:solidFill>
              <a:srgbClr val="1CABE2">
                <a:alpha val="100000"/>
              </a:srgbClr>
            </a:solidFill>
          </p:spPr>
          <p:txBody>
            <a:bodyPr/>
            <a:lstStyle/>
            <a:p/>
          </p:txBody>
        </p:sp>
        <p:sp>
          <p:nvSpPr>
            <p:cNvPr id="70" name="rc70"/>
            <p:cNvSpPr/>
            <p:nvPr/>
          </p:nvSpPr>
          <p:spPr>
            <a:xfrm>
              <a:off x="7950217" y="3176150"/>
              <a:ext cx="249522" cy="926546"/>
            </a:xfrm>
            <a:prstGeom prst="rect">
              <a:avLst/>
            </a:prstGeom>
            <a:solidFill>
              <a:srgbClr val="80BD41">
                <a:alpha val="100000"/>
              </a:srgbClr>
            </a:solidFill>
          </p:spPr>
          <p:txBody>
            <a:bodyPr/>
            <a:lstStyle/>
            <a:p/>
          </p:txBody>
        </p:sp>
        <p:sp>
          <p:nvSpPr>
            <p:cNvPr id="71" name="rc71"/>
            <p:cNvSpPr/>
            <p:nvPr/>
          </p:nvSpPr>
          <p:spPr>
            <a:xfrm>
              <a:off x="7950217" y="2944758"/>
              <a:ext cx="249522" cy="231392"/>
            </a:xfrm>
            <a:prstGeom prst="rect">
              <a:avLst/>
            </a:prstGeom>
            <a:solidFill>
              <a:srgbClr val="1CABE2">
                <a:alpha val="100000"/>
              </a:srgbClr>
            </a:solidFill>
          </p:spPr>
          <p:txBody>
            <a:bodyPr/>
            <a:lstStyle/>
            <a:p/>
          </p:txBody>
        </p:sp>
        <p:sp>
          <p:nvSpPr>
            <p:cNvPr id="72" name="pl72"/>
            <p:cNvSpPr/>
            <p:nvPr/>
          </p:nvSpPr>
          <p:spPr>
            <a:xfrm>
              <a:off x="1421035" y="1323408"/>
              <a:ext cx="6653943" cy="550067"/>
            </a:xfrm>
            <a:custGeom>
              <a:avLst/>
              <a:pathLst>
                <a:path w="6653943" h="550067">
                  <a:moveTo>
                    <a:pt x="0" y="318460"/>
                  </a:moveTo>
                  <a:lnTo>
                    <a:pt x="277247" y="318460"/>
                  </a:lnTo>
                  <a:lnTo>
                    <a:pt x="554495" y="0"/>
                  </a:lnTo>
                  <a:lnTo>
                    <a:pt x="831742" y="405312"/>
                  </a:lnTo>
                  <a:lnTo>
                    <a:pt x="1108990" y="318460"/>
                  </a:lnTo>
                  <a:lnTo>
                    <a:pt x="1386238" y="550067"/>
                  </a:lnTo>
                  <a:lnTo>
                    <a:pt x="1663485" y="521116"/>
                  </a:lnTo>
                  <a:lnTo>
                    <a:pt x="1940733" y="492165"/>
                  </a:lnTo>
                  <a:lnTo>
                    <a:pt x="2217981" y="318460"/>
                  </a:lnTo>
                  <a:lnTo>
                    <a:pt x="2495228" y="202656"/>
                  </a:lnTo>
                  <a:lnTo>
                    <a:pt x="2772476" y="434263"/>
                  </a:lnTo>
                  <a:lnTo>
                    <a:pt x="3049724" y="115803"/>
                  </a:lnTo>
                  <a:lnTo>
                    <a:pt x="3326971" y="144754"/>
                  </a:lnTo>
                  <a:lnTo>
                    <a:pt x="3604219" y="318460"/>
                  </a:lnTo>
                  <a:lnTo>
                    <a:pt x="3881467" y="376361"/>
                  </a:lnTo>
                  <a:lnTo>
                    <a:pt x="4158714" y="434263"/>
                  </a:lnTo>
                  <a:lnTo>
                    <a:pt x="4435962" y="376361"/>
                  </a:lnTo>
                  <a:lnTo>
                    <a:pt x="4713210" y="347411"/>
                  </a:lnTo>
                  <a:lnTo>
                    <a:pt x="4990457" y="463214"/>
                  </a:lnTo>
                  <a:lnTo>
                    <a:pt x="5267705" y="434263"/>
                  </a:lnTo>
                  <a:lnTo>
                    <a:pt x="5544953" y="521116"/>
                  </a:lnTo>
                  <a:lnTo>
                    <a:pt x="5822200" y="463214"/>
                  </a:lnTo>
                  <a:lnTo>
                    <a:pt x="6099448" y="318460"/>
                  </a:lnTo>
                  <a:lnTo>
                    <a:pt x="6376696" y="463214"/>
                  </a:lnTo>
                  <a:lnTo>
                    <a:pt x="6653943" y="463214"/>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4" name="tx74"/>
            <p:cNvSpPr/>
            <p:nvPr/>
          </p:nvSpPr>
          <p:spPr>
            <a:xfrm>
              <a:off x="2746983"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1368784" y="308952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4" name="tx84"/>
            <p:cNvSpPr/>
            <p:nvPr/>
          </p:nvSpPr>
          <p:spPr>
            <a:xfrm>
              <a:off x="2715845" y="3018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5" name="tx85"/>
            <p:cNvSpPr/>
            <p:nvPr/>
          </p:nvSpPr>
          <p:spPr>
            <a:xfrm>
              <a:off x="4102084" y="2913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86" name="tx86"/>
            <p:cNvSpPr/>
            <p:nvPr/>
          </p:nvSpPr>
          <p:spPr>
            <a:xfrm>
              <a:off x="5488322" y="28488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87" name="tx87"/>
            <p:cNvSpPr/>
            <p:nvPr/>
          </p:nvSpPr>
          <p:spPr>
            <a:xfrm>
              <a:off x="6597312" y="28385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8" name="tx88"/>
            <p:cNvSpPr/>
            <p:nvPr/>
          </p:nvSpPr>
          <p:spPr>
            <a:xfrm>
              <a:off x="6874560" y="28322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89" name="tx89"/>
            <p:cNvSpPr/>
            <p:nvPr/>
          </p:nvSpPr>
          <p:spPr>
            <a:xfrm>
              <a:off x="7151808" y="28273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0" name="tx90"/>
            <p:cNvSpPr/>
            <p:nvPr/>
          </p:nvSpPr>
          <p:spPr>
            <a:xfrm>
              <a:off x="7429055" y="28214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a:t>
              </a:r>
            </a:p>
          </p:txBody>
        </p:sp>
        <p:sp>
          <p:nvSpPr>
            <p:cNvPr id="91" name="tx91"/>
            <p:cNvSpPr/>
            <p:nvPr/>
          </p:nvSpPr>
          <p:spPr>
            <a:xfrm>
              <a:off x="7706303" y="28146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2" name="tx92"/>
            <p:cNvSpPr/>
            <p:nvPr/>
          </p:nvSpPr>
          <p:spPr>
            <a:xfrm>
              <a:off x="7983551" y="28087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3" name="pl93"/>
            <p:cNvSpPr/>
            <p:nvPr/>
          </p:nvSpPr>
          <p:spPr>
            <a:xfrm>
              <a:off x="1421035"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6948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04" name="tx104"/>
            <p:cNvSpPr/>
            <p:nvPr/>
          </p:nvSpPr>
          <p:spPr>
            <a:xfrm>
              <a:off x="1355732" y="32577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05" name="tx105"/>
            <p:cNvSpPr/>
            <p:nvPr/>
          </p:nvSpPr>
          <p:spPr>
            <a:xfrm>
              <a:off x="2755022" y="370249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06" name="tx106"/>
            <p:cNvSpPr/>
            <p:nvPr/>
          </p:nvSpPr>
          <p:spPr>
            <a:xfrm>
              <a:off x="2741971" y="3228516"/>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07" name="tx107"/>
            <p:cNvSpPr/>
            <p:nvPr/>
          </p:nvSpPr>
          <p:spPr>
            <a:xfrm>
              <a:off x="4102084" y="36412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08" name="tx108"/>
            <p:cNvSpPr/>
            <p:nvPr/>
          </p:nvSpPr>
          <p:spPr>
            <a:xfrm>
              <a:off x="4128209" y="31158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09" name="tx109"/>
            <p:cNvSpPr/>
            <p:nvPr/>
          </p:nvSpPr>
          <p:spPr>
            <a:xfrm>
              <a:off x="5488322" y="36148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0" name="tx110"/>
            <p:cNvSpPr/>
            <p:nvPr/>
          </p:nvSpPr>
          <p:spPr>
            <a:xfrm>
              <a:off x="5514447" y="30558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1" name="tx111"/>
            <p:cNvSpPr/>
            <p:nvPr/>
          </p:nvSpPr>
          <p:spPr>
            <a:xfrm>
              <a:off x="6597312" y="36107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2" name="tx112"/>
            <p:cNvSpPr/>
            <p:nvPr/>
          </p:nvSpPr>
          <p:spPr>
            <a:xfrm>
              <a:off x="6623438" y="304806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3" name="tx113"/>
            <p:cNvSpPr/>
            <p:nvPr/>
          </p:nvSpPr>
          <p:spPr>
            <a:xfrm>
              <a:off x="6874560" y="36253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14" name="tx114"/>
            <p:cNvSpPr/>
            <p:nvPr/>
          </p:nvSpPr>
          <p:spPr>
            <a:xfrm>
              <a:off x="6900686" y="30583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5" name="tx115"/>
            <p:cNvSpPr/>
            <p:nvPr/>
          </p:nvSpPr>
          <p:spPr>
            <a:xfrm>
              <a:off x="7151808" y="36119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6" name="tx116"/>
            <p:cNvSpPr/>
            <p:nvPr/>
          </p:nvSpPr>
          <p:spPr>
            <a:xfrm>
              <a:off x="7177933" y="304367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7" name="tx117"/>
            <p:cNvSpPr/>
            <p:nvPr/>
          </p:nvSpPr>
          <p:spPr>
            <a:xfrm>
              <a:off x="7429055" y="3580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18" name="tx118"/>
            <p:cNvSpPr/>
            <p:nvPr/>
          </p:nvSpPr>
          <p:spPr>
            <a:xfrm>
              <a:off x="7455181" y="30082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9" name="tx119"/>
            <p:cNvSpPr/>
            <p:nvPr/>
          </p:nvSpPr>
          <p:spPr>
            <a:xfrm>
              <a:off x="7706303" y="3606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20" name="tx120"/>
            <p:cNvSpPr/>
            <p:nvPr/>
          </p:nvSpPr>
          <p:spPr>
            <a:xfrm>
              <a:off x="7732429" y="303219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1" name="tx121"/>
            <p:cNvSpPr/>
            <p:nvPr/>
          </p:nvSpPr>
          <p:spPr>
            <a:xfrm>
              <a:off x="8022728" y="360437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2" name="tx122"/>
            <p:cNvSpPr/>
            <p:nvPr/>
          </p:nvSpPr>
          <p:spPr>
            <a:xfrm>
              <a:off x="8009676" y="302682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742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20979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11215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3" name="tx143"/>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4" name="pl144"/>
            <p:cNvSpPr/>
            <p:nvPr/>
          </p:nvSpPr>
          <p:spPr>
            <a:xfrm>
              <a:off x="2547370"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814469"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6" name="rc146"/>
            <p:cNvSpPr/>
            <p:nvPr/>
          </p:nvSpPr>
          <p:spPr>
            <a:xfrm>
              <a:off x="4157761" y="5010059"/>
              <a:ext cx="201456" cy="201456"/>
            </a:xfrm>
            <a:prstGeom prst="rect">
              <a:avLst/>
            </a:prstGeom>
            <a:solidFill>
              <a:srgbClr val="1CABE2">
                <a:alpha val="100000"/>
              </a:srgbClr>
            </a:solidFill>
          </p:spPr>
          <p:txBody>
            <a:bodyPr/>
            <a:lstStyle/>
            <a:p/>
          </p:txBody>
        </p:sp>
        <p:sp>
          <p:nvSpPr>
            <p:cNvPr id="147" name="rc147"/>
            <p:cNvSpPr/>
            <p:nvPr/>
          </p:nvSpPr>
          <p:spPr>
            <a:xfrm>
              <a:off x="6123695" y="5010059"/>
              <a:ext cx="201456" cy="201456"/>
            </a:xfrm>
            <a:prstGeom prst="rect">
              <a:avLst/>
            </a:prstGeom>
            <a:solidFill>
              <a:srgbClr val="80BD41">
                <a:alpha val="100000"/>
              </a:srgbClr>
            </a:solidFill>
          </p:spPr>
          <p:txBody>
            <a:bodyPr/>
            <a:lstStyle/>
            <a:p/>
          </p:txBody>
        </p:sp>
        <p:sp>
          <p:nvSpPr>
            <p:cNvPr id="148" name="tx148"/>
            <p:cNvSpPr/>
            <p:nvPr/>
          </p:nvSpPr>
          <p:spPr>
            <a:xfrm>
              <a:off x="4437806"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49" name="tx149"/>
            <p:cNvSpPr/>
            <p:nvPr/>
          </p:nvSpPr>
          <p:spPr>
            <a:xfrm>
              <a:off x="6403740"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0" name="tx150"/>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1" name="tx151"/>
            <p:cNvSpPr/>
            <p:nvPr/>
          </p:nvSpPr>
          <p:spPr>
            <a:xfrm>
              <a:off x="951100" y="660204"/>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Comores, 2000-2024</a:t>
              </a:r>
            </a:p>
          </p:txBody>
        </p:sp>
        <p:sp>
          <p:nvSpPr>
            <p:cNvPr id="152" name="pl152"/>
            <p:cNvSpPr/>
            <p:nvPr/>
          </p:nvSpPr>
          <p:spPr>
            <a:xfrm>
              <a:off x="19892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3751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610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469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3284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6821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0680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45398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8398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2257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188825" cy="167191"/>
            </a:xfrm>
            <a:prstGeom prst="rect">
              <a:avLst/>
            </a:prstGeom>
            <a:solidFill>
              <a:srgbClr val="80BD41">
                <a:alpha val="100000"/>
              </a:srgbClr>
            </a:solidFill>
          </p:spPr>
          <p:txBody>
            <a:bodyPr/>
            <a:lstStyle/>
            <a:p/>
          </p:txBody>
        </p:sp>
        <p:sp>
          <p:nvSpPr>
            <p:cNvPr id="167" name="rc167"/>
            <p:cNvSpPr/>
            <p:nvPr/>
          </p:nvSpPr>
          <p:spPr>
            <a:xfrm>
              <a:off x="6485099" y="5889059"/>
              <a:ext cx="1216824" cy="167191"/>
            </a:xfrm>
            <a:prstGeom prst="rect">
              <a:avLst/>
            </a:prstGeom>
            <a:solidFill>
              <a:srgbClr val="1CABE2">
                <a:alpha val="100000"/>
              </a:srgbClr>
            </a:solidFill>
          </p:spPr>
          <p:txBody>
            <a:bodyPr/>
            <a:lstStyle/>
            <a:p/>
          </p:txBody>
        </p:sp>
        <p:sp>
          <p:nvSpPr>
            <p:cNvPr id="168" name="rc168"/>
            <p:cNvSpPr/>
            <p:nvPr/>
          </p:nvSpPr>
          <p:spPr>
            <a:xfrm>
              <a:off x="1296273" y="5680069"/>
              <a:ext cx="5233174" cy="167191"/>
            </a:xfrm>
            <a:prstGeom prst="rect">
              <a:avLst/>
            </a:prstGeom>
            <a:solidFill>
              <a:srgbClr val="80BD41">
                <a:alpha val="100000"/>
              </a:srgbClr>
            </a:solidFill>
          </p:spPr>
          <p:txBody>
            <a:bodyPr/>
            <a:lstStyle/>
            <a:p/>
          </p:txBody>
        </p:sp>
        <p:sp>
          <p:nvSpPr>
            <p:cNvPr id="169" name="rc169"/>
            <p:cNvSpPr/>
            <p:nvPr/>
          </p:nvSpPr>
          <p:spPr>
            <a:xfrm>
              <a:off x="6529448" y="5680069"/>
              <a:ext cx="1308293" cy="167191"/>
            </a:xfrm>
            <a:prstGeom prst="rect">
              <a:avLst/>
            </a:prstGeom>
            <a:solidFill>
              <a:srgbClr val="1CABE2">
                <a:alpha val="100000"/>
              </a:srgbClr>
            </a:solidFill>
          </p:spPr>
          <p:txBody>
            <a:bodyPr/>
            <a:lstStyle/>
            <a:p/>
          </p:txBody>
        </p:sp>
        <p:sp>
          <p:nvSpPr>
            <p:cNvPr id="170" name="rc170"/>
            <p:cNvSpPr/>
            <p:nvPr/>
          </p:nvSpPr>
          <p:spPr>
            <a:xfrm>
              <a:off x="1296273" y="5471080"/>
              <a:ext cx="5260892" cy="167191"/>
            </a:xfrm>
            <a:prstGeom prst="rect">
              <a:avLst/>
            </a:prstGeom>
            <a:solidFill>
              <a:srgbClr val="80BD41">
                <a:alpha val="100000"/>
              </a:srgbClr>
            </a:solidFill>
          </p:spPr>
          <p:txBody>
            <a:bodyPr/>
            <a:lstStyle/>
            <a:p/>
          </p:txBody>
        </p:sp>
        <p:sp>
          <p:nvSpPr>
            <p:cNvPr id="171" name="rc171"/>
            <p:cNvSpPr/>
            <p:nvPr/>
          </p:nvSpPr>
          <p:spPr>
            <a:xfrm>
              <a:off x="6557166" y="5471080"/>
              <a:ext cx="1313837" cy="167191"/>
            </a:xfrm>
            <a:prstGeom prst="rect">
              <a:avLst/>
            </a:prstGeom>
            <a:solidFill>
              <a:srgbClr val="1CABE2">
                <a:alpha val="100000"/>
              </a:srgbClr>
            </a:solidFill>
          </p:spPr>
          <p:txBody>
            <a:bodyPr/>
            <a:lstStyle/>
            <a:p/>
          </p:txBody>
        </p:sp>
        <p:sp>
          <p:nvSpPr>
            <p:cNvPr id="172" name="tx172"/>
            <p:cNvSpPr/>
            <p:nvPr/>
          </p:nvSpPr>
          <p:spPr>
            <a:xfrm>
              <a:off x="7909679"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73" name="tx173"/>
            <p:cNvSpPr/>
            <p:nvPr/>
          </p:nvSpPr>
          <p:spPr>
            <a:xfrm>
              <a:off x="8052289"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74" name="tx174"/>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75" name="tx175"/>
            <p:cNvSpPr/>
            <p:nvPr/>
          </p:nvSpPr>
          <p:spPr>
            <a:xfrm>
              <a:off x="3785193"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76" name="tx176"/>
            <p:cNvSpPr/>
            <p:nvPr/>
          </p:nvSpPr>
          <p:spPr>
            <a:xfrm>
              <a:off x="7018162" y="593385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77" name="tx177"/>
            <p:cNvSpPr/>
            <p:nvPr/>
          </p:nvSpPr>
          <p:spPr>
            <a:xfrm>
              <a:off x="380736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a:t>
              </a:r>
            </a:p>
          </p:txBody>
        </p:sp>
        <p:sp>
          <p:nvSpPr>
            <p:cNvPr id="178" name="tx178"/>
            <p:cNvSpPr/>
            <p:nvPr/>
          </p:nvSpPr>
          <p:spPr>
            <a:xfrm>
              <a:off x="7108246" y="572486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79" name="tx179"/>
            <p:cNvSpPr/>
            <p:nvPr/>
          </p:nvSpPr>
          <p:spPr>
            <a:xfrm>
              <a:off x="3866430" y="55142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0" name="tx180"/>
            <p:cNvSpPr/>
            <p:nvPr/>
          </p:nvSpPr>
          <p:spPr>
            <a:xfrm>
              <a:off x="7138736" y="551587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43330"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6" name="tx186"/>
            <p:cNvSpPr/>
            <p:nvPr/>
          </p:nvSpPr>
          <p:spPr>
            <a:xfrm>
              <a:off x="399038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537629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8" name="tx188"/>
            <p:cNvSpPr/>
            <p:nvPr/>
          </p:nvSpPr>
          <p:spPr>
            <a:xfrm>
              <a:off x="676219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814810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1" name="tx191"/>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(80 %) était relativement constante, à 1 % près, par rapport à 2019 (81 %).
Le nombre d'enfants vaccinés avec le DTC1 a augmenté de 1% par rapport à 2019.
Le nombre de nourrissons survivants a augmenté d'environ 3 %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Comores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04018"/>
              <a:ext cx="3397293" cy="581405"/>
            </a:xfrm>
            <a:custGeom>
              <a:avLst/>
              <a:pathLst>
                <a:path w="3397293" h="581405">
                  <a:moveTo>
                    <a:pt x="0" y="526033"/>
                  </a:moveTo>
                  <a:lnTo>
                    <a:pt x="141553" y="526033"/>
                  </a:lnTo>
                  <a:lnTo>
                    <a:pt x="283107" y="0"/>
                  </a:lnTo>
                  <a:lnTo>
                    <a:pt x="424661" y="249173"/>
                  </a:lnTo>
                  <a:lnTo>
                    <a:pt x="566215" y="359917"/>
                  </a:lnTo>
                  <a:lnTo>
                    <a:pt x="707769" y="581405"/>
                  </a:lnTo>
                  <a:lnTo>
                    <a:pt x="849323" y="553719"/>
                  </a:lnTo>
                  <a:lnTo>
                    <a:pt x="990877" y="387603"/>
                  </a:lnTo>
                  <a:lnTo>
                    <a:pt x="1132431" y="221487"/>
                  </a:lnTo>
                  <a:lnTo>
                    <a:pt x="1273984" y="166115"/>
                  </a:lnTo>
                  <a:lnTo>
                    <a:pt x="1415538" y="415289"/>
                  </a:lnTo>
                  <a:lnTo>
                    <a:pt x="1557092" y="166115"/>
                  </a:lnTo>
                  <a:lnTo>
                    <a:pt x="1698646" y="83057"/>
                  </a:lnTo>
                  <a:lnTo>
                    <a:pt x="1840200" y="166115"/>
                  </a:lnTo>
                  <a:lnTo>
                    <a:pt x="1981754" y="249173"/>
                  </a:lnTo>
                  <a:lnTo>
                    <a:pt x="2123308" y="249173"/>
                  </a:lnTo>
                  <a:lnTo>
                    <a:pt x="2264862" y="387603"/>
                  </a:lnTo>
                  <a:lnTo>
                    <a:pt x="2406416" y="276859"/>
                  </a:lnTo>
                  <a:lnTo>
                    <a:pt x="2547969" y="332231"/>
                  </a:lnTo>
                  <a:lnTo>
                    <a:pt x="2689523" y="304545"/>
                  </a:lnTo>
                  <a:lnTo>
                    <a:pt x="2831077" y="415289"/>
                  </a:lnTo>
                  <a:lnTo>
                    <a:pt x="2972631" y="470661"/>
                  </a:lnTo>
                  <a:lnTo>
                    <a:pt x="3114185" y="304545"/>
                  </a:lnTo>
                  <a:lnTo>
                    <a:pt x="3255739" y="387603"/>
                  </a:lnTo>
                  <a:lnTo>
                    <a:pt x="3397293" y="38760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80877"/>
              <a:ext cx="3397293" cy="553719"/>
            </a:xfrm>
            <a:custGeom>
              <a:avLst/>
              <a:pathLst>
                <a:path w="3397293" h="553719">
                  <a:moveTo>
                    <a:pt x="0" y="553719"/>
                  </a:moveTo>
                  <a:lnTo>
                    <a:pt x="141553" y="470661"/>
                  </a:lnTo>
                  <a:lnTo>
                    <a:pt x="283107" y="442975"/>
                  </a:lnTo>
                  <a:lnTo>
                    <a:pt x="424661" y="387603"/>
                  </a:lnTo>
                  <a:lnTo>
                    <a:pt x="566215" y="359917"/>
                  </a:lnTo>
                  <a:lnTo>
                    <a:pt x="707769" y="304545"/>
                  </a:lnTo>
                  <a:lnTo>
                    <a:pt x="849323" y="249173"/>
                  </a:lnTo>
                  <a:lnTo>
                    <a:pt x="990877" y="221487"/>
                  </a:lnTo>
                  <a:lnTo>
                    <a:pt x="1132431" y="193801"/>
                  </a:lnTo>
                  <a:lnTo>
                    <a:pt x="1273984" y="138429"/>
                  </a:lnTo>
                  <a:lnTo>
                    <a:pt x="1415538" y="83057"/>
                  </a:lnTo>
                  <a:lnTo>
                    <a:pt x="1557092" y="55371"/>
                  </a:lnTo>
                  <a:lnTo>
                    <a:pt x="1698646" y="83057"/>
                  </a:lnTo>
                  <a:lnTo>
                    <a:pt x="1840200" y="83057"/>
                  </a:lnTo>
                  <a:lnTo>
                    <a:pt x="1981754" y="27685"/>
                  </a:lnTo>
                  <a:lnTo>
                    <a:pt x="2123308" y="27685"/>
                  </a:lnTo>
                  <a:lnTo>
                    <a:pt x="2264862" y="27685"/>
                  </a:lnTo>
                  <a:lnTo>
                    <a:pt x="2406416" y="27685"/>
                  </a:lnTo>
                  <a:lnTo>
                    <a:pt x="2547969" y="0"/>
                  </a:lnTo>
                  <a:lnTo>
                    <a:pt x="2689523" y="0"/>
                  </a:lnTo>
                  <a:lnTo>
                    <a:pt x="2831077" y="55371"/>
                  </a:lnTo>
                  <a:lnTo>
                    <a:pt x="2972631" y="83057"/>
                  </a:lnTo>
                  <a:lnTo>
                    <a:pt x="3114185" y="83057"/>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04018"/>
              <a:ext cx="3397293" cy="581405"/>
            </a:xfrm>
            <a:custGeom>
              <a:avLst/>
              <a:pathLst>
                <a:path w="3397293" h="581405">
                  <a:moveTo>
                    <a:pt x="0" y="526033"/>
                  </a:moveTo>
                  <a:lnTo>
                    <a:pt x="141553" y="526033"/>
                  </a:lnTo>
                  <a:lnTo>
                    <a:pt x="283107" y="0"/>
                  </a:lnTo>
                  <a:lnTo>
                    <a:pt x="424661" y="249173"/>
                  </a:lnTo>
                  <a:lnTo>
                    <a:pt x="566215" y="359917"/>
                  </a:lnTo>
                  <a:lnTo>
                    <a:pt x="707769" y="581405"/>
                  </a:lnTo>
                  <a:lnTo>
                    <a:pt x="849323" y="553719"/>
                  </a:lnTo>
                  <a:lnTo>
                    <a:pt x="990877" y="387603"/>
                  </a:lnTo>
                  <a:lnTo>
                    <a:pt x="1132431" y="221487"/>
                  </a:lnTo>
                  <a:lnTo>
                    <a:pt x="1273984" y="166115"/>
                  </a:lnTo>
                  <a:lnTo>
                    <a:pt x="1415538" y="415289"/>
                  </a:lnTo>
                  <a:lnTo>
                    <a:pt x="1557092" y="166115"/>
                  </a:lnTo>
                  <a:lnTo>
                    <a:pt x="1698646" y="83057"/>
                  </a:lnTo>
                  <a:lnTo>
                    <a:pt x="1840200" y="166115"/>
                  </a:lnTo>
                  <a:lnTo>
                    <a:pt x="1981754" y="249173"/>
                  </a:lnTo>
                  <a:lnTo>
                    <a:pt x="2123308" y="249173"/>
                  </a:lnTo>
                  <a:lnTo>
                    <a:pt x="2264862" y="387603"/>
                  </a:lnTo>
                  <a:lnTo>
                    <a:pt x="2406416" y="276859"/>
                  </a:lnTo>
                  <a:lnTo>
                    <a:pt x="2547969" y="332231"/>
                  </a:lnTo>
                  <a:lnTo>
                    <a:pt x="2689523" y="304545"/>
                  </a:lnTo>
                  <a:lnTo>
                    <a:pt x="2831077" y="415289"/>
                  </a:lnTo>
                  <a:lnTo>
                    <a:pt x="2972631" y="470661"/>
                  </a:lnTo>
                  <a:lnTo>
                    <a:pt x="3114185" y="304545"/>
                  </a:lnTo>
                  <a:lnTo>
                    <a:pt x="3255739" y="387603"/>
                  </a:lnTo>
                  <a:lnTo>
                    <a:pt x="3397293" y="38760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885951"/>
            </a:xfrm>
            <a:custGeom>
              <a:avLst/>
              <a:pathLst>
                <a:path w="0" h="885951">
                  <a:moveTo>
                    <a:pt x="0" y="0"/>
                  </a:moveTo>
                  <a:lnTo>
                    <a:pt x="0" y="88595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941323"/>
            </a:xfrm>
            <a:custGeom>
              <a:avLst/>
              <a:pathLst>
                <a:path w="0" h="941323">
                  <a:moveTo>
                    <a:pt x="0" y="0"/>
                  </a:moveTo>
                  <a:lnTo>
                    <a:pt x="0" y="94132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775207"/>
            </a:xfrm>
            <a:custGeom>
              <a:avLst/>
              <a:pathLst>
                <a:path w="0" h="775207">
                  <a:moveTo>
                    <a:pt x="0" y="0"/>
                  </a:moveTo>
                  <a:lnTo>
                    <a:pt x="0" y="775207"/>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664463"/>
            </a:xfrm>
            <a:custGeom>
              <a:avLst/>
              <a:pathLst>
                <a:path w="0" h="664463">
                  <a:moveTo>
                    <a:pt x="0" y="0"/>
                  </a:moveTo>
                  <a:lnTo>
                    <a:pt x="0" y="66446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747521"/>
            </a:xfrm>
            <a:custGeom>
              <a:avLst/>
              <a:pathLst>
                <a:path w="0" h="747521">
                  <a:moveTo>
                    <a:pt x="0" y="0"/>
                  </a:moveTo>
                  <a:lnTo>
                    <a:pt x="0" y="74752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747521"/>
            </a:xfrm>
            <a:custGeom>
              <a:avLst/>
              <a:pathLst>
                <a:path w="0" h="747521">
                  <a:moveTo>
                    <a:pt x="0" y="0"/>
                  </a:moveTo>
                  <a:lnTo>
                    <a:pt x="0" y="747521"/>
                  </a:lnTo>
                </a:path>
              </a:pathLst>
            </a:custGeom>
            <a:ln w="13550" cap="flat">
              <a:solidFill>
                <a:srgbClr val="0058AB">
                  <a:alpha val="100000"/>
                </a:srgbClr>
              </a:solidFill>
              <a:prstDash val="dot"/>
              <a:round/>
            </a:ln>
          </p:spPr>
          <p:txBody>
            <a:bodyPr/>
            <a:lstStyle/>
            <a:p/>
          </p:txBody>
        </p:sp>
        <p:sp>
          <p:nvSpPr>
            <p:cNvPr id="32" name="pl32"/>
            <p:cNvSpPr/>
            <p:nvPr/>
          </p:nvSpPr>
          <p:spPr>
            <a:xfrm>
              <a:off x="1120965" y="1304018"/>
              <a:ext cx="3397293" cy="581405"/>
            </a:xfrm>
            <a:custGeom>
              <a:avLst/>
              <a:pathLst>
                <a:path w="3397293" h="581405">
                  <a:moveTo>
                    <a:pt x="0" y="526033"/>
                  </a:moveTo>
                  <a:lnTo>
                    <a:pt x="141553" y="526033"/>
                  </a:lnTo>
                  <a:lnTo>
                    <a:pt x="283107" y="0"/>
                  </a:lnTo>
                  <a:lnTo>
                    <a:pt x="424661" y="249173"/>
                  </a:lnTo>
                  <a:lnTo>
                    <a:pt x="566215" y="359917"/>
                  </a:lnTo>
                  <a:lnTo>
                    <a:pt x="707769" y="581405"/>
                  </a:lnTo>
                  <a:lnTo>
                    <a:pt x="849323" y="553719"/>
                  </a:lnTo>
                  <a:lnTo>
                    <a:pt x="990877" y="387603"/>
                  </a:lnTo>
                  <a:lnTo>
                    <a:pt x="1132431" y="221487"/>
                  </a:lnTo>
                  <a:lnTo>
                    <a:pt x="1273984" y="166115"/>
                  </a:lnTo>
                  <a:lnTo>
                    <a:pt x="1415538" y="415289"/>
                  </a:lnTo>
                  <a:lnTo>
                    <a:pt x="1557092" y="166115"/>
                  </a:lnTo>
                  <a:lnTo>
                    <a:pt x="1698646" y="83057"/>
                  </a:lnTo>
                  <a:lnTo>
                    <a:pt x="1840200" y="166115"/>
                  </a:lnTo>
                  <a:lnTo>
                    <a:pt x="1981754" y="249173"/>
                  </a:lnTo>
                  <a:lnTo>
                    <a:pt x="2123308" y="249173"/>
                  </a:lnTo>
                  <a:lnTo>
                    <a:pt x="2264862" y="387603"/>
                  </a:lnTo>
                  <a:lnTo>
                    <a:pt x="2406416" y="276859"/>
                  </a:lnTo>
                  <a:lnTo>
                    <a:pt x="2547969" y="332231"/>
                  </a:lnTo>
                  <a:lnTo>
                    <a:pt x="2689523" y="304545"/>
                  </a:lnTo>
                  <a:lnTo>
                    <a:pt x="2831077" y="415289"/>
                  </a:lnTo>
                  <a:lnTo>
                    <a:pt x="2972631" y="470661"/>
                  </a:lnTo>
                  <a:lnTo>
                    <a:pt x="3114185" y="304545"/>
                  </a:lnTo>
                  <a:lnTo>
                    <a:pt x="3255739" y="387603"/>
                  </a:lnTo>
                  <a:lnTo>
                    <a:pt x="3397293" y="38760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76214" y="8287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8" name="tx38"/>
            <p:cNvSpPr/>
            <p:nvPr/>
          </p:nvSpPr>
          <p:spPr>
            <a:xfrm>
              <a:off x="4316414"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9" name="tx39"/>
            <p:cNvSpPr/>
            <p:nvPr/>
          </p:nvSpPr>
          <p:spPr>
            <a:xfrm>
              <a:off x="4457968"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4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6292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26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72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727873"/>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Comores</a:t>
              </a:r>
            </a:p>
          </p:txBody>
        </p:sp>
        <p:sp>
          <p:nvSpPr>
            <p:cNvPr id="60" name="tx60"/>
            <p:cNvSpPr/>
            <p:nvPr/>
          </p:nvSpPr>
          <p:spPr>
            <a:xfrm>
              <a:off x="285536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823" y="4727873"/>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85442" y="481497"/>
              <a:ext cx="2668339"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Comores, 2000-2024</a:t>
              </a:r>
            </a:p>
          </p:txBody>
        </p:sp>
        <p:sp>
          <p:nvSpPr>
            <p:cNvPr id="63" name="pl63"/>
            <p:cNvSpPr/>
            <p:nvPr/>
          </p:nvSpPr>
          <p:spPr>
            <a:xfrm>
              <a:off x="5267799" y="34135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04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954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864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590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5000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409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9319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70073"/>
              <a:ext cx="3397293" cy="1488966"/>
            </a:xfrm>
            <a:custGeom>
              <a:avLst/>
              <a:pathLst>
                <a:path w="3397293" h="1488966">
                  <a:moveTo>
                    <a:pt x="0" y="1347160"/>
                  </a:moveTo>
                  <a:lnTo>
                    <a:pt x="141553" y="1347160"/>
                  </a:lnTo>
                  <a:lnTo>
                    <a:pt x="283107" y="0"/>
                  </a:lnTo>
                  <a:lnTo>
                    <a:pt x="424661" y="638128"/>
                  </a:lnTo>
                  <a:lnTo>
                    <a:pt x="566215" y="921741"/>
                  </a:lnTo>
                  <a:lnTo>
                    <a:pt x="707769" y="1488966"/>
                  </a:lnTo>
                  <a:lnTo>
                    <a:pt x="849323" y="1418063"/>
                  </a:lnTo>
                  <a:lnTo>
                    <a:pt x="990877" y="992644"/>
                  </a:lnTo>
                  <a:lnTo>
                    <a:pt x="1132431" y="567225"/>
                  </a:lnTo>
                  <a:lnTo>
                    <a:pt x="1273984" y="425418"/>
                  </a:lnTo>
                  <a:lnTo>
                    <a:pt x="1415538" y="1063547"/>
                  </a:lnTo>
                  <a:lnTo>
                    <a:pt x="1557092" y="425418"/>
                  </a:lnTo>
                  <a:lnTo>
                    <a:pt x="1698646" y="212709"/>
                  </a:lnTo>
                  <a:lnTo>
                    <a:pt x="1840200" y="425418"/>
                  </a:lnTo>
                  <a:lnTo>
                    <a:pt x="1981754" y="638128"/>
                  </a:lnTo>
                  <a:lnTo>
                    <a:pt x="2123308" y="638128"/>
                  </a:lnTo>
                  <a:lnTo>
                    <a:pt x="2264862" y="992644"/>
                  </a:lnTo>
                  <a:lnTo>
                    <a:pt x="2406416" y="709031"/>
                  </a:lnTo>
                  <a:lnTo>
                    <a:pt x="2547969" y="850837"/>
                  </a:lnTo>
                  <a:lnTo>
                    <a:pt x="2689523" y="779934"/>
                  </a:lnTo>
                  <a:lnTo>
                    <a:pt x="2831077" y="1063547"/>
                  </a:lnTo>
                  <a:lnTo>
                    <a:pt x="2972631" y="1205353"/>
                  </a:lnTo>
                  <a:lnTo>
                    <a:pt x="3114185" y="779934"/>
                  </a:lnTo>
                  <a:lnTo>
                    <a:pt x="3255739" y="992644"/>
                  </a:lnTo>
                  <a:lnTo>
                    <a:pt x="3397293" y="99264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350008"/>
              <a:ext cx="3397293" cy="992644"/>
            </a:xfrm>
            <a:custGeom>
              <a:avLst/>
              <a:pathLst>
                <a:path w="3397293" h="992644">
                  <a:moveTo>
                    <a:pt x="0" y="992644"/>
                  </a:moveTo>
                  <a:lnTo>
                    <a:pt x="141553" y="992644"/>
                  </a:lnTo>
                  <a:lnTo>
                    <a:pt x="283107" y="992644"/>
                  </a:lnTo>
                  <a:lnTo>
                    <a:pt x="424661" y="850837"/>
                  </a:lnTo>
                  <a:lnTo>
                    <a:pt x="566215" y="709031"/>
                  </a:lnTo>
                  <a:lnTo>
                    <a:pt x="707769" y="638128"/>
                  </a:lnTo>
                  <a:lnTo>
                    <a:pt x="849323" y="567225"/>
                  </a:lnTo>
                  <a:lnTo>
                    <a:pt x="990877" y="567225"/>
                  </a:lnTo>
                  <a:lnTo>
                    <a:pt x="1132431" y="354515"/>
                  </a:lnTo>
                  <a:lnTo>
                    <a:pt x="1273984" y="212709"/>
                  </a:lnTo>
                  <a:lnTo>
                    <a:pt x="1415538" y="212709"/>
                  </a:lnTo>
                  <a:lnTo>
                    <a:pt x="1557092" y="141806"/>
                  </a:lnTo>
                  <a:lnTo>
                    <a:pt x="1698646" y="141806"/>
                  </a:lnTo>
                  <a:lnTo>
                    <a:pt x="1840200" y="212709"/>
                  </a:lnTo>
                  <a:lnTo>
                    <a:pt x="1981754" y="141806"/>
                  </a:lnTo>
                  <a:lnTo>
                    <a:pt x="2123308" y="70903"/>
                  </a:lnTo>
                  <a:lnTo>
                    <a:pt x="2264862" y="0"/>
                  </a:lnTo>
                  <a:lnTo>
                    <a:pt x="2406416" y="0"/>
                  </a:lnTo>
                  <a:lnTo>
                    <a:pt x="2547969" y="0"/>
                  </a:lnTo>
                  <a:lnTo>
                    <a:pt x="2689523" y="0"/>
                  </a:lnTo>
                  <a:lnTo>
                    <a:pt x="2831077" y="212709"/>
                  </a:lnTo>
                  <a:lnTo>
                    <a:pt x="2972631" y="283612"/>
                  </a:lnTo>
                  <a:lnTo>
                    <a:pt x="3114185" y="70903"/>
                  </a:lnTo>
                  <a:lnTo>
                    <a:pt x="3255739" y="141806"/>
                  </a:lnTo>
                  <a:lnTo>
                    <a:pt x="3397293" y="7090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50008"/>
              <a:ext cx="3397293" cy="1418063"/>
            </a:xfrm>
            <a:custGeom>
              <a:avLst/>
              <a:pathLst>
                <a:path w="3397293" h="1418063">
                  <a:moveTo>
                    <a:pt x="0" y="1418063"/>
                  </a:moveTo>
                  <a:lnTo>
                    <a:pt x="141553" y="1205353"/>
                  </a:lnTo>
                  <a:lnTo>
                    <a:pt x="283107" y="1134450"/>
                  </a:lnTo>
                  <a:lnTo>
                    <a:pt x="424661" y="992644"/>
                  </a:lnTo>
                  <a:lnTo>
                    <a:pt x="566215" y="921741"/>
                  </a:lnTo>
                  <a:lnTo>
                    <a:pt x="707769" y="779934"/>
                  </a:lnTo>
                  <a:lnTo>
                    <a:pt x="849323" y="638128"/>
                  </a:lnTo>
                  <a:lnTo>
                    <a:pt x="990877" y="567225"/>
                  </a:lnTo>
                  <a:lnTo>
                    <a:pt x="1132431" y="496322"/>
                  </a:lnTo>
                  <a:lnTo>
                    <a:pt x="1273984" y="354515"/>
                  </a:lnTo>
                  <a:lnTo>
                    <a:pt x="1415538" y="212709"/>
                  </a:lnTo>
                  <a:lnTo>
                    <a:pt x="1557092" y="141806"/>
                  </a:lnTo>
                  <a:lnTo>
                    <a:pt x="1698646" y="212709"/>
                  </a:lnTo>
                  <a:lnTo>
                    <a:pt x="1840200" y="212709"/>
                  </a:lnTo>
                  <a:lnTo>
                    <a:pt x="1981754" y="70903"/>
                  </a:lnTo>
                  <a:lnTo>
                    <a:pt x="2123308" y="70903"/>
                  </a:lnTo>
                  <a:lnTo>
                    <a:pt x="2264862" y="70903"/>
                  </a:lnTo>
                  <a:lnTo>
                    <a:pt x="2406416" y="70903"/>
                  </a:lnTo>
                  <a:lnTo>
                    <a:pt x="2547969" y="0"/>
                  </a:lnTo>
                  <a:lnTo>
                    <a:pt x="2689523" y="0"/>
                  </a:lnTo>
                  <a:lnTo>
                    <a:pt x="2831077" y="141806"/>
                  </a:lnTo>
                  <a:lnTo>
                    <a:pt x="2972631" y="212709"/>
                  </a:lnTo>
                  <a:lnTo>
                    <a:pt x="3114185" y="212709"/>
                  </a:lnTo>
                  <a:lnTo>
                    <a:pt x="3255739" y="0"/>
                  </a:lnTo>
                  <a:lnTo>
                    <a:pt x="3397293" y="0"/>
                  </a:lnTo>
                </a:path>
              </a:pathLst>
            </a:custGeom>
            <a:ln w="27101" cap="flat">
              <a:solidFill>
                <a:srgbClr val="961A49">
                  <a:alpha val="100000"/>
                </a:srgbClr>
              </a:solidFill>
              <a:prstDash val="solid"/>
              <a:round/>
            </a:ln>
          </p:spPr>
          <p:txBody>
            <a:bodyPr/>
            <a:lstStyle/>
            <a:p/>
          </p:txBody>
        </p:sp>
        <p:sp>
          <p:nvSpPr>
            <p:cNvPr id="82" name="pl82"/>
            <p:cNvSpPr/>
            <p:nvPr/>
          </p:nvSpPr>
          <p:spPr>
            <a:xfrm>
              <a:off x="5437664" y="235000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70073"/>
              <a:ext cx="3397293" cy="1488966"/>
            </a:xfrm>
            <a:custGeom>
              <a:avLst/>
              <a:pathLst>
                <a:path w="3397293" h="1488966">
                  <a:moveTo>
                    <a:pt x="0" y="1347160"/>
                  </a:moveTo>
                  <a:lnTo>
                    <a:pt x="141553" y="1347160"/>
                  </a:lnTo>
                  <a:lnTo>
                    <a:pt x="283107" y="0"/>
                  </a:lnTo>
                  <a:lnTo>
                    <a:pt x="424661" y="638128"/>
                  </a:lnTo>
                  <a:lnTo>
                    <a:pt x="566215" y="921741"/>
                  </a:lnTo>
                  <a:lnTo>
                    <a:pt x="707769" y="1488966"/>
                  </a:lnTo>
                  <a:lnTo>
                    <a:pt x="849323" y="1418063"/>
                  </a:lnTo>
                  <a:lnTo>
                    <a:pt x="990877" y="992644"/>
                  </a:lnTo>
                  <a:lnTo>
                    <a:pt x="1132431" y="567225"/>
                  </a:lnTo>
                  <a:lnTo>
                    <a:pt x="1273984" y="425418"/>
                  </a:lnTo>
                  <a:lnTo>
                    <a:pt x="1415538" y="1063547"/>
                  </a:lnTo>
                  <a:lnTo>
                    <a:pt x="1557092" y="425418"/>
                  </a:lnTo>
                  <a:lnTo>
                    <a:pt x="1698646" y="212709"/>
                  </a:lnTo>
                  <a:lnTo>
                    <a:pt x="1840200" y="425418"/>
                  </a:lnTo>
                  <a:lnTo>
                    <a:pt x="1981754" y="638128"/>
                  </a:lnTo>
                  <a:lnTo>
                    <a:pt x="2123308" y="638128"/>
                  </a:lnTo>
                  <a:lnTo>
                    <a:pt x="2264862" y="992644"/>
                  </a:lnTo>
                  <a:lnTo>
                    <a:pt x="2406416" y="709031"/>
                  </a:lnTo>
                  <a:lnTo>
                    <a:pt x="2547969" y="850837"/>
                  </a:lnTo>
                  <a:lnTo>
                    <a:pt x="2689523" y="779934"/>
                  </a:lnTo>
                  <a:lnTo>
                    <a:pt x="2831077" y="1063547"/>
                  </a:lnTo>
                  <a:lnTo>
                    <a:pt x="2972631" y="1205353"/>
                  </a:lnTo>
                  <a:lnTo>
                    <a:pt x="3114185" y="779934"/>
                  </a:lnTo>
                  <a:lnTo>
                    <a:pt x="3255739" y="992644"/>
                  </a:lnTo>
                  <a:lnTo>
                    <a:pt x="3397293" y="992644"/>
                  </a:lnTo>
                </a:path>
              </a:pathLst>
            </a:custGeom>
            <a:ln w="43362" cap="flat">
              <a:solidFill>
                <a:srgbClr val="000000">
                  <a:alpha val="100000"/>
                </a:srgbClr>
              </a:solidFill>
              <a:prstDash val="solid"/>
              <a:round/>
            </a:ln>
          </p:spPr>
          <p:txBody>
            <a:bodyPr/>
            <a:lstStyle/>
            <a:p/>
          </p:txBody>
        </p:sp>
        <p:sp>
          <p:nvSpPr>
            <p:cNvPr id="84" name="pl84"/>
            <p:cNvSpPr/>
            <p:nvPr/>
          </p:nvSpPr>
          <p:spPr>
            <a:xfrm>
              <a:off x="5437664" y="1598434"/>
              <a:ext cx="0" cy="1318798"/>
            </a:xfrm>
            <a:custGeom>
              <a:avLst/>
              <a:pathLst>
                <a:path w="0" h="1318798">
                  <a:moveTo>
                    <a:pt x="0" y="131879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598434"/>
              <a:ext cx="0" cy="1460605"/>
            </a:xfrm>
            <a:custGeom>
              <a:avLst/>
              <a:pathLst>
                <a:path w="0" h="1460605">
                  <a:moveTo>
                    <a:pt x="0" y="146060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598434"/>
              <a:ext cx="0" cy="1035186"/>
            </a:xfrm>
            <a:custGeom>
              <a:avLst/>
              <a:pathLst>
                <a:path w="0" h="1035186">
                  <a:moveTo>
                    <a:pt x="0" y="10351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598434"/>
              <a:ext cx="0" cy="609767"/>
            </a:xfrm>
            <a:custGeom>
              <a:avLst/>
              <a:pathLst>
                <a:path w="0" h="609767">
                  <a:moveTo>
                    <a:pt x="0" y="6097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598434"/>
              <a:ext cx="0" cy="751573"/>
            </a:xfrm>
            <a:custGeom>
              <a:avLst/>
              <a:pathLst>
                <a:path w="0" h="751573">
                  <a:moveTo>
                    <a:pt x="0" y="75157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598434"/>
              <a:ext cx="0" cy="964282"/>
            </a:xfrm>
            <a:custGeom>
              <a:avLst/>
              <a:pathLst>
                <a:path w="0" h="964282">
                  <a:moveTo>
                    <a:pt x="0" y="96428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598434"/>
              <a:ext cx="0" cy="964282"/>
            </a:xfrm>
            <a:custGeom>
              <a:avLst/>
              <a:pathLst>
                <a:path w="0" h="964282">
                  <a:moveTo>
                    <a:pt x="0" y="96428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70073"/>
              <a:ext cx="3397293" cy="1488966"/>
            </a:xfrm>
            <a:custGeom>
              <a:avLst/>
              <a:pathLst>
                <a:path w="3397293" h="1488966">
                  <a:moveTo>
                    <a:pt x="0" y="1347160"/>
                  </a:moveTo>
                  <a:lnTo>
                    <a:pt x="141553" y="1347160"/>
                  </a:lnTo>
                  <a:lnTo>
                    <a:pt x="283107" y="0"/>
                  </a:lnTo>
                  <a:lnTo>
                    <a:pt x="424661" y="638128"/>
                  </a:lnTo>
                  <a:lnTo>
                    <a:pt x="566215" y="921741"/>
                  </a:lnTo>
                  <a:lnTo>
                    <a:pt x="707769" y="1488966"/>
                  </a:lnTo>
                  <a:lnTo>
                    <a:pt x="849323" y="1418063"/>
                  </a:lnTo>
                  <a:lnTo>
                    <a:pt x="990877" y="992644"/>
                  </a:lnTo>
                  <a:lnTo>
                    <a:pt x="1132431" y="567225"/>
                  </a:lnTo>
                  <a:lnTo>
                    <a:pt x="1273984" y="425418"/>
                  </a:lnTo>
                  <a:lnTo>
                    <a:pt x="1415538" y="1063547"/>
                  </a:lnTo>
                  <a:lnTo>
                    <a:pt x="1557092" y="425418"/>
                  </a:lnTo>
                  <a:lnTo>
                    <a:pt x="1698646" y="212709"/>
                  </a:lnTo>
                  <a:lnTo>
                    <a:pt x="1840200" y="425418"/>
                  </a:lnTo>
                  <a:lnTo>
                    <a:pt x="1981754" y="638128"/>
                  </a:lnTo>
                  <a:lnTo>
                    <a:pt x="2123308" y="638128"/>
                  </a:lnTo>
                  <a:lnTo>
                    <a:pt x="2264862" y="992644"/>
                  </a:lnTo>
                  <a:lnTo>
                    <a:pt x="2406416" y="709031"/>
                  </a:lnTo>
                  <a:lnTo>
                    <a:pt x="2547969" y="850837"/>
                  </a:lnTo>
                  <a:lnTo>
                    <a:pt x="2689523" y="779934"/>
                  </a:lnTo>
                  <a:lnTo>
                    <a:pt x="2831077" y="1063547"/>
                  </a:lnTo>
                  <a:lnTo>
                    <a:pt x="2972631" y="1205353"/>
                  </a:lnTo>
                  <a:lnTo>
                    <a:pt x="3114185" y="779934"/>
                  </a:lnTo>
                  <a:lnTo>
                    <a:pt x="3255739" y="992644"/>
                  </a:lnTo>
                  <a:lnTo>
                    <a:pt x="3397293" y="992644"/>
                  </a:lnTo>
                </a:path>
              </a:pathLst>
            </a:custGeom>
            <a:ln w="27101" cap="flat">
              <a:solidFill>
                <a:srgbClr val="0058AB">
                  <a:alpha val="100000"/>
                </a:srgbClr>
              </a:solidFill>
              <a:prstDash val="solid"/>
              <a:round/>
            </a:ln>
          </p:spPr>
          <p:txBody>
            <a:bodyPr/>
            <a:lstStyle/>
            <a:p/>
          </p:txBody>
        </p:sp>
        <p:sp>
          <p:nvSpPr>
            <p:cNvPr id="92" name="tx92"/>
            <p:cNvSpPr/>
            <p:nvPr/>
          </p:nvSpPr>
          <p:spPr>
            <a:xfrm>
              <a:off x="5389469" y="152963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067093" y="152963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805008" y="153127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530827" y="15309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097042" y="15296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52958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86762" y="152958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3817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3095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7159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0069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29789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5888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8798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4" name="pl114"/>
            <p:cNvSpPr/>
            <p:nvPr/>
          </p:nvSpPr>
          <p:spPr>
            <a:xfrm>
              <a:off x="59796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796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04968"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6742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46720" y="4727873"/>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Comores</a:t>
              </a:r>
            </a:p>
          </p:txBody>
        </p:sp>
        <p:sp>
          <p:nvSpPr>
            <p:cNvPr id="119" name="tx119"/>
            <p:cNvSpPr/>
            <p:nvPr/>
          </p:nvSpPr>
          <p:spPr>
            <a:xfrm>
              <a:off x="717206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34522" y="4727873"/>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1" name="tx121"/>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2" name="pl122"/>
            <p:cNvSpPr/>
            <p:nvPr/>
          </p:nvSpPr>
          <p:spPr>
            <a:xfrm>
              <a:off x="255184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02117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49050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78650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25583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2517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10248"/>
              <a:ext cx="6278272" cy="145351"/>
            </a:xfrm>
            <a:prstGeom prst="rect">
              <a:avLst/>
            </a:prstGeom>
            <a:solidFill>
              <a:srgbClr val="1CABE2">
                <a:alpha val="80000"/>
              </a:srgbClr>
            </a:solidFill>
          </p:spPr>
          <p:txBody>
            <a:bodyPr/>
            <a:lstStyle/>
            <a:p/>
          </p:txBody>
        </p:sp>
        <p:sp>
          <p:nvSpPr>
            <p:cNvPr id="133" name="rc133"/>
            <p:cNvSpPr/>
            <p:nvPr/>
          </p:nvSpPr>
          <p:spPr>
            <a:xfrm>
              <a:off x="1317178" y="5528559"/>
              <a:ext cx="7284524" cy="145351"/>
            </a:xfrm>
            <a:prstGeom prst="rect">
              <a:avLst/>
            </a:prstGeom>
            <a:solidFill>
              <a:srgbClr val="1CABE2">
                <a:alpha val="80000"/>
              </a:srgbClr>
            </a:solidFill>
          </p:spPr>
          <p:txBody>
            <a:bodyPr/>
            <a:lstStyle/>
            <a:p/>
          </p:txBody>
        </p:sp>
        <p:sp>
          <p:nvSpPr>
            <p:cNvPr id="134" name="rc134"/>
            <p:cNvSpPr/>
            <p:nvPr/>
          </p:nvSpPr>
          <p:spPr>
            <a:xfrm>
              <a:off x="1317178" y="5346869"/>
              <a:ext cx="7321564" cy="145351"/>
            </a:xfrm>
            <a:prstGeom prst="rect">
              <a:avLst/>
            </a:prstGeom>
            <a:solidFill>
              <a:srgbClr val="1CABE2">
                <a:alpha val="80000"/>
              </a:srgbClr>
            </a:solidFill>
          </p:spPr>
          <p:txBody>
            <a:bodyPr/>
            <a:lstStyle/>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436918"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906248"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8375579"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2" name="tx142"/>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43" name="tx143"/>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4" name="tx144"/>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5" name="tx145"/>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DTC3 aux Comores (75%) était inférieure de 10 points de pourcentage à la moyenne mondiale (85%) et de 4 points de pourcentage à la moyenne de l'ensemble des pays du site ESAR (79%).
La couverture nationale en DTC3 était inférieure de 3 points de pourcentage à celle de 2019 (78%).
Cela équivaut à 6 000 enfants non vaccinés et sous-vaccinés en 2024 contre 5 000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8536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1245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63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0303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4157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5549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9420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334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26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349889"/>
              <a:ext cx="351110" cy="206586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212164"/>
              <a:ext cx="351110" cy="22035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05578"/>
              <a:ext cx="351110" cy="24101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05578"/>
              <a:ext cx="351110" cy="24101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02284"/>
              <a:ext cx="351110" cy="25134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02284"/>
              <a:ext cx="351110" cy="25134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867853"/>
              <a:ext cx="351110" cy="25479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67853"/>
              <a:ext cx="351110" cy="25479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833422"/>
              <a:ext cx="351110" cy="258233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7974"/>
              <a:ext cx="351110" cy="28577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23543"/>
              <a:ext cx="351110" cy="28922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54680"/>
              <a:ext cx="351110" cy="29610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51387"/>
              <a:ext cx="351110" cy="30643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44801"/>
              <a:ext cx="351110" cy="3270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44801"/>
              <a:ext cx="351110" cy="3270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41507"/>
              <a:ext cx="351110" cy="3374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349889"/>
              <a:ext cx="351110" cy="2065865"/>
            </a:xfrm>
            <a:prstGeom prst="rect">
              <a:avLst/>
            </a:prstGeom>
            <a:solidFill>
              <a:srgbClr val="0083CF">
                <a:alpha val="100000"/>
              </a:srgbClr>
            </a:solidFill>
          </p:spPr>
          <p:txBody>
            <a:bodyPr/>
            <a:lstStyle/>
            <a:p/>
          </p:txBody>
        </p:sp>
        <p:sp>
          <p:nvSpPr>
            <p:cNvPr id="35" name="rc35"/>
            <p:cNvSpPr/>
            <p:nvPr/>
          </p:nvSpPr>
          <p:spPr>
            <a:xfrm>
              <a:off x="1252457" y="2212164"/>
              <a:ext cx="351110" cy="2203589"/>
            </a:xfrm>
            <a:prstGeom prst="rect">
              <a:avLst/>
            </a:prstGeom>
            <a:solidFill>
              <a:srgbClr val="0083CF">
                <a:alpha val="100000"/>
              </a:srgbClr>
            </a:solidFill>
          </p:spPr>
          <p:txBody>
            <a:bodyPr/>
            <a:lstStyle/>
            <a:p/>
          </p:txBody>
        </p:sp>
        <p:sp>
          <p:nvSpPr>
            <p:cNvPr id="36" name="rc36"/>
            <p:cNvSpPr/>
            <p:nvPr/>
          </p:nvSpPr>
          <p:spPr>
            <a:xfrm>
              <a:off x="1642580" y="2005578"/>
              <a:ext cx="351110" cy="2410176"/>
            </a:xfrm>
            <a:prstGeom prst="rect">
              <a:avLst/>
            </a:prstGeom>
            <a:solidFill>
              <a:srgbClr val="0083CF">
                <a:alpha val="100000"/>
              </a:srgbClr>
            </a:solidFill>
          </p:spPr>
          <p:txBody>
            <a:bodyPr/>
            <a:lstStyle/>
            <a:p/>
          </p:txBody>
        </p:sp>
        <p:sp>
          <p:nvSpPr>
            <p:cNvPr id="37" name="rc37"/>
            <p:cNvSpPr/>
            <p:nvPr/>
          </p:nvSpPr>
          <p:spPr>
            <a:xfrm>
              <a:off x="2032702" y="2005578"/>
              <a:ext cx="351110" cy="2410176"/>
            </a:xfrm>
            <a:prstGeom prst="rect">
              <a:avLst/>
            </a:prstGeom>
            <a:solidFill>
              <a:srgbClr val="0083CF">
                <a:alpha val="100000"/>
              </a:srgbClr>
            </a:solidFill>
          </p:spPr>
          <p:txBody>
            <a:bodyPr/>
            <a:lstStyle/>
            <a:p/>
          </p:txBody>
        </p:sp>
        <p:sp>
          <p:nvSpPr>
            <p:cNvPr id="38" name="rc38"/>
            <p:cNvSpPr/>
            <p:nvPr/>
          </p:nvSpPr>
          <p:spPr>
            <a:xfrm>
              <a:off x="2422824" y="1902284"/>
              <a:ext cx="351110" cy="2513469"/>
            </a:xfrm>
            <a:prstGeom prst="rect">
              <a:avLst/>
            </a:prstGeom>
            <a:solidFill>
              <a:srgbClr val="0083CF">
                <a:alpha val="100000"/>
              </a:srgbClr>
            </a:solidFill>
          </p:spPr>
          <p:txBody>
            <a:bodyPr/>
            <a:lstStyle/>
            <a:p/>
          </p:txBody>
        </p:sp>
        <p:sp>
          <p:nvSpPr>
            <p:cNvPr id="39" name="rc39"/>
            <p:cNvSpPr/>
            <p:nvPr/>
          </p:nvSpPr>
          <p:spPr>
            <a:xfrm>
              <a:off x="2812947" y="1902284"/>
              <a:ext cx="351110" cy="2513469"/>
            </a:xfrm>
            <a:prstGeom prst="rect">
              <a:avLst/>
            </a:prstGeom>
            <a:solidFill>
              <a:srgbClr val="0083CF">
                <a:alpha val="100000"/>
              </a:srgbClr>
            </a:solidFill>
          </p:spPr>
          <p:txBody>
            <a:bodyPr/>
            <a:lstStyle/>
            <a:p/>
          </p:txBody>
        </p:sp>
        <p:sp>
          <p:nvSpPr>
            <p:cNvPr id="40" name="rc40"/>
            <p:cNvSpPr/>
            <p:nvPr/>
          </p:nvSpPr>
          <p:spPr>
            <a:xfrm>
              <a:off x="3203069" y="1867853"/>
              <a:ext cx="351110" cy="2547900"/>
            </a:xfrm>
            <a:prstGeom prst="rect">
              <a:avLst/>
            </a:prstGeom>
            <a:solidFill>
              <a:srgbClr val="0083CF">
                <a:alpha val="100000"/>
              </a:srgbClr>
            </a:solidFill>
          </p:spPr>
          <p:txBody>
            <a:bodyPr/>
            <a:lstStyle/>
            <a:p/>
          </p:txBody>
        </p:sp>
        <p:sp>
          <p:nvSpPr>
            <p:cNvPr id="41" name="rc41"/>
            <p:cNvSpPr/>
            <p:nvPr/>
          </p:nvSpPr>
          <p:spPr>
            <a:xfrm>
              <a:off x="4373436" y="1557974"/>
              <a:ext cx="351110" cy="2857780"/>
            </a:xfrm>
            <a:prstGeom prst="rect">
              <a:avLst/>
            </a:prstGeom>
            <a:solidFill>
              <a:srgbClr val="0083CF">
                <a:alpha val="100000"/>
              </a:srgbClr>
            </a:solidFill>
          </p:spPr>
          <p:txBody>
            <a:bodyPr/>
            <a:lstStyle/>
            <a:p/>
          </p:txBody>
        </p:sp>
        <p:sp>
          <p:nvSpPr>
            <p:cNvPr id="42" name="rc42"/>
            <p:cNvSpPr/>
            <p:nvPr/>
          </p:nvSpPr>
          <p:spPr>
            <a:xfrm>
              <a:off x="6714170" y="1282525"/>
              <a:ext cx="351110" cy="3133229"/>
            </a:xfrm>
            <a:prstGeom prst="rect">
              <a:avLst/>
            </a:prstGeom>
            <a:solidFill>
              <a:srgbClr val="0083CF">
                <a:alpha val="100000"/>
              </a:srgbClr>
            </a:solidFill>
          </p:spPr>
          <p:txBody>
            <a:bodyPr/>
            <a:lstStyle/>
            <a:p/>
          </p:txBody>
        </p:sp>
        <p:sp>
          <p:nvSpPr>
            <p:cNvPr id="43" name="rc43"/>
            <p:cNvSpPr/>
            <p:nvPr/>
          </p:nvSpPr>
          <p:spPr>
            <a:xfrm>
              <a:off x="5933925" y="1282525"/>
              <a:ext cx="351110" cy="3133229"/>
            </a:xfrm>
            <a:prstGeom prst="rect">
              <a:avLst/>
            </a:prstGeom>
            <a:solidFill>
              <a:srgbClr val="0083CF">
                <a:alpha val="100000"/>
              </a:srgbClr>
            </a:solidFill>
          </p:spPr>
          <p:txBody>
            <a:bodyPr/>
            <a:lstStyle/>
            <a:p/>
          </p:txBody>
        </p:sp>
        <p:sp>
          <p:nvSpPr>
            <p:cNvPr id="44" name="pg44"/>
            <p:cNvSpPr/>
            <p:nvPr/>
          </p:nvSpPr>
          <p:spPr>
            <a:xfrm>
              <a:off x="1142144" y="4344453"/>
              <a:ext cx="71301" cy="71301"/>
            </a:xfrm>
            <a:custGeom>
              <a:avLst/>
              <a:pathLst>
                <a:path w="71301" h="71301">
                  <a:moveTo>
                    <a:pt x="71301" y="0"/>
                  </a:moveTo>
                  <a:lnTo>
                    <a:pt x="71301" y="11128"/>
                  </a:lnTo>
                  <a:lnTo>
                    <a:pt x="11128" y="71301"/>
                  </a:lnTo>
                  <a:lnTo>
                    <a:pt x="0" y="71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30863" y="4233172"/>
              <a:ext cx="182582" cy="182582"/>
            </a:xfrm>
            <a:custGeom>
              <a:avLst/>
              <a:pathLst>
                <a:path w="182582" h="182582">
                  <a:moveTo>
                    <a:pt x="182582" y="0"/>
                  </a:moveTo>
                  <a:lnTo>
                    <a:pt x="182582" y="11128"/>
                  </a:lnTo>
                  <a:lnTo>
                    <a:pt x="11128" y="182582"/>
                  </a:lnTo>
                  <a:lnTo>
                    <a:pt x="0" y="182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19582" y="4121891"/>
              <a:ext cx="293862" cy="293862"/>
            </a:xfrm>
            <a:custGeom>
              <a:avLst/>
              <a:pathLst>
                <a:path w="293862" h="293862">
                  <a:moveTo>
                    <a:pt x="293862" y="0"/>
                  </a:moveTo>
                  <a:lnTo>
                    <a:pt x="293862" y="11128"/>
                  </a:lnTo>
                  <a:lnTo>
                    <a:pt x="11128" y="293862"/>
                  </a:lnTo>
                  <a:lnTo>
                    <a:pt x="0" y="293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01061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89932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78804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6767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5654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4542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34292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23164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12036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0090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8978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7865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67524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56395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67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349889"/>
              <a:ext cx="351110" cy="353747"/>
            </a:xfrm>
            <a:custGeom>
              <a:avLst/>
              <a:pathLst>
                <a:path w="351110" h="353747">
                  <a:moveTo>
                    <a:pt x="342619" y="0"/>
                  </a:moveTo>
                  <a:lnTo>
                    <a:pt x="351110" y="0"/>
                  </a:lnTo>
                  <a:lnTo>
                    <a:pt x="351110" y="2637"/>
                  </a:lnTo>
                  <a:lnTo>
                    <a:pt x="0" y="353747"/>
                  </a:lnTo>
                  <a:lnTo>
                    <a:pt x="0" y="342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49889"/>
              <a:ext cx="242466" cy="242466"/>
            </a:xfrm>
            <a:custGeom>
              <a:avLst/>
              <a:pathLst>
                <a:path w="242466" h="242466">
                  <a:moveTo>
                    <a:pt x="231338" y="0"/>
                  </a:moveTo>
                  <a:lnTo>
                    <a:pt x="242466" y="0"/>
                  </a:lnTo>
                  <a:lnTo>
                    <a:pt x="0" y="242466"/>
                  </a:lnTo>
                  <a:lnTo>
                    <a:pt x="0" y="2313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349889"/>
              <a:ext cx="131185" cy="131185"/>
            </a:xfrm>
            <a:custGeom>
              <a:avLst/>
              <a:pathLst>
                <a:path w="131185" h="131185">
                  <a:moveTo>
                    <a:pt x="120057" y="0"/>
                  </a:moveTo>
                  <a:lnTo>
                    <a:pt x="131185" y="0"/>
                  </a:lnTo>
                  <a:lnTo>
                    <a:pt x="0" y="131185"/>
                  </a:lnTo>
                  <a:lnTo>
                    <a:pt x="0" y="120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349889"/>
              <a:ext cx="19904" cy="19904"/>
            </a:xfrm>
            <a:custGeom>
              <a:avLst/>
              <a:pathLst>
                <a:path w="19904" h="19904">
                  <a:moveTo>
                    <a:pt x="8776" y="0"/>
                  </a:moveTo>
                  <a:lnTo>
                    <a:pt x="19904" y="0"/>
                  </a:lnTo>
                  <a:lnTo>
                    <a:pt x="0" y="19904"/>
                  </a:lnTo>
                  <a:lnTo>
                    <a:pt x="0" y="87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587267" y="4399454"/>
              <a:ext cx="16300" cy="16300"/>
            </a:xfrm>
            <a:custGeom>
              <a:avLst/>
              <a:pathLst>
                <a:path w="16300" h="16300">
                  <a:moveTo>
                    <a:pt x="16300" y="0"/>
                  </a:moveTo>
                  <a:lnTo>
                    <a:pt x="16300" y="11128"/>
                  </a:lnTo>
                  <a:lnTo>
                    <a:pt x="11128" y="16300"/>
                  </a:lnTo>
                  <a:lnTo>
                    <a:pt x="0" y="163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75986" y="4288173"/>
              <a:ext cx="127581" cy="127581"/>
            </a:xfrm>
            <a:custGeom>
              <a:avLst/>
              <a:pathLst>
                <a:path w="127581" h="127581">
                  <a:moveTo>
                    <a:pt x="127581" y="0"/>
                  </a:moveTo>
                  <a:lnTo>
                    <a:pt x="127581" y="11128"/>
                  </a:lnTo>
                  <a:lnTo>
                    <a:pt x="11128" y="127581"/>
                  </a:lnTo>
                  <a:lnTo>
                    <a:pt x="0" y="1275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364705" y="4176892"/>
              <a:ext cx="238861" cy="238861"/>
            </a:xfrm>
            <a:custGeom>
              <a:avLst/>
              <a:pathLst>
                <a:path w="238861" h="238861">
                  <a:moveTo>
                    <a:pt x="238861" y="0"/>
                  </a:moveTo>
                  <a:lnTo>
                    <a:pt x="238861" y="11128"/>
                  </a:lnTo>
                  <a:lnTo>
                    <a:pt x="11128" y="238861"/>
                  </a:lnTo>
                  <a:lnTo>
                    <a:pt x="0" y="238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3425" y="4065611"/>
              <a:ext cx="350142" cy="350142"/>
            </a:xfrm>
            <a:custGeom>
              <a:avLst/>
              <a:pathLst>
                <a:path w="350142" h="350142">
                  <a:moveTo>
                    <a:pt x="350142" y="0"/>
                  </a:moveTo>
                  <a:lnTo>
                    <a:pt x="350142" y="11128"/>
                  </a:lnTo>
                  <a:lnTo>
                    <a:pt x="11128" y="350142"/>
                  </a:lnTo>
                  <a:lnTo>
                    <a:pt x="0" y="350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9543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8430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73176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62048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0920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39792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2866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1753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06408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5280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4152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3024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189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076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9639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8511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212164"/>
              <a:ext cx="323910" cy="323910"/>
            </a:xfrm>
            <a:custGeom>
              <a:avLst/>
              <a:pathLst>
                <a:path w="323910" h="323910">
                  <a:moveTo>
                    <a:pt x="312782" y="0"/>
                  </a:moveTo>
                  <a:lnTo>
                    <a:pt x="323910" y="0"/>
                  </a:lnTo>
                  <a:lnTo>
                    <a:pt x="0" y="323910"/>
                  </a:lnTo>
                  <a:lnTo>
                    <a:pt x="0" y="312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212164"/>
              <a:ext cx="212630" cy="212630"/>
            </a:xfrm>
            <a:custGeom>
              <a:avLst/>
              <a:pathLst>
                <a:path w="212630" h="212630">
                  <a:moveTo>
                    <a:pt x="201501" y="0"/>
                  </a:moveTo>
                  <a:lnTo>
                    <a:pt x="212630" y="0"/>
                  </a:lnTo>
                  <a:lnTo>
                    <a:pt x="0" y="212630"/>
                  </a:lnTo>
                  <a:lnTo>
                    <a:pt x="0" y="201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12164"/>
              <a:ext cx="101349" cy="101349"/>
            </a:xfrm>
            <a:custGeom>
              <a:avLst/>
              <a:pathLst>
                <a:path w="101349" h="101349">
                  <a:moveTo>
                    <a:pt x="90221" y="0"/>
                  </a:moveTo>
                  <a:lnTo>
                    <a:pt x="101349" y="0"/>
                  </a:lnTo>
                  <a:lnTo>
                    <a:pt x="0" y="101349"/>
                  </a:lnTo>
                  <a:lnTo>
                    <a:pt x="0" y="902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921110" y="4343174"/>
              <a:ext cx="72580" cy="72580"/>
            </a:xfrm>
            <a:custGeom>
              <a:avLst/>
              <a:pathLst>
                <a:path w="72580" h="72580">
                  <a:moveTo>
                    <a:pt x="72580" y="0"/>
                  </a:moveTo>
                  <a:lnTo>
                    <a:pt x="72580" y="11128"/>
                  </a:lnTo>
                  <a:lnTo>
                    <a:pt x="11128" y="72580"/>
                  </a:lnTo>
                  <a:lnTo>
                    <a:pt x="0" y="72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09829" y="4231893"/>
              <a:ext cx="183860" cy="183860"/>
            </a:xfrm>
            <a:custGeom>
              <a:avLst/>
              <a:pathLst>
                <a:path w="183860" h="183860">
                  <a:moveTo>
                    <a:pt x="183860" y="0"/>
                  </a:moveTo>
                  <a:lnTo>
                    <a:pt x="183860" y="11128"/>
                  </a:lnTo>
                  <a:lnTo>
                    <a:pt x="11128" y="183860"/>
                  </a:lnTo>
                  <a:lnTo>
                    <a:pt x="0" y="183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98548" y="4120612"/>
              <a:ext cx="295141" cy="295141"/>
            </a:xfrm>
            <a:custGeom>
              <a:avLst/>
              <a:pathLst>
                <a:path w="295141" h="295141">
                  <a:moveTo>
                    <a:pt x="295141" y="0"/>
                  </a:moveTo>
                  <a:lnTo>
                    <a:pt x="295141" y="11128"/>
                  </a:lnTo>
                  <a:lnTo>
                    <a:pt x="11128" y="295141"/>
                  </a:lnTo>
                  <a:lnTo>
                    <a:pt x="0" y="295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00933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89805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78677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67548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56420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45292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34164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23036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11908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0780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89652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78524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67396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56268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5140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4011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2883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1755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0627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05578"/>
              <a:ext cx="251655" cy="251655"/>
            </a:xfrm>
            <a:custGeom>
              <a:avLst/>
              <a:pathLst>
                <a:path w="251655" h="251655">
                  <a:moveTo>
                    <a:pt x="240527" y="0"/>
                  </a:moveTo>
                  <a:lnTo>
                    <a:pt x="251655" y="0"/>
                  </a:lnTo>
                  <a:lnTo>
                    <a:pt x="0" y="251655"/>
                  </a:lnTo>
                  <a:lnTo>
                    <a:pt x="0" y="240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05578"/>
              <a:ext cx="140375" cy="140375"/>
            </a:xfrm>
            <a:custGeom>
              <a:avLst/>
              <a:pathLst>
                <a:path w="140375" h="140375">
                  <a:moveTo>
                    <a:pt x="129246" y="0"/>
                  </a:moveTo>
                  <a:lnTo>
                    <a:pt x="140375" y="0"/>
                  </a:lnTo>
                  <a:lnTo>
                    <a:pt x="0" y="140375"/>
                  </a:lnTo>
                  <a:lnTo>
                    <a:pt x="0" y="1292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005578"/>
              <a:ext cx="29094" cy="29094"/>
            </a:xfrm>
            <a:custGeom>
              <a:avLst/>
              <a:pathLst>
                <a:path w="29094" h="29094">
                  <a:moveTo>
                    <a:pt x="17966" y="0"/>
                  </a:moveTo>
                  <a:lnTo>
                    <a:pt x="29094" y="0"/>
                  </a:lnTo>
                  <a:lnTo>
                    <a:pt x="0" y="29094"/>
                  </a:lnTo>
                  <a:lnTo>
                    <a:pt x="0" y="1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366233" y="4398175"/>
              <a:ext cx="17579" cy="17579"/>
            </a:xfrm>
            <a:custGeom>
              <a:avLst/>
              <a:pathLst>
                <a:path w="17579" h="17579">
                  <a:moveTo>
                    <a:pt x="17579" y="0"/>
                  </a:moveTo>
                  <a:lnTo>
                    <a:pt x="17579" y="11128"/>
                  </a:lnTo>
                  <a:lnTo>
                    <a:pt x="11128" y="17579"/>
                  </a:lnTo>
                  <a:lnTo>
                    <a:pt x="0" y="17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54952" y="4286894"/>
              <a:ext cx="128860" cy="128860"/>
            </a:xfrm>
            <a:custGeom>
              <a:avLst/>
              <a:pathLst>
                <a:path w="128860" h="128860">
                  <a:moveTo>
                    <a:pt x="128860" y="0"/>
                  </a:moveTo>
                  <a:lnTo>
                    <a:pt x="128860" y="11128"/>
                  </a:lnTo>
                  <a:lnTo>
                    <a:pt x="11128" y="128860"/>
                  </a:lnTo>
                  <a:lnTo>
                    <a:pt x="0" y="128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143671" y="4175613"/>
              <a:ext cx="240140" cy="240140"/>
            </a:xfrm>
            <a:custGeom>
              <a:avLst/>
              <a:pathLst>
                <a:path w="240140" h="240140">
                  <a:moveTo>
                    <a:pt x="240140" y="0"/>
                  </a:moveTo>
                  <a:lnTo>
                    <a:pt x="240140" y="11128"/>
                  </a:lnTo>
                  <a:lnTo>
                    <a:pt x="11128" y="240140"/>
                  </a:lnTo>
                  <a:lnTo>
                    <a:pt x="0" y="2401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064332"/>
              <a:ext cx="351110" cy="351421"/>
            </a:xfrm>
            <a:custGeom>
              <a:avLst/>
              <a:pathLst>
                <a:path w="351110" h="351421">
                  <a:moveTo>
                    <a:pt x="351110" y="0"/>
                  </a:moveTo>
                  <a:lnTo>
                    <a:pt x="351110" y="11128"/>
                  </a:lnTo>
                  <a:lnTo>
                    <a:pt x="10816" y="351421"/>
                  </a:lnTo>
                  <a:lnTo>
                    <a:pt x="0" y="35142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395305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4177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3049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1920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0792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39664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8536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408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6280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5152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4024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72896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61768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50640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9512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8383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17255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6127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05578"/>
              <a:ext cx="306656" cy="306656"/>
            </a:xfrm>
            <a:custGeom>
              <a:avLst/>
              <a:pathLst>
                <a:path w="306656" h="306656">
                  <a:moveTo>
                    <a:pt x="295528" y="0"/>
                  </a:moveTo>
                  <a:lnTo>
                    <a:pt x="306656" y="0"/>
                  </a:lnTo>
                  <a:lnTo>
                    <a:pt x="0" y="306656"/>
                  </a:lnTo>
                  <a:lnTo>
                    <a:pt x="0" y="2955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05578"/>
              <a:ext cx="195376" cy="195376"/>
            </a:xfrm>
            <a:custGeom>
              <a:avLst/>
              <a:pathLst>
                <a:path w="195376" h="195376">
                  <a:moveTo>
                    <a:pt x="184247" y="0"/>
                  </a:moveTo>
                  <a:lnTo>
                    <a:pt x="195376" y="0"/>
                  </a:lnTo>
                  <a:lnTo>
                    <a:pt x="0" y="195376"/>
                  </a:lnTo>
                  <a:lnTo>
                    <a:pt x="0" y="184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005578"/>
              <a:ext cx="84095" cy="84095"/>
            </a:xfrm>
            <a:custGeom>
              <a:avLst/>
              <a:pathLst>
                <a:path w="84095" h="84095">
                  <a:moveTo>
                    <a:pt x="72967" y="0"/>
                  </a:moveTo>
                  <a:lnTo>
                    <a:pt x="84095" y="0"/>
                  </a:lnTo>
                  <a:lnTo>
                    <a:pt x="0" y="84095"/>
                  </a:lnTo>
                  <a:lnTo>
                    <a:pt x="0" y="729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700075" y="4341895"/>
              <a:ext cx="73859" cy="73859"/>
            </a:xfrm>
            <a:custGeom>
              <a:avLst/>
              <a:pathLst>
                <a:path w="73859" h="73859">
                  <a:moveTo>
                    <a:pt x="73859" y="0"/>
                  </a:moveTo>
                  <a:lnTo>
                    <a:pt x="73859" y="11128"/>
                  </a:lnTo>
                  <a:lnTo>
                    <a:pt x="11128" y="73859"/>
                  </a:lnTo>
                  <a:lnTo>
                    <a:pt x="0" y="73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88795" y="4230614"/>
              <a:ext cx="185139" cy="185139"/>
            </a:xfrm>
            <a:custGeom>
              <a:avLst/>
              <a:pathLst>
                <a:path w="185139" h="185139">
                  <a:moveTo>
                    <a:pt x="185139" y="0"/>
                  </a:moveTo>
                  <a:lnTo>
                    <a:pt x="185139" y="11128"/>
                  </a:lnTo>
                  <a:lnTo>
                    <a:pt x="11128" y="185139"/>
                  </a:lnTo>
                  <a:lnTo>
                    <a:pt x="0" y="185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77514" y="4119333"/>
              <a:ext cx="296420" cy="296420"/>
            </a:xfrm>
            <a:custGeom>
              <a:avLst/>
              <a:pathLst>
                <a:path w="296420" h="296420">
                  <a:moveTo>
                    <a:pt x="296420" y="0"/>
                  </a:moveTo>
                  <a:lnTo>
                    <a:pt x="296420" y="11128"/>
                  </a:lnTo>
                  <a:lnTo>
                    <a:pt x="11128" y="296420"/>
                  </a:lnTo>
                  <a:lnTo>
                    <a:pt x="0" y="2964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0805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89677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78549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67421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56292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5164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4036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290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178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0652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89524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396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7268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614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501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3884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22755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11627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00499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02284"/>
              <a:ext cx="351110" cy="353670"/>
            </a:xfrm>
            <a:custGeom>
              <a:avLst/>
              <a:pathLst>
                <a:path w="351110" h="353670">
                  <a:moveTo>
                    <a:pt x="342542" y="0"/>
                  </a:moveTo>
                  <a:lnTo>
                    <a:pt x="351110" y="0"/>
                  </a:lnTo>
                  <a:lnTo>
                    <a:pt x="351110" y="2560"/>
                  </a:lnTo>
                  <a:lnTo>
                    <a:pt x="0" y="353670"/>
                  </a:lnTo>
                  <a:lnTo>
                    <a:pt x="0" y="3425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02284"/>
              <a:ext cx="242389" cy="242389"/>
            </a:xfrm>
            <a:custGeom>
              <a:avLst/>
              <a:pathLst>
                <a:path w="242389" h="242389">
                  <a:moveTo>
                    <a:pt x="231261" y="0"/>
                  </a:moveTo>
                  <a:lnTo>
                    <a:pt x="242389" y="0"/>
                  </a:lnTo>
                  <a:lnTo>
                    <a:pt x="0" y="242389"/>
                  </a:lnTo>
                  <a:lnTo>
                    <a:pt x="0" y="231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1902284"/>
              <a:ext cx="131108" cy="131108"/>
            </a:xfrm>
            <a:custGeom>
              <a:avLst/>
              <a:pathLst>
                <a:path w="131108" h="131108">
                  <a:moveTo>
                    <a:pt x="119980" y="0"/>
                  </a:moveTo>
                  <a:lnTo>
                    <a:pt x="131108" y="0"/>
                  </a:lnTo>
                  <a:lnTo>
                    <a:pt x="0" y="131108"/>
                  </a:lnTo>
                  <a:lnTo>
                    <a:pt x="0" y="119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1902284"/>
              <a:ext cx="19827" cy="19827"/>
            </a:xfrm>
            <a:custGeom>
              <a:avLst/>
              <a:pathLst>
                <a:path w="19827" h="19827">
                  <a:moveTo>
                    <a:pt x="8699" y="0"/>
                  </a:moveTo>
                  <a:lnTo>
                    <a:pt x="19827" y="0"/>
                  </a:lnTo>
                  <a:lnTo>
                    <a:pt x="0" y="19827"/>
                  </a:lnTo>
                  <a:lnTo>
                    <a:pt x="0" y="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145199" y="4396896"/>
              <a:ext cx="18858" cy="18858"/>
            </a:xfrm>
            <a:custGeom>
              <a:avLst/>
              <a:pathLst>
                <a:path w="18858" h="18858">
                  <a:moveTo>
                    <a:pt x="18858" y="0"/>
                  </a:moveTo>
                  <a:lnTo>
                    <a:pt x="18858" y="11128"/>
                  </a:lnTo>
                  <a:lnTo>
                    <a:pt x="11128" y="18858"/>
                  </a:lnTo>
                  <a:lnTo>
                    <a:pt x="0" y="18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033918" y="4285615"/>
              <a:ext cx="130138" cy="130138"/>
            </a:xfrm>
            <a:custGeom>
              <a:avLst/>
              <a:pathLst>
                <a:path w="130138" h="130138">
                  <a:moveTo>
                    <a:pt x="130138" y="0"/>
                  </a:moveTo>
                  <a:lnTo>
                    <a:pt x="130138" y="11128"/>
                  </a:lnTo>
                  <a:lnTo>
                    <a:pt x="11128" y="130138"/>
                  </a:lnTo>
                  <a:lnTo>
                    <a:pt x="0" y="130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22637" y="4174334"/>
              <a:ext cx="241419" cy="241419"/>
            </a:xfrm>
            <a:custGeom>
              <a:avLst/>
              <a:pathLst>
                <a:path w="241419" h="241419">
                  <a:moveTo>
                    <a:pt x="241419" y="0"/>
                  </a:moveTo>
                  <a:lnTo>
                    <a:pt x="241419" y="11128"/>
                  </a:lnTo>
                  <a:lnTo>
                    <a:pt x="11128" y="241419"/>
                  </a:lnTo>
                  <a:lnTo>
                    <a:pt x="0" y="2414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63053"/>
              <a:ext cx="351110" cy="352700"/>
            </a:xfrm>
            <a:custGeom>
              <a:avLst/>
              <a:pathLst>
                <a:path w="351110" h="352700">
                  <a:moveTo>
                    <a:pt x="351110" y="0"/>
                  </a:moveTo>
                  <a:lnTo>
                    <a:pt x="351110" y="11128"/>
                  </a:lnTo>
                  <a:lnTo>
                    <a:pt x="9537" y="352700"/>
                  </a:lnTo>
                  <a:lnTo>
                    <a:pt x="0" y="35270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5177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4049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2921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6179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5066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953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8408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7280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306152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9502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8389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7276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61640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50512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39384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2825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1712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20599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4871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02284"/>
              <a:ext cx="297390" cy="297390"/>
            </a:xfrm>
            <a:custGeom>
              <a:avLst/>
              <a:pathLst>
                <a:path w="297390" h="297390">
                  <a:moveTo>
                    <a:pt x="286262" y="0"/>
                  </a:moveTo>
                  <a:lnTo>
                    <a:pt x="297390" y="0"/>
                  </a:lnTo>
                  <a:lnTo>
                    <a:pt x="0" y="297390"/>
                  </a:lnTo>
                  <a:lnTo>
                    <a:pt x="0" y="286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12947" y="1902284"/>
              <a:ext cx="186109" cy="186109"/>
            </a:xfrm>
            <a:custGeom>
              <a:avLst/>
              <a:pathLst>
                <a:path w="186109" h="186109">
                  <a:moveTo>
                    <a:pt x="174981" y="0"/>
                  </a:moveTo>
                  <a:lnTo>
                    <a:pt x="186109" y="0"/>
                  </a:lnTo>
                  <a:lnTo>
                    <a:pt x="0" y="186109"/>
                  </a:lnTo>
                  <a:lnTo>
                    <a:pt x="0" y="1749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12947" y="1902284"/>
              <a:ext cx="74828" cy="74828"/>
            </a:xfrm>
            <a:custGeom>
              <a:avLst/>
              <a:pathLst>
                <a:path w="74828" h="74828">
                  <a:moveTo>
                    <a:pt x="63700" y="0"/>
                  </a:moveTo>
                  <a:lnTo>
                    <a:pt x="74828" y="0"/>
                  </a:lnTo>
                  <a:lnTo>
                    <a:pt x="0" y="74828"/>
                  </a:lnTo>
                  <a:lnTo>
                    <a:pt x="0" y="63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79041" y="4340616"/>
              <a:ext cx="75137" cy="75137"/>
            </a:xfrm>
            <a:custGeom>
              <a:avLst/>
              <a:pathLst>
                <a:path w="75137" h="75137">
                  <a:moveTo>
                    <a:pt x="75137" y="0"/>
                  </a:moveTo>
                  <a:lnTo>
                    <a:pt x="75137" y="11128"/>
                  </a:lnTo>
                  <a:lnTo>
                    <a:pt x="11128" y="75137"/>
                  </a:lnTo>
                  <a:lnTo>
                    <a:pt x="0" y="751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367760" y="4229335"/>
              <a:ext cx="186418" cy="186418"/>
            </a:xfrm>
            <a:custGeom>
              <a:avLst/>
              <a:pathLst>
                <a:path w="186418" h="186418">
                  <a:moveTo>
                    <a:pt x="186418" y="0"/>
                  </a:moveTo>
                  <a:lnTo>
                    <a:pt x="186418" y="11128"/>
                  </a:lnTo>
                  <a:lnTo>
                    <a:pt x="11128" y="186418"/>
                  </a:lnTo>
                  <a:lnTo>
                    <a:pt x="0" y="1864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256480" y="4118054"/>
              <a:ext cx="297699" cy="297699"/>
            </a:xfrm>
            <a:custGeom>
              <a:avLst/>
              <a:pathLst>
                <a:path w="297699" h="297699">
                  <a:moveTo>
                    <a:pt x="297699" y="0"/>
                  </a:moveTo>
                  <a:lnTo>
                    <a:pt x="297699" y="11128"/>
                  </a:lnTo>
                  <a:lnTo>
                    <a:pt x="11128" y="297699"/>
                  </a:lnTo>
                  <a:lnTo>
                    <a:pt x="0" y="297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203069" y="400677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203069" y="389549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203069" y="378421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203069" y="367293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203069" y="356165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203069" y="345036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203069" y="333908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203069" y="322780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203069" y="311652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203069" y="300524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203069" y="289396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203069" y="278268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203069" y="267140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203069" y="256012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203069" y="244884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203069" y="233756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203069" y="222628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203069" y="211499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203069" y="200371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203069" y="189243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203069" y="1867853"/>
              <a:ext cx="275541" cy="275541"/>
            </a:xfrm>
            <a:custGeom>
              <a:avLst/>
              <a:pathLst>
                <a:path w="275541" h="275541">
                  <a:moveTo>
                    <a:pt x="264413" y="0"/>
                  </a:moveTo>
                  <a:lnTo>
                    <a:pt x="275541" y="0"/>
                  </a:lnTo>
                  <a:lnTo>
                    <a:pt x="0" y="275541"/>
                  </a:lnTo>
                  <a:lnTo>
                    <a:pt x="0" y="2644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203069" y="1867853"/>
              <a:ext cx="164260" cy="164260"/>
            </a:xfrm>
            <a:custGeom>
              <a:avLst/>
              <a:pathLst>
                <a:path w="164260" h="164260">
                  <a:moveTo>
                    <a:pt x="153132" y="0"/>
                  </a:moveTo>
                  <a:lnTo>
                    <a:pt x="164260" y="0"/>
                  </a:lnTo>
                  <a:lnTo>
                    <a:pt x="0" y="164260"/>
                  </a:lnTo>
                  <a:lnTo>
                    <a:pt x="0" y="1531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203069" y="1867853"/>
              <a:ext cx="52979" cy="52979"/>
            </a:xfrm>
            <a:custGeom>
              <a:avLst/>
              <a:pathLst>
                <a:path w="52979" h="52979">
                  <a:moveTo>
                    <a:pt x="41851" y="0"/>
                  </a:moveTo>
                  <a:lnTo>
                    <a:pt x="52979" y="0"/>
                  </a:lnTo>
                  <a:lnTo>
                    <a:pt x="0" y="52979"/>
                  </a:lnTo>
                  <a:lnTo>
                    <a:pt x="0" y="418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03130" y="4394338"/>
              <a:ext cx="21415" cy="21415"/>
            </a:xfrm>
            <a:custGeom>
              <a:avLst/>
              <a:pathLst>
                <a:path w="21415" h="21415">
                  <a:moveTo>
                    <a:pt x="21415" y="0"/>
                  </a:moveTo>
                  <a:lnTo>
                    <a:pt x="21415" y="11128"/>
                  </a:lnTo>
                  <a:lnTo>
                    <a:pt x="11128" y="21415"/>
                  </a:lnTo>
                  <a:lnTo>
                    <a:pt x="0" y="21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591850" y="4283057"/>
              <a:ext cx="132696" cy="132696"/>
            </a:xfrm>
            <a:custGeom>
              <a:avLst/>
              <a:pathLst>
                <a:path w="132696" h="132696">
                  <a:moveTo>
                    <a:pt x="132696" y="0"/>
                  </a:moveTo>
                  <a:lnTo>
                    <a:pt x="132696" y="11128"/>
                  </a:lnTo>
                  <a:lnTo>
                    <a:pt x="11128" y="132696"/>
                  </a:lnTo>
                  <a:lnTo>
                    <a:pt x="0" y="132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80569" y="4171776"/>
              <a:ext cx="243977" cy="243977"/>
            </a:xfrm>
            <a:custGeom>
              <a:avLst/>
              <a:pathLst>
                <a:path w="243977" h="243977">
                  <a:moveTo>
                    <a:pt x="243977" y="0"/>
                  </a:moveTo>
                  <a:lnTo>
                    <a:pt x="243977" y="11128"/>
                  </a:lnTo>
                  <a:lnTo>
                    <a:pt x="11128" y="243977"/>
                  </a:lnTo>
                  <a:lnTo>
                    <a:pt x="0" y="2439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60496"/>
              <a:ext cx="351110" cy="355258"/>
            </a:xfrm>
            <a:custGeom>
              <a:avLst/>
              <a:pathLst>
                <a:path w="351110" h="355258">
                  <a:moveTo>
                    <a:pt x="351110" y="0"/>
                  </a:moveTo>
                  <a:lnTo>
                    <a:pt x="351110" y="11128"/>
                  </a:lnTo>
                  <a:lnTo>
                    <a:pt x="6979" y="355258"/>
                  </a:lnTo>
                  <a:lnTo>
                    <a:pt x="0" y="35525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4921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3793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72665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61537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50409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9281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815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702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589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476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364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2512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38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025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3912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2800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1687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05744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9461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8348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7235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1231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557974"/>
              <a:ext cx="305301" cy="305301"/>
            </a:xfrm>
            <a:custGeom>
              <a:avLst/>
              <a:pathLst>
                <a:path w="305301" h="305301">
                  <a:moveTo>
                    <a:pt x="294172" y="0"/>
                  </a:moveTo>
                  <a:lnTo>
                    <a:pt x="305301" y="0"/>
                  </a:lnTo>
                  <a:lnTo>
                    <a:pt x="0" y="305301"/>
                  </a:lnTo>
                  <a:lnTo>
                    <a:pt x="0" y="294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57974"/>
              <a:ext cx="194020" cy="194020"/>
            </a:xfrm>
            <a:custGeom>
              <a:avLst/>
              <a:pathLst>
                <a:path w="194020" h="194020">
                  <a:moveTo>
                    <a:pt x="182892" y="0"/>
                  </a:moveTo>
                  <a:lnTo>
                    <a:pt x="194020" y="0"/>
                  </a:lnTo>
                  <a:lnTo>
                    <a:pt x="0" y="194020"/>
                  </a:lnTo>
                  <a:lnTo>
                    <a:pt x="0" y="182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557974"/>
              <a:ext cx="82739" cy="82739"/>
            </a:xfrm>
            <a:custGeom>
              <a:avLst/>
              <a:pathLst>
                <a:path w="82739" h="82739">
                  <a:moveTo>
                    <a:pt x="71611" y="0"/>
                  </a:moveTo>
                  <a:lnTo>
                    <a:pt x="82739" y="0"/>
                  </a:lnTo>
                  <a:lnTo>
                    <a:pt x="0" y="82739"/>
                  </a:lnTo>
                  <a:lnTo>
                    <a:pt x="0" y="716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040028" y="4390502"/>
              <a:ext cx="25252" cy="25252"/>
            </a:xfrm>
            <a:custGeom>
              <a:avLst/>
              <a:pathLst>
                <a:path w="25252" h="25252">
                  <a:moveTo>
                    <a:pt x="25252" y="0"/>
                  </a:moveTo>
                  <a:lnTo>
                    <a:pt x="25252" y="11128"/>
                  </a:lnTo>
                  <a:lnTo>
                    <a:pt x="11128" y="25252"/>
                  </a:lnTo>
                  <a:lnTo>
                    <a:pt x="0" y="252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28747" y="4279221"/>
              <a:ext cx="136533" cy="136533"/>
            </a:xfrm>
            <a:custGeom>
              <a:avLst/>
              <a:pathLst>
                <a:path w="136533" h="136533">
                  <a:moveTo>
                    <a:pt x="136533" y="0"/>
                  </a:moveTo>
                  <a:lnTo>
                    <a:pt x="136533" y="11128"/>
                  </a:lnTo>
                  <a:lnTo>
                    <a:pt x="11128" y="136533"/>
                  </a:lnTo>
                  <a:lnTo>
                    <a:pt x="0" y="1365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17466" y="4167940"/>
              <a:ext cx="247814" cy="247814"/>
            </a:xfrm>
            <a:custGeom>
              <a:avLst/>
              <a:pathLst>
                <a:path w="247814" h="247814">
                  <a:moveTo>
                    <a:pt x="247814" y="0"/>
                  </a:moveTo>
                  <a:lnTo>
                    <a:pt x="247814" y="11128"/>
                  </a:lnTo>
                  <a:lnTo>
                    <a:pt x="11128" y="247814"/>
                  </a:lnTo>
                  <a:lnTo>
                    <a:pt x="0" y="24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4056659"/>
              <a:ext cx="351110" cy="359094"/>
            </a:xfrm>
            <a:custGeom>
              <a:avLst/>
              <a:pathLst>
                <a:path w="351110" h="359094">
                  <a:moveTo>
                    <a:pt x="351110" y="0"/>
                  </a:moveTo>
                  <a:lnTo>
                    <a:pt x="351110" y="11128"/>
                  </a:lnTo>
                  <a:lnTo>
                    <a:pt x="3143" y="359094"/>
                  </a:lnTo>
                  <a:lnTo>
                    <a:pt x="0" y="359094"/>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94537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83409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72281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61153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50025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38897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27769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16641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305513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94385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83257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72128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61000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49872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38744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27616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216488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205360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94232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83104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71976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60848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49720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8591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282525"/>
              <a:ext cx="351110" cy="354351"/>
            </a:xfrm>
            <a:custGeom>
              <a:avLst/>
              <a:pathLst>
                <a:path w="351110" h="354351">
                  <a:moveTo>
                    <a:pt x="343223" y="0"/>
                  </a:moveTo>
                  <a:lnTo>
                    <a:pt x="351110" y="0"/>
                  </a:lnTo>
                  <a:lnTo>
                    <a:pt x="351110" y="3241"/>
                  </a:lnTo>
                  <a:lnTo>
                    <a:pt x="0" y="354351"/>
                  </a:lnTo>
                  <a:lnTo>
                    <a:pt x="0" y="3432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714170" y="1282525"/>
              <a:ext cx="243070" cy="243070"/>
            </a:xfrm>
            <a:custGeom>
              <a:avLst/>
              <a:pathLst>
                <a:path w="243070" h="243070">
                  <a:moveTo>
                    <a:pt x="231942" y="0"/>
                  </a:moveTo>
                  <a:lnTo>
                    <a:pt x="243070" y="0"/>
                  </a:lnTo>
                  <a:lnTo>
                    <a:pt x="0" y="243070"/>
                  </a:lnTo>
                  <a:lnTo>
                    <a:pt x="0" y="231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714170" y="1282525"/>
              <a:ext cx="131789" cy="131789"/>
            </a:xfrm>
            <a:custGeom>
              <a:avLst/>
              <a:pathLst>
                <a:path w="131789" h="131789">
                  <a:moveTo>
                    <a:pt x="120661" y="0"/>
                  </a:moveTo>
                  <a:lnTo>
                    <a:pt x="131789" y="0"/>
                  </a:lnTo>
                  <a:lnTo>
                    <a:pt x="0" y="131789"/>
                  </a:lnTo>
                  <a:lnTo>
                    <a:pt x="0" y="120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714170" y="1282525"/>
              <a:ext cx="20508" cy="20508"/>
            </a:xfrm>
            <a:custGeom>
              <a:avLst/>
              <a:pathLst>
                <a:path w="20508" h="20508">
                  <a:moveTo>
                    <a:pt x="9380" y="0"/>
                  </a:moveTo>
                  <a:lnTo>
                    <a:pt x="20508" y="0"/>
                  </a:lnTo>
                  <a:lnTo>
                    <a:pt x="0" y="20508"/>
                  </a:lnTo>
                  <a:lnTo>
                    <a:pt x="0" y="9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261062" y="4391780"/>
              <a:ext cx="23973" cy="23973"/>
            </a:xfrm>
            <a:custGeom>
              <a:avLst/>
              <a:pathLst>
                <a:path w="23973" h="23973">
                  <a:moveTo>
                    <a:pt x="23973" y="0"/>
                  </a:moveTo>
                  <a:lnTo>
                    <a:pt x="23973" y="11128"/>
                  </a:lnTo>
                  <a:lnTo>
                    <a:pt x="11128" y="23973"/>
                  </a:lnTo>
                  <a:lnTo>
                    <a:pt x="0" y="239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49781" y="4280500"/>
              <a:ext cx="135254" cy="135254"/>
            </a:xfrm>
            <a:custGeom>
              <a:avLst/>
              <a:pathLst>
                <a:path w="135254" h="135254">
                  <a:moveTo>
                    <a:pt x="135254" y="0"/>
                  </a:moveTo>
                  <a:lnTo>
                    <a:pt x="135254" y="11128"/>
                  </a:lnTo>
                  <a:lnTo>
                    <a:pt x="11128" y="135254"/>
                  </a:lnTo>
                  <a:lnTo>
                    <a:pt x="0" y="1352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038500" y="4169219"/>
              <a:ext cx="246535" cy="246535"/>
            </a:xfrm>
            <a:custGeom>
              <a:avLst/>
              <a:pathLst>
                <a:path w="246535" h="246535">
                  <a:moveTo>
                    <a:pt x="246535" y="0"/>
                  </a:moveTo>
                  <a:lnTo>
                    <a:pt x="246535" y="11128"/>
                  </a:lnTo>
                  <a:lnTo>
                    <a:pt x="11128" y="246535"/>
                  </a:lnTo>
                  <a:lnTo>
                    <a:pt x="0" y="246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4057938"/>
              <a:ext cx="351110" cy="357816"/>
            </a:xfrm>
            <a:custGeom>
              <a:avLst/>
              <a:pathLst>
                <a:path w="351110" h="357816">
                  <a:moveTo>
                    <a:pt x="351110" y="0"/>
                  </a:moveTo>
                  <a:lnTo>
                    <a:pt x="351110" y="11128"/>
                  </a:lnTo>
                  <a:lnTo>
                    <a:pt x="4422" y="357816"/>
                  </a:lnTo>
                  <a:lnTo>
                    <a:pt x="0" y="357816"/>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94665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83537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72409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61281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50153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39025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27897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316769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305641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9451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8338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7225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6112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5000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38872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2774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21661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20548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9436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8323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72104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6097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4984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871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33925" y="1282525"/>
              <a:ext cx="351110" cy="355630"/>
            </a:xfrm>
            <a:custGeom>
              <a:avLst/>
              <a:pathLst>
                <a:path w="351110" h="355630">
                  <a:moveTo>
                    <a:pt x="344502" y="0"/>
                  </a:moveTo>
                  <a:lnTo>
                    <a:pt x="351110" y="0"/>
                  </a:lnTo>
                  <a:lnTo>
                    <a:pt x="351110" y="4520"/>
                  </a:lnTo>
                  <a:lnTo>
                    <a:pt x="0" y="355630"/>
                  </a:lnTo>
                  <a:lnTo>
                    <a:pt x="0" y="344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33925" y="1282525"/>
              <a:ext cx="244349" cy="244349"/>
            </a:xfrm>
            <a:custGeom>
              <a:avLst/>
              <a:pathLst>
                <a:path w="244349" h="244349">
                  <a:moveTo>
                    <a:pt x="233221" y="0"/>
                  </a:moveTo>
                  <a:lnTo>
                    <a:pt x="244349" y="0"/>
                  </a:lnTo>
                  <a:lnTo>
                    <a:pt x="0" y="244349"/>
                  </a:lnTo>
                  <a:lnTo>
                    <a:pt x="0" y="2332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33925" y="1282525"/>
              <a:ext cx="133068" cy="133068"/>
            </a:xfrm>
            <a:custGeom>
              <a:avLst/>
              <a:pathLst>
                <a:path w="133068" h="133068">
                  <a:moveTo>
                    <a:pt x="121940" y="0"/>
                  </a:moveTo>
                  <a:lnTo>
                    <a:pt x="133068" y="0"/>
                  </a:lnTo>
                  <a:lnTo>
                    <a:pt x="0" y="133068"/>
                  </a:lnTo>
                  <a:lnTo>
                    <a:pt x="0" y="121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33925" y="1282525"/>
              <a:ext cx="21787" cy="21787"/>
            </a:xfrm>
            <a:custGeom>
              <a:avLst/>
              <a:pathLst>
                <a:path w="21787" h="21787">
                  <a:moveTo>
                    <a:pt x="10659" y="0"/>
                  </a:moveTo>
                  <a:lnTo>
                    <a:pt x="21787" y="0"/>
                  </a:lnTo>
                  <a:lnTo>
                    <a:pt x="0" y="21787"/>
                  </a:lnTo>
                  <a:lnTo>
                    <a:pt x="0" y="10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rc310"/>
            <p:cNvSpPr/>
            <p:nvPr/>
          </p:nvSpPr>
          <p:spPr>
            <a:xfrm>
              <a:off x="862335" y="2349889"/>
              <a:ext cx="351110" cy="2065865"/>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1252457" y="2212164"/>
              <a:ext cx="351110" cy="220358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1642580" y="2005578"/>
              <a:ext cx="351110" cy="241017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2032702" y="2005578"/>
              <a:ext cx="351110" cy="241017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2422824" y="1902284"/>
              <a:ext cx="351110" cy="251346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2812947" y="1902284"/>
              <a:ext cx="351110" cy="2513469"/>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3203069" y="1867853"/>
              <a:ext cx="351110" cy="2547900"/>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4373436" y="1557974"/>
              <a:ext cx="351110" cy="2857780"/>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6714170" y="1282525"/>
              <a:ext cx="351110" cy="3133229"/>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5933925" y="1282525"/>
              <a:ext cx="351110" cy="3133229"/>
            </a:xfrm>
            <a:prstGeom prst="rect">
              <a:avLst/>
            </a:prstGeom>
            <a:ln w="1355" cap="flat">
              <a:solidFill>
                <a:srgbClr val="000000">
                  <a:alpha val="100000"/>
                </a:srgbClr>
              </a:solidFill>
              <a:prstDash val="solid"/>
              <a:miter/>
            </a:ln>
          </p:spPr>
          <p:txBody>
            <a:bodyPr/>
            <a:lstStyle/>
            <a:p/>
          </p:txBody>
        </p:sp>
        <p:sp>
          <p:nvSpPr>
            <p:cNvPr id="320" name="tx320"/>
            <p:cNvSpPr/>
            <p:nvPr/>
          </p:nvSpPr>
          <p:spPr>
            <a:xfrm>
              <a:off x="957504" y="21720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21" name="tx321"/>
            <p:cNvSpPr/>
            <p:nvPr/>
          </p:nvSpPr>
          <p:spPr>
            <a:xfrm>
              <a:off x="1347626" y="20260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22" name="tx322"/>
            <p:cNvSpPr/>
            <p:nvPr/>
          </p:nvSpPr>
          <p:spPr>
            <a:xfrm>
              <a:off x="1737748" y="18070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3" name="tx323"/>
            <p:cNvSpPr/>
            <p:nvPr/>
          </p:nvSpPr>
          <p:spPr>
            <a:xfrm>
              <a:off x="2127871" y="18070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4" name="tx324"/>
            <p:cNvSpPr/>
            <p:nvPr/>
          </p:nvSpPr>
          <p:spPr>
            <a:xfrm>
              <a:off x="2517993" y="169748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5" name="tx325"/>
            <p:cNvSpPr/>
            <p:nvPr/>
          </p:nvSpPr>
          <p:spPr>
            <a:xfrm>
              <a:off x="2908115" y="169748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6" name="tx326"/>
            <p:cNvSpPr/>
            <p:nvPr/>
          </p:nvSpPr>
          <p:spPr>
            <a:xfrm>
              <a:off x="3298238" y="1663247"/>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7" name="tx327"/>
            <p:cNvSpPr/>
            <p:nvPr/>
          </p:nvSpPr>
          <p:spPr>
            <a:xfrm>
              <a:off x="3688360" y="1663247"/>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8" name="tx328"/>
            <p:cNvSpPr/>
            <p:nvPr/>
          </p:nvSpPr>
          <p:spPr>
            <a:xfrm>
              <a:off x="4078483" y="162632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9" name="tx329"/>
            <p:cNvSpPr/>
            <p:nvPr/>
          </p:nvSpPr>
          <p:spPr>
            <a:xfrm>
              <a:off x="4468605" y="13325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0" name="tx330"/>
            <p:cNvSpPr/>
            <p:nvPr/>
          </p:nvSpPr>
          <p:spPr>
            <a:xfrm>
              <a:off x="4858727" y="12960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31" name="tx331"/>
            <p:cNvSpPr/>
            <p:nvPr/>
          </p:nvSpPr>
          <p:spPr>
            <a:xfrm>
              <a:off x="5248850" y="122309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2" name="tx332"/>
            <p:cNvSpPr/>
            <p:nvPr/>
          </p:nvSpPr>
          <p:spPr>
            <a:xfrm>
              <a:off x="5638972" y="11136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3" name="tx333"/>
            <p:cNvSpPr/>
            <p:nvPr/>
          </p:nvSpPr>
          <p:spPr>
            <a:xfrm>
              <a:off x="6809339" y="10406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6029094" y="10406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5" name="tx335"/>
            <p:cNvSpPr/>
            <p:nvPr/>
          </p:nvSpPr>
          <p:spPr>
            <a:xfrm>
              <a:off x="7199461" y="10406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6" name="tx336"/>
            <p:cNvSpPr/>
            <p:nvPr/>
          </p:nvSpPr>
          <p:spPr>
            <a:xfrm>
              <a:off x="6419217" y="10406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7" name="tx337"/>
            <p:cNvSpPr/>
            <p:nvPr/>
          </p:nvSpPr>
          <p:spPr>
            <a:xfrm>
              <a:off x="7589584" y="10406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8" name="tx338"/>
            <p:cNvSpPr/>
            <p:nvPr/>
          </p:nvSpPr>
          <p:spPr>
            <a:xfrm>
              <a:off x="8369828" y="89462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9" name="tx339"/>
            <p:cNvSpPr/>
            <p:nvPr/>
          </p:nvSpPr>
          <p:spPr>
            <a:xfrm>
              <a:off x="7979706" y="89462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0" name="tx340"/>
            <p:cNvSpPr/>
            <p:nvPr/>
          </p:nvSpPr>
          <p:spPr>
            <a:xfrm>
              <a:off x="8759951" y="7851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1" name="pg341"/>
            <p:cNvSpPr/>
            <p:nvPr/>
          </p:nvSpPr>
          <p:spPr>
            <a:xfrm>
              <a:off x="975224" y="327706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007745" y="330959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3" name="pg343"/>
            <p:cNvSpPr/>
            <p:nvPr/>
          </p:nvSpPr>
          <p:spPr>
            <a:xfrm>
              <a:off x="1365346" y="3208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1397867" y="32404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5" name="pg345"/>
            <p:cNvSpPr/>
            <p:nvPr/>
          </p:nvSpPr>
          <p:spPr>
            <a:xfrm>
              <a:off x="1755468" y="31049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1787990" y="313717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7" name="pg347"/>
            <p:cNvSpPr/>
            <p:nvPr/>
          </p:nvSpPr>
          <p:spPr>
            <a:xfrm>
              <a:off x="2145591" y="31049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178112" y="31384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9" name="pg349"/>
            <p:cNvSpPr/>
            <p:nvPr/>
          </p:nvSpPr>
          <p:spPr>
            <a:xfrm>
              <a:off x="2535713" y="30532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2568234" y="30854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1" name="pg351"/>
            <p:cNvSpPr/>
            <p:nvPr/>
          </p:nvSpPr>
          <p:spPr>
            <a:xfrm>
              <a:off x="2895691" y="30532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2928212" y="3084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3" name="pg353"/>
            <p:cNvSpPr/>
            <p:nvPr/>
          </p:nvSpPr>
          <p:spPr>
            <a:xfrm>
              <a:off x="3315958" y="30360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3348479" y="30669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4486325" y="28811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4518846" y="29119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7" name="pg357"/>
            <p:cNvSpPr/>
            <p:nvPr/>
          </p:nvSpPr>
          <p:spPr>
            <a:xfrm>
              <a:off x="6827059" y="27433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6859580" y="27742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9" name="pg359"/>
            <p:cNvSpPr/>
            <p:nvPr/>
          </p:nvSpPr>
          <p:spPr>
            <a:xfrm>
              <a:off x="6046814" y="27433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6079336" y="27742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1" name="tx361"/>
            <p:cNvSpPr/>
            <p:nvPr/>
          </p:nvSpPr>
          <p:spPr>
            <a:xfrm>
              <a:off x="663492" y="43636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2" name="tx362"/>
            <p:cNvSpPr/>
            <p:nvPr/>
          </p:nvSpPr>
          <p:spPr>
            <a:xfrm>
              <a:off x="585797" y="35028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3" name="tx363"/>
            <p:cNvSpPr/>
            <p:nvPr/>
          </p:nvSpPr>
          <p:spPr>
            <a:xfrm>
              <a:off x="585797" y="26420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4" name="tx364"/>
            <p:cNvSpPr/>
            <p:nvPr/>
          </p:nvSpPr>
          <p:spPr>
            <a:xfrm>
              <a:off x="585797" y="17830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5" name="tx365"/>
            <p:cNvSpPr/>
            <p:nvPr/>
          </p:nvSpPr>
          <p:spPr>
            <a:xfrm>
              <a:off x="508103" y="9205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6" name="tx366"/>
            <p:cNvSpPr/>
            <p:nvPr/>
          </p:nvSpPr>
          <p:spPr>
            <a:xfrm rot="-5400000">
              <a:off x="638810" y="497689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7" name="tx367"/>
            <p:cNvSpPr/>
            <p:nvPr/>
          </p:nvSpPr>
          <p:spPr>
            <a:xfrm rot="-5400000">
              <a:off x="1195816" y="481001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8" name="tx368"/>
            <p:cNvSpPr/>
            <p:nvPr/>
          </p:nvSpPr>
          <p:spPr>
            <a:xfrm rot="-5400000">
              <a:off x="1404355" y="499323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9" name="tx369"/>
            <p:cNvSpPr/>
            <p:nvPr/>
          </p:nvSpPr>
          <p:spPr>
            <a:xfrm rot="-5400000">
              <a:off x="1954198" y="485786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Somalie</a:t>
              </a:r>
            </a:p>
          </p:txBody>
        </p:sp>
        <p:sp>
          <p:nvSpPr>
            <p:cNvPr id="370" name="tx370"/>
            <p:cNvSpPr/>
            <p:nvPr/>
          </p:nvSpPr>
          <p:spPr>
            <a:xfrm rot="-5400000">
              <a:off x="2319457" y="4833140"/>
              <a:ext cx="504843" cy="15300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Éthiopie</a:t>
              </a:r>
            </a:p>
          </p:txBody>
        </p:sp>
        <p:sp>
          <p:nvSpPr>
            <p:cNvPr id="371" name="tx371"/>
            <p:cNvSpPr/>
            <p:nvPr/>
          </p:nvSpPr>
          <p:spPr>
            <a:xfrm rot="-5400000">
              <a:off x="2505179" y="5087131"/>
              <a:ext cx="9632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 du Sud</a:t>
              </a:r>
            </a:p>
          </p:txBody>
        </p:sp>
        <p:sp>
          <p:nvSpPr>
            <p:cNvPr id="372" name="tx372"/>
            <p:cNvSpPr/>
            <p:nvPr/>
          </p:nvSpPr>
          <p:spPr>
            <a:xfrm rot="-5400000">
              <a:off x="2901782" y="5054593"/>
              <a:ext cx="924216"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Afrique du Sud</a:t>
              </a:r>
            </a:p>
          </p:txBody>
        </p:sp>
        <p:sp>
          <p:nvSpPr>
            <p:cNvPr id="373" name="tx373"/>
            <p:cNvSpPr/>
            <p:nvPr/>
          </p:nvSpPr>
          <p:spPr>
            <a:xfrm rot="-5400000">
              <a:off x="3511720" y="486260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Namibie</a:t>
              </a:r>
            </a:p>
          </p:txBody>
        </p:sp>
        <p:sp>
          <p:nvSpPr>
            <p:cNvPr id="374" name="tx374"/>
            <p:cNvSpPr/>
            <p:nvPr/>
          </p:nvSpPr>
          <p:spPr>
            <a:xfrm rot="-5400000">
              <a:off x="3873807" y="488887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Comores</a:t>
              </a:r>
            </a:p>
          </p:txBody>
        </p:sp>
        <p:sp>
          <p:nvSpPr>
            <p:cNvPr id="375" name="tx375"/>
            <p:cNvSpPr/>
            <p:nvPr/>
          </p:nvSpPr>
          <p:spPr>
            <a:xfrm rot="-5400000">
              <a:off x="4260826" y="489374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Tanzanie</a:t>
              </a:r>
            </a:p>
          </p:txBody>
        </p:sp>
        <p:sp>
          <p:nvSpPr>
            <p:cNvPr id="376" name="tx376"/>
            <p:cNvSpPr/>
            <p:nvPr/>
          </p:nvSpPr>
          <p:spPr>
            <a:xfrm rot="-5400000">
              <a:off x="4678199" y="486649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7" name="tx377"/>
            <p:cNvSpPr/>
            <p:nvPr/>
          </p:nvSpPr>
          <p:spPr>
            <a:xfrm rot="-5400000">
              <a:off x="5079850" y="485496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8" name="tx378"/>
            <p:cNvSpPr/>
            <p:nvPr/>
          </p:nvSpPr>
          <p:spPr>
            <a:xfrm rot="-5400000">
              <a:off x="5477782" y="484715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9" name="tx379"/>
            <p:cNvSpPr/>
            <p:nvPr/>
          </p:nvSpPr>
          <p:spPr>
            <a:xfrm rot="-5400000">
              <a:off x="5896725" y="479057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80" name="tx380"/>
            <p:cNvSpPr/>
            <p:nvPr/>
          </p:nvSpPr>
          <p:spPr>
            <a:xfrm rot="-5400000">
              <a:off x="6281424" y="482376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81" name="tx381"/>
            <p:cNvSpPr/>
            <p:nvPr/>
          </p:nvSpPr>
          <p:spPr>
            <a:xfrm rot="-5400000">
              <a:off x="6586724" y="4879047"/>
              <a:ext cx="57483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Ouganda</a:t>
              </a:r>
            </a:p>
          </p:txBody>
        </p:sp>
        <p:sp>
          <p:nvSpPr>
            <p:cNvPr id="382" name="tx382"/>
            <p:cNvSpPr/>
            <p:nvPr/>
          </p:nvSpPr>
          <p:spPr>
            <a:xfrm rot="-5400000">
              <a:off x="7046116" y="483931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Zambie</a:t>
              </a:r>
            </a:p>
          </p:txBody>
        </p:sp>
        <p:sp>
          <p:nvSpPr>
            <p:cNvPr id="383" name="tx383"/>
            <p:cNvSpPr/>
            <p:nvPr/>
          </p:nvSpPr>
          <p:spPr>
            <a:xfrm rot="-5400000">
              <a:off x="7346948" y="492860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4" name="tx384"/>
            <p:cNvSpPr/>
            <p:nvPr/>
          </p:nvSpPr>
          <p:spPr>
            <a:xfrm rot="-5400000">
              <a:off x="7752520" y="491315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5" name="tx385"/>
            <p:cNvSpPr/>
            <p:nvPr/>
          </p:nvSpPr>
          <p:spPr>
            <a:xfrm rot="-5400000">
              <a:off x="8158912" y="4843884"/>
              <a:ext cx="527967"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Érythrée</a:t>
              </a:r>
            </a:p>
          </p:txBody>
        </p:sp>
        <p:sp>
          <p:nvSpPr>
            <p:cNvPr id="386" name="tx386"/>
            <p:cNvSpPr/>
            <p:nvPr/>
          </p:nvSpPr>
          <p:spPr>
            <a:xfrm rot="-5400000">
              <a:off x="8583243" y="486267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7" name="tx387"/>
            <p:cNvSpPr/>
            <p:nvPr/>
          </p:nvSpPr>
          <p:spPr>
            <a:xfrm rot="-5400000">
              <a:off x="-95211" y="256185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8" name="rc388"/>
            <p:cNvSpPr/>
            <p:nvPr/>
          </p:nvSpPr>
          <p:spPr>
            <a:xfrm>
              <a:off x="3680231" y="5993415"/>
              <a:ext cx="219455" cy="219455"/>
            </a:xfrm>
            <a:prstGeom prst="rect">
              <a:avLst/>
            </a:prstGeom>
            <a:solidFill>
              <a:srgbClr val="FFFFFF">
                <a:alpha val="100000"/>
              </a:srgbClr>
            </a:solidFill>
          </p:spPr>
          <p:txBody>
            <a:bodyPr/>
            <a:lstStyle/>
            <a:p/>
          </p:txBody>
        </p:sp>
        <p:sp>
          <p:nvSpPr>
            <p:cNvPr id="389" name="pg389"/>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pg391"/>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rc394"/>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5" name="tx395"/>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6" name="tx396"/>
            <p:cNvSpPr/>
            <p:nvPr/>
          </p:nvSpPr>
          <p:spPr>
            <a:xfrm>
              <a:off x="803816" y="398022"/>
              <a:ext cx="71003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ESAR, 2024</a:t>
              </a:r>
            </a:p>
          </p:txBody>
        </p:sp>
        <p:sp>
          <p:nvSpPr>
            <p:cNvPr id="397" name="tx397"/>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8" name="tx398"/>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9" name="tx399"/>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4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ESAR, classés du plus faible au plus élevé, ainsi que le classement des 10 pays comptant le plus grand nombre d'enfants non vaccinés ou sous-vaccinés, en chiffres absolus.
En 2024, les Comores se classeront au 9e rang sur 21 pays pour la plus faible couverture en DTC3 (sur la base des rangs ex æquo).
Les Comores ne figuraient pas dans le top 10 des pays ayant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31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862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392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597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127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657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11040"/>
              <a:ext cx="249522" cy="595644"/>
            </a:xfrm>
            <a:prstGeom prst="rect">
              <a:avLst/>
            </a:prstGeom>
            <a:solidFill>
              <a:srgbClr val="80BD41">
                <a:alpha val="100000"/>
              </a:srgbClr>
            </a:solidFill>
          </p:spPr>
          <p:txBody>
            <a:bodyPr/>
            <a:lstStyle/>
            <a:p/>
          </p:txBody>
        </p:sp>
        <p:sp>
          <p:nvSpPr>
            <p:cNvPr id="23" name="rc23"/>
            <p:cNvSpPr/>
            <p:nvPr/>
          </p:nvSpPr>
          <p:spPr>
            <a:xfrm>
              <a:off x="1296273" y="3155831"/>
              <a:ext cx="249522" cy="255208"/>
            </a:xfrm>
            <a:prstGeom prst="rect">
              <a:avLst/>
            </a:prstGeom>
            <a:solidFill>
              <a:srgbClr val="1CABE2">
                <a:alpha val="100000"/>
              </a:srgbClr>
            </a:solidFill>
          </p:spPr>
          <p:txBody>
            <a:bodyPr/>
            <a:lstStyle/>
            <a:p/>
          </p:txBody>
        </p:sp>
        <p:sp>
          <p:nvSpPr>
            <p:cNvPr id="24" name="rc24"/>
            <p:cNvSpPr/>
            <p:nvPr/>
          </p:nvSpPr>
          <p:spPr>
            <a:xfrm>
              <a:off x="1573521" y="3402991"/>
              <a:ext cx="249522" cy="603694"/>
            </a:xfrm>
            <a:prstGeom prst="rect">
              <a:avLst/>
            </a:prstGeom>
            <a:solidFill>
              <a:srgbClr val="80BD41">
                <a:alpha val="100000"/>
              </a:srgbClr>
            </a:solidFill>
          </p:spPr>
          <p:txBody>
            <a:bodyPr/>
            <a:lstStyle/>
            <a:p/>
          </p:txBody>
        </p:sp>
        <p:sp>
          <p:nvSpPr>
            <p:cNvPr id="25" name="rc25"/>
            <p:cNvSpPr/>
            <p:nvPr/>
          </p:nvSpPr>
          <p:spPr>
            <a:xfrm>
              <a:off x="1573521" y="3143994"/>
              <a:ext cx="249522" cy="258996"/>
            </a:xfrm>
            <a:prstGeom prst="rect">
              <a:avLst/>
            </a:prstGeom>
            <a:solidFill>
              <a:srgbClr val="1CABE2">
                <a:alpha val="100000"/>
              </a:srgbClr>
            </a:solidFill>
          </p:spPr>
          <p:txBody>
            <a:bodyPr/>
            <a:lstStyle/>
            <a:p/>
          </p:txBody>
        </p:sp>
        <p:sp>
          <p:nvSpPr>
            <p:cNvPr id="26" name="rc26"/>
            <p:cNvSpPr/>
            <p:nvPr/>
          </p:nvSpPr>
          <p:spPr>
            <a:xfrm>
              <a:off x="1850769" y="3229695"/>
              <a:ext cx="249522" cy="776989"/>
            </a:xfrm>
            <a:prstGeom prst="rect">
              <a:avLst/>
            </a:prstGeom>
            <a:solidFill>
              <a:srgbClr val="80BD41">
                <a:alpha val="100000"/>
              </a:srgbClr>
            </a:solidFill>
          </p:spPr>
          <p:txBody>
            <a:bodyPr/>
            <a:lstStyle/>
            <a:p/>
          </p:txBody>
        </p:sp>
        <p:sp>
          <p:nvSpPr>
            <p:cNvPr id="27" name="rc27"/>
            <p:cNvSpPr/>
            <p:nvPr/>
          </p:nvSpPr>
          <p:spPr>
            <a:xfrm>
              <a:off x="1850769" y="3133577"/>
              <a:ext cx="249522" cy="96117"/>
            </a:xfrm>
            <a:prstGeom prst="rect">
              <a:avLst/>
            </a:prstGeom>
            <a:solidFill>
              <a:srgbClr val="1CABE2">
                <a:alpha val="100000"/>
              </a:srgbClr>
            </a:solidFill>
          </p:spPr>
          <p:txBody>
            <a:bodyPr/>
            <a:lstStyle/>
            <a:p/>
          </p:txBody>
        </p:sp>
        <p:sp>
          <p:nvSpPr>
            <p:cNvPr id="28" name="rc28"/>
            <p:cNvSpPr/>
            <p:nvPr/>
          </p:nvSpPr>
          <p:spPr>
            <a:xfrm>
              <a:off x="2128016" y="3299771"/>
              <a:ext cx="249522" cy="706914"/>
            </a:xfrm>
            <a:prstGeom prst="rect">
              <a:avLst/>
            </a:prstGeom>
            <a:solidFill>
              <a:srgbClr val="80BD41">
                <a:alpha val="100000"/>
              </a:srgbClr>
            </a:solidFill>
          </p:spPr>
          <p:txBody>
            <a:bodyPr/>
            <a:lstStyle/>
            <a:p/>
          </p:txBody>
        </p:sp>
        <p:sp>
          <p:nvSpPr>
            <p:cNvPr id="29" name="rc29"/>
            <p:cNvSpPr/>
            <p:nvPr/>
          </p:nvSpPr>
          <p:spPr>
            <a:xfrm>
              <a:off x="2128016" y="3123161"/>
              <a:ext cx="249522" cy="176610"/>
            </a:xfrm>
            <a:prstGeom prst="rect">
              <a:avLst/>
            </a:prstGeom>
            <a:solidFill>
              <a:srgbClr val="1CABE2">
                <a:alpha val="100000"/>
              </a:srgbClr>
            </a:solidFill>
          </p:spPr>
          <p:txBody>
            <a:bodyPr/>
            <a:lstStyle/>
            <a:p/>
          </p:txBody>
        </p:sp>
        <p:sp>
          <p:nvSpPr>
            <p:cNvPr id="30" name="rc30"/>
            <p:cNvSpPr/>
            <p:nvPr/>
          </p:nvSpPr>
          <p:spPr>
            <a:xfrm>
              <a:off x="2405264" y="3324392"/>
              <a:ext cx="249522" cy="682292"/>
            </a:xfrm>
            <a:prstGeom prst="rect">
              <a:avLst/>
            </a:prstGeom>
            <a:solidFill>
              <a:srgbClr val="80BD41">
                <a:alpha val="100000"/>
              </a:srgbClr>
            </a:solidFill>
          </p:spPr>
          <p:txBody>
            <a:bodyPr/>
            <a:lstStyle/>
            <a:p/>
          </p:txBody>
        </p:sp>
        <p:sp>
          <p:nvSpPr>
            <p:cNvPr id="31" name="rc31"/>
            <p:cNvSpPr/>
            <p:nvPr/>
          </p:nvSpPr>
          <p:spPr>
            <a:xfrm>
              <a:off x="2405264" y="3108956"/>
              <a:ext cx="249522" cy="215435"/>
            </a:xfrm>
            <a:prstGeom prst="rect">
              <a:avLst/>
            </a:prstGeom>
            <a:solidFill>
              <a:srgbClr val="1CABE2">
                <a:alpha val="100000"/>
              </a:srgbClr>
            </a:solidFill>
          </p:spPr>
          <p:txBody>
            <a:bodyPr/>
            <a:lstStyle/>
            <a:p/>
          </p:txBody>
        </p:sp>
        <p:sp>
          <p:nvSpPr>
            <p:cNvPr id="32" name="rc32"/>
            <p:cNvSpPr/>
            <p:nvPr/>
          </p:nvSpPr>
          <p:spPr>
            <a:xfrm>
              <a:off x="2682512" y="3380737"/>
              <a:ext cx="249522" cy="625947"/>
            </a:xfrm>
            <a:prstGeom prst="rect">
              <a:avLst/>
            </a:prstGeom>
            <a:solidFill>
              <a:srgbClr val="80BD41">
                <a:alpha val="100000"/>
              </a:srgbClr>
            </a:solidFill>
          </p:spPr>
          <p:txBody>
            <a:bodyPr/>
            <a:lstStyle/>
            <a:p/>
          </p:txBody>
        </p:sp>
        <p:sp>
          <p:nvSpPr>
            <p:cNvPr id="33" name="rc33"/>
            <p:cNvSpPr/>
            <p:nvPr/>
          </p:nvSpPr>
          <p:spPr>
            <a:xfrm>
              <a:off x="2682512" y="3086229"/>
              <a:ext cx="249522" cy="294508"/>
            </a:xfrm>
            <a:prstGeom prst="rect">
              <a:avLst/>
            </a:prstGeom>
            <a:solidFill>
              <a:srgbClr val="1CABE2">
                <a:alpha val="100000"/>
              </a:srgbClr>
            </a:solidFill>
          </p:spPr>
          <p:txBody>
            <a:bodyPr/>
            <a:lstStyle/>
            <a:p/>
          </p:txBody>
        </p:sp>
        <p:sp>
          <p:nvSpPr>
            <p:cNvPr id="34" name="rc34"/>
            <p:cNvSpPr/>
            <p:nvPr/>
          </p:nvSpPr>
          <p:spPr>
            <a:xfrm>
              <a:off x="2959759" y="3360850"/>
              <a:ext cx="249522" cy="645834"/>
            </a:xfrm>
            <a:prstGeom prst="rect">
              <a:avLst/>
            </a:prstGeom>
            <a:solidFill>
              <a:srgbClr val="80BD41">
                <a:alpha val="100000"/>
              </a:srgbClr>
            </a:solidFill>
          </p:spPr>
          <p:txBody>
            <a:bodyPr/>
            <a:lstStyle/>
            <a:p/>
          </p:txBody>
        </p:sp>
        <p:sp>
          <p:nvSpPr>
            <p:cNvPr id="35" name="rc35"/>
            <p:cNvSpPr/>
            <p:nvPr/>
          </p:nvSpPr>
          <p:spPr>
            <a:xfrm>
              <a:off x="2959759" y="3070604"/>
              <a:ext cx="249522" cy="290246"/>
            </a:xfrm>
            <a:prstGeom prst="rect">
              <a:avLst/>
            </a:prstGeom>
            <a:solidFill>
              <a:srgbClr val="1CABE2">
                <a:alpha val="100000"/>
              </a:srgbClr>
            </a:solidFill>
          </p:spPr>
          <p:txBody>
            <a:bodyPr/>
            <a:lstStyle/>
            <a:p/>
          </p:txBody>
        </p:sp>
        <p:sp>
          <p:nvSpPr>
            <p:cNvPr id="36" name="rc36"/>
            <p:cNvSpPr/>
            <p:nvPr/>
          </p:nvSpPr>
          <p:spPr>
            <a:xfrm>
              <a:off x="3237007" y="3293615"/>
              <a:ext cx="249522" cy="713069"/>
            </a:xfrm>
            <a:prstGeom prst="rect">
              <a:avLst/>
            </a:prstGeom>
            <a:solidFill>
              <a:srgbClr val="80BD41">
                <a:alpha val="100000"/>
              </a:srgbClr>
            </a:solidFill>
          </p:spPr>
          <p:txBody>
            <a:bodyPr/>
            <a:lstStyle/>
            <a:p/>
          </p:txBody>
        </p:sp>
        <p:sp>
          <p:nvSpPr>
            <p:cNvPr id="37" name="rc37"/>
            <p:cNvSpPr/>
            <p:nvPr/>
          </p:nvSpPr>
          <p:spPr>
            <a:xfrm>
              <a:off x="3237007" y="3055926"/>
              <a:ext cx="249522" cy="237689"/>
            </a:xfrm>
            <a:prstGeom prst="rect">
              <a:avLst/>
            </a:prstGeom>
            <a:solidFill>
              <a:srgbClr val="1CABE2">
                <a:alpha val="100000"/>
              </a:srgbClr>
            </a:solidFill>
          </p:spPr>
          <p:txBody>
            <a:bodyPr/>
            <a:lstStyle/>
            <a:p/>
          </p:txBody>
        </p:sp>
        <p:sp>
          <p:nvSpPr>
            <p:cNvPr id="38" name="rc38"/>
            <p:cNvSpPr/>
            <p:nvPr/>
          </p:nvSpPr>
          <p:spPr>
            <a:xfrm>
              <a:off x="3514255" y="3221172"/>
              <a:ext cx="249522" cy="785512"/>
            </a:xfrm>
            <a:prstGeom prst="rect">
              <a:avLst/>
            </a:prstGeom>
            <a:solidFill>
              <a:srgbClr val="80BD41">
                <a:alpha val="100000"/>
              </a:srgbClr>
            </a:solidFill>
          </p:spPr>
          <p:txBody>
            <a:bodyPr/>
            <a:lstStyle/>
            <a:p/>
          </p:txBody>
        </p:sp>
        <p:sp>
          <p:nvSpPr>
            <p:cNvPr id="39" name="rc39"/>
            <p:cNvSpPr/>
            <p:nvPr/>
          </p:nvSpPr>
          <p:spPr>
            <a:xfrm>
              <a:off x="3514255" y="3036986"/>
              <a:ext cx="249522" cy="184185"/>
            </a:xfrm>
            <a:prstGeom prst="rect">
              <a:avLst/>
            </a:prstGeom>
            <a:solidFill>
              <a:srgbClr val="1CABE2">
                <a:alpha val="100000"/>
              </a:srgbClr>
            </a:solidFill>
          </p:spPr>
          <p:txBody>
            <a:bodyPr/>
            <a:lstStyle/>
            <a:p/>
          </p:txBody>
        </p:sp>
        <p:sp>
          <p:nvSpPr>
            <p:cNvPr id="40" name="rc40"/>
            <p:cNvSpPr/>
            <p:nvPr/>
          </p:nvSpPr>
          <p:spPr>
            <a:xfrm>
              <a:off x="3791502" y="3180452"/>
              <a:ext cx="249522" cy="826232"/>
            </a:xfrm>
            <a:prstGeom prst="rect">
              <a:avLst/>
            </a:prstGeom>
            <a:solidFill>
              <a:srgbClr val="80BD41">
                <a:alpha val="100000"/>
              </a:srgbClr>
            </a:solidFill>
          </p:spPr>
          <p:txBody>
            <a:bodyPr/>
            <a:lstStyle/>
            <a:p/>
          </p:txBody>
        </p:sp>
        <p:sp>
          <p:nvSpPr>
            <p:cNvPr id="41" name="rc41"/>
            <p:cNvSpPr/>
            <p:nvPr/>
          </p:nvSpPr>
          <p:spPr>
            <a:xfrm>
              <a:off x="3791502" y="3010945"/>
              <a:ext cx="249522" cy="169507"/>
            </a:xfrm>
            <a:prstGeom prst="rect">
              <a:avLst/>
            </a:prstGeom>
            <a:solidFill>
              <a:srgbClr val="1CABE2">
                <a:alpha val="100000"/>
              </a:srgbClr>
            </a:solidFill>
          </p:spPr>
          <p:txBody>
            <a:bodyPr/>
            <a:lstStyle/>
            <a:p/>
          </p:txBody>
        </p:sp>
        <p:sp>
          <p:nvSpPr>
            <p:cNvPr id="42" name="rc42"/>
            <p:cNvSpPr/>
            <p:nvPr/>
          </p:nvSpPr>
          <p:spPr>
            <a:xfrm>
              <a:off x="4068750" y="3251002"/>
              <a:ext cx="249522" cy="755683"/>
            </a:xfrm>
            <a:prstGeom prst="rect">
              <a:avLst/>
            </a:prstGeom>
            <a:solidFill>
              <a:srgbClr val="80BD41">
                <a:alpha val="100000"/>
              </a:srgbClr>
            </a:solidFill>
          </p:spPr>
          <p:txBody>
            <a:bodyPr/>
            <a:lstStyle/>
            <a:p/>
          </p:txBody>
        </p:sp>
        <p:sp>
          <p:nvSpPr>
            <p:cNvPr id="43" name="rc43"/>
            <p:cNvSpPr/>
            <p:nvPr/>
          </p:nvSpPr>
          <p:spPr>
            <a:xfrm>
              <a:off x="4068750" y="2985376"/>
              <a:ext cx="249522" cy="265625"/>
            </a:xfrm>
            <a:prstGeom prst="rect">
              <a:avLst/>
            </a:prstGeom>
            <a:solidFill>
              <a:srgbClr val="1CABE2">
                <a:alpha val="100000"/>
              </a:srgbClr>
            </a:solidFill>
          </p:spPr>
          <p:txBody>
            <a:bodyPr/>
            <a:lstStyle/>
            <a:p/>
          </p:txBody>
        </p:sp>
        <p:sp>
          <p:nvSpPr>
            <p:cNvPr id="44" name="rc44"/>
            <p:cNvSpPr/>
            <p:nvPr/>
          </p:nvSpPr>
          <p:spPr>
            <a:xfrm>
              <a:off x="4345998" y="3139259"/>
              <a:ext cx="249522" cy="867425"/>
            </a:xfrm>
            <a:prstGeom prst="rect">
              <a:avLst/>
            </a:prstGeom>
            <a:solidFill>
              <a:srgbClr val="80BD41">
                <a:alpha val="100000"/>
              </a:srgbClr>
            </a:solidFill>
          </p:spPr>
          <p:txBody>
            <a:bodyPr/>
            <a:lstStyle/>
            <a:p/>
          </p:txBody>
        </p:sp>
        <p:sp>
          <p:nvSpPr>
            <p:cNvPr id="45" name="rc45"/>
            <p:cNvSpPr/>
            <p:nvPr/>
          </p:nvSpPr>
          <p:spPr>
            <a:xfrm>
              <a:off x="4345998" y="2961702"/>
              <a:ext cx="249522" cy="177557"/>
            </a:xfrm>
            <a:prstGeom prst="rect">
              <a:avLst/>
            </a:prstGeom>
            <a:solidFill>
              <a:srgbClr val="1CABE2">
                <a:alpha val="100000"/>
              </a:srgbClr>
            </a:solidFill>
          </p:spPr>
          <p:txBody>
            <a:bodyPr/>
            <a:lstStyle/>
            <a:p/>
          </p:txBody>
        </p:sp>
        <p:sp>
          <p:nvSpPr>
            <p:cNvPr id="46" name="rc46"/>
            <p:cNvSpPr/>
            <p:nvPr/>
          </p:nvSpPr>
          <p:spPr>
            <a:xfrm>
              <a:off x="4623245" y="3095698"/>
              <a:ext cx="249522" cy="910986"/>
            </a:xfrm>
            <a:prstGeom prst="rect">
              <a:avLst/>
            </a:prstGeom>
            <a:solidFill>
              <a:srgbClr val="80BD41">
                <a:alpha val="100000"/>
              </a:srgbClr>
            </a:solidFill>
          </p:spPr>
          <p:txBody>
            <a:bodyPr/>
            <a:lstStyle/>
            <a:p/>
          </p:txBody>
        </p:sp>
        <p:sp>
          <p:nvSpPr>
            <p:cNvPr id="47" name="rc47"/>
            <p:cNvSpPr/>
            <p:nvPr/>
          </p:nvSpPr>
          <p:spPr>
            <a:xfrm>
              <a:off x="4623245" y="2947497"/>
              <a:ext cx="249522" cy="148201"/>
            </a:xfrm>
            <a:prstGeom prst="rect">
              <a:avLst/>
            </a:prstGeom>
            <a:solidFill>
              <a:srgbClr val="1CABE2">
                <a:alpha val="100000"/>
              </a:srgbClr>
            </a:solidFill>
          </p:spPr>
          <p:txBody>
            <a:bodyPr/>
            <a:lstStyle/>
            <a:p/>
          </p:txBody>
        </p:sp>
        <p:sp>
          <p:nvSpPr>
            <p:cNvPr id="48" name="rc48"/>
            <p:cNvSpPr/>
            <p:nvPr/>
          </p:nvSpPr>
          <p:spPr>
            <a:xfrm>
              <a:off x="4900493" y="3117952"/>
              <a:ext cx="249522" cy="888732"/>
            </a:xfrm>
            <a:prstGeom prst="rect">
              <a:avLst/>
            </a:prstGeom>
            <a:solidFill>
              <a:srgbClr val="80BD41">
                <a:alpha val="100000"/>
              </a:srgbClr>
            </a:solidFill>
          </p:spPr>
          <p:txBody>
            <a:bodyPr/>
            <a:lstStyle/>
            <a:p/>
          </p:txBody>
        </p:sp>
        <p:sp>
          <p:nvSpPr>
            <p:cNvPr id="49" name="rc49"/>
            <p:cNvSpPr/>
            <p:nvPr/>
          </p:nvSpPr>
          <p:spPr>
            <a:xfrm>
              <a:off x="4900493" y="2936134"/>
              <a:ext cx="249522" cy="181818"/>
            </a:xfrm>
            <a:prstGeom prst="rect">
              <a:avLst/>
            </a:prstGeom>
            <a:solidFill>
              <a:srgbClr val="1CABE2">
                <a:alpha val="100000"/>
              </a:srgbClr>
            </a:solidFill>
          </p:spPr>
          <p:txBody>
            <a:bodyPr/>
            <a:lstStyle/>
            <a:p/>
          </p:txBody>
        </p:sp>
        <p:sp>
          <p:nvSpPr>
            <p:cNvPr id="50" name="rc50"/>
            <p:cNvSpPr/>
            <p:nvPr/>
          </p:nvSpPr>
          <p:spPr>
            <a:xfrm>
              <a:off x="5177741" y="3144467"/>
              <a:ext cx="249522" cy="862217"/>
            </a:xfrm>
            <a:prstGeom prst="rect">
              <a:avLst/>
            </a:prstGeom>
            <a:solidFill>
              <a:srgbClr val="80BD41">
                <a:alpha val="100000"/>
              </a:srgbClr>
            </a:solidFill>
          </p:spPr>
          <p:txBody>
            <a:bodyPr/>
            <a:lstStyle/>
            <a:p/>
          </p:txBody>
        </p:sp>
        <p:sp>
          <p:nvSpPr>
            <p:cNvPr id="51" name="rc51"/>
            <p:cNvSpPr/>
            <p:nvPr/>
          </p:nvSpPr>
          <p:spPr>
            <a:xfrm>
              <a:off x="5177741" y="2929032"/>
              <a:ext cx="249522" cy="215435"/>
            </a:xfrm>
            <a:prstGeom prst="rect">
              <a:avLst/>
            </a:prstGeom>
            <a:solidFill>
              <a:srgbClr val="1CABE2">
                <a:alpha val="100000"/>
              </a:srgbClr>
            </a:solidFill>
          </p:spPr>
          <p:txBody>
            <a:bodyPr/>
            <a:lstStyle/>
            <a:p/>
          </p:txBody>
        </p:sp>
        <p:sp>
          <p:nvSpPr>
            <p:cNvPr id="52" name="rc52"/>
            <p:cNvSpPr/>
            <p:nvPr/>
          </p:nvSpPr>
          <p:spPr>
            <a:xfrm>
              <a:off x="5454988" y="3139259"/>
              <a:ext cx="249522" cy="867425"/>
            </a:xfrm>
            <a:prstGeom prst="rect">
              <a:avLst/>
            </a:prstGeom>
            <a:solidFill>
              <a:srgbClr val="80BD41">
                <a:alpha val="100000"/>
              </a:srgbClr>
            </a:solidFill>
          </p:spPr>
          <p:txBody>
            <a:bodyPr/>
            <a:lstStyle/>
            <a:p/>
          </p:txBody>
        </p:sp>
        <p:sp>
          <p:nvSpPr>
            <p:cNvPr id="53" name="rc53"/>
            <p:cNvSpPr/>
            <p:nvPr/>
          </p:nvSpPr>
          <p:spPr>
            <a:xfrm>
              <a:off x="5454988" y="2922403"/>
              <a:ext cx="249522" cy="216856"/>
            </a:xfrm>
            <a:prstGeom prst="rect">
              <a:avLst/>
            </a:prstGeom>
            <a:solidFill>
              <a:srgbClr val="1CABE2">
                <a:alpha val="100000"/>
              </a:srgbClr>
            </a:solidFill>
          </p:spPr>
          <p:txBody>
            <a:bodyPr/>
            <a:lstStyle/>
            <a:p/>
          </p:txBody>
        </p:sp>
        <p:sp>
          <p:nvSpPr>
            <p:cNvPr id="54" name="rc54"/>
            <p:cNvSpPr/>
            <p:nvPr/>
          </p:nvSpPr>
          <p:spPr>
            <a:xfrm>
              <a:off x="5732236" y="3193237"/>
              <a:ext cx="249522" cy="813448"/>
            </a:xfrm>
            <a:prstGeom prst="rect">
              <a:avLst/>
            </a:prstGeom>
            <a:solidFill>
              <a:srgbClr val="80BD41">
                <a:alpha val="100000"/>
              </a:srgbClr>
            </a:solidFill>
          </p:spPr>
          <p:txBody>
            <a:bodyPr/>
            <a:lstStyle/>
            <a:p/>
          </p:txBody>
        </p:sp>
        <p:sp>
          <p:nvSpPr>
            <p:cNvPr id="55" name="rc55"/>
            <p:cNvSpPr/>
            <p:nvPr/>
          </p:nvSpPr>
          <p:spPr>
            <a:xfrm>
              <a:off x="5732236" y="2921929"/>
              <a:ext cx="249522" cy="271307"/>
            </a:xfrm>
            <a:prstGeom prst="rect">
              <a:avLst/>
            </a:prstGeom>
            <a:solidFill>
              <a:srgbClr val="1CABE2">
                <a:alpha val="100000"/>
              </a:srgbClr>
            </a:solidFill>
          </p:spPr>
          <p:txBody>
            <a:bodyPr/>
            <a:lstStyle/>
            <a:p/>
          </p:txBody>
        </p:sp>
        <p:sp>
          <p:nvSpPr>
            <p:cNvPr id="56" name="rc56"/>
            <p:cNvSpPr/>
            <p:nvPr/>
          </p:nvSpPr>
          <p:spPr>
            <a:xfrm>
              <a:off x="6009484" y="3152043"/>
              <a:ext cx="249522" cy="854641"/>
            </a:xfrm>
            <a:prstGeom prst="rect">
              <a:avLst/>
            </a:prstGeom>
            <a:solidFill>
              <a:srgbClr val="80BD41">
                <a:alpha val="100000"/>
              </a:srgbClr>
            </a:solidFill>
          </p:spPr>
          <p:txBody>
            <a:bodyPr/>
            <a:lstStyle/>
            <a:p/>
          </p:txBody>
        </p:sp>
        <p:sp>
          <p:nvSpPr>
            <p:cNvPr id="57" name="rc57"/>
            <p:cNvSpPr/>
            <p:nvPr/>
          </p:nvSpPr>
          <p:spPr>
            <a:xfrm>
              <a:off x="6009484" y="2924770"/>
              <a:ext cx="249522" cy="227273"/>
            </a:xfrm>
            <a:prstGeom prst="rect">
              <a:avLst/>
            </a:prstGeom>
            <a:solidFill>
              <a:srgbClr val="1CABE2">
                <a:alpha val="100000"/>
              </a:srgbClr>
            </a:solidFill>
          </p:spPr>
          <p:txBody>
            <a:bodyPr/>
            <a:lstStyle/>
            <a:p/>
          </p:txBody>
        </p:sp>
        <p:sp>
          <p:nvSpPr>
            <p:cNvPr id="58" name="rc58"/>
            <p:cNvSpPr/>
            <p:nvPr/>
          </p:nvSpPr>
          <p:spPr>
            <a:xfrm>
              <a:off x="6286731" y="3168142"/>
              <a:ext cx="249522" cy="838543"/>
            </a:xfrm>
            <a:prstGeom prst="rect">
              <a:avLst/>
            </a:prstGeom>
            <a:solidFill>
              <a:srgbClr val="80BD41">
                <a:alpha val="100000"/>
              </a:srgbClr>
            </a:solidFill>
          </p:spPr>
          <p:txBody>
            <a:bodyPr/>
            <a:lstStyle/>
            <a:p/>
          </p:txBody>
        </p:sp>
        <p:sp>
          <p:nvSpPr>
            <p:cNvPr id="59" name="rc59"/>
            <p:cNvSpPr/>
            <p:nvPr/>
          </p:nvSpPr>
          <p:spPr>
            <a:xfrm>
              <a:off x="6286731" y="2917668"/>
              <a:ext cx="249522" cy="250473"/>
            </a:xfrm>
            <a:prstGeom prst="rect">
              <a:avLst/>
            </a:prstGeom>
            <a:solidFill>
              <a:srgbClr val="1CABE2">
                <a:alpha val="100000"/>
              </a:srgbClr>
            </a:solidFill>
          </p:spPr>
          <p:txBody>
            <a:bodyPr/>
            <a:lstStyle/>
            <a:p/>
          </p:txBody>
        </p:sp>
        <p:sp>
          <p:nvSpPr>
            <p:cNvPr id="60" name="rc60"/>
            <p:cNvSpPr/>
            <p:nvPr/>
          </p:nvSpPr>
          <p:spPr>
            <a:xfrm>
              <a:off x="6563979" y="3152990"/>
              <a:ext cx="249522" cy="853694"/>
            </a:xfrm>
            <a:prstGeom prst="rect">
              <a:avLst/>
            </a:prstGeom>
            <a:solidFill>
              <a:srgbClr val="80BD41">
                <a:alpha val="100000"/>
              </a:srgbClr>
            </a:solidFill>
          </p:spPr>
          <p:txBody>
            <a:bodyPr/>
            <a:lstStyle/>
            <a:p/>
          </p:txBody>
        </p:sp>
        <p:sp>
          <p:nvSpPr>
            <p:cNvPr id="61" name="rc61"/>
            <p:cNvSpPr/>
            <p:nvPr/>
          </p:nvSpPr>
          <p:spPr>
            <a:xfrm>
              <a:off x="6563979" y="2912460"/>
              <a:ext cx="249522" cy="240530"/>
            </a:xfrm>
            <a:prstGeom prst="rect">
              <a:avLst/>
            </a:prstGeom>
            <a:solidFill>
              <a:srgbClr val="1CABE2">
                <a:alpha val="100000"/>
              </a:srgbClr>
            </a:solidFill>
          </p:spPr>
          <p:txBody>
            <a:bodyPr/>
            <a:lstStyle/>
            <a:p/>
          </p:txBody>
        </p:sp>
        <p:sp>
          <p:nvSpPr>
            <p:cNvPr id="62" name="rc62"/>
            <p:cNvSpPr/>
            <p:nvPr/>
          </p:nvSpPr>
          <p:spPr>
            <a:xfrm>
              <a:off x="6841227" y="3192290"/>
              <a:ext cx="249522" cy="814395"/>
            </a:xfrm>
            <a:prstGeom prst="rect">
              <a:avLst/>
            </a:prstGeom>
            <a:solidFill>
              <a:srgbClr val="80BD41">
                <a:alpha val="100000"/>
              </a:srgbClr>
            </a:solidFill>
          </p:spPr>
          <p:txBody>
            <a:bodyPr/>
            <a:lstStyle/>
            <a:p/>
          </p:txBody>
        </p:sp>
        <p:sp>
          <p:nvSpPr>
            <p:cNvPr id="63" name="rc63"/>
            <p:cNvSpPr/>
            <p:nvPr/>
          </p:nvSpPr>
          <p:spPr>
            <a:xfrm>
              <a:off x="6841227" y="2906304"/>
              <a:ext cx="249522" cy="285985"/>
            </a:xfrm>
            <a:prstGeom prst="rect">
              <a:avLst/>
            </a:prstGeom>
            <a:solidFill>
              <a:srgbClr val="1CABE2">
                <a:alpha val="100000"/>
              </a:srgbClr>
            </a:solidFill>
          </p:spPr>
          <p:txBody>
            <a:bodyPr/>
            <a:lstStyle/>
            <a:p/>
          </p:txBody>
        </p:sp>
        <p:sp>
          <p:nvSpPr>
            <p:cNvPr id="64" name="rc64"/>
            <p:cNvSpPr/>
            <p:nvPr/>
          </p:nvSpPr>
          <p:spPr>
            <a:xfrm>
              <a:off x="7118474" y="3211229"/>
              <a:ext cx="249522" cy="795455"/>
            </a:xfrm>
            <a:prstGeom prst="rect">
              <a:avLst/>
            </a:prstGeom>
            <a:solidFill>
              <a:srgbClr val="80BD41">
                <a:alpha val="100000"/>
              </a:srgbClr>
            </a:solidFill>
          </p:spPr>
          <p:txBody>
            <a:bodyPr/>
            <a:lstStyle/>
            <a:p/>
          </p:txBody>
        </p:sp>
        <p:sp>
          <p:nvSpPr>
            <p:cNvPr id="65" name="rc65"/>
            <p:cNvSpPr/>
            <p:nvPr/>
          </p:nvSpPr>
          <p:spPr>
            <a:xfrm>
              <a:off x="7118474" y="2902043"/>
              <a:ext cx="249522" cy="309186"/>
            </a:xfrm>
            <a:prstGeom prst="rect">
              <a:avLst/>
            </a:prstGeom>
            <a:solidFill>
              <a:srgbClr val="1CABE2">
                <a:alpha val="100000"/>
              </a:srgbClr>
            </a:solidFill>
          </p:spPr>
          <p:txBody>
            <a:bodyPr/>
            <a:lstStyle/>
            <a:p/>
          </p:txBody>
        </p:sp>
        <p:sp>
          <p:nvSpPr>
            <p:cNvPr id="66" name="rc66"/>
            <p:cNvSpPr/>
            <p:nvPr/>
          </p:nvSpPr>
          <p:spPr>
            <a:xfrm>
              <a:off x="7395722" y="3140206"/>
              <a:ext cx="249522" cy="866478"/>
            </a:xfrm>
            <a:prstGeom prst="rect">
              <a:avLst/>
            </a:prstGeom>
            <a:solidFill>
              <a:srgbClr val="80BD41">
                <a:alpha val="100000"/>
              </a:srgbClr>
            </a:solidFill>
          </p:spPr>
          <p:txBody>
            <a:bodyPr/>
            <a:lstStyle/>
            <a:p/>
          </p:txBody>
        </p:sp>
        <p:sp>
          <p:nvSpPr>
            <p:cNvPr id="67" name="rc67"/>
            <p:cNvSpPr/>
            <p:nvPr/>
          </p:nvSpPr>
          <p:spPr>
            <a:xfrm>
              <a:off x="7395722" y="2895888"/>
              <a:ext cx="249522" cy="244318"/>
            </a:xfrm>
            <a:prstGeom prst="rect">
              <a:avLst/>
            </a:prstGeom>
            <a:solidFill>
              <a:srgbClr val="1CABE2">
                <a:alpha val="100000"/>
              </a:srgbClr>
            </a:solidFill>
          </p:spPr>
          <p:txBody>
            <a:bodyPr/>
            <a:lstStyle/>
            <a:p/>
          </p:txBody>
        </p:sp>
        <p:sp>
          <p:nvSpPr>
            <p:cNvPr id="68" name="rc68"/>
            <p:cNvSpPr/>
            <p:nvPr/>
          </p:nvSpPr>
          <p:spPr>
            <a:xfrm>
              <a:off x="7672970" y="3168615"/>
              <a:ext cx="249522" cy="838069"/>
            </a:xfrm>
            <a:prstGeom prst="rect">
              <a:avLst/>
            </a:prstGeom>
            <a:solidFill>
              <a:srgbClr val="80BD41">
                <a:alpha val="100000"/>
              </a:srgbClr>
            </a:solidFill>
          </p:spPr>
          <p:txBody>
            <a:bodyPr/>
            <a:lstStyle/>
            <a:p/>
          </p:txBody>
        </p:sp>
        <p:sp>
          <p:nvSpPr>
            <p:cNvPr id="69" name="rc69"/>
            <p:cNvSpPr/>
            <p:nvPr/>
          </p:nvSpPr>
          <p:spPr>
            <a:xfrm>
              <a:off x="7672970" y="2889259"/>
              <a:ext cx="249522" cy="279356"/>
            </a:xfrm>
            <a:prstGeom prst="rect">
              <a:avLst/>
            </a:prstGeom>
            <a:solidFill>
              <a:srgbClr val="1CABE2">
                <a:alpha val="100000"/>
              </a:srgbClr>
            </a:solidFill>
          </p:spPr>
          <p:txBody>
            <a:bodyPr/>
            <a:lstStyle/>
            <a:p/>
          </p:txBody>
        </p:sp>
        <p:sp>
          <p:nvSpPr>
            <p:cNvPr id="70" name="rc70"/>
            <p:cNvSpPr/>
            <p:nvPr/>
          </p:nvSpPr>
          <p:spPr>
            <a:xfrm>
              <a:off x="7950217" y="3164354"/>
              <a:ext cx="249522" cy="842330"/>
            </a:xfrm>
            <a:prstGeom prst="rect">
              <a:avLst/>
            </a:prstGeom>
            <a:solidFill>
              <a:srgbClr val="80BD41">
                <a:alpha val="100000"/>
              </a:srgbClr>
            </a:solidFill>
          </p:spPr>
          <p:txBody>
            <a:bodyPr/>
            <a:lstStyle/>
            <a:p/>
          </p:txBody>
        </p:sp>
        <p:sp>
          <p:nvSpPr>
            <p:cNvPr id="71" name="rc71"/>
            <p:cNvSpPr/>
            <p:nvPr/>
          </p:nvSpPr>
          <p:spPr>
            <a:xfrm>
              <a:off x="7950217" y="2883577"/>
              <a:ext cx="249522" cy="280776"/>
            </a:xfrm>
            <a:prstGeom prst="rect">
              <a:avLst/>
            </a:prstGeom>
            <a:solidFill>
              <a:srgbClr val="1CABE2">
                <a:alpha val="100000"/>
              </a:srgbClr>
            </a:solidFill>
          </p:spPr>
          <p:txBody>
            <a:bodyPr/>
            <a:lstStyle/>
            <a:p/>
          </p:txBody>
        </p:sp>
        <p:sp>
          <p:nvSpPr>
            <p:cNvPr id="72" name="pl72"/>
            <p:cNvSpPr/>
            <p:nvPr/>
          </p:nvSpPr>
          <p:spPr>
            <a:xfrm>
              <a:off x="1421035" y="1507559"/>
              <a:ext cx="6653943" cy="589681"/>
            </a:xfrm>
            <a:custGeom>
              <a:avLst/>
              <a:pathLst>
                <a:path w="6653943" h="589681">
                  <a:moveTo>
                    <a:pt x="0" y="533521"/>
                  </a:moveTo>
                  <a:lnTo>
                    <a:pt x="277247" y="533521"/>
                  </a:lnTo>
                  <a:lnTo>
                    <a:pt x="554495" y="0"/>
                  </a:lnTo>
                  <a:lnTo>
                    <a:pt x="831742" y="252720"/>
                  </a:lnTo>
                  <a:lnTo>
                    <a:pt x="1108990" y="365040"/>
                  </a:lnTo>
                  <a:lnTo>
                    <a:pt x="1386238" y="589681"/>
                  </a:lnTo>
                  <a:lnTo>
                    <a:pt x="1663485" y="561601"/>
                  </a:lnTo>
                  <a:lnTo>
                    <a:pt x="1940733" y="393120"/>
                  </a:lnTo>
                  <a:lnTo>
                    <a:pt x="2217981" y="224640"/>
                  </a:lnTo>
                  <a:lnTo>
                    <a:pt x="2495228" y="168480"/>
                  </a:lnTo>
                  <a:lnTo>
                    <a:pt x="2772476" y="421200"/>
                  </a:lnTo>
                  <a:lnTo>
                    <a:pt x="3049724" y="168480"/>
                  </a:lnTo>
                  <a:lnTo>
                    <a:pt x="3326971" y="84240"/>
                  </a:lnTo>
                  <a:lnTo>
                    <a:pt x="3604219" y="168480"/>
                  </a:lnTo>
                  <a:lnTo>
                    <a:pt x="3881467" y="252720"/>
                  </a:lnTo>
                  <a:lnTo>
                    <a:pt x="4158714" y="252720"/>
                  </a:lnTo>
                  <a:lnTo>
                    <a:pt x="4435962" y="393120"/>
                  </a:lnTo>
                  <a:lnTo>
                    <a:pt x="4713210" y="280800"/>
                  </a:lnTo>
                  <a:lnTo>
                    <a:pt x="4990457" y="336960"/>
                  </a:lnTo>
                  <a:lnTo>
                    <a:pt x="5267705" y="308880"/>
                  </a:lnTo>
                  <a:lnTo>
                    <a:pt x="5544953" y="421200"/>
                  </a:lnTo>
                  <a:lnTo>
                    <a:pt x="5822200" y="477361"/>
                  </a:lnTo>
                  <a:lnTo>
                    <a:pt x="6099448" y="308880"/>
                  </a:lnTo>
                  <a:lnTo>
                    <a:pt x="6376696" y="393120"/>
                  </a:lnTo>
                  <a:lnTo>
                    <a:pt x="6653943" y="39312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5" name="tx75"/>
            <p:cNvSpPr/>
            <p:nvPr/>
          </p:nvSpPr>
          <p:spPr>
            <a:xfrm>
              <a:off x="4133222"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6905698"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7182946"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773744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2" name="tx82"/>
            <p:cNvSpPr/>
            <p:nvPr/>
          </p:nvSpPr>
          <p:spPr>
            <a:xfrm>
              <a:off x="8014689"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3" name="tx83"/>
            <p:cNvSpPr/>
            <p:nvPr/>
          </p:nvSpPr>
          <p:spPr>
            <a:xfrm>
              <a:off x="1368784" y="301990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4" name="tx84"/>
            <p:cNvSpPr/>
            <p:nvPr/>
          </p:nvSpPr>
          <p:spPr>
            <a:xfrm>
              <a:off x="2715845" y="2950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5" name="tx85"/>
            <p:cNvSpPr/>
            <p:nvPr/>
          </p:nvSpPr>
          <p:spPr>
            <a:xfrm>
              <a:off x="4102084" y="2849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86" name="tx86"/>
            <p:cNvSpPr/>
            <p:nvPr/>
          </p:nvSpPr>
          <p:spPr>
            <a:xfrm>
              <a:off x="5488322" y="27864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87" name="tx87"/>
            <p:cNvSpPr/>
            <p:nvPr/>
          </p:nvSpPr>
          <p:spPr>
            <a:xfrm>
              <a:off x="6597312" y="27764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8" name="tx88"/>
            <p:cNvSpPr/>
            <p:nvPr/>
          </p:nvSpPr>
          <p:spPr>
            <a:xfrm>
              <a:off x="6874560" y="27703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89" name="tx89"/>
            <p:cNvSpPr/>
            <p:nvPr/>
          </p:nvSpPr>
          <p:spPr>
            <a:xfrm>
              <a:off x="7151808" y="27655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0" name="tx90"/>
            <p:cNvSpPr/>
            <p:nvPr/>
          </p:nvSpPr>
          <p:spPr>
            <a:xfrm>
              <a:off x="7429055" y="27599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a:t>
              </a:r>
            </a:p>
          </p:txBody>
        </p:sp>
        <p:sp>
          <p:nvSpPr>
            <p:cNvPr id="91" name="tx91"/>
            <p:cNvSpPr/>
            <p:nvPr/>
          </p:nvSpPr>
          <p:spPr>
            <a:xfrm>
              <a:off x="7706303" y="27532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2" name="tx92"/>
            <p:cNvSpPr/>
            <p:nvPr/>
          </p:nvSpPr>
          <p:spPr>
            <a:xfrm>
              <a:off x="7983551" y="27476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3" name="pl93"/>
            <p:cNvSpPr/>
            <p:nvPr/>
          </p:nvSpPr>
          <p:spPr>
            <a:xfrm>
              <a:off x="1421035"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898562"/>
            </a:xfrm>
            <a:custGeom>
              <a:avLst/>
              <a:pathLst>
                <a:path w="0" h="898562">
                  <a:moveTo>
                    <a:pt x="0" y="89856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6738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04" name="tx104"/>
            <p:cNvSpPr/>
            <p:nvPr/>
          </p:nvSpPr>
          <p:spPr>
            <a:xfrm>
              <a:off x="1355732" y="3248663"/>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5" name="tx105"/>
            <p:cNvSpPr/>
            <p:nvPr/>
          </p:nvSpPr>
          <p:spPr>
            <a:xfrm>
              <a:off x="2715845" y="36586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06" name="tx106"/>
            <p:cNvSpPr/>
            <p:nvPr/>
          </p:nvSpPr>
          <p:spPr>
            <a:xfrm>
              <a:off x="2741971" y="31984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07" name="tx107"/>
            <p:cNvSpPr/>
            <p:nvPr/>
          </p:nvSpPr>
          <p:spPr>
            <a:xfrm>
              <a:off x="4141260" y="359379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8" name="tx108"/>
            <p:cNvSpPr/>
            <p:nvPr/>
          </p:nvSpPr>
          <p:spPr>
            <a:xfrm>
              <a:off x="4128209" y="30831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09" name="tx109"/>
            <p:cNvSpPr/>
            <p:nvPr/>
          </p:nvSpPr>
          <p:spPr>
            <a:xfrm>
              <a:off x="5488322" y="35378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10" name="tx110"/>
            <p:cNvSpPr/>
            <p:nvPr/>
          </p:nvSpPr>
          <p:spPr>
            <a:xfrm>
              <a:off x="5514447" y="29957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1" name="tx111"/>
            <p:cNvSpPr/>
            <p:nvPr/>
          </p:nvSpPr>
          <p:spPr>
            <a:xfrm>
              <a:off x="6636489" y="354478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2" name="tx112"/>
            <p:cNvSpPr/>
            <p:nvPr/>
          </p:nvSpPr>
          <p:spPr>
            <a:xfrm>
              <a:off x="6623438" y="29976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3" name="tx113"/>
            <p:cNvSpPr/>
            <p:nvPr/>
          </p:nvSpPr>
          <p:spPr>
            <a:xfrm>
              <a:off x="6874560" y="356558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4" name="tx114"/>
            <p:cNvSpPr/>
            <p:nvPr/>
          </p:nvSpPr>
          <p:spPr>
            <a:xfrm>
              <a:off x="6939862" y="301424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5" name="tx115"/>
            <p:cNvSpPr/>
            <p:nvPr/>
          </p:nvSpPr>
          <p:spPr>
            <a:xfrm>
              <a:off x="7151808" y="35739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6" name="tx116"/>
            <p:cNvSpPr/>
            <p:nvPr/>
          </p:nvSpPr>
          <p:spPr>
            <a:xfrm>
              <a:off x="7177933" y="30215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7" name="tx117"/>
            <p:cNvSpPr/>
            <p:nvPr/>
          </p:nvSpPr>
          <p:spPr>
            <a:xfrm>
              <a:off x="7429055" y="35383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18" name="tx118"/>
            <p:cNvSpPr/>
            <p:nvPr/>
          </p:nvSpPr>
          <p:spPr>
            <a:xfrm>
              <a:off x="7455181" y="29829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9" name="tx119"/>
            <p:cNvSpPr/>
            <p:nvPr/>
          </p:nvSpPr>
          <p:spPr>
            <a:xfrm>
              <a:off x="7706303" y="355374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20" name="tx120"/>
            <p:cNvSpPr/>
            <p:nvPr/>
          </p:nvSpPr>
          <p:spPr>
            <a:xfrm>
              <a:off x="7732429" y="29938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1" name="tx121"/>
            <p:cNvSpPr/>
            <p:nvPr/>
          </p:nvSpPr>
          <p:spPr>
            <a:xfrm>
              <a:off x="7983551" y="35504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22" name="tx122"/>
            <p:cNvSpPr/>
            <p:nvPr/>
          </p:nvSpPr>
          <p:spPr>
            <a:xfrm>
              <a:off x="8009676" y="29889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075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20606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11136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3" name="tx143"/>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4" name="pl144"/>
            <p:cNvSpPr/>
            <p:nvPr/>
          </p:nvSpPr>
          <p:spPr>
            <a:xfrm>
              <a:off x="292005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87150"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6" name="rc146"/>
            <p:cNvSpPr/>
            <p:nvPr/>
          </p:nvSpPr>
          <p:spPr>
            <a:xfrm>
              <a:off x="4530442" y="4909475"/>
              <a:ext cx="201456" cy="201456"/>
            </a:xfrm>
            <a:prstGeom prst="rect">
              <a:avLst/>
            </a:prstGeom>
            <a:solidFill>
              <a:srgbClr val="1CABE2">
                <a:alpha val="100000"/>
              </a:srgbClr>
            </a:solidFill>
          </p:spPr>
          <p:txBody>
            <a:bodyPr/>
            <a:lstStyle/>
            <a:p/>
          </p:txBody>
        </p:sp>
        <p:sp>
          <p:nvSpPr>
            <p:cNvPr id="147" name="rc147"/>
            <p:cNvSpPr/>
            <p:nvPr/>
          </p:nvSpPr>
          <p:spPr>
            <a:xfrm>
              <a:off x="5751014" y="4909475"/>
              <a:ext cx="201456" cy="201456"/>
            </a:xfrm>
            <a:prstGeom prst="rect">
              <a:avLst/>
            </a:prstGeom>
            <a:solidFill>
              <a:srgbClr val="80BD41">
                <a:alpha val="100000"/>
              </a:srgbClr>
            </a:solidFill>
          </p:spPr>
          <p:txBody>
            <a:bodyPr/>
            <a:lstStyle/>
            <a:p/>
          </p:txBody>
        </p:sp>
        <p:sp>
          <p:nvSpPr>
            <p:cNvPr id="148" name="tx148"/>
            <p:cNvSpPr/>
            <p:nvPr/>
          </p:nvSpPr>
          <p:spPr>
            <a:xfrm>
              <a:off x="4810487"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49" name="tx149"/>
            <p:cNvSpPr/>
            <p:nvPr/>
          </p:nvSpPr>
          <p:spPr>
            <a:xfrm>
              <a:off x="6031059"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0" name="tx150"/>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1" name="tx151"/>
            <p:cNvSpPr/>
            <p:nvPr/>
          </p:nvSpPr>
          <p:spPr>
            <a:xfrm>
              <a:off x="951100" y="660204"/>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Comores, 2000-2024</a:t>
              </a:r>
            </a:p>
          </p:txBody>
        </p:sp>
        <p:sp>
          <p:nvSpPr>
            <p:cNvPr id="152" name="pl152"/>
            <p:cNvSpPr/>
            <p:nvPr/>
          </p:nvSpPr>
          <p:spPr>
            <a:xfrm>
              <a:off x="19892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3751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6103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469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3284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6821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0680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4539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83989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2257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4997571" cy="162162"/>
            </a:xfrm>
            <a:prstGeom prst="rect">
              <a:avLst/>
            </a:prstGeom>
            <a:solidFill>
              <a:srgbClr val="80BD41">
                <a:alpha val="100000"/>
              </a:srgbClr>
            </a:solidFill>
          </p:spPr>
          <p:txBody>
            <a:bodyPr/>
            <a:lstStyle/>
            <a:p/>
          </p:txBody>
        </p:sp>
        <p:sp>
          <p:nvSpPr>
            <p:cNvPr id="167" name="rc167"/>
            <p:cNvSpPr/>
            <p:nvPr/>
          </p:nvSpPr>
          <p:spPr>
            <a:xfrm>
              <a:off x="6293844" y="5774644"/>
              <a:ext cx="1408078" cy="162162"/>
            </a:xfrm>
            <a:prstGeom prst="rect">
              <a:avLst/>
            </a:prstGeom>
            <a:solidFill>
              <a:srgbClr val="1CABE2">
                <a:alpha val="100000"/>
              </a:srgbClr>
            </a:solidFill>
          </p:spPr>
          <p:txBody>
            <a:bodyPr/>
            <a:lstStyle/>
            <a:p/>
          </p:txBody>
        </p:sp>
        <p:sp>
          <p:nvSpPr>
            <p:cNvPr id="168" name="rc168"/>
            <p:cNvSpPr/>
            <p:nvPr/>
          </p:nvSpPr>
          <p:spPr>
            <a:xfrm>
              <a:off x="1296273" y="5571941"/>
              <a:ext cx="4906101" cy="162162"/>
            </a:xfrm>
            <a:prstGeom prst="rect">
              <a:avLst/>
            </a:prstGeom>
            <a:solidFill>
              <a:srgbClr val="80BD41">
                <a:alpha val="100000"/>
              </a:srgbClr>
            </a:solidFill>
          </p:spPr>
          <p:txBody>
            <a:bodyPr/>
            <a:lstStyle/>
            <a:p/>
          </p:txBody>
        </p:sp>
        <p:sp>
          <p:nvSpPr>
            <p:cNvPr id="169" name="rc169"/>
            <p:cNvSpPr/>
            <p:nvPr/>
          </p:nvSpPr>
          <p:spPr>
            <a:xfrm>
              <a:off x="6202375" y="5571941"/>
              <a:ext cx="1635367" cy="162162"/>
            </a:xfrm>
            <a:prstGeom prst="rect">
              <a:avLst/>
            </a:prstGeom>
            <a:solidFill>
              <a:srgbClr val="1CABE2">
                <a:alpha val="100000"/>
              </a:srgbClr>
            </a:solidFill>
          </p:spPr>
          <p:txBody>
            <a:bodyPr/>
            <a:lstStyle/>
            <a:p/>
          </p:txBody>
        </p:sp>
        <p:sp>
          <p:nvSpPr>
            <p:cNvPr id="170" name="rc170"/>
            <p:cNvSpPr/>
            <p:nvPr/>
          </p:nvSpPr>
          <p:spPr>
            <a:xfrm>
              <a:off x="1296273" y="5369238"/>
              <a:ext cx="4931047" cy="162162"/>
            </a:xfrm>
            <a:prstGeom prst="rect">
              <a:avLst/>
            </a:prstGeom>
            <a:solidFill>
              <a:srgbClr val="80BD41">
                <a:alpha val="100000"/>
              </a:srgbClr>
            </a:solidFill>
          </p:spPr>
          <p:txBody>
            <a:bodyPr/>
            <a:lstStyle/>
            <a:p/>
          </p:txBody>
        </p:sp>
        <p:sp>
          <p:nvSpPr>
            <p:cNvPr id="171" name="rc171"/>
            <p:cNvSpPr/>
            <p:nvPr/>
          </p:nvSpPr>
          <p:spPr>
            <a:xfrm>
              <a:off x="6227321" y="5369238"/>
              <a:ext cx="1643682" cy="162162"/>
            </a:xfrm>
            <a:prstGeom prst="rect">
              <a:avLst/>
            </a:prstGeom>
            <a:solidFill>
              <a:srgbClr val="1CABE2">
                <a:alpha val="100000"/>
              </a:srgbClr>
            </a:solidFill>
          </p:spPr>
          <p:txBody>
            <a:bodyPr/>
            <a:lstStyle/>
            <a:p/>
          </p:txBody>
        </p:sp>
        <p:sp>
          <p:nvSpPr>
            <p:cNvPr id="172" name="tx172"/>
            <p:cNvSpPr/>
            <p:nvPr/>
          </p:nvSpPr>
          <p:spPr>
            <a:xfrm>
              <a:off x="7909679"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73" name="tx173"/>
            <p:cNvSpPr/>
            <p:nvPr/>
          </p:nvSpPr>
          <p:spPr>
            <a:xfrm>
              <a:off x="8052289"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74" name="tx174"/>
            <p:cNvSpPr/>
            <p:nvPr/>
          </p:nvSpPr>
          <p:spPr>
            <a:xfrm>
              <a:off x="808721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75" name="tx175"/>
            <p:cNvSpPr/>
            <p:nvPr/>
          </p:nvSpPr>
          <p:spPr>
            <a:xfrm>
              <a:off x="3734769" y="5815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76" name="tx176"/>
            <p:cNvSpPr/>
            <p:nvPr/>
          </p:nvSpPr>
          <p:spPr>
            <a:xfrm>
              <a:off x="6922535"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77" name="tx177"/>
            <p:cNvSpPr/>
            <p:nvPr/>
          </p:nvSpPr>
          <p:spPr>
            <a:xfrm>
              <a:off x="3643830" y="561390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178" name="tx178"/>
            <p:cNvSpPr/>
            <p:nvPr/>
          </p:nvSpPr>
          <p:spPr>
            <a:xfrm>
              <a:off x="6944709"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79" name="tx179"/>
            <p:cNvSpPr/>
            <p:nvPr/>
          </p:nvSpPr>
          <p:spPr>
            <a:xfrm>
              <a:off x="3656303"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80" name="tx180"/>
            <p:cNvSpPr/>
            <p:nvPr/>
          </p:nvSpPr>
          <p:spPr>
            <a:xfrm>
              <a:off x="6973813"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43330"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6" name="tx186"/>
            <p:cNvSpPr/>
            <p:nvPr/>
          </p:nvSpPr>
          <p:spPr>
            <a:xfrm>
              <a:off x="399038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537629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8" name="tx188"/>
            <p:cNvSpPr/>
            <p:nvPr/>
          </p:nvSpPr>
          <p:spPr>
            <a:xfrm>
              <a:off x="676219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814810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006567"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1" name="tx191"/>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2" name="tx192"/>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(75 %) était plus faible qu'en 2019 (78 %).
Le nombre d'enfants vaccinés avec le DTP3 a diminué de 1% par rapport à 2019.
Le nombre de nourrissons survivants a augmenté d'environ 3 % par rapport à 2019.
En 2024, moins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44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200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956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822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578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334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08435"/>
              <a:ext cx="249522" cy="498249"/>
            </a:xfrm>
            <a:prstGeom prst="rect">
              <a:avLst/>
            </a:prstGeom>
            <a:solidFill>
              <a:srgbClr val="E2231A">
                <a:alpha val="100000"/>
              </a:srgbClr>
            </a:solidFill>
          </p:spPr>
          <p:txBody>
            <a:bodyPr/>
            <a:lstStyle/>
            <a:p/>
          </p:txBody>
        </p:sp>
        <p:sp>
          <p:nvSpPr>
            <p:cNvPr id="23" name="rc23"/>
            <p:cNvSpPr/>
            <p:nvPr/>
          </p:nvSpPr>
          <p:spPr>
            <a:xfrm>
              <a:off x="1573521" y="3501410"/>
              <a:ext cx="249522" cy="505274"/>
            </a:xfrm>
            <a:prstGeom prst="rect">
              <a:avLst/>
            </a:prstGeom>
            <a:solidFill>
              <a:srgbClr val="E2231A">
                <a:alpha val="100000"/>
              </a:srgbClr>
            </a:solidFill>
          </p:spPr>
          <p:txBody>
            <a:bodyPr/>
            <a:lstStyle/>
            <a:p/>
          </p:txBody>
        </p:sp>
        <p:sp>
          <p:nvSpPr>
            <p:cNvPr id="24" name="rc24"/>
            <p:cNvSpPr/>
            <p:nvPr/>
          </p:nvSpPr>
          <p:spPr>
            <a:xfrm>
              <a:off x="1850769" y="3512410"/>
              <a:ext cx="249522" cy="494274"/>
            </a:xfrm>
            <a:prstGeom prst="rect">
              <a:avLst/>
            </a:prstGeom>
            <a:solidFill>
              <a:srgbClr val="E2231A">
                <a:alpha val="100000"/>
              </a:srgbClr>
            </a:solidFill>
          </p:spPr>
          <p:txBody>
            <a:bodyPr/>
            <a:lstStyle/>
            <a:p/>
          </p:txBody>
        </p:sp>
        <p:sp>
          <p:nvSpPr>
            <p:cNvPr id="25" name="rc25"/>
            <p:cNvSpPr/>
            <p:nvPr/>
          </p:nvSpPr>
          <p:spPr>
            <a:xfrm>
              <a:off x="2128016" y="3437442"/>
              <a:ext cx="249522" cy="569242"/>
            </a:xfrm>
            <a:prstGeom prst="rect">
              <a:avLst/>
            </a:prstGeom>
            <a:solidFill>
              <a:srgbClr val="E2231A">
                <a:alpha val="100000"/>
              </a:srgbClr>
            </a:solidFill>
          </p:spPr>
          <p:txBody>
            <a:bodyPr/>
            <a:lstStyle/>
            <a:p/>
          </p:txBody>
        </p:sp>
        <p:sp>
          <p:nvSpPr>
            <p:cNvPr id="26" name="rc26"/>
            <p:cNvSpPr/>
            <p:nvPr/>
          </p:nvSpPr>
          <p:spPr>
            <a:xfrm>
              <a:off x="2405264" y="3585992"/>
              <a:ext cx="249522" cy="420692"/>
            </a:xfrm>
            <a:prstGeom prst="rect">
              <a:avLst/>
            </a:prstGeom>
            <a:solidFill>
              <a:srgbClr val="E2231A">
                <a:alpha val="100000"/>
              </a:srgbClr>
            </a:solidFill>
          </p:spPr>
          <p:txBody>
            <a:bodyPr/>
            <a:lstStyle/>
            <a:p/>
          </p:txBody>
        </p:sp>
        <p:sp>
          <p:nvSpPr>
            <p:cNvPr id="27" name="rc27"/>
            <p:cNvSpPr/>
            <p:nvPr/>
          </p:nvSpPr>
          <p:spPr>
            <a:xfrm>
              <a:off x="2682512" y="3413777"/>
              <a:ext cx="249522" cy="592907"/>
            </a:xfrm>
            <a:prstGeom prst="rect">
              <a:avLst/>
            </a:prstGeom>
            <a:solidFill>
              <a:srgbClr val="E2231A">
                <a:alpha val="100000"/>
              </a:srgbClr>
            </a:solidFill>
          </p:spPr>
          <p:txBody>
            <a:bodyPr/>
            <a:lstStyle/>
            <a:p/>
          </p:txBody>
        </p:sp>
        <p:sp>
          <p:nvSpPr>
            <p:cNvPr id="28" name="rc28"/>
            <p:cNvSpPr/>
            <p:nvPr/>
          </p:nvSpPr>
          <p:spPr>
            <a:xfrm>
              <a:off x="2959759" y="3385491"/>
              <a:ext cx="249522" cy="621194"/>
            </a:xfrm>
            <a:prstGeom prst="rect">
              <a:avLst/>
            </a:prstGeom>
            <a:solidFill>
              <a:srgbClr val="E2231A">
                <a:alpha val="100000"/>
              </a:srgbClr>
            </a:solidFill>
          </p:spPr>
          <p:txBody>
            <a:bodyPr/>
            <a:lstStyle/>
            <a:p/>
          </p:txBody>
        </p:sp>
        <p:sp>
          <p:nvSpPr>
            <p:cNvPr id="29" name="rc29"/>
            <p:cNvSpPr/>
            <p:nvPr/>
          </p:nvSpPr>
          <p:spPr>
            <a:xfrm>
              <a:off x="3237007" y="3356927"/>
              <a:ext cx="249522" cy="649757"/>
            </a:xfrm>
            <a:prstGeom prst="rect">
              <a:avLst/>
            </a:prstGeom>
            <a:solidFill>
              <a:srgbClr val="E2231A">
                <a:alpha val="100000"/>
              </a:srgbClr>
            </a:solidFill>
          </p:spPr>
          <p:txBody>
            <a:bodyPr/>
            <a:lstStyle/>
            <a:p/>
          </p:txBody>
        </p:sp>
        <p:sp>
          <p:nvSpPr>
            <p:cNvPr id="30" name="rc30"/>
            <p:cNvSpPr/>
            <p:nvPr/>
          </p:nvSpPr>
          <p:spPr>
            <a:xfrm>
              <a:off x="3514255" y="3552159"/>
              <a:ext cx="249522" cy="454525"/>
            </a:xfrm>
            <a:prstGeom prst="rect">
              <a:avLst/>
            </a:prstGeom>
            <a:solidFill>
              <a:srgbClr val="E2231A">
                <a:alpha val="100000"/>
              </a:srgbClr>
            </a:solidFill>
          </p:spPr>
          <p:txBody>
            <a:bodyPr/>
            <a:lstStyle/>
            <a:p/>
          </p:txBody>
        </p:sp>
        <p:sp>
          <p:nvSpPr>
            <p:cNvPr id="31" name="rc31"/>
            <p:cNvSpPr/>
            <p:nvPr/>
          </p:nvSpPr>
          <p:spPr>
            <a:xfrm>
              <a:off x="3791502" y="3598472"/>
              <a:ext cx="249522" cy="408213"/>
            </a:xfrm>
            <a:prstGeom prst="rect">
              <a:avLst/>
            </a:prstGeom>
            <a:solidFill>
              <a:srgbClr val="E2231A">
                <a:alpha val="100000"/>
              </a:srgbClr>
            </a:solidFill>
          </p:spPr>
          <p:txBody>
            <a:bodyPr/>
            <a:lstStyle/>
            <a:p/>
          </p:txBody>
        </p:sp>
        <p:sp>
          <p:nvSpPr>
            <p:cNvPr id="32" name="rc32"/>
            <p:cNvSpPr/>
            <p:nvPr/>
          </p:nvSpPr>
          <p:spPr>
            <a:xfrm>
              <a:off x="4068750" y="3448442"/>
              <a:ext cx="249522" cy="558242"/>
            </a:xfrm>
            <a:prstGeom prst="rect">
              <a:avLst/>
            </a:prstGeom>
            <a:solidFill>
              <a:srgbClr val="E2231A">
                <a:alpha val="100000"/>
              </a:srgbClr>
            </a:solidFill>
          </p:spPr>
          <p:txBody>
            <a:bodyPr/>
            <a:lstStyle/>
            <a:p/>
          </p:txBody>
        </p:sp>
        <p:sp>
          <p:nvSpPr>
            <p:cNvPr id="33" name="rc33"/>
            <p:cNvSpPr/>
            <p:nvPr/>
          </p:nvSpPr>
          <p:spPr>
            <a:xfrm>
              <a:off x="4345998" y="3578135"/>
              <a:ext cx="249522" cy="428549"/>
            </a:xfrm>
            <a:prstGeom prst="rect">
              <a:avLst/>
            </a:prstGeom>
            <a:solidFill>
              <a:srgbClr val="E2231A">
                <a:alpha val="100000"/>
              </a:srgbClr>
            </a:solidFill>
          </p:spPr>
          <p:txBody>
            <a:bodyPr/>
            <a:lstStyle/>
            <a:p/>
          </p:txBody>
        </p:sp>
        <p:sp>
          <p:nvSpPr>
            <p:cNvPr id="34" name="rc34"/>
            <p:cNvSpPr/>
            <p:nvPr/>
          </p:nvSpPr>
          <p:spPr>
            <a:xfrm>
              <a:off x="4623245" y="3696550"/>
              <a:ext cx="249522" cy="310134"/>
            </a:xfrm>
            <a:prstGeom prst="rect">
              <a:avLst/>
            </a:prstGeom>
            <a:solidFill>
              <a:srgbClr val="E2231A">
                <a:alpha val="100000"/>
              </a:srgbClr>
            </a:solidFill>
          </p:spPr>
          <p:txBody>
            <a:bodyPr/>
            <a:lstStyle/>
            <a:p/>
          </p:txBody>
        </p:sp>
        <p:sp>
          <p:nvSpPr>
            <p:cNvPr id="35" name="rc35"/>
            <p:cNvSpPr/>
            <p:nvPr/>
          </p:nvSpPr>
          <p:spPr>
            <a:xfrm>
              <a:off x="4900493" y="3630456"/>
              <a:ext cx="249522" cy="376229"/>
            </a:xfrm>
            <a:prstGeom prst="rect">
              <a:avLst/>
            </a:prstGeom>
            <a:solidFill>
              <a:srgbClr val="E2231A">
                <a:alpha val="100000"/>
              </a:srgbClr>
            </a:solidFill>
          </p:spPr>
          <p:txBody>
            <a:bodyPr/>
            <a:lstStyle/>
            <a:p/>
          </p:txBody>
        </p:sp>
        <p:sp>
          <p:nvSpPr>
            <p:cNvPr id="36" name="rc36"/>
            <p:cNvSpPr/>
            <p:nvPr/>
          </p:nvSpPr>
          <p:spPr>
            <a:xfrm>
              <a:off x="5177741" y="3585715"/>
              <a:ext cx="249522" cy="420969"/>
            </a:xfrm>
            <a:prstGeom prst="rect">
              <a:avLst/>
            </a:prstGeom>
            <a:solidFill>
              <a:srgbClr val="E2231A">
                <a:alpha val="100000"/>
              </a:srgbClr>
            </a:solidFill>
          </p:spPr>
          <p:txBody>
            <a:bodyPr/>
            <a:lstStyle/>
            <a:p/>
          </p:txBody>
        </p:sp>
        <p:sp>
          <p:nvSpPr>
            <p:cNvPr id="37" name="rc37"/>
            <p:cNvSpPr/>
            <p:nvPr/>
          </p:nvSpPr>
          <p:spPr>
            <a:xfrm>
              <a:off x="5454988" y="3604480"/>
              <a:ext cx="249522" cy="402204"/>
            </a:xfrm>
            <a:prstGeom prst="rect">
              <a:avLst/>
            </a:prstGeom>
            <a:solidFill>
              <a:srgbClr val="E2231A">
                <a:alpha val="100000"/>
              </a:srgbClr>
            </a:solidFill>
          </p:spPr>
          <p:txBody>
            <a:bodyPr/>
            <a:lstStyle/>
            <a:p/>
          </p:txBody>
        </p:sp>
        <p:sp>
          <p:nvSpPr>
            <p:cNvPr id="38" name="rc38"/>
            <p:cNvSpPr/>
            <p:nvPr/>
          </p:nvSpPr>
          <p:spPr>
            <a:xfrm>
              <a:off x="5732236" y="3519621"/>
              <a:ext cx="249522" cy="487064"/>
            </a:xfrm>
            <a:prstGeom prst="rect">
              <a:avLst/>
            </a:prstGeom>
            <a:solidFill>
              <a:srgbClr val="E2231A">
                <a:alpha val="100000"/>
              </a:srgbClr>
            </a:solidFill>
          </p:spPr>
          <p:txBody>
            <a:bodyPr/>
            <a:lstStyle/>
            <a:p/>
          </p:txBody>
        </p:sp>
        <p:sp>
          <p:nvSpPr>
            <p:cNvPr id="39" name="rc39"/>
            <p:cNvSpPr/>
            <p:nvPr/>
          </p:nvSpPr>
          <p:spPr>
            <a:xfrm>
              <a:off x="6009484" y="3478577"/>
              <a:ext cx="249522" cy="528107"/>
            </a:xfrm>
            <a:prstGeom prst="rect">
              <a:avLst/>
            </a:prstGeom>
            <a:solidFill>
              <a:srgbClr val="E2231A">
                <a:alpha val="100000"/>
              </a:srgbClr>
            </a:solidFill>
          </p:spPr>
          <p:txBody>
            <a:bodyPr/>
            <a:lstStyle/>
            <a:p/>
          </p:txBody>
        </p:sp>
        <p:sp>
          <p:nvSpPr>
            <p:cNvPr id="40" name="rc40"/>
            <p:cNvSpPr/>
            <p:nvPr/>
          </p:nvSpPr>
          <p:spPr>
            <a:xfrm>
              <a:off x="6286731" y="3453989"/>
              <a:ext cx="249522" cy="552696"/>
            </a:xfrm>
            <a:prstGeom prst="rect">
              <a:avLst/>
            </a:prstGeom>
            <a:solidFill>
              <a:srgbClr val="E2231A">
                <a:alpha val="100000"/>
              </a:srgbClr>
            </a:solidFill>
          </p:spPr>
          <p:txBody>
            <a:bodyPr/>
            <a:lstStyle/>
            <a:p/>
          </p:txBody>
        </p:sp>
        <p:sp>
          <p:nvSpPr>
            <p:cNvPr id="41" name="rc41"/>
            <p:cNvSpPr/>
            <p:nvPr/>
          </p:nvSpPr>
          <p:spPr>
            <a:xfrm>
              <a:off x="6563979" y="3493922"/>
              <a:ext cx="249522" cy="512762"/>
            </a:xfrm>
            <a:prstGeom prst="rect">
              <a:avLst/>
            </a:prstGeom>
            <a:solidFill>
              <a:srgbClr val="E2231A">
                <a:alpha val="100000"/>
              </a:srgbClr>
            </a:solidFill>
          </p:spPr>
          <p:txBody>
            <a:bodyPr/>
            <a:lstStyle/>
            <a:p/>
          </p:txBody>
        </p:sp>
        <p:sp>
          <p:nvSpPr>
            <p:cNvPr id="42" name="rc42"/>
            <p:cNvSpPr/>
            <p:nvPr/>
          </p:nvSpPr>
          <p:spPr>
            <a:xfrm>
              <a:off x="6841227" y="3469703"/>
              <a:ext cx="249522" cy="536981"/>
            </a:xfrm>
            <a:prstGeom prst="rect">
              <a:avLst/>
            </a:prstGeom>
            <a:solidFill>
              <a:srgbClr val="E2231A">
                <a:alpha val="100000"/>
              </a:srgbClr>
            </a:solidFill>
          </p:spPr>
          <p:txBody>
            <a:bodyPr/>
            <a:lstStyle/>
            <a:p/>
          </p:txBody>
        </p:sp>
        <p:sp>
          <p:nvSpPr>
            <p:cNvPr id="43" name="rc43"/>
            <p:cNvSpPr/>
            <p:nvPr/>
          </p:nvSpPr>
          <p:spPr>
            <a:xfrm>
              <a:off x="7118474" y="3316438"/>
              <a:ext cx="249522" cy="690246"/>
            </a:xfrm>
            <a:prstGeom prst="rect">
              <a:avLst/>
            </a:prstGeom>
            <a:solidFill>
              <a:srgbClr val="E2231A">
                <a:alpha val="100000"/>
              </a:srgbClr>
            </a:solidFill>
          </p:spPr>
          <p:txBody>
            <a:bodyPr/>
            <a:lstStyle/>
            <a:p/>
          </p:txBody>
        </p:sp>
        <p:sp>
          <p:nvSpPr>
            <p:cNvPr id="44" name="rc44"/>
            <p:cNvSpPr/>
            <p:nvPr/>
          </p:nvSpPr>
          <p:spPr>
            <a:xfrm>
              <a:off x="7395722" y="3377818"/>
              <a:ext cx="249522" cy="628866"/>
            </a:xfrm>
            <a:prstGeom prst="rect">
              <a:avLst/>
            </a:prstGeom>
            <a:solidFill>
              <a:srgbClr val="E2231A">
                <a:alpha val="100000"/>
              </a:srgbClr>
            </a:solidFill>
          </p:spPr>
          <p:txBody>
            <a:bodyPr/>
            <a:lstStyle/>
            <a:p/>
          </p:txBody>
        </p:sp>
        <p:sp>
          <p:nvSpPr>
            <p:cNvPr id="45" name="rc45"/>
            <p:cNvSpPr/>
            <p:nvPr/>
          </p:nvSpPr>
          <p:spPr>
            <a:xfrm>
              <a:off x="7672970" y="3352213"/>
              <a:ext cx="249522" cy="654472"/>
            </a:xfrm>
            <a:prstGeom prst="rect">
              <a:avLst/>
            </a:prstGeom>
            <a:solidFill>
              <a:srgbClr val="E2231A">
                <a:alpha val="100000"/>
              </a:srgbClr>
            </a:solidFill>
          </p:spPr>
          <p:txBody>
            <a:bodyPr/>
            <a:lstStyle/>
            <a:p/>
          </p:txBody>
        </p:sp>
        <p:sp>
          <p:nvSpPr>
            <p:cNvPr id="46" name="rc46"/>
            <p:cNvSpPr/>
            <p:nvPr/>
          </p:nvSpPr>
          <p:spPr>
            <a:xfrm>
              <a:off x="7950217" y="3348792"/>
              <a:ext cx="249522" cy="657892"/>
            </a:xfrm>
            <a:prstGeom prst="rect">
              <a:avLst/>
            </a:prstGeom>
            <a:solidFill>
              <a:srgbClr val="E2231A">
                <a:alpha val="100000"/>
              </a:srgbClr>
            </a:solidFill>
          </p:spPr>
          <p:txBody>
            <a:bodyPr/>
            <a:lstStyle/>
            <a:p/>
          </p:txBody>
        </p:sp>
        <p:sp>
          <p:nvSpPr>
            <p:cNvPr id="47" name="rc47"/>
            <p:cNvSpPr/>
            <p:nvPr/>
          </p:nvSpPr>
          <p:spPr>
            <a:xfrm>
              <a:off x="7118474" y="2321881"/>
              <a:ext cx="249522" cy="994557"/>
            </a:xfrm>
            <a:prstGeom prst="rect">
              <a:avLst/>
            </a:prstGeom>
            <a:solidFill>
              <a:srgbClr val="B3B3B3">
                <a:alpha val="100000"/>
              </a:srgbClr>
            </a:solidFill>
          </p:spPr>
          <p:txBody>
            <a:bodyPr/>
            <a:lstStyle/>
            <a:p/>
          </p:txBody>
        </p:sp>
        <p:sp>
          <p:nvSpPr>
            <p:cNvPr id="48" name="pl48"/>
            <p:cNvSpPr/>
            <p:nvPr/>
          </p:nvSpPr>
          <p:spPr>
            <a:xfrm>
              <a:off x="1421035" y="1619879"/>
              <a:ext cx="6653943" cy="561601"/>
            </a:xfrm>
            <a:custGeom>
              <a:avLst/>
              <a:pathLst>
                <a:path w="6653943" h="561601">
                  <a:moveTo>
                    <a:pt x="0" y="421200"/>
                  </a:moveTo>
                  <a:lnTo>
                    <a:pt x="277247" y="421200"/>
                  </a:lnTo>
                  <a:lnTo>
                    <a:pt x="554495" y="393120"/>
                  </a:lnTo>
                  <a:lnTo>
                    <a:pt x="831742" y="505441"/>
                  </a:lnTo>
                  <a:lnTo>
                    <a:pt x="1108990" y="252720"/>
                  </a:lnTo>
                  <a:lnTo>
                    <a:pt x="1386238" y="505441"/>
                  </a:lnTo>
                  <a:lnTo>
                    <a:pt x="1663485" y="533521"/>
                  </a:lnTo>
                  <a:lnTo>
                    <a:pt x="1940733" y="561601"/>
                  </a:lnTo>
                  <a:lnTo>
                    <a:pt x="2217981" y="252720"/>
                  </a:lnTo>
                  <a:lnTo>
                    <a:pt x="2495228" y="168480"/>
                  </a:lnTo>
                  <a:lnTo>
                    <a:pt x="2772476" y="365040"/>
                  </a:lnTo>
                  <a:lnTo>
                    <a:pt x="3049724" y="168480"/>
                  </a:lnTo>
                  <a:lnTo>
                    <a:pt x="3326971" y="0"/>
                  </a:lnTo>
                  <a:lnTo>
                    <a:pt x="3604219" y="84240"/>
                  </a:lnTo>
                  <a:lnTo>
                    <a:pt x="3881467" y="140400"/>
                  </a:lnTo>
                  <a:lnTo>
                    <a:pt x="4158714" y="112320"/>
                  </a:lnTo>
                  <a:lnTo>
                    <a:pt x="4435962" y="224640"/>
                  </a:lnTo>
                  <a:lnTo>
                    <a:pt x="4713210" y="280800"/>
                  </a:lnTo>
                  <a:lnTo>
                    <a:pt x="4990457" y="308880"/>
                  </a:lnTo>
                  <a:lnTo>
                    <a:pt x="5267705" y="252720"/>
                  </a:lnTo>
                  <a:lnTo>
                    <a:pt x="5544953" y="280800"/>
                  </a:lnTo>
                  <a:lnTo>
                    <a:pt x="5822200" y="477361"/>
                  </a:lnTo>
                  <a:lnTo>
                    <a:pt x="6099448" y="393120"/>
                  </a:lnTo>
                  <a:lnTo>
                    <a:pt x="6376696" y="421200"/>
                  </a:lnTo>
                  <a:lnTo>
                    <a:pt x="6653943" y="421200"/>
                  </a:lnTo>
                </a:path>
              </a:pathLst>
            </a:custGeom>
            <a:ln w="27101" cap="flat">
              <a:solidFill>
                <a:srgbClr val="0058AB">
                  <a:alpha val="100000"/>
                </a:srgbClr>
              </a:solidFill>
              <a:prstDash val="solid"/>
              <a:round/>
            </a:ln>
          </p:spPr>
          <p:txBody>
            <a:bodyPr/>
            <a:lstStyle/>
            <a:p/>
          </p:txBody>
        </p:sp>
        <p:sp>
          <p:nvSpPr>
            <p:cNvPr id="49" name="pl49"/>
            <p:cNvSpPr/>
            <p:nvPr/>
          </p:nvSpPr>
          <p:spPr>
            <a:xfrm>
              <a:off x="7243236" y="2013000"/>
              <a:ext cx="831742" cy="1460163"/>
            </a:xfrm>
            <a:custGeom>
              <a:avLst/>
              <a:pathLst>
                <a:path w="831742" h="1460163">
                  <a:moveTo>
                    <a:pt x="0" y="1460163"/>
                  </a:moveTo>
                  <a:lnTo>
                    <a:pt x="277247" y="0"/>
                  </a:lnTo>
                  <a:lnTo>
                    <a:pt x="554495" y="28080"/>
                  </a:lnTo>
                  <a:lnTo>
                    <a:pt x="831742" y="28080"/>
                  </a:lnTo>
                </a:path>
              </a:pathLst>
            </a:custGeom>
            <a:ln w="27101" cap="flat">
              <a:solidFill>
                <a:srgbClr val="333333">
                  <a:alpha val="100000"/>
                </a:srgbClr>
              </a:solidFill>
              <a:prstDash val="solid"/>
              <a:round/>
            </a:ln>
          </p:spPr>
          <p:txBody>
            <a:bodyPr/>
            <a:lstStyle/>
            <a:p/>
          </p:txBody>
        </p:sp>
        <p:sp>
          <p:nvSpPr>
            <p:cNvPr id="50" name="tx50"/>
            <p:cNvSpPr/>
            <p:nvPr/>
          </p:nvSpPr>
          <p:spPr>
            <a:xfrm>
              <a:off x="6618402"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51" name="tx51"/>
            <p:cNvSpPr/>
            <p:nvPr/>
          </p:nvSpPr>
          <p:spPr>
            <a:xfrm>
              <a:off x="6895650"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52" name="tx52"/>
            <p:cNvSpPr/>
            <p:nvPr/>
          </p:nvSpPr>
          <p:spPr>
            <a:xfrm>
              <a:off x="7172898"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53" name="tx53"/>
            <p:cNvSpPr/>
            <p:nvPr/>
          </p:nvSpPr>
          <p:spPr>
            <a:xfrm>
              <a:off x="7450145" y="1831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71</a:t>
              </a:r>
            </a:p>
          </p:txBody>
        </p:sp>
        <p:sp>
          <p:nvSpPr>
            <p:cNvPr id="54" name="tx54"/>
            <p:cNvSpPr/>
            <p:nvPr/>
          </p:nvSpPr>
          <p:spPr>
            <a:xfrm>
              <a:off x="7727393" y="18581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70</a:t>
              </a:r>
            </a:p>
          </p:txBody>
        </p:sp>
        <p:sp>
          <p:nvSpPr>
            <p:cNvPr id="55" name="tx55"/>
            <p:cNvSpPr/>
            <p:nvPr/>
          </p:nvSpPr>
          <p:spPr>
            <a:xfrm>
              <a:off x="8004641" y="18581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70</a:t>
              </a:r>
            </a:p>
          </p:txBody>
        </p:sp>
        <p:sp>
          <p:nvSpPr>
            <p:cNvPr id="56" name="tx56"/>
            <p:cNvSpPr/>
            <p:nvPr/>
          </p:nvSpPr>
          <p:spPr>
            <a:xfrm>
              <a:off x="7172898" y="35346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19</a:t>
              </a:r>
            </a:p>
          </p:txBody>
        </p:sp>
        <p:sp>
          <p:nvSpPr>
            <p:cNvPr id="57" name="tx57"/>
            <p:cNvSpPr/>
            <p:nvPr/>
          </p:nvSpPr>
          <p:spPr>
            <a:xfrm>
              <a:off x="7450145"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58" name="tx58"/>
            <p:cNvSpPr/>
            <p:nvPr/>
          </p:nvSpPr>
          <p:spPr>
            <a:xfrm>
              <a:off x="7727393"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59" name="tx59"/>
            <p:cNvSpPr/>
            <p:nvPr/>
          </p:nvSpPr>
          <p:spPr>
            <a:xfrm>
              <a:off x="8004641"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60" name="tx60"/>
            <p:cNvSpPr/>
            <p:nvPr/>
          </p:nvSpPr>
          <p:spPr>
            <a:xfrm>
              <a:off x="1345686" y="371743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61" name="tx61"/>
            <p:cNvSpPr/>
            <p:nvPr/>
          </p:nvSpPr>
          <p:spPr>
            <a:xfrm>
              <a:off x="2731924" y="36697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62" name="tx62"/>
            <p:cNvSpPr/>
            <p:nvPr/>
          </p:nvSpPr>
          <p:spPr>
            <a:xfrm>
              <a:off x="4163367" y="36871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63" name="tx63"/>
            <p:cNvSpPr/>
            <p:nvPr/>
          </p:nvSpPr>
          <p:spPr>
            <a:xfrm>
              <a:off x="5504401" y="376678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64" name="tx64"/>
            <p:cNvSpPr/>
            <p:nvPr/>
          </p:nvSpPr>
          <p:spPr>
            <a:xfrm>
              <a:off x="6613391" y="3711240"/>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65" name="tx65"/>
            <p:cNvSpPr/>
            <p:nvPr/>
          </p:nvSpPr>
          <p:spPr>
            <a:xfrm>
              <a:off x="6890639" y="36977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66" name="tx66"/>
            <p:cNvSpPr/>
            <p:nvPr/>
          </p:nvSpPr>
          <p:spPr>
            <a:xfrm>
              <a:off x="7167887" y="362244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67" name="tx67"/>
            <p:cNvSpPr/>
            <p:nvPr/>
          </p:nvSpPr>
          <p:spPr>
            <a:xfrm>
              <a:off x="7445134" y="36518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68" name="tx68"/>
            <p:cNvSpPr/>
            <p:nvPr/>
          </p:nvSpPr>
          <p:spPr>
            <a:xfrm>
              <a:off x="7722382" y="36403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69" name="tx69"/>
            <p:cNvSpPr/>
            <p:nvPr/>
          </p:nvSpPr>
          <p:spPr>
            <a:xfrm>
              <a:off x="7999630" y="363862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70" name="tx70"/>
            <p:cNvSpPr/>
            <p:nvPr/>
          </p:nvSpPr>
          <p:spPr>
            <a:xfrm>
              <a:off x="7137742" y="277872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71" name="tx71"/>
            <p:cNvSpPr/>
            <p:nvPr/>
          </p:nvSpPr>
          <p:spPr>
            <a:xfrm>
              <a:off x="7148291" y="2215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18.2</a:t>
              </a:r>
            </a:p>
          </p:txBody>
        </p:sp>
        <p:sp>
          <p:nvSpPr>
            <p:cNvPr id="72" name="tx72"/>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3" name="tx73"/>
            <p:cNvSpPr/>
            <p:nvPr/>
          </p:nvSpPr>
          <p:spPr>
            <a:xfrm>
              <a:off x="639902" y="303017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74" name="tx74"/>
            <p:cNvSpPr/>
            <p:nvPr/>
          </p:nvSpPr>
          <p:spPr>
            <a:xfrm>
              <a:off x="639902" y="210577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75" name="tx75"/>
            <p:cNvSpPr/>
            <p:nvPr/>
          </p:nvSpPr>
          <p:spPr>
            <a:xfrm>
              <a:off x="639902" y="118131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76" name="tx7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77" name="tx7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78" name="tx7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79" name="tx7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0" name="tx8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1" name="tx81"/>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2" name="tx82"/>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3" name="tx83"/>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4" name="tx84"/>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5" name="tx85"/>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6" name="tx86"/>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7" name="tx87"/>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8" name="tx88"/>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9" name="tx89"/>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0" name="tx90"/>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1" name="tx91"/>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92" name="tx92"/>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93" name="pl93"/>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4" name="pl94"/>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95" name="tx95"/>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96" name="tx96"/>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97" name="rc97"/>
            <p:cNvSpPr/>
            <p:nvPr/>
          </p:nvSpPr>
          <p:spPr>
            <a:xfrm>
              <a:off x="4678790" y="4909475"/>
              <a:ext cx="201456" cy="201456"/>
            </a:xfrm>
            <a:prstGeom prst="rect">
              <a:avLst/>
            </a:prstGeom>
            <a:solidFill>
              <a:srgbClr val="E2231A">
                <a:alpha val="100000"/>
              </a:srgbClr>
            </a:solidFill>
          </p:spPr>
          <p:txBody>
            <a:bodyPr/>
            <a:lstStyle/>
            <a:p/>
          </p:txBody>
        </p:sp>
        <p:sp>
          <p:nvSpPr>
            <p:cNvPr id="98" name="rc98"/>
            <p:cNvSpPr/>
            <p:nvPr/>
          </p:nvSpPr>
          <p:spPr>
            <a:xfrm>
              <a:off x="5642950" y="4909475"/>
              <a:ext cx="201456" cy="201456"/>
            </a:xfrm>
            <a:prstGeom prst="rect">
              <a:avLst/>
            </a:prstGeom>
            <a:solidFill>
              <a:srgbClr val="B3B3B3">
                <a:alpha val="100000"/>
              </a:srgbClr>
            </a:solidFill>
          </p:spPr>
          <p:txBody>
            <a:bodyPr/>
            <a:lstStyle/>
            <a:p/>
          </p:txBody>
        </p:sp>
        <p:sp>
          <p:nvSpPr>
            <p:cNvPr id="99" name="tx99"/>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0" name="tx100"/>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1" name="tx101"/>
            <p:cNvSpPr/>
            <p:nvPr/>
          </p:nvSpPr>
          <p:spPr>
            <a:xfrm>
              <a:off x="951100"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02" name="tx102"/>
            <p:cNvSpPr/>
            <p:nvPr/>
          </p:nvSpPr>
          <p:spPr>
            <a:xfrm>
              <a:off x="951100" y="660204"/>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Comores, 2000-2024</a:t>
              </a:r>
            </a:p>
          </p:txBody>
        </p:sp>
        <p:sp>
          <p:nvSpPr>
            <p:cNvPr id="103" name="pl103"/>
            <p:cNvSpPr/>
            <p:nvPr/>
          </p:nvSpPr>
          <p:spPr>
            <a:xfrm>
              <a:off x="22662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42062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61462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80862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8" name="pl10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9" name="pl10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0" name="pl11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32362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1762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1162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4" name="rc114"/>
            <p:cNvSpPr/>
            <p:nvPr/>
          </p:nvSpPr>
          <p:spPr>
            <a:xfrm>
              <a:off x="1296273" y="5774644"/>
              <a:ext cx="5380571" cy="162162"/>
            </a:xfrm>
            <a:prstGeom prst="rect">
              <a:avLst/>
            </a:prstGeom>
            <a:solidFill>
              <a:srgbClr val="E2231A">
                <a:alpha val="100000"/>
              </a:srgbClr>
            </a:solidFill>
          </p:spPr>
          <p:txBody>
            <a:bodyPr/>
            <a:lstStyle/>
            <a:p/>
          </p:txBody>
        </p:sp>
        <p:sp>
          <p:nvSpPr>
            <p:cNvPr id="115" name="rc115"/>
            <p:cNvSpPr/>
            <p:nvPr/>
          </p:nvSpPr>
          <p:spPr>
            <a:xfrm>
              <a:off x="1296273" y="5571941"/>
              <a:ext cx="6867576" cy="162162"/>
            </a:xfrm>
            <a:prstGeom prst="rect">
              <a:avLst/>
            </a:prstGeom>
            <a:solidFill>
              <a:srgbClr val="E2231A">
                <a:alpha val="100000"/>
              </a:srgbClr>
            </a:solidFill>
          </p:spPr>
          <p:txBody>
            <a:bodyPr/>
            <a:lstStyle/>
            <a:p/>
          </p:txBody>
        </p:sp>
        <p:sp>
          <p:nvSpPr>
            <p:cNvPr id="116" name="rc116"/>
            <p:cNvSpPr/>
            <p:nvPr/>
          </p:nvSpPr>
          <p:spPr>
            <a:xfrm>
              <a:off x="1296273" y="5369238"/>
              <a:ext cx="6903466" cy="162162"/>
            </a:xfrm>
            <a:prstGeom prst="rect">
              <a:avLst/>
            </a:prstGeom>
            <a:solidFill>
              <a:srgbClr val="E2231A">
                <a:alpha val="100000"/>
              </a:srgbClr>
            </a:solidFill>
          </p:spPr>
          <p:txBody>
            <a:bodyPr/>
            <a:lstStyle/>
            <a:p/>
          </p:txBody>
        </p:sp>
        <p:sp>
          <p:nvSpPr>
            <p:cNvPr id="117" name="tx117"/>
            <p:cNvSpPr/>
            <p:nvPr/>
          </p:nvSpPr>
          <p:spPr>
            <a:xfrm>
              <a:off x="3906187" y="5814057"/>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a:t>
              </a:r>
            </a:p>
          </p:txBody>
        </p:sp>
        <p:sp>
          <p:nvSpPr>
            <p:cNvPr id="118" name="tx118"/>
            <p:cNvSpPr/>
            <p:nvPr/>
          </p:nvSpPr>
          <p:spPr>
            <a:xfrm>
              <a:off x="4649690"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19" name="tx119"/>
            <p:cNvSpPr/>
            <p:nvPr/>
          </p:nvSpPr>
          <p:spPr>
            <a:xfrm>
              <a:off x="4667635"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20" name="tx12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4" name="tx124"/>
            <p:cNvSpPr/>
            <p:nvPr/>
          </p:nvSpPr>
          <p:spPr>
            <a:xfrm>
              <a:off x="3150830"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25" name="tx125"/>
            <p:cNvSpPr/>
            <p:nvPr/>
          </p:nvSpPr>
          <p:spPr>
            <a:xfrm>
              <a:off x="5090824"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26" name="tx126"/>
            <p:cNvSpPr/>
            <p:nvPr/>
          </p:nvSpPr>
          <p:spPr>
            <a:xfrm>
              <a:off x="70308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27" name="tx127"/>
            <p:cNvSpPr/>
            <p:nvPr/>
          </p:nvSpPr>
          <p:spPr>
            <a:xfrm>
              <a:off x="3311716"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28" name="tx128"/>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29" name="tx129"/>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est resté constant à 70%. Ce chiffre est inférieur à celui de 2019, où la couverture était de 76 %.
7 000 enfants ont manqué leur première dose systématique de vaccin contre la rougeole.
Le MCV2 est généralement administré aux enfants âgés de 18 mois à cinq ans. La couverture par le MCV2 est restée constante à 70 %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14762"/>
              <a:ext cx="3397293" cy="553719"/>
            </a:xfrm>
            <a:custGeom>
              <a:avLst/>
              <a:pathLst>
                <a:path w="3397293" h="553719">
                  <a:moveTo>
                    <a:pt x="0" y="415289"/>
                  </a:moveTo>
                  <a:lnTo>
                    <a:pt x="141553" y="415289"/>
                  </a:lnTo>
                  <a:lnTo>
                    <a:pt x="283107" y="387603"/>
                  </a:lnTo>
                  <a:lnTo>
                    <a:pt x="424661" y="498347"/>
                  </a:lnTo>
                  <a:lnTo>
                    <a:pt x="566215" y="249173"/>
                  </a:lnTo>
                  <a:lnTo>
                    <a:pt x="707769" y="498347"/>
                  </a:lnTo>
                  <a:lnTo>
                    <a:pt x="849323" y="526033"/>
                  </a:lnTo>
                  <a:lnTo>
                    <a:pt x="990877" y="553719"/>
                  </a:lnTo>
                  <a:lnTo>
                    <a:pt x="1132431" y="249173"/>
                  </a:lnTo>
                  <a:lnTo>
                    <a:pt x="1273984" y="166115"/>
                  </a:lnTo>
                  <a:lnTo>
                    <a:pt x="1415538" y="359917"/>
                  </a:lnTo>
                  <a:lnTo>
                    <a:pt x="1557092" y="166115"/>
                  </a:lnTo>
                  <a:lnTo>
                    <a:pt x="1698646" y="0"/>
                  </a:lnTo>
                  <a:lnTo>
                    <a:pt x="1840200" y="83057"/>
                  </a:lnTo>
                  <a:lnTo>
                    <a:pt x="1981754" y="138429"/>
                  </a:lnTo>
                  <a:lnTo>
                    <a:pt x="2123308" y="110743"/>
                  </a:lnTo>
                  <a:lnTo>
                    <a:pt x="2264862" y="221487"/>
                  </a:lnTo>
                  <a:lnTo>
                    <a:pt x="2406416" y="276859"/>
                  </a:lnTo>
                  <a:lnTo>
                    <a:pt x="2547969" y="304545"/>
                  </a:lnTo>
                  <a:lnTo>
                    <a:pt x="2689523" y="249173"/>
                  </a:lnTo>
                  <a:lnTo>
                    <a:pt x="2831077" y="276859"/>
                  </a:lnTo>
                  <a:lnTo>
                    <a:pt x="2972631" y="470661"/>
                  </a:lnTo>
                  <a:lnTo>
                    <a:pt x="3114185" y="387603"/>
                  </a:lnTo>
                  <a:lnTo>
                    <a:pt x="3255739" y="415289"/>
                  </a:lnTo>
                  <a:lnTo>
                    <a:pt x="3397293" y="415289"/>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36249"/>
              <a:ext cx="3397293" cy="526033"/>
            </a:xfrm>
            <a:custGeom>
              <a:avLst/>
              <a:pathLst>
                <a:path w="3397293" h="526033">
                  <a:moveTo>
                    <a:pt x="0" y="526033"/>
                  </a:moveTo>
                  <a:lnTo>
                    <a:pt x="141553" y="442975"/>
                  </a:lnTo>
                  <a:lnTo>
                    <a:pt x="283107" y="387603"/>
                  </a:lnTo>
                  <a:lnTo>
                    <a:pt x="424661" y="359917"/>
                  </a:lnTo>
                  <a:lnTo>
                    <a:pt x="566215" y="332231"/>
                  </a:lnTo>
                  <a:lnTo>
                    <a:pt x="707769" y="332231"/>
                  </a:lnTo>
                  <a:lnTo>
                    <a:pt x="849323" y="249173"/>
                  </a:lnTo>
                  <a:lnTo>
                    <a:pt x="990877" y="193801"/>
                  </a:lnTo>
                  <a:lnTo>
                    <a:pt x="1132431" y="138429"/>
                  </a:lnTo>
                  <a:lnTo>
                    <a:pt x="1273984" y="55371"/>
                  </a:lnTo>
                  <a:lnTo>
                    <a:pt x="1415538" y="27685"/>
                  </a:lnTo>
                  <a:lnTo>
                    <a:pt x="1557092" y="0"/>
                  </a:lnTo>
                  <a:lnTo>
                    <a:pt x="1698646" y="0"/>
                  </a:lnTo>
                  <a:lnTo>
                    <a:pt x="1840200" y="27685"/>
                  </a:lnTo>
                  <a:lnTo>
                    <a:pt x="1981754" y="27685"/>
                  </a:lnTo>
                  <a:lnTo>
                    <a:pt x="2123308" y="27685"/>
                  </a:lnTo>
                  <a:lnTo>
                    <a:pt x="2264862" y="83057"/>
                  </a:lnTo>
                  <a:lnTo>
                    <a:pt x="2406416" y="83057"/>
                  </a:lnTo>
                  <a:lnTo>
                    <a:pt x="2547969" y="55371"/>
                  </a:lnTo>
                  <a:lnTo>
                    <a:pt x="2689523" y="27685"/>
                  </a:lnTo>
                  <a:lnTo>
                    <a:pt x="2831077" y="83057"/>
                  </a:lnTo>
                  <a:lnTo>
                    <a:pt x="2972631" y="110743"/>
                  </a:lnTo>
                  <a:lnTo>
                    <a:pt x="3114185" y="83057"/>
                  </a:lnTo>
                  <a:lnTo>
                    <a:pt x="3255739" y="27685"/>
                  </a:lnTo>
                  <a:lnTo>
                    <a:pt x="3397293" y="276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14762"/>
              <a:ext cx="3397293" cy="553719"/>
            </a:xfrm>
            <a:custGeom>
              <a:avLst/>
              <a:pathLst>
                <a:path w="3397293" h="553719">
                  <a:moveTo>
                    <a:pt x="0" y="415289"/>
                  </a:moveTo>
                  <a:lnTo>
                    <a:pt x="141553" y="415289"/>
                  </a:lnTo>
                  <a:lnTo>
                    <a:pt x="283107" y="387603"/>
                  </a:lnTo>
                  <a:lnTo>
                    <a:pt x="424661" y="498347"/>
                  </a:lnTo>
                  <a:lnTo>
                    <a:pt x="566215" y="249173"/>
                  </a:lnTo>
                  <a:lnTo>
                    <a:pt x="707769" y="498347"/>
                  </a:lnTo>
                  <a:lnTo>
                    <a:pt x="849323" y="526033"/>
                  </a:lnTo>
                  <a:lnTo>
                    <a:pt x="990877" y="553719"/>
                  </a:lnTo>
                  <a:lnTo>
                    <a:pt x="1132431" y="249173"/>
                  </a:lnTo>
                  <a:lnTo>
                    <a:pt x="1273984" y="166115"/>
                  </a:lnTo>
                  <a:lnTo>
                    <a:pt x="1415538" y="359917"/>
                  </a:lnTo>
                  <a:lnTo>
                    <a:pt x="1557092" y="166115"/>
                  </a:lnTo>
                  <a:lnTo>
                    <a:pt x="1698646" y="0"/>
                  </a:lnTo>
                  <a:lnTo>
                    <a:pt x="1840200" y="83057"/>
                  </a:lnTo>
                  <a:lnTo>
                    <a:pt x="1981754" y="138429"/>
                  </a:lnTo>
                  <a:lnTo>
                    <a:pt x="2123308" y="110743"/>
                  </a:lnTo>
                  <a:lnTo>
                    <a:pt x="2264862" y="221487"/>
                  </a:lnTo>
                  <a:lnTo>
                    <a:pt x="2406416" y="276859"/>
                  </a:lnTo>
                  <a:lnTo>
                    <a:pt x="2547969" y="304545"/>
                  </a:lnTo>
                  <a:lnTo>
                    <a:pt x="2689523" y="249173"/>
                  </a:lnTo>
                  <a:lnTo>
                    <a:pt x="2831077" y="276859"/>
                  </a:lnTo>
                  <a:lnTo>
                    <a:pt x="2972631" y="470661"/>
                  </a:lnTo>
                  <a:lnTo>
                    <a:pt x="3114185" y="387603"/>
                  </a:lnTo>
                  <a:lnTo>
                    <a:pt x="3255739" y="415289"/>
                  </a:lnTo>
                  <a:lnTo>
                    <a:pt x="3397293" y="415289"/>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885951"/>
            </a:xfrm>
            <a:custGeom>
              <a:avLst/>
              <a:pathLst>
                <a:path w="0" h="885951">
                  <a:moveTo>
                    <a:pt x="0" y="0"/>
                  </a:moveTo>
                  <a:lnTo>
                    <a:pt x="0" y="88595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969009"/>
            </a:xfrm>
            <a:custGeom>
              <a:avLst/>
              <a:pathLst>
                <a:path w="0" h="969009">
                  <a:moveTo>
                    <a:pt x="0" y="0"/>
                  </a:moveTo>
                  <a:lnTo>
                    <a:pt x="0" y="96900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830579"/>
            </a:xfrm>
            <a:custGeom>
              <a:avLst/>
              <a:pathLst>
                <a:path w="0" h="830579">
                  <a:moveTo>
                    <a:pt x="0" y="0"/>
                  </a:moveTo>
                  <a:lnTo>
                    <a:pt x="0" y="83057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581405"/>
            </a:xfrm>
            <a:custGeom>
              <a:avLst/>
              <a:pathLst>
                <a:path w="0" h="581405">
                  <a:moveTo>
                    <a:pt x="0" y="0"/>
                  </a:moveTo>
                  <a:lnTo>
                    <a:pt x="0" y="581405"/>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719835"/>
            </a:xfrm>
            <a:custGeom>
              <a:avLst/>
              <a:pathLst>
                <a:path w="0" h="719835">
                  <a:moveTo>
                    <a:pt x="0" y="0"/>
                  </a:moveTo>
                  <a:lnTo>
                    <a:pt x="0" y="71983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85951"/>
            </a:xfrm>
            <a:custGeom>
              <a:avLst/>
              <a:pathLst>
                <a:path w="0" h="885951">
                  <a:moveTo>
                    <a:pt x="0" y="0"/>
                  </a:moveTo>
                  <a:lnTo>
                    <a:pt x="0" y="88595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885951"/>
            </a:xfrm>
            <a:custGeom>
              <a:avLst/>
              <a:pathLst>
                <a:path w="0" h="885951">
                  <a:moveTo>
                    <a:pt x="0" y="0"/>
                  </a:moveTo>
                  <a:lnTo>
                    <a:pt x="0" y="885951"/>
                  </a:lnTo>
                </a:path>
              </a:pathLst>
            </a:custGeom>
            <a:ln w="13550" cap="flat">
              <a:solidFill>
                <a:srgbClr val="0058AB">
                  <a:alpha val="100000"/>
                </a:srgbClr>
              </a:solidFill>
              <a:prstDash val="dot"/>
              <a:round/>
            </a:ln>
          </p:spPr>
          <p:txBody>
            <a:bodyPr/>
            <a:lstStyle/>
            <a:p/>
          </p:txBody>
        </p:sp>
        <p:sp>
          <p:nvSpPr>
            <p:cNvPr id="32" name="pl32"/>
            <p:cNvSpPr/>
            <p:nvPr/>
          </p:nvSpPr>
          <p:spPr>
            <a:xfrm>
              <a:off x="1120965" y="1414762"/>
              <a:ext cx="3397293" cy="553719"/>
            </a:xfrm>
            <a:custGeom>
              <a:avLst/>
              <a:pathLst>
                <a:path w="3397293" h="553719">
                  <a:moveTo>
                    <a:pt x="0" y="415289"/>
                  </a:moveTo>
                  <a:lnTo>
                    <a:pt x="141553" y="415289"/>
                  </a:lnTo>
                  <a:lnTo>
                    <a:pt x="283107" y="387603"/>
                  </a:lnTo>
                  <a:lnTo>
                    <a:pt x="424661" y="498347"/>
                  </a:lnTo>
                  <a:lnTo>
                    <a:pt x="566215" y="249173"/>
                  </a:lnTo>
                  <a:lnTo>
                    <a:pt x="707769" y="498347"/>
                  </a:lnTo>
                  <a:lnTo>
                    <a:pt x="849323" y="526033"/>
                  </a:lnTo>
                  <a:lnTo>
                    <a:pt x="990877" y="553719"/>
                  </a:lnTo>
                  <a:lnTo>
                    <a:pt x="1132431" y="249173"/>
                  </a:lnTo>
                  <a:lnTo>
                    <a:pt x="1273984" y="166115"/>
                  </a:lnTo>
                  <a:lnTo>
                    <a:pt x="1415538" y="359917"/>
                  </a:lnTo>
                  <a:lnTo>
                    <a:pt x="1557092" y="166115"/>
                  </a:lnTo>
                  <a:lnTo>
                    <a:pt x="1698646" y="0"/>
                  </a:lnTo>
                  <a:lnTo>
                    <a:pt x="1840200" y="83057"/>
                  </a:lnTo>
                  <a:lnTo>
                    <a:pt x="1981754" y="138429"/>
                  </a:lnTo>
                  <a:lnTo>
                    <a:pt x="2123308" y="110743"/>
                  </a:lnTo>
                  <a:lnTo>
                    <a:pt x="2264862" y="221487"/>
                  </a:lnTo>
                  <a:lnTo>
                    <a:pt x="2406416" y="276859"/>
                  </a:lnTo>
                  <a:lnTo>
                    <a:pt x="2547969" y="304545"/>
                  </a:lnTo>
                  <a:lnTo>
                    <a:pt x="2689523" y="249173"/>
                  </a:lnTo>
                  <a:lnTo>
                    <a:pt x="2831077" y="276859"/>
                  </a:lnTo>
                  <a:lnTo>
                    <a:pt x="2972631" y="470661"/>
                  </a:lnTo>
                  <a:lnTo>
                    <a:pt x="3114185" y="387603"/>
                  </a:lnTo>
                  <a:lnTo>
                    <a:pt x="3255739" y="415289"/>
                  </a:lnTo>
                  <a:lnTo>
                    <a:pt x="3397293" y="415289"/>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5" name="tx35"/>
            <p:cNvSpPr/>
            <p:nvPr/>
          </p:nvSpPr>
          <p:spPr>
            <a:xfrm>
              <a:off x="2476214"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23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6292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92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26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72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0022" y="4727873"/>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Comores</a:t>
              </a:r>
            </a:p>
          </p:txBody>
        </p:sp>
        <p:sp>
          <p:nvSpPr>
            <p:cNvPr id="60" name="tx60"/>
            <p:cNvSpPr/>
            <p:nvPr/>
          </p:nvSpPr>
          <p:spPr>
            <a:xfrm>
              <a:off x="285536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823" y="4727873"/>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68512" y="481497"/>
              <a:ext cx="270219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Comores, 2000-2024</a:t>
              </a:r>
            </a:p>
          </p:txBody>
        </p:sp>
        <p:sp>
          <p:nvSpPr>
            <p:cNvPr id="63" name="pl63"/>
            <p:cNvSpPr/>
            <p:nvPr/>
          </p:nvSpPr>
          <p:spPr>
            <a:xfrm>
              <a:off x="5267799" y="35323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466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609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753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1395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538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681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82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46725"/>
              <a:ext cx="3397293" cy="1571367"/>
            </a:xfrm>
            <a:custGeom>
              <a:avLst/>
              <a:pathLst>
                <a:path w="3397293" h="1571367">
                  <a:moveTo>
                    <a:pt x="0" y="1178525"/>
                  </a:moveTo>
                  <a:lnTo>
                    <a:pt x="141553" y="1178525"/>
                  </a:lnTo>
                  <a:lnTo>
                    <a:pt x="283107" y="1099957"/>
                  </a:lnTo>
                  <a:lnTo>
                    <a:pt x="424661" y="1414230"/>
                  </a:lnTo>
                  <a:lnTo>
                    <a:pt x="566215" y="707115"/>
                  </a:lnTo>
                  <a:lnTo>
                    <a:pt x="707769" y="1414230"/>
                  </a:lnTo>
                  <a:lnTo>
                    <a:pt x="849323" y="1492798"/>
                  </a:lnTo>
                  <a:lnTo>
                    <a:pt x="990877" y="1571367"/>
                  </a:lnTo>
                  <a:lnTo>
                    <a:pt x="1132431" y="707115"/>
                  </a:lnTo>
                  <a:lnTo>
                    <a:pt x="1273984" y="471410"/>
                  </a:lnTo>
                  <a:lnTo>
                    <a:pt x="1415538" y="1021388"/>
                  </a:lnTo>
                  <a:lnTo>
                    <a:pt x="1557092" y="471410"/>
                  </a:lnTo>
                  <a:lnTo>
                    <a:pt x="1698646" y="0"/>
                  </a:lnTo>
                  <a:lnTo>
                    <a:pt x="1840200" y="235705"/>
                  </a:lnTo>
                  <a:lnTo>
                    <a:pt x="1981754" y="392841"/>
                  </a:lnTo>
                  <a:lnTo>
                    <a:pt x="2123308" y="314273"/>
                  </a:lnTo>
                  <a:lnTo>
                    <a:pt x="2264862" y="628546"/>
                  </a:lnTo>
                  <a:lnTo>
                    <a:pt x="2406416" y="785683"/>
                  </a:lnTo>
                  <a:lnTo>
                    <a:pt x="2547969" y="864252"/>
                  </a:lnTo>
                  <a:lnTo>
                    <a:pt x="2689523" y="707115"/>
                  </a:lnTo>
                  <a:lnTo>
                    <a:pt x="2831077" y="785683"/>
                  </a:lnTo>
                  <a:lnTo>
                    <a:pt x="2972631" y="1335662"/>
                  </a:lnTo>
                  <a:lnTo>
                    <a:pt x="3114185" y="1099957"/>
                  </a:lnTo>
                  <a:lnTo>
                    <a:pt x="3255739" y="1178525"/>
                  </a:lnTo>
                  <a:lnTo>
                    <a:pt x="3397293" y="1178525"/>
                  </a:lnTo>
                </a:path>
              </a:pathLst>
            </a:custGeom>
            <a:ln w="27101" cap="flat">
              <a:solidFill>
                <a:srgbClr val="0058AB">
                  <a:alpha val="100000"/>
                </a:srgbClr>
              </a:solidFill>
              <a:prstDash val="solid"/>
              <a:round/>
            </a:ln>
          </p:spPr>
          <p:txBody>
            <a:bodyPr/>
            <a:lstStyle/>
            <a:p/>
          </p:txBody>
        </p:sp>
        <p:sp>
          <p:nvSpPr>
            <p:cNvPr id="79" name="pl79"/>
            <p:cNvSpPr/>
            <p:nvPr/>
          </p:nvSpPr>
          <p:spPr>
            <a:xfrm>
              <a:off x="5437664" y="2353841"/>
              <a:ext cx="3397293" cy="1178525"/>
            </a:xfrm>
            <a:custGeom>
              <a:avLst/>
              <a:pathLst>
                <a:path w="3397293" h="1178525">
                  <a:moveTo>
                    <a:pt x="0" y="1178525"/>
                  </a:moveTo>
                  <a:lnTo>
                    <a:pt x="141553" y="1099957"/>
                  </a:lnTo>
                  <a:lnTo>
                    <a:pt x="283107" y="1099957"/>
                  </a:lnTo>
                  <a:lnTo>
                    <a:pt x="424661" y="1021388"/>
                  </a:lnTo>
                  <a:lnTo>
                    <a:pt x="566215" y="864252"/>
                  </a:lnTo>
                  <a:lnTo>
                    <a:pt x="707769" y="707115"/>
                  </a:lnTo>
                  <a:lnTo>
                    <a:pt x="849323" y="549978"/>
                  </a:lnTo>
                  <a:lnTo>
                    <a:pt x="990877" y="549978"/>
                  </a:lnTo>
                  <a:lnTo>
                    <a:pt x="1132431" y="392841"/>
                  </a:lnTo>
                  <a:lnTo>
                    <a:pt x="1273984" y="235705"/>
                  </a:lnTo>
                  <a:lnTo>
                    <a:pt x="1415538" y="157136"/>
                  </a:lnTo>
                  <a:lnTo>
                    <a:pt x="1557092" y="157136"/>
                  </a:lnTo>
                  <a:lnTo>
                    <a:pt x="1698646" y="157136"/>
                  </a:lnTo>
                  <a:lnTo>
                    <a:pt x="1840200" y="157136"/>
                  </a:lnTo>
                  <a:lnTo>
                    <a:pt x="1981754" y="157136"/>
                  </a:lnTo>
                  <a:lnTo>
                    <a:pt x="2123308" y="157136"/>
                  </a:lnTo>
                  <a:lnTo>
                    <a:pt x="2264862" y="78568"/>
                  </a:lnTo>
                  <a:lnTo>
                    <a:pt x="2406416" y="78568"/>
                  </a:lnTo>
                  <a:lnTo>
                    <a:pt x="2547969" y="0"/>
                  </a:lnTo>
                  <a:lnTo>
                    <a:pt x="2689523" y="0"/>
                  </a:lnTo>
                  <a:lnTo>
                    <a:pt x="2831077" y="235705"/>
                  </a:lnTo>
                  <a:lnTo>
                    <a:pt x="2972631" y="392841"/>
                  </a:lnTo>
                  <a:lnTo>
                    <a:pt x="3114185" y="235705"/>
                  </a:lnTo>
                  <a:lnTo>
                    <a:pt x="3255739" y="235705"/>
                  </a:lnTo>
                  <a:lnTo>
                    <a:pt x="3397293" y="157136"/>
                  </a:lnTo>
                </a:path>
              </a:pathLst>
            </a:custGeom>
            <a:ln w="27101" cap="flat">
              <a:solidFill>
                <a:srgbClr val="80BD41">
                  <a:alpha val="100000"/>
                </a:srgbClr>
              </a:solidFill>
              <a:prstDash val="solid"/>
              <a:round/>
            </a:ln>
          </p:spPr>
          <p:txBody>
            <a:bodyPr/>
            <a:lstStyle/>
            <a:p/>
          </p:txBody>
        </p:sp>
        <p:sp>
          <p:nvSpPr>
            <p:cNvPr id="80" name="pl80"/>
            <p:cNvSpPr/>
            <p:nvPr/>
          </p:nvSpPr>
          <p:spPr>
            <a:xfrm>
              <a:off x="5437664" y="2275272"/>
              <a:ext cx="3397293" cy="1492798"/>
            </a:xfrm>
            <a:custGeom>
              <a:avLst/>
              <a:pathLst>
                <a:path w="3397293" h="1492798">
                  <a:moveTo>
                    <a:pt x="0" y="1492798"/>
                  </a:moveTo>
                  <a:lnTo>
                    <a:pt x="141553" y="1257093"/>
                  </a:lnTo>
                  <a:lnTo>
                    <a:pt x="283107" y="1099957"/>
                  </a:lnTo>
                  <a:lnTo>
                    <a:pt x="424661" y="1021388"/>
                  </a:lnTo>
                  <a:lnTo>
                    <a:pt x="566215" y="942820"/>
                  </a:lnTo>
                  <a:lnTo>
                    <a:pt x="707769" y="942820"/>
                  </a:lnTo>
                  <a:lnTo>
                    <a:pt x="849323" y="707115"/>
                  </a:lnTo>
                  <a:lnTo>
                    <a:pt x="990877" y="549978"/>
                  </a:lnTo>
                  <a:lnTo>
                    <a:pt x="1132431" y="392841"/>
                  </a:lnTo>
                  <a:lnTo>
                    <a:pt x="1273984" y="157136"/>
                  </a:lnTo>
                  <a:lnTo>
                    <a:pt x="1415538" y="78568"/>
                  </a:lnTo>
                  <a:lnTo>
                    <a:pt x="1557092" y="0"/>
                  </a:lnTo>
                  <a:lnTo>
                    <a:pt x="1698646" y="0"/>
                  </a:lnTo>
                  <a:lnTo>
                    <a:pt x="1840200" y="78568"/>
                  </a:lnTo>
                  <a:lnTo>
                    <a:pt x="1981754" y="78568"/>
                  </a:lnTo>
                  <a:lnTo>
                    <a:pt x="2123308" y="78568"/>
                  </a:lnTo>
                  <a:lnTo>
                    <a:pt x="2264862" y="235705"/>
                  </a:lnTo>
                  <a:lnTo>
                    <a:pt x="2406416" y="235705"/>
                  </a:lnTo>
                  <a:lnTo>
                    <a:pt x="2547969" y="157136"/>
                  </a:lnTo>
                  <a:lnTo>
                    <a:pt x="2689523" y="78568"/>
                  </a:lnTo>
                  <a:lnTo>
                    <a:pt x="2831077" y="235705"/>
                  </a:lnTo>
                  <a:lnTo>
                    <a:pt x="2972631" y="314273"/>
                  </a:lnTo>
                  <a:lnTo>
                    <a:pt x="3114185" y="235705"/>
                  </a:lnTo>
                  <a:lnTo>
                    <a:pt x="3255739" y="78568"/>
                  </a:lnTo>
                  <a:lnTo>
                    <a:pt x="3397293" y="78568"/>
                  </a:lnTo>
                </a:path>
              </a:pathLst>
            </a:custGeom>
            <a:ln w="27101" cap="flat">
              <a:solidFill>
                <a:srgbClr val="961A49">
                  <a:alpha val="100000"/>
                </a:srgbClr>
              </a:solidFill>
              <a:prstDash val="solid"/>
              <a:round/>
            </a:ln>
          </p:spPr>
          <p:txBody>
            <a:bodyPr/>
            <a:lstStyle/>
            <a:p/>
          </p:txBody>
        </p:sp>
        <p:sp>
          <p:nvSpPr>
            <p:cNvPr id="81" name="pl81"/>
            <p:cNvSpPr/>
            <p:nvPr/>
          </p:nvSpPr>
          <p:spPr>
            <a:xfrm>
              <a:off x="5437664" y="235384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46725"/>
              <a:ext cx="3397293" cy="1571367"/>
            </a:xfrm>
            <a:custGeom>
              <a:avLst/>
              <a:pathLst>
                <a:path w="3397293" h="1571367">
                  <a:moveTo>
                    <a:pt x="0" y="1178525"/>
                  </a:moveTo>
                  <a:lnTo>
                    <a:pt x="141553" y="1178525"/>
                  </a:lnTo>
                  <a:lnTo>
                    <a:pt x="283107" y="1099957"/>
                  </a:lnTo>
                  <a:lnTo>
                    <a:pt x="424661" y="1414230"/>
                  </a:lnTo>
                  <a:lnTo>
                    <a:pt x="566215" y="707115"/>
                  </a:lnTo>
                  <a:lnTo>
                    <a:pt x="707769" y="1414230"/>
                  </a:lnTo>
                  <a:lnTo>
                    <a:pt x="849323" y="1492798"/>
                  </a:lnTo>
                  <a:lnTo>
                    <a:pt x="990877" y="1571367"/>
                  </a:lnTo>
                  <a:lnTo>
                    <a:pt x="1132431" y="707115"/>
                  </a:lnTo>
                  <a:lnTo>
                    <a:pt x="1273984" y="471410"/>
                  </a:lnTo>
                  <a:lnTo>
                    <a:pt x="1415538" y="1021388"/>
                  </a:lnTo>
                  <a:lnTo>
                    <a:pt x="1557092" y="471410"/>
                  </a:lnTo>
                  <a:lnTo>
                    <a:pt x="1698646" y="0"/>
                  </a:lnTo>
                  <a:lnTo>
                    <a:pt x="1840200" y="235705"/>
                  </a:lnTo>
                  <a:lnTo>
                    <a:pt x="1981754" y="392841"/>
                  </a:lnTo>
                  <a:lnTo>
                    <a:pt x="2123308" y="314273"/>
                  </a:lnTo>
                  <a:lnTo>
                    <a:pt x="2264862" y="628546"/>
                  </a:lnTo>
                  <a:lnTo>
                    <a:pt x="2406416" y="785683"/>
                  </a:lnTo>
                  <a:lnTo>
                    <a:pt x="2547969" y="864252"/>
                  </a:lnTo>
                  <a:lnTo>
                    <a:pt x="2689523" y="707115"/>
                  </a:lnTo>
                  <a:lnTo>
                    <a:pt x="2831077" y="785683"/>
                  </a:lnTo>
                  <a:lnTo>
                    <a:pt x="2972631" y="1335662"/>
                  </a:lnTo>
                  <a:lnTo>
                    <a:pt x="3114185" y="1099957"/>
                  </a:lnTo>
                  <a:lnTo>
                    <a:pt x="3255739" y="1178525"/>
                  </a:lnTo>
                  <a:lnTo>
                    <a:pt x="3397293" y="1178525"/>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21016"/>
              <a:ext cx="0" cy="1304234"/>
            </a:xfrm>
            <a:custGeom>
              <a:avLst/>
              <a:pathLst>
                <a:path w="0" h="1304234">
                  <a:moveTo>
                    <a:pt x="0" y="130423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21016"/>
              <a:ext cx="0" cy="1539940"/>
            </a:xfrm>
            <a:custGeom>
              <a:avLst/>
              <a:pathLst>
                <a:path w="0" h="1539940">
                  <a:moveTo>
                    <a:pt x="0" y="153994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21016"/>
              <a:ext cx="0" cy="1147098"/>
            </a:xfrm>
            <a:custGeom>
              <a:avLst/>
              <a:pathLst>
                <a:path w="0" h="1147098">
                  <a:moveTo>
                    <a:pt x="0" y="11470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21016"/>
              <a:ext cx="0" cy="439982"/>
            </a:xfrm>
            <a:custGeom>
              <a:avLst/>
              <a:pathLst>
                <a:path w="0" h="439982">
                  <a:moveTo>
                    <a:pt x="0" y="43998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21016"/>
              <a:ext cx="0" cy="832824"/>
            </a:xfrm>
            <a:custGeom>
              <a:avLst/>
              <a:pathLst>
                <a:path w="0" h="832824">
                  <a:moveTo>
                    <a:pt x="0" y="83282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21016"/>
              <a:ext cx="0" cy="1304234"/>
            </a:xfrm>
            <a:custGeom>
              <a:avLst/>
              <a:pathLst>
                <a:path w="0" h="1304234">
                  <a:moveTo>
                    <a:pt x="0" y="130423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21016"/>
              <a:ext cx="0" cy="1304234"/>
            </a:xfrm>
            <a:custGeom>
              <a:avLst/>
              <a:pathLst>
                <a:path w="0" h="1304234">
                  <a:moveTo>
                    <a:pt x="0" y="130423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46725"/>
              <a:ext cx="3397293" cy="1571367"/>
            </a:xfrm>
            <a:custGeom>
              <a:avLst/>
              <a:pathLst>
                <a:path w="3397293" h="1571367">
                  <a:moveTo>
                    <a:pt x="0" y="1178525"/>
                  </a:moveTo>
                  <a:lnTo>
                    <a:pt x="141553" y="1178525"/>
                  </a:lnTo>
                  <a:lnTo>
                    <a:pt x="283107" y="1099957"/>
                  </a:lnTo>
                  <a:lnTo>
                    <a:pt x="424661" y="1414230"/>
                  </a:lnTo>
                  <a:lnTo>
                    <a:pt x="566215" y="707115"/>
                  </a:lnTo>
                  <a:lnTo>
                    <a:pt x="707769" y="1414230"/>
                  </a:lnTo>
                  <a:lnTo>
                    <a:pt x="849323" y="1492798"/>
                  </a:lnTo>
                  <a:lnTo>
                    <a:pt x="990877" y="1571367"/>
                  </a:lnTo>
                  <a:lnTo>
                    <a:pt x="1132431" y="707115"/>
                  </a:lnTo>
                  <a:lnTo>
                    <a:pt x="1273984" y="471410"/>
                  </a:lnTo>
                  <a:lnTo>
                    <a:pt x="1415538" y="1021388"/>
                  </a:lnTo>
                  <a:lnTo>
                    <a:pt x="1557092" y="471410"/>
                  </a:lnTo>
                  <a:lnTo>
                    <a:pt x="1698646" y="0"/>
                  </a:lnTo>
                  <a:lnTo>
                    <a:pt x="1840200" y="235705"/>
                  </a:lnTo>
                  <a:lnTo>
                    <a:pt x="1981754" y="392841"/>
                  </a:lnTo>
                  <a:lnTo>
                    <a:pt x="2123308" y="314273"/>
                  </a:lnTo>
                  <a:lnTo>
                    <a:pt x="2264862" y="628546"/>
                  </a:lnTo>
                  <a:lnTo>
                    <a:pt x="2406416" y="785683"/>
                  </a:lnTo>
                  <a:lnTo>
                    <a:pt x="2547969" y="864252"/>
                  </a:lnTo>
                  <a:lnTo>
                    <a:pt x="2689523" y="707115"/>
                  </a:lnTo>
                  <a:lnTo>
                    <a:pt x="2831077" y="785683"/>
                  </a:lnTo>
                  <a:lnTo>
                    <a:pt x="2972631" y="1335662"/>
                  </a:lnTo>
                  <a:lnTo>
                    <a:pt x="3114185" y="1099957"/>
                  </a:lnTo>
                  <a:lnTo>
                    <a:pt x="3255739" y="1178525"/>
                  </a:lnTo>
                  <a:lnTo>
                    <a:pt x="3397293" y="1178525"/>
                  </a:lnTo>
                </a:path>
              </a:pathLst>
            </a:custGeom>
            <a:ln w="27101" cap="flat">
              <a:solidFill>
                <a:srgbClr val="0058AB">
                  <a:alpha val="100000"/>
                </a:srgbClr>
              </a:solidFill>
              <a:prstDash val="solid"/>
              <a:round/>
            </a:ln>
          </p:spPr>
          <p:txBody>
            <a:bodyPr/>
            <a:lstStyle/>
            <a:p/>
          </p:txBody>
        </p:sp>
        <p:sp>
          <p:nvSpPr>
            <p:cNvPr id="91" name="tx91"/>
            <p:cNvSpPr/>
            <p:nvPr/>
          </p:nvSpPr>
          <p:spPr>
            <a:xfrm>
              <a:off x="5389469" y="144914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6097238" y="144914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6805008" y="145078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530827" y="14505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8097042" y="14491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4914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786762" y="144914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247186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3134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0874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30172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160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303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59796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796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04968"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6742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46720" y="4727873"/>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Comores</a:t>
              </a:r>
            </a:p>
          </p:txBody>
        </p:sp>
        <p:sp>
          <p:nvSpPr>
            <p:cNvPr id="117" name="tx117"/>
            <p:cNvSpPr/>
            <p:nvPr/>
          </p:nvSpPr>
          <p:spPr>
            <a:xfrm>
              <a:off x="717206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34522" y="4727873"/>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34592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40340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6089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51838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7466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43215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8963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10248"/>
              <a:ext cx="5706438" cy="145351"/>
            </a:xfrm>
            <a:prstGeom prst="rect">
              <a:avLst/>
            </a:prstGeom>
            <a:solidFill>
              <a:srgbClr val="E2231A">
                <a:alpha val="80000"/>
              </a:srgbClr>
            </a:solidFill>
          </p:spPr>
          <p:txBody>
            <a:bodyPr/>
            <a:lstStyle/>
            <a:p/>
          </p:txBody>
        </p:sp>
        <p:sp>
          <p:nvSpPr>
            <p:cNvPr id="132" name="rc132"/>
            <p:cNvSpPr/>
            <p:nvPr/>
          </p:nvSpPr>
          <p:spPr>
            <a:xfrm>
              <a:off x="1317178" y="5528559"/>
              <a:ext cx="7283501" cy="145351"/>
            </a:xfrm>
            <a:prstGeom prst="rect">
              <a:avLst/>
            </a:prstGeom>
            <a:solidFill>
              <a:srgbClr val="E2231A">
                <a:alpha val="80000"/>
              </a:srgbClr>
            </a:solidFill>
          </p:spPr>
          <p:txBody>
            <a:bodyPr/>
            <a:lstStyle/>
            <a:p/>
          </p:txBody>
        </p:sp>
        <p:sp>
          <p:nvSpPr>
            <p:cNvPr id="133" name="rc133"/>
            <p:cNvSpPr/>
            <p:nvPr/>
          </p:nvSpPr>
          <p:spPr>
            <a:xfrm>
              <a:off x="1317178" y="5346869"/>
              <a:ext cx="7321564" cy="145351"/>
            </a:xfrm>
            <a:prstGeom prst="rect">
              <a:avLst/>
            </a:prstGeom>
            <a:solidFill>
              <a:srgbClr val="E2231A">
                <a:alpha val="80000"/>
              </a:srgbClr>
            </a:solidFill>
          </p:spPr>
          <p:txBody>
            <a:bodyPr/>
            <a:lstStyle/>
            <a:p/>
          </p:txBody>
        </p:sp>
        <p:sp>
          <p:nvSpPr>
            <p:cNvPr id="134" name="tx134"/>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25073"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5082560"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7140046"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1" name="tx141"/>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2" name="tx142"/>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3" name="tx143"/>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4" name="tx144"/>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aux Comores (70%) était inférieure de 14 points de pourcentage à la moyenne mondiale (84%) et de 6 points de pourcentage à la moyenne de l'ensemble des pays du site ESAR (76%).
La couverture nationale en MCV1 était inférieure de 6 points de pourcentage à celle de 2019 (76%).
Cela équivaut à 7 000 enfants non vaccinés en 2024 contre 6 000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809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111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162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7197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4157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54610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7645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0680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37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815596"/>
              <a:ext cx="351110" cy="16001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572093"/>
              <a:ext cx="351110" cy="18436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189447"/>
              <a:ext cx="351110" cy="2226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154661"/>
              <a:ext cx="351110" cy="22610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0731"/>
              <a:ext cx="351110" cy="243502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11158"/>
              <a:ext cx="351110" cy="25045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11158"/>
              <a:ext cx="351110" cy="25045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72014"/>
              <a:ext cx="351110" cy="2643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667656"/>
              <a:ext cx="351110" cy="2748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493726"/>
              <a:ext cx="351110" cy="2922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58940"/>
              <a:ext cx="351110" cy="2956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24154"/>
              <a:ext cx="351110" cy="29916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54582"/>
              <a:ext cx="351110" cy="30611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354582"/>
              <a:ext cx="351110" cy="30611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19796"/>
              <a:ext cx="351110" cy="3095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85010"/>
              <a:ext cx="351110" cy="31307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285010"/>
              <a:ext cx="351110" cy="31307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285010"/>
              <a:ext cx="351110" cy="31307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80651"/>
              <a:ext cx="351110" cy="32351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41507"/>
              <a:ext cx="351110" cy="3374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41507"/>
              <a:ext cx="351110" cy="3374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815596"/>
              <a:ext cx="351110" cy="1600158"/>
            </a:xfrm>
            <a:prstGeom prst="rect">
              <a:avLst/>
            </a:prstGeom>
            <a:solidFill>
              <a:srgbClr val="0083CF">
                <a:alpha val="100000"/>
              </a:srgbClr>
            </a:solidFill>
          </p:spPr>
          <p:txBody>
            <a:bodyPr/>
            <a:lstStyle/>
            <a:p/>
          </p:txBody>
        </p:sp>
        <p:sp>
          <p:nvSpPr>
            <p:cNvPr id="35" name="rc35"/>
            <p:cNvSpPr/>
            <p:nvPr/>
          </p:nvSpPr>
          <p:spPr>
            <a:xfrm>
              <a:off x="1252457" y="2572093"/>
              <a:ext cx="351110" cy="1843660"/>
            </a:xfrm>
            <a:prstGeom prst="rect">
              <a:avLst/>
            </a:prstGeom>
            <a:solidFill>
              <a:srgbClr val="0083CF">
                <a:alpha val="100000"/>
              </a:srgbClr>
            </a:solidFill>
          </p:spPr>
          <p:txBody>
            <a:bodyPr/>
            <a:lstStyle/>
            <a:p/>
          </p:txBody>
        </p:sp>
        <p:sp>
          <p:nvSpPr>
            <p:cNvPr id="36" name="rc36"/>
            <p:cNvSpPr/>
            <p:nvPr/>
          </p:nvSpPr>
          <p:spPr>
            <a:xfrm>
              <a:off x="1642580" y="2189447"/>
              <a:ext cx="351110" cy="2226307"/>
            </a:xfrm>
            <a:prstGeom prst="rect">
              <a:avLst/>
            </a:prstGeom>
            <a:solidFill>
              <a:srgbClr val="0083CF">
                <a:alpha val="100000"/>
              </a:srgbClr>
            </a:solidFill>
          </p:spPr>
          <p:txBody>
            <a:bodyPr/>
            <a:lstStyle/>
            <a:p/>
          </p:txBody>
        </p:sp>
        <p:sp>
          <p:nvSpPr>
            <p:cNvPr id="37" name="rc37"/>
            <p:cNvSpPr/>
            <p:nvPr/>
          </p:nvSpPr>
          <p:spPr>
            <a:xfrm>
              <a:off x="2032702" y="2154661"/>
              <a:ext cx="351110" cy="2261093"/>
            </a:xfrm>
            <a:prstGeom prst="rect">
              <a:avLst/>
            </a:prstGeom>
            <a:solidFill>
              <a:srgbClr val="0083CF">
                <a:alpha val="100000"/>
              </a:srgbClr>
            </a:solidFill>
          </p:spPr>
          <p:txBody>
            <a:bodyPr/>
            <a:lstStyle/>
            <a:p/>
          </p:txBody>
        </p:sp>
        <p:sp>
          <p:nvSpPr>
            <p:cNvPr id="38" name="rc38"/>
            <p:cNvSpPr/>
            <p:nvPr/>
          </p:nvSpPr>
          <p:spPr>
            <a:xfrm>
              <a:off x="2812947" y="1911158"/>
              <a:ext cx="351110" cy="2504595"/>
            </a:xfrm>
            <a:prstGeom prst="rect">
              <a:avLst/>
            </a:prstGeom>
            <a:solidFill>
              <a:srgbClr val="0083CF">
                <a:alpha val="100000"/>
              </a:srgbClr>
            </a:solidFill>
          </p:spPr>
          <p:txBody>
            <a:bodyPr/>
            <a:lstStyle/>
            <a:p/>
          </p:txBody>
        </p:sp>
        <p:sp>
          <p:nvSpPr>
            <p:cNvPr id="39" name="rc39"/>
            <p:cNvSpPr/>
            <p:nvPr/>
          </p:nvSpPr>
          <p:spPr>
            <a:xfrm>
              <a:off x="3203069" y="1911158"/>
              <a:ext cx="351110" cy="2504595"/>
            </a:xfrm>
            <a:prstGeom prst="rect">
              <a:avLst/>
            </a:prstGeom>
            <a:solidFill>
              <a:srgbClr val="0083CF">
                <a:alpha val="100000"/>
              </a:srgbClr>
            </a:solidFill>
          </p:spPr>
          <p:txBody>
            <a:bodyPr/>
            <a:lstStyle/>
            <a:p/>
          </p:txBody>
        </p:sp>
        <p:sp>
          <p:nvSpPr>
            <p:cNvPr id="40" name="rc40"/>
            <p:cNvSpPr/>
            <p:nvPr/>
          </p:nvSpPr>
          <p:spPr>
            <a:xfrm>
              <a:off x="3593191" y="1772014"/>
              <a:ext cx="351110" cy="2643739"/>
            </a:xfrm>
            <a:prstGeom prst="rect">
              <a:avLst/>
            </a:prstGeom>
            <a:solidFill>
              <a:srgbClr val="0083CF">
                <a:alpha val="100000"/>
              </a:srgbClr>
            </a:solidFill>
          </p:spPr>
          <p:txBody>
            <a:bodyPr/>
            <a:lstStyle/>
            <a:p/>
          </p:txBody>
        </p:sp>
        <p:sp>
          <p:nvSpPr>
            <p:cNvPr id="41" name="rc41"/>
            <p:cNvSpPr/>
            <p:nvPr/>
          </p:nvSpPr>
          <p:spPr>
            <a:xfrm>
              <a:off x="4373436" y="1493726"/>
              <a:ext cx="351110" cy="2922028"/>
            </a:xfrm>
            <a:prstGeom prst="rect">
              <a:avLst/>
            </a:prstGeom>
            <a:solidFill>
              <a:srgbClr val="0083CF">
                <a:alpha val="100000"/>
              </a:srgbClr>
            </a:solidFill>
          </p:spPr>
          <p:txBody>
            <a:bodyPr/>
            <a:lstStyle/>
            <a:p/>
          </p:txBody>
        </p:sp>
        <p:sp>
          <p:nvSpPr>
            <p:cNvPr id="42" name="rc42"/>
            <p:cNvSpPr/>
            <p:nvPr/>
          </p:nvSpPr>
          <p:spPr>
            <a:xfrm>
              <a:off x="5543803" y="1354582"/>
              <a:ext cx="351110" cy="3061172"/>
            </a:xfrm>
            <a:prstGeom prst="rect">
              <a:avLst/>
            </a:prstGeom>
            <a:solidFill>
              <a:srgbClr val="0083CF">
                <a:alpha val="100000"/>
              </a:srgbClr>
            </a:solidFill>
          </p:spPr>
          <p:txBody>
            <a:bodyPr/>
            <a:lstStyle/>
            <a:p/>
          </p:txBody>
        </p:sp>
        <p:sp>
          <p:nvSpPr>
            <p:cNvPr id="43" name="rc43"/>
            <p:cNvSpPr/>
            <p:nvPr/>
          </p:nvSpPr>
          <p:spPr>
            <a:xfrm>
              <a:off x="7104293" y="1285010"/>
              <a:ext cx="351110" cy="3130744"/>
            </a:xfrm>
            <a:prstGeom prst="rect">
              <a:avLst/>
            </a:prstGeom>
            <a:solidFill>
              <a:srgbClr val="0083CF">
                <a:alpha val="100000"/>
              </a:srgbClr>
            </a:solidFill>
          </p:spPr>
          <p:txBody>
            <a:bodyPr/>
            <a:lstStyle/>
            <a:p/>
          </p:txBody>
        </p:sp>
        <p:sp>
          <p:nvSpPr>
            <p:cNvPr id="44" name="pg44"/>
            <p:cNvSpPr/>
            <p:nvPr/>
          </p:nvSpPr>
          <p:spPr>
            <a:xfrm>
              <a:off x="1142144" y="4344453"/>
              <a:ext cx="71301" cy="71301"/>
            </a:xfrm>
            <a:custGeom>
              <a:avLst/>
              <a:pathLst>
                <a:path w="71301" h="71301">
                  <a:moveTo>
                    <a:pt x="71301" y="0"/>
                  </a:moveTo>
                  <a:lnTo>
                    <a:pt x="71301" y="11128"/>
                  </a:lnTo>
                  <a:lnTo>
                    <a:pt x="11128" y="71301"/>
                  </a:lnTo>
                  <a:lnTo>
                    <a:pt x="0" y="71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30863" y="4233172"/>
              <a:ext cx="182582" cy="182582"/>
            </a:xfrm>
            <a:custGeom>
              <a:avLst/>
              <a:pathLst>
                <a:path w="182582" h="182582">
                  <a:moveTo>
                    <a:pt x="182582" y="0"/>
                  </a:moveTo>
                  <a:lnTo>
                    <a:pt x="182582" y="11128"/>
                  </a:lnTo>
                  <a:lnTo>
                    <a:pt x="11128" y="182582"/>
                  </a:lnTo>
                  <a:lnTo>
                    <a:pt x="0" y="182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19582" y="4121891"/>
              <a:ext cx="293862" cy="293862"/>
            </a:xfrm>
            <a:custGeom>
              <a:avLst/>
              <a:pathLst>
                <a:path w="293862" h="293862">
                  <a:moveTo>
                    <a:pt x="293862" y="0"/>
                  </a:moveTo>
                  <a:lnTo>
                    <a:pt x="293862" y="11128"/>
                  </a:lnTo>
                  <a:lnTo>
                    <a:pt x="11128" y="293862"/>
                  </a:lnTo>
                  <a:lnTo>
                    <a:pt x="0" y="293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01061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89932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78804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6767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5654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4542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34292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23164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12036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0090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8978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815596"/>
              <a:ext cx="333163" cy="333163"/>
            </a:xfrm>
            <a:custGeom>
              <a:avLst/>
              <a:pathLst>
                <a:path w="333163" h="333163">
                  <a:moveTo>
                    <a:pt x="322035" y="0"/>
                  </a:moveTo>
                  <a:lnTo>
                    <a:pt x="333163" y="0"/>
                  </a:lnTo>
                  <a:lnTo>
                    <a:pt x="0" y="333163"/>
                  </a:lnTo>
                  <a:lnTo>
                    <a:pt x="0" y="322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815596"/>
              <a:ext cx="221882" cy="221882"/>
            </a:xfrm>
            <a:custGeom>
              <a:avLst/>
              <a:pathLst>
                <a:path w="221882" h="221882">
                  <a:moveTo>
                    <a:pt x="210754" y="0"/>
                  </a:moveTo>
                  <a:lnTo>
                    <a:pt x="221882" y="0"/>
                  </a:lnTo>
                  <a:lnTo>
                    <a:pt x="0" y="221882"/>
                  </a:lnTo>
                  <a:lnTo>
                    <a:pt x="0" y="2107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815596"/>
              <a:ext cx="110601" cy="110601"/>
            </a:xfrm>
            <a:custGeom>
              <a:avLst/>
              <a:pathLst>
                <a:path w="110601" h="110601">
                  <a:moveTo>
                    <a:pt x="99473" y="0"/>
                  </a:moveTo>
                  <a:lnTo>
                    <a:pt x="110601" y="0"/>
                  </a:lnTo>
                  <a:lnTo>
                    <a:pt x="0" y="110601"/>
                  </a:lnTo>
                  <a:lnTo>
                    <a:pt x="0" y="99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7267" y="4399454"/>
              <a:ext cx="16300" cy="16300"/>
            </a:xfrm>
            <a:custGeom>
              <a:avLst/>
              <a:pathLst>
                <a:path w="16300" h="16300">
                  <a:moveTo>
                    <a:pt x="16300" y="0"/>
                  </a:moveTo>
                  <a:lnTo>
                    <a:pt x="16300" y="11128"/>
                  </a:lnTo>
                  <a:lnTo>
                    <a:pt x="11128" y="16300"/>
                  </a:lnTo>
                  <a:lnTo>
                    <a:pt x="0" y="163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5986" y="4288173"/>
              <a:ext cx="127581" cy="127581"/>
            </a:xfrm>
            <a:custGeom>
              <a:avLst/>
              <a:pathLst>
                <a:path w="127581" h="127581">
                  <a:moveTo>
                    <a:pt x="127581" y="0"/>
                  </a:moveTo>
                  <a:lnTo>
                    <a:pt x="127581" y="11128"/>
                  </a:lnTo>
                  <a:lnTo>
                    <a:pt x="11128" y="127581"/>
                  </a:lnTo>
                  <a:lnTo>
                    <a:pt x="0" y="1275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64705" y="4176892"/>
              <a:ext cx="238861" cy="238861"/>
            </a:xfrm>
            <a:custGeom>
              <a:avLst/>
              <a:pathLst>
                <a:path w="238861" h="238861">
                  <a:moveTo>
                    <a:pt x="238861" y="0"/>
                  </a:moveTo>
                  <a:lnTo>
                    <a:pt x="238861" y="11128"/>
                  </a:lnTo>
                  <a:lnTo>
                    <a:pt x="11128" y="238861"/>
                  </a:lnTo>
                  <a:lnTo>
                    <a:pt x="0" y="238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3425" y="4065611"/>
              <a:ext cx="350142" cy="350142"/>
            </a:xfrm>
            <a:custGeom>
              <a:avLst/>
              <a:pathLst>
                <a:path w="350142" h="350142">
                  <a:moveTo>
                    <a:pt x="350142" y="0"/>
                  </a:moveTo>
                  <a:lnTo>
                    <a:pt x="350142" y="11128"/>
                  </a:lnTo>
                  <a:lnTo>
                    <a:pt x="11128" y="350142"/>
                  </a:lnTo>
                  <a:lnTo>
                    <a:pt x="0" y="350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39543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38430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73176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62048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50920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39792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2866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1753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06408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295280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84152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73024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6189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572093"/>
              <a:ext cx="297824" cy="297824"/>
            </a:xfrm>
            <a:custGeom>
              <a:avLst/>
              <a:pathLst>
                <a:path w="297824" h="297824">
                  <a:moveTo>
                    <a:pt x="286696" y="0"/>
                  </a:moveTo>
                  <a:lnTo>
                    <a:pt x="297824" y="0"/>
                  </a:lnTo>
                  <a:lnTo>
                    <a:pt x="0" y="297824"/>
                  </a:lnTo>
                  <a:lnTo>
                    <a:pt x="0" y="286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572093"/>
              <a:ext cx="186543" cy="186543"/>
            </a:xfrm>
            <a:custGeom>
              <a:avLst/>
              <a:pathLst>
                <a:path w="186543" h="186543">
                  <a:moveTo>
                    <a:pt x="175415" y="0"/>
                  </a:moveTo>
                  <a:lnTo>
                    <a:pt x="186543" y="0"/>
                  </a:lnTo>
                  <a:lnTo>
                    <a:pt x="0" y="186543"/>
                  </a:lnTo>
                  <a:lnTo>
                    <a:pt x="0" y="17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572093"/>
              <a:ext cx="75262" cy="75262"/>
            </a:xfrm>
            <a:custGeom>
              <a:avLst/>
              <a:pathLst>
                <a:path w="75262" h="75262">
                  <a:moveTo>
                    <a:pt x="64134" y="0"/>
                  </a:moveTo>
                  <a:lnTo>
                    <a:pt x="75262" y="0"/>
                  </a:lnTo>
                  <a:lnTo>
                    <a:pt x="0" y="75262"/>
                  </a:lnTo>
                  <a:lnTo>
                    <a:pt x="0" y="64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21110" y="4343174"/>
              <a:ext cx="72580" cy="72580"/>
            </a:xfrm>
            <a:custGeom>
              <a:avLst/>
              <a:pathLst>
                <a:path w="72580" h="72580">
                  <a:moveTo>
                    <a:pt x="72580" y="0"/>
                  </a:moveTo>
                  <a:lnTo>
                    <a:pt x="72580" y="11128"/>
                  </a:lnTo>
                  <a:lnTo>
                    <a:pt x="11128" y="72580"/>
                  </a:lnTo>
                  <a:lnTo>
                    <a:pt x="0" y="72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09829" y="4231893"/>
              <a:ext cx="183860" cy="183860"/>
            </a:xfrm>
            <a:custGeom>
              <a:avLst/>
              <a:pathLst>
                <a:path w="183860" h="183860">
                  <a:moveTo>
                    <a:pt x="183860" y="0"/>
                  </a:moveTo>
                  <a:lnTo>
                    <a:pt x="183860" y="11128"/>
                  </a:lnTo>
                  <a:lnTo>
                    <a:pt x="11128" y="183860"/>
                  </a:lnTo>
                  <a:lnTo>
                    <a:pt x="0" y="183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98548" y="4120612"/>
              <a:ext cx="295141" cy="295141"/>
            </a:xfrm>
            <a:custGeom>
              <a:avLst/>
              <a:pathLst>
                <a:path w="295141" h="295141">
                  <a:moveTo>
                    <a:pt x="295141" y="0"/>
                  </a:moveTo>
                  <a:lnTo>
                    <a:pt x="295141" y="11128"/>
                  </a:lnTo>
                  <a:lnTo>
                    <a:pt x="11128" y="295141"/>
                  </a:lnTo>
                  <a:lnTo>
                    <a:pt x="0" y="295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00933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389805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378677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67548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56420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45292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34164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23036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11908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00780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289652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78524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67396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56268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45140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34011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22883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189447"/>
              <a:ext cx="290348" cy="290348"/>
            </a:xfrm>
            <a:custGeom>
              <a:avLst/>
              <a:pathLst>
                <a:path w="290348" h="290348">
                  <a:moveTo>
                    <a:pt x="279220" y="0"/>
                  </a:moveTo>
                  <a:lnTo>
                    <a:pt x="290348" y="0"/>
                  </a:lnTo>
                  <a:lnTo>
                    <a:pt x="0" y="290348"/>
                  </a:lnTo>
                  <a:lnTo>
                    <a:pt x="0" y="2792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189447"/>
              <a:ext cx="179067" cy="179067"/>
            </a:xfrm>
            <a:custGeom>
              <a:avLst/>
              <a:pathLst>
                <a:path w="179067" h="179067">
                  <a:moveTo>
                    <a:pt x="167939" y="0"/>
                  </a:moveTo>
                  <a:lnTo>
                    <a:pt x="179067" y="0"/>
                  </a:lnTo>
                  <a:lnTo>
                    <a:pt x="0" y="179067"/>
                  </a:lnTo>
                  <a:lnTo>
                    <a:pt x="0" y="1679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189447"/>
              <a:ext cx="67786" cy="67786"/>
            </a:xfrm>
            <a:custGeom>
              <a:avLst/>
              <a:pathLst>
                <a:path w="67786" h="67786">
                  <a:moveTo>
                    <a:pt x="56658" y="0"/>
                  </a:moveTo>
                  <a:lnTo>
                    <a:pt x="67786" y="0"/>
                  </a:lnTo>
                  <a:lnTo>
                    <a:pt x="0" y="67786"/>
                  </a:lnTo>
                  <a:lnTo>
                    <a:pt x="0" y="56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66233" y="4398175"/>
              <a:ext cx="17579" cy="17579"/>
            </a:xfrm>
            <a:custGeom>
              <a:avLst/>
              <a:pathLst>
                <a:path w="17579" h="17579">
                  <a:moveTo>
                    <a:pt x="17579" y="0"/>
                  </a:moveTo>
                  <a:lnTo>
                    <a:pt x="17579" y="11128"/>
                  </a:lnTo>
                  <a:lnTo>
                    <a:pt x="11128" y="17579"/>
                  </a:lnTo>
                  <a:lnTo>
                    <a:pt x="0" y="17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254952" y="4286894"/>
              <a:ext cx="128860" cy="128860"/>
            </a:xfrm>
            <a:custGeom>
              <a:avLst/>
              <a:pathLst>
                <a:path w="128860" h="128860">
                  <a:moveTo>
                    <a:pt x="128860" y="0"/>
                  </a:moveTo>
                  <a:lnTo>
                    <a:pt x="128860" y="11128"/>
                  </a:lnTo>
                  <a:lnTo>
                    <a:pt x="11128" y="128860"/>
                  </a:lnTo>
                  <a:lnTo>
                    <a:pt x="0" y="128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143671" y="4175613"/>
              <a:ext cx="240140" cy="240140"/>
            </a:xfrm>
            <a:custGeom>
              <a:avLst/>
              <a:pathLst>
                <a:path w="240140" h="240140">
                  <a:moveTo>
                    <a:pt x="240140" y="0"/>
                  </a:moveTo>
                  <a:lnTo>
                    <a:pt x="240140" y="11128"/>
                  </a:lnTo>
                  <a:lnTo>
                    <a:pt x="11128" y="240140"/>
                  </a:lnTo>
                  <a:lnTo>
                    <a:pt x="0" y="2401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064332"/>
              <a:ext cx="351110" cy="351421"/>
            </a:xfrm>
            <a:custGeom>
              <a:avLst/>
              <a:pathLst>
                <a:path w="351110" h="351421">
                  <a:moveTo>
                    <a:pt x="351110" y="0"/>
                  </a:moveTo>
                  <a:lnTo>
                    <a:pt x="351110" y="11128"/>
                  </a:lnTo>
                  <a:lnTo>
                    <a:pt x="10816" y="351421"/>
                  </a:lnTo>
                  <a:lnTo>
                    <a:pt x="0" y="35142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395305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384177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73049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61920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50792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39664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28536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17408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06280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295152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84024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72896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1768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0640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39512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28383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17255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154661"/>
              <a:ext cx="268854" cy="268854"/>
            </a:xfrm>
            <a:custGeom>
              <a:avLst/>
              <a:pathLst>
                <a:path w="268854" h="268854">
                  <a:moveTo>
                    <a:pt x="257726" y="0"/>
                  </a:moveTo>
                  <a:lnTo>
                    <a:pt x="268854" y="0"/>
                  </a:lnTo>
                  <a:lnTo>
                    <a:pt x="0" y="268854"/>
                  </a:lnTo>
                  <a:lnTo>
                    <a:pt x="0" y="257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154661"/>
              <a:ext cx="157573" cy="157573"/>
            </a:xfrm>
            <a:custGeom>
              <a:avLst/>
              <a:pathLst>
                <a:path w="157573" h="157573">
                  <a:moveTo>
                    <a:pt x="146445" y="0"/>
                  </a:moveTo>
                  <a:lnTo>
                    <a:pt x="157573" y="0"/>
                  </a:lnTo>
                  <a:lnTo>
                    <a:pt x="0" y="157573"/>
                  </a:lnTo>
                  <a:lnTo>
                    <a:pt x="0" y="146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154661"/>
              <a:ext cx="46292" cy="46292"/>
            </a:xfrm>
            <a:custGeom>
              <a:avLst/>
              <a:pathLst>
                <a:path w="46292" h="46292">
                  <a:moveTo>
                    <a:pt x="35164" y="0"/>
                  </a:moveTo>
                  <a:lnTo>
                    <a:pt x="46292" y="0"/>
                  </a:lnTo>
                  <a:lnTo>
                    <a:pt x="0" y="46292"/>
                  </a:lnTo>
                  <a:lnTo>
                    <a:pt x="0" y="35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145199" y="4396896"/>
              <a:ext cx="18858" cy="18858"/>
            </a:xfrm>
            <a:custGeom>
              <a:avLst/>
              <a:pathLst>
                <a:path w="18858" h="18858">
                  <a:moveTo>
                    <a:pt x="18858" y="0"/>
                  </a:moveTo>
                  <a:lnTo>
                    <a:pt x="18858" y="11128"/>
                  </a:lnTo>
                  <a:lnTo>
                    <a:pt x="11128" y="18858"/>
                  </a:lnTo>
                  <a:lnTo>
                    <a:pt x="0" y="18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033918" y="4285615"/>
              <a:ext cx="130138" cy="130138"/>
            </a:xfrm>
            <a:custGeom>
              <a:avLst/>
              <a:pathLst>
                <a:path w="130138" h="130138">
                  <a:moveTo>
                    <a:pt x="130138" y="0"/>
                  </a:moveTo>
                  <a:lnTo>
                    <a:pt x="130138" y="11128"/>
                  </a:lnTo>
                  <a:lnTo>
                    <a:pt x="11128" y="130138"/>
                  </a:lnTo>
                  <a:lnTo>
                    <a:pt x="0" y="130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22637" y="4174334"/>
              <a:ext cx="241419" cy="241419"/>
            </a:xfrm>
            <a:custGeom>
              <a:avLst/>
              <a:pathLst>
                <a:path w="241419" h="241419">
                  <a:moveTo>
                    <a:pt x="241419" y="0"/>
                  </a:moveTo>
                  <a:lnTo>
                    <a:pt x="241419" y="11128"/>
                  </a:lnTo>
                  <a:lnTo>
                    <a:pt x="11128" y="241419"/>
                  </a:lnTo>
                  <a:lnTo>
                    <a:pt x="0" y="2414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063053"/>
              <a:ext cx="351110" cy="352700"/>
            </a:xfrm>
            <a:custGeom>
              <a:avLst/>
              <a:pathLst>
                <a:path w="351110" h="352700">
                  <a:moveTo>
                    <a:pt x="351110" y="0"/>
                  </a:moveTo>
                  <a:lnTo>
                    <a:pt x="351110" y="11128"/>
                  </a:lnTo>
                  <a:lnTo>
                    <a:pt x="9537" y="352700"/>
                  </a:lnTo>
                  <a:lnTo>
                    <a:pt x="0" y="35270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395177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84049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72921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6179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066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3953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28408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17280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06152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502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389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276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1640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0512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384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825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712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599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4871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11158"/>
              <a:ext cx="288516" cy="288516"/>
            </a:xfrm>
            <a:custGeom>
              <a:avLst/>
              <a:pathLst>
                <a:path w="288516" h="288516">
                  <a:moveTo>
                    <a:pt x="277388" y="0"/>
                  </a:moveTo>
                  <a:lnTo>
                    <a:pt x="288516" y="0"/>
                  </a:lnTo>
                  <a:lnTo>
                    <a:pt x="0" y="288516"/>
                  </a:lnTo>
                  <a:lnTo>
                    <a:pt x="0" y="277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11158"/>
              <a:ext cx="177235" cy="177235"/>
            </a:xfrm>
            <a:custGeom>
              <a:avLst/>
              <a:pathLst>
                <a:path w="177235" h="177235">
                  <a:moveTo>
                    <a:pt x="166107" y="0"/>
                  </a:moveTo>
                  <a:lnTo>
                    <a:pt x="177235" y="0"/>
                  </a:lnTo>
                  <a:lnTo>
                    <a:pt x="0" y="177235"/>
                  </a:lnTo>
                  <a:lnTo>
                    <a:pt x="0" y="1661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1911158"/>
              <a:ext cx="65954" cy="65954"/>
            </a:xfrm>
            <a:custGeom>
              <a:avLst/>
              <a:pathLst>
                <a:path w="65954" h="65954">
                  <a:moveTo>
                    <a:pt x="54826" y="0"/>
                  </a:moveTo>
                  <a:lnTo>
                    <a:pt x="65954" y="0"/>
                  </a:lnTo>
                  <a:lnTo>
                    <a:pt x="0" y="65954"/>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79041" y="4340616"/>
              <a:ext cx="75137" cy="75137"/>
            </a:xfrm>
            <a:custGeom>
              <a:avLst/>
              <a:pathLst>
                <a:path w="75137" h="75137">
                  <a:moveTo>
                    <a:pt x="75137" y="0"/>
                  </a:moveTo>
                  <a:lnTo>
                    <a:pt x="75137" y="11128"/>
                  </a:lnTo>
                  <a:lnTo>
                    <a:pt x="11128" y="75137"/>
                  </a:lnTo>
                  <a:lnTo>
                    <a:pt x="0" y="751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67760" y="4229335"/>
              <a:ext cx="186418" cy="186418"/>
            </a:xfrm>
            <a:custGeom>
              <a:avLst/>
              <a:pathLst>
                <a:path w="186418" h="186418">
                  <a:moveTo>
                    <a:pt x="186418" y="0"/>
                  </a:moveTo>
                  <a:lnTo>
                    <a:pt x="186418" y="11128"/>
                  </a:lnTo>
                  <a:lnTo>
                    <a:pt x="11128" y="186418"/>
                  </a:lnTo>
                  <a:lnTo>
                    <a:pt x="0" y="1864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56480" y="4118054"/>
              <a:ext cx="297699" cy="297699"/>
            </a:xfrm>
            <a:custGeom>
              <a:avLst/>
              <a:pathLst>
                <a:path w="297699" h="297699">
                  <a:moveTo>
                    <a:pt x="297699" y="0"/>
                  </a:moveTo>
                  <a:lnTo>
                    <a:pt x="297699" y="11128"/>
                  </a:lnTo>
                  <a:lnTo>
                    <a:pt x="11128" y="297699"/>
                  </a:lnTo>
                  <a:lnTo>
                    <a:pt x="0" y="297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00677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389549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78421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67293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56165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45036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33908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22780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1652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0524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89396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78268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67140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6012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4884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3756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2628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499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371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11158"/>
              <a:ext cx="343517" cy="343517"/>
            </a:xfrm>
            <a:custGeom>
              <a:avLst/>
              <a:pathLst>
                <a:path w="343517" h="343517">
                  <a:moveTo>
                    <a:pt x="332389" y="0"/>
                  </a:moveTo>
                  <a:lnTo>
                    <a:pt x="343517" y="0"/>
                  </a:lnTo>
                  <a:lnTo>
                    <a:pt x="0" y="343517"/>
                  </a:lnTo>
                  <a:lnTo>
                    <a:pt x="0" y="3323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11158"/>
              <a:ext cx="232236" cy="232236"/>
            </a:xfrm>
            <a:custGeom>
              <a:avLst/>
              <a:pathLst>
                <a:path w="232236" h="232236">
                  <a:moveTo>
                    <a:pt x="221108" y="0"/>
                  </a:moveTo>
                  <a:lnTo>
                    <a:pt x="232236" y="0"/>
                  </a:lnTo>
                  <a:lnTo>
                    <a:pt x="0" y="232236"/>
                  </a:lnTo>
                  <a:lnTo>
                    <a:pt x="0" y="221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11158"/>
              <a:ext cx="120955" cy="120955"/>
            </a:xfrm>
            <a:custGeom>
              <a:avLst/>
              <a:pathLst>
                <a:path w="120955" h="120955">
                  <a:moveTo>
                    <a:pt x="109827" y="0"/>
                  </a:moveTo>
                  <a:lnTo>
                    <a:pt x="120955" y="0"/>
                  </a:lnTo>
                  <a:lnTo>
                    <a:pt x="0" y="120955"/>
                  </a:lnTo>
                  <a:lnTo>
                    <a:pt x="0" y="1098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03069" y="1911158"/>
              <a:ext cx="9674" cy="9674"/>
            </a:xfrm>
            <a:custGeom>
              <a:avLst/>
              <a:pathLst>
                <a:path w="9674" h="9674">
                  <a:moveTo>
                    <a:pt x="0" y="9674"/>
                  </a:moveTo>
                  <a:lnTo>
                    <a:pt x="0" y="0"/>
                  </a:lnTo>
                  <a:lnTo>
                    <a:pt x="967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24165" y="4395617"/>
              <a:ext cx="20136" cy="20136"/>
            </a:xfrm>
            <a:custGeom>
              <a:avLst/>
              <a:pathLst>
                <a:path w="20136" h="20136">
                  <a:moveTo>
                    <a:pt x="20136" y="0"/>
                  </a:moveTo>
                  <a:lnTo>
                    <a:pt x="20136" y="11128"/>
                  </a:lnTo>
                  <a:lnTo>
                    <a:pt x="11128" y="20136"/>
                  </a:lnTo>
                  <a:lnTo>
                    <a:pt x="0" y="20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12884" y="4284336"/>
              <a:ext cx="131417" cy="131417"/>
            </a:xfrm>
            <a:custGeom>
              <a:avLst/>
              <a:pathLst>
                <a:path w="131417" h="131417">
                  <a:moveTo>
                    <a:pt x="131417" y="0"/>
                  </a:moveTo>
                  <a:lnTo>
                    <a:pt x="131417" y="11128"/>
                  </a:lnTo>
                  <a:lnTo>
                    <a:pt x="11128" y="131417"/>
                  </a:lnTo>
                  <a:lnTo>
                    <a:pt x="0" y="1314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701603" y="4173055"/>
              <a:ext cx="242698" cy="242698"/>
            </a:xfrm>
            <a:custGeom>
              <a:avLst/>
              <a:pathLst>
                <a:path w="242698" h="242698">
                  <a:moveTo>
                    <a:pt x="242698" y="0"/>
                  </a:moveTo>
                  <a:lnTo>
                    <a:pt x="242698" y="11128"/>
                  </a:lnTo>
                  <a:lnTo>
                    <a:pt x="11128" y="242698"/>
                  </a:lnTo>
                  <a:lnTo>
                    <a:pt x="0" y="242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061775"/>
              <a:ext cx="351110" cy="353979"/>
            </a:xfrm>
            <a:custGeom>
              <a:avLst/>
              <a:pathLst>
                <a:path w="351110" h="353979">
                  <a:moveTo>
                    <a:pt x="351110" y="0"/>
                  </a:moveTo>
                  <a:lnTo>
                    <a:pt x="351110" y="11128"/>
                  </a:lnTo>
                  <a:lnTo>
                    <a:pt x="8258" y="353979"/>
                  </a:lnTo>
                  <a:lnTo>
                    <a:pt x="0" y="35397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5049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3921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2793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1665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0537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409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8280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7152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6024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4896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3768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72640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61512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50384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9256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8128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17000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205872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94743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3615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772014"/>
              <a:ext cx="315100" cy="315100"/>
            </a:xfrm>
            <a:custGeom>
              <a:avLst/>
              <a:pathLst>
                <a:path w="315100" h="315100">
                  <a:moveTo>
                    <a:pt x="303972" y="0"/>
                  </a:moveTo>
                  <a:lnTo>
                    <a:pt x="315100" y="0"/>
                  </a:lnTo>
                  <a:lnTo>
                    <a:pt x="0" y="315100"/>
                  </a:lnTo>
                  <a:lnTo>
                    <a:pt x="0" y="303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772014"/>
              <a:ext cx="203820" cy="203820"/>
            </a:xfrm>
            <a:custGeom>
              <a:avLst/>
              <a:pathLst>
                <a:path w="203820" h="203820">
                  <a:moveTo>
                    <a:pt x="192691" y="0"/>
                  </a:moveTo>
                  <a:lnTo>
                    <a:pt x="203820" y="0"/>
                  </a:lnTo>
                  <a:lnTo>
                    <a:pt x="0" y="203820"/>
                  </a:lnTo>
                  <a:lnTo>
                    <a:pt x="0" y="192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772014"/>
              <a:ext cx="92539" cy="92539"/>
            </a:xfrm>
            <a:custGeom>
              <a:avLst/>
              <a:pathLst>
                <a:path w="92539" h="92539">
                  <a:moveTo>
                    <a:pt x="81411" y="0"/>
                  </a:moveTo>
                  <a:lnTo>
                    <a:pt x="92539" y="0"/>
                  </a:lnTo>
                  <a:lnTo>
                    <a:pt x="0" y="92539"/>
                  </a:lnTo>
                  <a:lnTo>
                    <a:pt x="0" y="814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03130" y="4394338"/>
              <a:ext cx="21415" cy="21415"/>
            </a:xfrm>
            <a:custGeom>
              <a:avLst/>
              <a:pathLst>
                <a:path w="21415" h="21415">
                  <a:moveTo>
                    <a:pt x="21415" y="0"/>
                  </a:moveTo>
                  <a:lnTo>
                    <a:pt x="21415" y="11128"/>
                  </a:lnTo>
                  <a:lnTo>
                    <a:pt x="11128" y="21415"/>
                  </a:lnTo>
                  <a:lnTo>
                    <a:pt x="0" y="21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591850" y="4283057"/>
              <a:ext cx="132696" cy="132696"/>
            </a:xfrm>
            <a:custGeom>
              <a:avLst/>
              <a:pathLst>
                <a:path w="132696" h="132696">
                  <a:moveTo>
                    <a:pt x="132696" y="0"/>
                  </a:moveTo>
                  <a:lnTo>
                    <a:pt x="132696" y="11128"/>
                  </a:lnTo>
                  <a:lnTo>
                    <a:pt x="11128" y="132696"/>
                  </a:lnTo>
                  <a:lnTo>
                    <a:pt x="0" y="132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480569" y="4171776"/>
              <a:ext cx="243977" cy="243977"/>
            </a:xfrm>
            <a:custGeom>
              <a:avLst/>
              <a:pathLst>
                <a:path w="243977" h="243977">
                  <a:moveTo>
                    <a:pt x="243977" y="0"/>
                  </a:moveTo>
                  <a:lnTo>
                    <a:pt x="243977" y="11128"/>
                  </a:lnTo>
                  <a:lnTo>
                    <a:pt x="11128" y="243977"/>
                  </a:lnTo>
                  <a:lnTo>
                    <a:pt x="0" y="2439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060496"/>
              <a:ext cx="351110" cy="355258"/>
            </a:xfrm>
            <a:custGeom>
              <a:avLst/>
              <a:pathLst>
                <a:path w="351110" h="355258">
                  <a:moveTo>
                    <a:pt x="351110" y="0"/>
                  </a:moveTo>
                  <a:lnTo>
                    <a:pt x="351110" y="11128"/>
                  </a:lnTo>
                  <a:lnTo>
                    <a:pt x="6979" y="355258"/>
                  </a:lnTo>
                  <a:lnTo>
                    <a:pt x="0" y="35525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94921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83793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72665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1537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0409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9281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815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702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589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476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364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2512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38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025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912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800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687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5744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461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8348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7235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61231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0103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493726"/>
              <a:ext cx="258267" cy="258267"/>
            </a:xfrm>
            <a:custGeom>
              <a:avLst/>
              <a:pathLst>
                <a:path w="258267" h="258267">
                  <a:moveTo>
                    <a:pt x="247139" y="0"/>
                  </a:moveTo>
                  <a:lnTo>
                    <a:pt x="258267" y="0"/>
                  </a:lnTo>
                  <a:lnTo>
                    <a:pt x="0" y="258267"/>
                  </a:lnTo>
                  <a:lnTo>
                    <a:pt x="0" y="247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93726"/>
              <a:ext cx="146987" cy="146987"/>
            </a:xfrm>
            <a:custGeom>
              <a:avLst/>
              <a:pathLst>
                <a:path w="146987" h="146987">
                  <a:moveTo>
                    <a:pt x="135859" y="0"/>
                  </a:moveTo>
                  <a:lnTo>
                    <a:pt x="146987" y="0"/>
                  </a:lnTo>
                  <a:lnTo>
                    <a:pt x="0" y="146987"/>
                  </a:lnTo>
                  <a:lnTo>
                    <a:pt x="0" y="135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493726"/>
              <a:ext cx="35706" cy="35706"/>
            </a:xfrm>
            <a:custGeom>
              <a:avLst/>
              <a:pathLst>
                <a:path w="35706" h="35706">
                  <a:moveTo>
                    <a:pt x="24578" y="0"/>
                  </a:moveTo>
                  <a:lnTo>
                    <a:pt x="35706" y="0"/>
                  </a:lnTo>
                  <a:lnTo>
                    <a:pt x="0" y="35706"/>
                  </a:lnTo>
                  <a:lnTo>
                    <a:pt x="0" y="24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815939" y="4336779"/>
              <a:ext cx="78974" cy="78974"/>
            </a:xfrm>
            <a:custGeom>
              <a:avLst/>
              <a:pathLst>
                <a:path w="78974" h="78974">
                  <a:moveTo>
                    <a:pt x="78974" y="0"/>
                  </a:moveTo>
                  <a:lnTo>
                    <a:pt x="78974" y="11128"/>
                  </a:lnTo>
                  <a:lnTo>
                    <a:pt x="11128" y="78974"/>
                  </a:lnTo>
                  <a:lnTo>
                    <a:pt x="0" y="78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704658" y="4225499"/>
              <a:ext cx="190255" cy="190255"/>
            </a:xfrm>
            <a:custGeom>
              <a:avLst/>
              <a:pathLst>
                <a:path w="190255" h="190255">
                  <a:moveTo>
                    <a:pt x="190255" y="0"/>
                  </a:moveTo>
                  <a:lnTo>
                    <a:pt x="190255" y="11128"/>
                  </a:lnTo>
                  <a:lnTo>
                    <a:pt x="11128" y="190255"/>
                  </a:lnTo>
                  <a:lnTo>
                    <a:pt x="0" y="190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93377" y="4114218"/>
              <a:ext cx="301536" cy="301536"/>
            </a:xfrm>
            <a:custGeom>
              <a:avLst/>
              <a:pathLst>
                <a:path w="301536" h="301536">
                  <a:moveTo>
                    <a:pt x="301536" y="0"/>
                  </a:moveTo>
                  <a:lnTo>
                    <a:pt x="301536" y="11128"/>
                  </a:lnTo>
                  <a:lnTo>
                    <a:pt x="11128" y="301536"/>
                  </a:lnTo>
                  <a:lnTo>
                    <a:pt x="0" y="301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0293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89165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78037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66909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5781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4653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3525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2397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269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300140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9012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7884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6756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5628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44500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33372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22244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11116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9988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8860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77732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66603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55475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4347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354582"/>
              <a:ext cx="339853" cy="339853"/>
            </a:xfrm>
            <a:custGeom>
              <a:avLst/>
              <a:pathLst>
                <a:path w="339853" h="339853">
                  <a:moveTo>
                    <a:pt x="328725" y="0"/>
                  </a:moveTo>
                  <a:lnTo>
                    <a:pt x="339853" y="0"/>
                  </a:lnTo>
                  <a:lnTo>
                    <a:pt x="0" y="339853"/>
                  </a:lnTo>
                  <a:lnTo>
                    <a:pt x="0" y="3287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354582"/>
              <a:ext cx="228572" cy="228572"/>
            </a:xfrm>
            <a:custGeom>
              <a:avLst/>
              <a:pathLst>
                <a:path w="228572" h="228572">
                  <a:moveTo>
                    <a:pt x="217444" y="0"/>
                  </a:moveTo>
                  <a:lnTo>
                    <a:pt x="228572" y="0"/>
                  </a:lnTo>
                  <a:lnTo>
                    <a:pt x="0" y="228572"/>
                  </a:lnTo>
                  <a:lnTo>
                    <a:pt x="0" y="2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543803" y="1354582"/>
              <a:ext cx="117291" cy="117291"/>
            </a:xfrm>
            <a:custGeom>
              <a:avLst/>
              <a:pathLst>
                <a:path w="117291" h="117291">
                  <a:moveTo>
                    <a:pt x="106163" y="0"/>
                  </a:moveTo>
                  <a:lnTo>
                    <a:pt x="117291" y="0"/>
                  </a:lnTo>
                  <a:lnTo>
                    <a:pt x="0" y="117291"/>
                  </a:lnTo>
                  <a:lnTo>
                    <a:pt x="0" y="10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543803" y="1354582"/>
              <a:ext cx="6010" cy="6010"/>
            </a:xfrm>
            <a:custGeom>
              <a:avLst/>
              <a:pathLst>
                <a:path w="6010" h="6010">
                  <a:moveTo>
                    <a:pt x="0" y="6010"/>
                  </a:moveTo>
                  <a:lnTo>
                    <a:pt x="0" y="0"/>
                  </a:lnTo>
                  <a:lnTo>
                    <a:pt x="601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373870" y="4334222"/>
              <a:ext cx="81532" cy="81532"/>
            </a:xfrm>
            <a:custGeom>
              <a:avLst/>
              <a:pathLst>
                <a:path w="81532" h="81532">
                  <a:moveTo>
                    <a:pt x="81532" y="0"/>
                  </a:moveTo>
                  <a:lnTo>
                    <a:pt x="81532" y="11128"/>
                  </a:lnTo>
                  <a:lnTo>
                    <a:pt x="11128" y="81532"/>
                  </a:lnTo>
                  <a:lnTo>
                    <a:pt x="0" y="81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262590" y="4222941"/>
              <a:ext cx="192813" cy="192813"/>
            </a:xfrm>
            <a:custGeom>
              <a:avLst/>
              <a:pathLst>
                <a:path w="192813" h="192813">
                  <a:moveTo>
                    <a:pt x="192813" y="0"/>
                  </a:moveTo>
                  <a:lnTo>
                    <a:pt x="192813" y="11128"/>
                  </a:lnTo>
                  <a:lnTo>
                    <a:pt x="11128" y="192813"/>
                  </a:lnTo>
                  <a:lnTo>
                    <a:pt x="0" y="192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51309" y="4111660"/>
              <a:ext cx="304093" cy="304093"/>
            </a:xfrm>
            <a:custGeom>
              <a:avLst/>
              <a:pathLst>
                <a:path w="304093" h="304093">
                  <a:moveTo>
                    <a:pt x="304093" y="0"/>
                  </a:moveTo>
                  <a:lnTo>
                    <a:pt x="304093" y="11128"/>
                  </a:lnTo>
                  <a:lnTo>
                    <a:pt x="11128" y="304093"/>
                  </a:lnTo>
                  <a:lnTo>
                    <a:pt x="0" y="304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003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8890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77781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6653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5525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4397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269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141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1013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9885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8757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7629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6500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5372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44244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33116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21988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10860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9732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88604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77476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66348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55220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44092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963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285010"/>
              <a:ext cx="295586" cy="295586"/>
            </a:xfrm>
            <a:custGeom>
              <a:avLst/>
              <a:pathLst>
                <a:path w="295586" h="295586">
                  <a:moveTo>
                    <a:pt x="284458" y="0"/>
                  </a:moveTo>
                  <a:lnTo>
                    <a:pt x="295586" y="0"/>
                  </a:lnTo>
                  <a:lnTo>
                    <a:pt x="0" y="295586"/>
                  </a:lnTo>
                  <a:lnTo>
                    <a:pt x="0" y="284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1285010"/>
              <a:ext cx="184306" cy="184306"/>
            </a:xfrm>
            <a:custGeom>
              <a:avLst/>
              <a:pathLst>
                <a:path w="184306" h="184306">
                  <a:moveTo>
                    <a:pt x="173177" y="0"/>
                  </a:moveTo>
                  <a:lnTo>
                    <a:pt x="184306" y="0"/>
                  </a:lnTo>
                  <a:lnTo>
                    <a:pt x="0" y="184306"/>
                  </a:lnTo>
                  <a:lnTo>
                    <a:pt x="0" y="173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1285010"/>
              <a:ext cx="73025" cy="73025"/>
            </a:xfrm>
            <a:custGeom>
              <a:avLst/>
              <a:pathLst>
                <a:path w="73025" h="73025">
                  <a:moveTo>
                    <a:pt x="61897" y="0"/>
                  </a:moveTo>
                  <a:lnTo>
                    <a:pt x="73025" y="0"/>
                  </a:lnTo>
                  <a:lnTo>
                    <a:pt x="0" y="73025"/>
                  </a:lnTo>
                  <a:lnTo>
                    <a:pt x="0" y="61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rc299"/>
            <p:cNvSpPr/>
            <p:nvPr/>
          </p:nvSpPr>
          <p:spPr>
            <a:xfrm>
              <a:off x="862335" y="2815596"/>
              <a:ext cx="351110" cy="1600158"/>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1252457" y="2572093"/>
              <a:ext cx="351110" cy="1843660"/>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1642580" y="2189447"/>
              <a:ext cx="351110" cy="2226307"/>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2032702" y="2154661"/>
              <a:ext cx="351110" cy="2261093"/>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2812947" y="1911158"/>
              <a:ext cx="351110" cy="250459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3203069" y="1911158"/>
              <a:ext cx="351110" cy="2504595"/>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3593191" y="1772014"/>
              <a:ext cx="351110" cy="2643739"/>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4373436" y="1493726"/>
              <a:ext cx="351110" cy="2922028"/>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5543803" y="1354582"/>
              <a:ext cx="351110" cy="3061172"/>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7104293" y="1285010"/>
              <a:ext cx="351110" cy="3130744"/>
            </a:xfrm>
            <a:prstGeom prst="rect">
              <a:avLst/>
            </a:prstGeom>
            <a:ln w="1355" cap="flat">
              <a:solidFill>
                <a:srgbClr val="000000">
                  <a:alpha val="100000"/>
                </a:srgbClr>
              </a:solidFill>
              <a:prstDash val="solid"/>
              <a:miter/>
            </a:ln>
          </p:spPr>
          <p:txBody>
            <a:bodyPr/>
            <a:lstStyle/>
            <a:p/>
          </p:txBody>
        </p:sp>
        <p:sp>
          <p:nvSpPr>
            <p:cNvPr id="309" name="tx309"/>
            <p:cNvSpPr/>
            <p:nvPr/>
          </p:nvSpPr>
          <p:spPr>
            <a:xfrm>
              <a:off x="957504" y="26656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10" name="tx310"/>
            <p:cNvSpPr/>
            <p:nvPr/>
          </p:nvSpPr>
          <p:spPr>
            <a:xfrm>
              <a:off x="1347626" y="240748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11" name="tx311"/>
            <p:cNvSpPr/>
            <p:nvPr/>
          </p:nvSpPr>
          <p:spPr>
            <a:xfrm>
              <a:off x="1737748" y="20019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2" name="tx312"/>
            <p:cNvSpPr/>
            <p:nvPr/>
          </p:nvSpPr>
          <p:spPr>
            <a:xfrm>
              <a:off x="2127871" y="19650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3" name="tx313"/>
            <p:cNvSpPr/>
            <p:nvPr/>
          </p:nvSpPr>
          <p:spPr>
            <a:xfrm>
              <a:off x="2517993" y="17807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4" name="tx314"/>
            <p:cNvSpPr/>
            <p:nvPr/>
          </p:nvSpPr>
          <p:spPr>
            <a:xfrm>
              <a:off x="2908115" y="170872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5" name="tx315"/>
            <p:cNvSpPr/>
            <p:nvPr/>
          </p:nvSpPr>
          <p:spPr>
            <a:xfrm>
              <a:off x="3298238" y="170872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6" name="tx316"/>
            <p:cNvSpPr/>
            <p:nvPr/>
          </p:nvSpPr>
          <p:spPr>
            <a:xfrm>
              <a:off x="3688360" y="15594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7" name="tx317"/>
            <p:cNvSpPr/>
            <p:nvPr/>
          </p:nvSpPr>
          <p:spPr>
            <a:xfrm>
              <a:off x="4078483" y="14488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8" name="tx318"/>
            <p:cNvSpPr/>
            <p:nvPr/>
          </p:nvSpPr>
          <p:spPr>
            <a:xfrm>
              <a:off x="4468605" y="126448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9" name="tx319"/>
            <p:cNvSpPr/>
            <p:nvPr/>
          </p:nvSpPr>
          <p:spPr>
            <a:xfrm>
              <a:off x="4858727" y="12276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20" name="tx320"/>
            <p:cNvSpPr/>
            <p:nvPr/>
          </p:nvSpPr>
          <p:spPr>
            <a:xfrm>
              <a:off x="5248850" y="11907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1" name="tx321"/>
            <p:cNvSpPr/>
            <p:nvPr/>
          </p:nvSpPr>
          <p:spPr>
            <a:xfrm>
              <a:off x="5638972" y="11169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2" name="tx322"/>
            <p:cNvSpPr/>
            <p:nvPr/>
          </p:nvSpPr>
          <p:spPr>
            <a:xfrm>
              <a:off x="6029094" y="11169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3" name="tx323"/>
            <p:cNvSpPr/>
            <p:nvPr/>
          </p:nvSpPr>
          <p:spPr>
            <a:xfrm>
              <a:off x="6419217" y="108011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4" name="tx324"/>
            <p:cNvSpPr/>
            <p:nvPr/>
          </p:nvSpPr>
          <p:spPr>
            <a:xfrm>
              <a:off x="7199461" y="10432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589584" y="10432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6" name="tx326"/>
            <p:cNvSpPr/>
            <p:nvPr/>
          </p:nvSpPr>
          <p:spPr>
            <a:xfrm>
              <a:off x="6809339" y="10432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7" name="tx327"/>
            <p:cNvSpPr/>
            <p:nvPr/>
          </p:nvSpPr>
          <p:spPr>
            <a:xfrm>
              <a:off x="7979706" y="93255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8" name="tx328"/>
            <p:cNvSpPr/>
            <p:nvPr/>
          </p:nvSpPr>
          <p:spPr>
            <a:xfrm>
              <a:off x="8759951" y="7851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9" name="tx329"/>
            <p:cNvSpPr/>
            <p:nvPr/>
          </p:nvSpPr>
          <p:spPr>
            <a:xfrm>
              <a:off x="8369828" y="7851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0" name="pg330"/>
            <p:cNvSpPr/>
            <p:nvPr/>
          </p:nvSpPr>
          <p:spPr>
            <a:xfrm>
              <a:off x="975224" y="35095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007745" y="354039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2" name="pg332"/>
            <p:cNvSpPr/>
            <p:nvPr/>
          </p:nvSpPr>
          <p:spPr>
            <a:xfrm>
              <a:off x="1365346" y="3387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397867" y="34200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4" name="pg334"/>
            <p:cNvSpPr/>
            <p:nvPr/>
          </p:nvSpPr>
          <p:spPr>
            <a:xfrm>
              <a:off x="1755468" y="31964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787990" y="323002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145591" y="31791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178112" y="32116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8" name="pg338"/>
            <p:cNvSpPr/>
            <p:nvPr/>
          </p:nvSpPr>
          <p:spPr>
            <a:xfrm>
              <a:off x="2925835" y="30573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958357" y="30895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3285813" y="305734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318334" y="30882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2" name="pg342"/>
            <p:cNvSpPr/>
            <p:nvPr/>
          </p:nvSpPr>
          <p:spPr>
            <a:xfrm>
              <a:off x="3706080" y="298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3738602" y="301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4" name="pg344"/>
            <p:cNvSpPr/>
            <p:nvPr/>
          </p:nvSpPr>
          <p:spPr>
            <a:xfrm>
              <a:off x="4486325" y="28486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518846" y="288089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656692" y="27790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689213" y="28099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7217181" y="2744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7249703" y="27751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3636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4939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624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75639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8850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638810" y="497689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6" name="tx356"/>
            <p:cNvSpPr/>
            <p:nvPr/>
          </p:nvSpPr>
          <p:spPr>
            <a:xfrm rot="-5400000">
              <a:off x="1195816" y="481001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7" name="tx357"/>
            <p:cNvSpPr/>
            <p:nvPr/>
          </p:nvSpPr>
          <p:spPr>
            <a:xfrm rot="-5400000">
              <a:off x="1564076" y="485786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Somalie</a:t>
              </a:r>
            </a:p>
          </p:txBody>
        </p:sp>
        <p:sp>
          <p:nvSpPr>
            <p:cNvPr id="358" name="tx358"/>
            <p:cNvSpPr/>
            <p:nvPr/>
          </p:nvSpPr>
          <p:spPr>
            <a:xfrm rot="-5400000">
              <a:off x="1794478" y="499323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9" name="tx359"/>
            <p:cNvSpPr/>
            <p:nvPr/>
          </p:nvSpPr>
          <p:spPr>
            <a:xfrm rot="-5400000">
              <a:off x="2313318" y="488887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Comores</a:t>
              </a:r>
            </a:p>
          </p:txBody>
        </p:sp>
        <p:sp>
          <p:nvSpPr>
            <p:cNvPr id="360" name="tx360"/>
            <p:cNvSpPr/>
            <p:nvPr/>
          </p:nvSpPr>
          <p:spPr>
            <a:xfrm rot="-5400000">
              <a:off x="2709579" y="4833140"/>
              <a:ext cx="504843" cy="15300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Éthiopie</a:t>
              </a:r>
            </a:p>
          </p:txBody>
        </p:sp>
        <p:sp>
          <p:nvSpPr>
            <p:cNvPr id="361" name="tx361"/>
            <p:cNvSpPr/>
            <p:nvPr/>
          </p:nvSpPr>
          <p:spPr>
            <a:xfrm rot="-5400000">
              <a:off x="2895302" y="5087131"/>
              <a:ext cx="9632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 du Sud</a:t>
              </a:r>
            </a:p>
          </p:txBody>
        </p:sp>
        <p:sp>
          <p:nvSpPr>
            <p:cNvPr id="362" name="tx362"/>
            <p:cNvSpPr/>
            <p:nvPr/>
          </p:nvSpPr>
          <p:spPr>
            <a:xfrm rot="-5400000">
              <a:off x="3291904" y="5054593"/>
              <a:ext cx="924216"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Afrique du Sud</a:t>
              </a:r>
            </a:p>
          </p:txBody>
        </p:sp>
        <p:sp>
          <p:nvSpPr>
            <p:cNvPr id="363" name="tx363"/>
            <p:cNvSpPr/>
            <p:nvPr/>
          </p:nvSpPr>
          <p:spPr>
            <a:xfrm rot="-5400000">
              <a:off x="3901843" y="486260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Namibie</a:t>
              </a:r>
            </a:p>
          </p:txBody>
        </p:sp>
        <p:sp>
          <p:nvSpPr>
            <p:cNvPr id="364" name="tx364"/>
            <p:cNvSpPr/>
            <p:nvPr/>
          </p:nvSpPr>
          <p:spPr>
            <a:xfrm rot="-5400000">
              <a:off x="4260826" y="489374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Tanzanie</a:t>
              </a:r>
            </a:p>
          </p:txBody>
        </p:sp>
        <p:sp>
          <p:nvSpPr>
            <p:cNvPr id="365" name="tx365"/>
            <p:cNvSpPr/>
            <p:nvPr/>
          </p:nvSpPr>
          <p:spPr>
            <a:xfrm rot="-5400000">
              <a:off x="4678199" y="486649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6" name="tx366"/>
            <p:cNvSpPr/>
            <p:nvPr/>
          </p:nvSpPr>
          <p:spPr>
            <a:xfrm rot="-5400000">
              <a:off x="5087660" y="484715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7" name="tx367"/>
            <p:cNvSpPr/>
            <p:nvPr/>
          </p:nvSpPr>
          <p:spPr>
            <a:xfrm rot="-5400000">
              <a:off x="5506602" y="479057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8" name="tx368"/>
            <p:cNvSpPr/>
            <p:nvPr/>
          </p:nvSpPr>
          <p:spPr>
            <a:xfrm rot="-5400000">
              <a:off x="5875749" y="483931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Zambie</a:t>
              </a:r>
            </a:p>
          </p:txBody>
        </p:sp>
        <p:sp>
          <p:nvSpPr>
            <p:cNvPr id="369" name="tx369"/>
            <p:cNvSpPr/>
            <p:nvPr/>
          </p:nvSpPr>
          <p:spPr>
            <a:xfrm rot="-5400000">
              <a:off x="6281424" y="482376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0" name="tx370"/>
            <p:cNvSpPr/>
            <p:nvPr/>
          </p:nvSpPr>
          <p:spPr>
            <a:xfrm rot="-5400000">
              <a:off x="6640339" y="485496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1" name="tx371"/>
            <p:cNvSpPr/>
            <p:nvPr/>
          </p:nvSpPr>
          <p:spPr>
            <a:xfrm rot="-5400000">
              <a:off x="6976846" y="4879047"/>
              <a:ext cx="57483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Ouganda</a:t>
              </a:r>
            </a:p>
          </p:txBody>
        </p:sp>
        <p:sp>
          <p:nvSpPr>
            <p:cNvPr id="372" name="tx372"/>
            <p:cNvSpPr/>
            <p:nvPr/>
          </p:nvSpPr>
          <p:spPr>
            <a:xfrm rot="-5400000">
              <a:off x="7346948" y="492860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3" name="tx373"/>
            <p:cNvSpPr/>
            <p:nvPr/>
          </p:nvSpPr>
          <p:spPr>
            <a:xfrm rot="-5400000">
              <a:off x="7768789" y="4843884"/>
              <a:ext cx="527967"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Érythrée</a:t>
              </a:r>
            </a:p>
          </p:txBody>
        </p:sp>
        <p:sp>
          <p:nvSpPr>
            <p:cNvPr id="374" name="tx374"/>
            <p:cNvSpPr/>
            <p:nvPr/>
          </p:nvSpPr>
          <p:spPr>
            <a:xfrm rot="-5400000">
              <a:off x="8142643" y="491315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5" name="tx375"/>
            <p:cNvSpPr/>
            <p:nvPr/>
          </p:nvSpPr>
          <p:spPr>
            <a:xfrm rot="-5400000">
              <a:off x="8583243" y="486267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6" name="tx376"/>
            <p:cNvSpPr/>
            <p:nvPr/>
          </p:nvSpPr>
          <p:spPr>
            <a:xfrm rot="-5400000">
              <a:off x="-95211" y="256185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77" name="rc377"/>
            <p:cNvSpPr/>
            <p:nvPr/>
          </p:nvSpPr>
          <p:spPr>
            <a:xfrm>
              <a:off x="4184938" y="5993415"/>
              <a:ext cx="219455" cy="219455"/>
            </a:xfrm>
            <a:prstGeom prst="rect">
              <a:avLst/>
            </a:prstGeom>
            <a:solidFill>
              <a:srgbClr val="FFFFFF">
                <a:alpha val="100000"/>
              </a:srgbClr>
            </a:solidFill>
          </p:spPr>
          <p:txBody>
            <a:bodyPr/>
            <a:lstStyle/>
            <a:p/>
          </p:txBody>
        </p:sp>
        <p:sp>
          <p:nvSpPr>
            <p:cNvPr id="378" name="pg378"/>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rc383"/>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384" name="tx384"/>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85" name="tx385"/>
            <p:cNvSpPr/>
            <p:nvPr/>
          </p:nvSpPr>
          <p:spPr>
            <a:xfrm>
              <a:off x="803816" y="398022"/>
              <a:ext cx="59263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ESAR, 2024</a:t>
              </a:r>
            </a:p>
          </p:txBody>
        </p:sp>
        <p:sp>
          <p:nvSpPr>
            <p:cNvPr id="386" name="tx386"/>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87" name="tx387"/>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88" name="tx388"/>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ESAR, classés du plus faible au plus élevé, ainsi que le classement des 10 pays comptant le plus grand nombre d'enfants non vaccinés, en chiffres absolus.
En 2024, les Comores se classeront au cinquième rang sur 21 pays pour la plus faible couverture en MCV1 (sur la base des rangs ex æquo).
Les Comores ne figuraient pas dans le top 10 des pays ayant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45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381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618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263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500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736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88579"/>
              <a:ext cx="249522" cy="614117"/>
            </a:xfrm>
            <a:prstGeom prst="rect">
              <a:avLst/>
            </a:prstGeom>
            <a:solidFill>
              <a:srgbClr val="80BD41">
                <a:alpha val="100000"/>
              </a:srgbClr>
            </a:solidFill>
          </p:spPr>
          <p:txBody>
            <a:bodyPr/>
            <a:lstStyle/>
            <a:p/>
          </p:txBody>
        </p:sp>
        <p:sp>
          <p:nvSpPr>
            <p:cNvPr id="23" name="rc23"/>
            <p:cNvSpPr/>
            <p:nvPr/>
          </p:nvSpPr>
          <p:spPr>
            <a:xfrm>
              <a:off x="1296273" y="3225455"/>
              <a:ext cx="249522" cy="263123"/>
            </a:xfrm>
            <a:prstGeom prst="rect">
              <a:avLst/>
            </a:prstGeom>
            <a:solidFill>
              <a:srgbClr val="E2231A">
                <a:alpha val="100000"/>
              </a:srgbClr>
            </a:solidFill>
          </p:spPr>
          <p:txBody>
            <a:bodyPr/>
            <a:lstStyle/>
            <a:p/>
          </p:txBody>
        </p:sp>
        <p:sp>
          <p:nvSpPr>
            <p:cNvPr id="24" name="rc24"/>
            <p:cNvSpPr/>
            <p:nvPr/>
          </p:nvSpPr>
          <p:spPr>
            <a:xfrm>
              <a:off x="1573521" y="3480280"/>
              <a:ext cx="249522" cy="622416"/>
            </a:xfrm>
            <a:prstGeom prst="rect">
              <a:avLst/>
            </a:prstGeom>
            <a:solidFill>
              <a:srgbClr val="80BD41">
                <a:alpha val="100000"/>
              </a:srgbClr>
            </a:solidFill>
          </p:spPr>
          <p:txBody>
            <a:bodyPr/>
            <a:lstStyle/>
            <a:p/>
          </p:txBody>
        </p:sp>
        <p:sp>
          <p:nvSpPr>
            <p:cNvPr id="25" name="rc25"/>
            <p:cNvSpPr/>
            <p:nvPr/>
          </p:nvSpPr>
          <p:spPr>
            <a:xfrm>
              <a:off x="1573521" y="3213251"/>
              <a:ext cx="249522" cy="267028"/>
            </a:xfrm>
            <a:prstGeom prst="rect">
              <a:avLst/>
            </a:prstGeom>
            <a:solidFill>
              <a:srgbClr val="E2231A">
                <a:alpha val="100000"/>
              </a:srgbClr>
            </a:solidFill>
          </p:spPr>
          <p:txBody>
            <a:bodyPr/>
            <a:lstStyle/>
            <a:p/>
          </p:txBody>
        </p:sp>
        <p:sp>
          <p:nvSpPr>
            <p:cNvPr id="26" name="rc26"/>
            <p:cNvSpPr/>
            <p:nvPr/>
          </p:nvSpPr>
          <p:spPr>
            <a:xfrm>
              <a:off x="1850769" y="3463682"/>
              <a:ext cx="249522" cy="639014"/>
            </a:xfrm>
            <a:prstGeom prst="rect">
              <a:avLst/>
            </a:prstGeom>
            <a:solidFill>
              <a:srgbClr val="80BD41">
                <a:alpha val="100000"/>
              </a:srgbClr>
            </a:solidFill>
          </p:spPr>
          <p:txBody>
            <a:bodyPr/>
            <a:lstStyle/>
            <a:p/>
          </p:txBody>
        </p:sp>
        <p:sp>
          <p:nvSpPr>
            <p:cNvPr id="27" name="rc27"/>
            <p:cNvSpPr/>
            <p:nvPr/>
          </p:nvSpPr>
          <p:spPr>
            <a:xfrm>
              <a:off x="1850769" y="3202511"/>
              <a:ext cx="249522" cy="261170"/>
            </a:xfrm>
            <a:prstGeom prst="rect">
              <a:avLst/>
            </a:prstGeom>
            <a:solidFill>
              <a:srgbClr val="E2231A">
                <a:alpha val="100000"/>
              </a:srgbClr>
            </a:solidFill>
          </p:spPr>
          <p:txBody>
            <a:bodyPr/>
            <a:lstStyle/>
            <a:p/>
          </p:txBody>
        </p:sp>
        <p:sp>
          <p:nvSpPr>
            <p:cNvPr id="28" name="rc28"/>
            <p:cNvSpPr/>
            <p:nvPr/>
          </p:nvSpPr>
          <p:spPr>
            <a:xfrm>
              <a:off x="2128016" y="3492484"/>
              <a:ext cx="249522" cy="610212"/>
            </a:xfrm>
            <a:prstGeom prst="rect">
              <a:avLst/>
            </a:prstGeom>
            <a:solidFill>
              <a:srgbClr val="80BD41">
                <a:alpha val="100000"/>
              </a:srgbClr>
            </a:solidFill>
          </p:spPr>
          <p:txBody>
            <a:bodyPr/>
            <a:lstStyle/>
            <a:p/>
          </p:txBody>
        </p:sp>
        <p:sp>
          <p:nvSpPr>
            <p:cNvPr id="29" name="rc29"/>
            <p:cNvSpPr/>
            <p:nvPr/>
          </p:nvSpPr>
          <p:spPr>
            <a:xfrm>
              <a:off x="2128016" y="3191772"/>
              <a:ext cx="249522" cy="300712"/>
            </a:xfrm>
            <a:prstGeom prst="rect">
              <a:avLst/>
            </a:prstGeom>
            <a:solidFill>
              <a:srgbClr val="E2231A">
                <a:alpha val="100000"/>
              </a:srgbClr>
            </a:solidFill>
          </p:spPr>
          <p:txBody>
            <a:bodyPr/>
            <a:lstStyle/>
            <a:p/>
          </p:txBody>
        </p:sp>
        <p:sp>
          <p:nvSpPr>
            <p:cNvPr id="30" name="rc30"/>
            <p:cNvSpPr/>
            <p:nvPr/>
          </p:nvSpPr>
          <p:spPr>
            <a:xfrm>
              <a:off x="2405264" y="3399244"/>
              <a:ext cx="249522" cy="703452"/>
            </a:xfrm>
            <a:prstGeom prst="rect">
              <a:avLst/>
            </a:prstGeom>
            <a:solidFill>
              <a:srgbClr val="80BD41">
                <a:alpha val="100000"/>
              </a:srgbClr>
            </a:solidFill>
          </p:spPr>
          <p:txBody>
            <a:bodyPr/>
            <a:lstStyle/>
            <a:p/>
          </p:txBody>
        </p:sp>
        <p:sp>
          <p:nvSpPr>
            <p:cNvPr id="31" name="rc31"/>
            <p:cNvSpPr/>
            <p:nvPr/>
          </p:nvSpPr>
          <p:spPr>
            <a:xfrm>
              <a:off x="2405264" y="3177126"/>
              <a:ext cx="249522" cy="222117"/>
            </a:xfrm>
            <a:prstGeom prst="rect">
              <a:avLst/>
            </a:prstGeom>
            <a:solidFill>
              <a:srgbClr val="E2231A">
                <a:alpha val="100000"/>
              </a:srgbClr>
            </a:solidFill>
          </p:spPr>
          <p:txBody>
            <a:bodyPr/>
            <a:lstStyle/>
            <a:p/>
          </p:txBody>
        </p:sp>
        <p:sp>
          <p:nvSpPr>
            <p:cNvPr id="32" name="rc32"/>
            <p:cNvSpPr/>
            <p:nvPr/>
          </p:nvSpPr>
          <p:spPr>
            <a:xfrm>
              <a:off x="2682512" y="3467099"/>
              <a:ext cx="249522" cy="635597"/>
            </a:xfrm>
            <a:prstGeom prst="rect">
              <a:avLst/>
            </a:prstGeom>
            <a:solidFill>
              <a:srgbClr val="80BD41">
                <a:alpha val="100000"/>
              </a:srgbClr>
            </a:solidFill>
          </p:spPr>
          <p:txBody>
            <a:bodyPr/>
            <a:lstStyle/>
            <a:p/>
          </p:txBody>
        </p:sp>
        <p:sp>
          <p:nvSpPr>
            <p:cNvPr id="33" name="rc33"/>
            <p:cNvSpPr/>
            <p:nvPr/>
          </p:nvSpPr>
          <p:spPr>
            <a:xfrm>
              <a:off x="2682512" y="3154182"/>
              <a:ext cx="249522" cy="312916"/>
            </a:xfrm>
            <a:prstGeom prst="rect">
              <a:avLst/>
            </a:prstGeom>
            <a:solidFill>
              <a:srgbClr val="E2231A">
                <a:alpha val="100000"/>
              </a:srgbClr>
            </a:solidFill>
          </p:spPr>
          <p:txBody>
            <a:bodyPr/>
            <a:lstStyle/>
            <a:p/>
          </p:txBody>
        </p:sp>
        <p:sp>
          <p:nvSpPr>
            <p:cNvPr id="34" name="rc34"/>
            <p:cNvSpPr/>
            <p:nvPr/>
          </p:nvSpPr>
          <p:spPr>
            <a:xfrm>
              <a:off x="2959759" y="3466123"/>
              <a:ext cx="249522" cy="636573"/>
            </a:xfrm>
            <a:prstGeom prst="rect">
              <a:avLst/>
            </a:prstGeom>
            <a:solidFill>
              <a:srgbClr val="80BD41">
                <a:alpha val="100000"/>
              </a:srgbClr>
            </a:solidFill>
          </p:spPr>
          <p:txBody>
            <a:bodyPr/>
            <a:lstStyle/>
            <a:p/>
          </p:txBody>
        </p:sp>
        <p:sp>
          <p:nvSpPr>
            <p:cNvPr id="35" name="rc35"/>
            <p:cNvSpPr/>
            <p:nvPr/>
          </p:nvSpPr>
          <p:spPr>
            <a:xfrm>
              <a:off x="2959759" y="3138073"/>
              <a:ext cx="249522" cy="328050"/>
            </a:xfrm>
            <a:prstGeom prst="rect">
              <a:avLst/>
            </a:prstGeom>
            <a:solidFill>
              <a:srgbClr val="E2231A">
                <a:alpha val="100000"/>
              </a:srgbClr>
            </a:solidFill>
          </p:spPr>
          <p:txBody>
            <a:bodyPr/>
            <a:lstStyle/>
            <a:p/>
          </p:txBody>
        </p:sp>
        <p:sp>
          <p:nvSpPr>
            <p:cNvPr id="36" name="rc36"/>
            <p:cNvSpPr/>
            <p:nvPr/>
          </p:nvSpPr>
          <p:spPr>
            <a:xfrm>
              <a:off x="3237007" y="3465635"/>
              <a:ext cx="249522" cy="637061"/>
            </a:xfrm>
            <a:prstGeom prst="rect">
              <a:avLst/>
            </a:prstGeom>
            <a:solidFill>
              <a:srgbClr val="80BD41">
                <a:alpha val="100000"/>
              </a:srgbClr>
            </a:solidFill>
          </p:spPr>
          <p:txBody>
            <a:bodyPr/>
            <a:lstStyle/>
            <a:p/>
          </p:txBody>
        </p:sp>
        <p:sp>
          <p:nvSpPr>
            <p:cNvPr id="37" name="rc37"/>
            <p:cNvSpPr/>
            <p:nvPr/>
          </p:nvSpPr>
          <p:spPr>
            <a:xfrm>
              <a:off x="3237007" y="3122451"/>
              <a:ext cx="249522" cy="343183"/>
            </a:xfrm>
            <a:prstGeom prst="rect">
              <a:avLst/>
            </a:prstGeom>
            <a:solidFill>
              <a:srgbClr val="E2231A">
                <a:alpha val="100000"/>
              </a:srgbClr>
            </a:solidFill>
          </p:spPr>
          <p:txBody>
            <a:bodyPr/>
            <a:lstStyle/>
            <a:p/>
          </p:txBody>
        </p:sp>
        <p:sp>
          <p:nvSpPr>
            <p:cNvPr id="38" name="rc38"/>
            <p:cNvSpPr/>
            <p:nvPr/>
          </p:nvSpPr>
          <p:spPr>
            <a:xfrm>
              <a:off x="3514255" y="3342616"/>
              <a:ext cx="249522" cy="760080"/>
            </a:xfrm>
            <a:prstGeom prst="rect">
              <a:avLst/>
            </a:prstGeom>
            <a:solidFill>
              <a:srgbClr val="80BD41">
                <a:alpha val="100000"/>
              </a:srgbClr>
            </a:solidFill>
          </p:spPr>
          <p:txBody>
            <a:bodyPr/>
            <a:lstStyle/>
            <a:p/>
          </p:txBody>
        </p:sp>
        <p:sp>
          <p:nvSpPr>
            <p:cNvPr id="39" name="rc39"/>
            <p:cNvSpPr/>
            <p:nvPr/>
          </p:nvSpPr>
          <p:spPr>
            <a:xfrm>
              <a:off x="3514255" y="3102436"/>
              <a:ext cx="249522" cy="240179"/>
            </a:xfrm>
            <a:prstGeom prst="rect">
              <a:avLst/>
            </a:prstGeom>
            <a:solidFill>
              <a:srgbClr val="E2231A">
                <a:alpha val="100000"/>
              </a:srgbClr>
            </a:solidFill>
          </p:spPr>
          <p:txBody>
            <a:bodyPr/>
            <a:lstStyle/>
            <a:p/>
          </p:txBody>
        </p:sp>
        <p:sp>
          <p:nvSpPr>
            <p:cNvPr id="40" name="rc40"/>
            <p:cNvSpPr/>
            <p:nvPr/>
          </p:nvSpPr>
          <p:spPr>
            <a:xfrm>
              <a:off x="3791502" y="3291846"/>
              <a:ext cx="249522" cy="810850"/>
            </a:xfrm>
            <a:prstGeom prst="rect">
              <a:avLst/>
            </a:prstGeom>
            <a:solidFill>
              <a:srgbClr val="80BD41">
                <a:alpha val="100000"/>
              </a:srgbClr>
            </a:solidFill>
          </p:spPr>
          <p:txBody>
            <a:bodyPr/>
            <a:lstStyle/>
            <a:p/>
          </p:txBody>
        </p:sp>
        <p:sp>
          <p:nvSpPr>
            <p:cNvPr id="41" name="rc41"/>
            <p:cNvSpPr/>
            <p:nvPr/>
          </p:nvSpPr>
          <p:spPr>
            <a:xfrm>
              <a:off x="3791502" y="3076075"/>
              <a:ext cx="249522" cy="215771"/>
            </a:xfrm>
            <a:prstGeom prst="rect">
              <a:avLst/>
            </a:prstGeom>
            <a:solidFill>
              <a:srgbClr val="E2231A">
                <a:alpha val="100000"/>
              </a:srgbClr>
            </a:solidFill>
          </p:spPr>
          <p:txBody>
            <a:bodyPr/>
            <a:lstStyle/>
            <a:p/>
          </p:txBody>
        </p:sp>
        <p:sp>
          <p:nvSpPr>
            <p:cNvPr id="42" name="rc42"/>
            <p:cNvSpPr/>
            <p:nvPr/>
          </p:nvSpPr>
          <p:spPr>
            <a:xfrm>
              <a:off x="4068750" y="3344569"/>
              <a:ext cx="249522" cy="758128"/>
            </a:xfrm>
            <a:prstGeom prst="rect">
              <a:avLst/>
            </a:prstGeom>
            <a:solidFill>
              <a:srgbClr val="80BD41">
                <a:alpha val="100000"/>
              </a:srgbClr>
            </a:solidFill>
          </p:spPr>
          <p:txBody>
            <a:bodyPr/>
            <a:lstStyle/>
            <a:p/>
          </p:txBody>
        </p:sp>
        <p:sp>
          <p:nvSpPr>
            <p:cNvPr id="43" name="rc43"/>
            <p:cNvSpPr/>
            <p:nvPr/>
          </p:nvSpPr>
          <p:spPr>
            <a:xfrm>
              <a:off x="4068750" y="3049714"/>
              <a:ext cx="249522" cy="294854"/>
            </a:xfrm>
            <a:prstGeom prst="rect">
              <a:avLst/>
            </a:prstGeom>
            <a:solidFill>
              <a:srgbClr val="E2231A">
                <a:alpha val="100000"/>
              </a:srgbClr>
            </a:solidFill>
          </p:spPr>
          <p:txBody>
            <a:bodyPr/>
            <a:lstStyle/>
            <a:p/>
          </p:txBody>
        </p:sp>
        <p:sp>
          <p:nvSpPr>
            <p:cNvPr id="44" name="rc44"/>
            <p:cNvSpPr/>
            <p:nvPr/>
          </p:nvSpPr>
          <p:spPr>
            <a:xfrm>
              <a:off x="4345998" y="3251328"/>
              <a:ext cx="249522" cy="851368"/>
            </a:xfrm>
            <a:prstGeom prst="rect">
              <a:avLst/>
            </a:prstGeom>
            <a:solidFill>
              <a:srgbClr val="80BD41">
                <a:alpha val="100000"/>
              </a:srgbClr>
            </a:solidFill>
          </p:spPr>
          <p:txBody>
            <a:bodyPr/>
            <a:lstStyle/>
            <a:p/>
          </p:txBody>
        </p:sp>
        <p:sp>
          <p:nvSpPr>
            <p:cNvPr id="45" name="rc45"/>
            <p:cNvSpPr/>
            <p:nvPr/>
          </p:nvSpPr>
          <p:spPr>
            <a:xfrm>
              <a:off x="4345998" y="3024817"/>
              <a:ext cx="249522" cy="226510"/>
            </a:xfrm>
            <a:prstGeom prst="rect">
              <a:avLst/>
            </a:prstGeom>
            <a:solidFill>
              <a:srgbClr val="E2231A">
                <a:alpha val="100000"/>
              </a:srgbClr>
            </a:solidFill>
          </p:spPr>
          <p:txBody>
            <a:bodyPr/>
            <a:lstStyle/>
            <a:p/>
          </p:txBody>
        </p:sp>
        <p:sp>
          <p:nvSpPr>
            <p:cNvPr id="46" name="rc46"/>
            <p:cNvSpPr/>
            <p:nvPr/>
          </p:nvSpPr>
          <p:spPr>
            <a:xfrm>
              <a:off x="4623245" y="3174686"/>
              <a:ext cx="249522" cy="928011"/>
            </a:xfrm>
            <a:prstGeom prst="rect">
              <a:avLst/>
            </a:prstGeom>
            <a:solidFill>
              <a:srgbClr val="80BD41">
                <a:alpha val="100000"/>
              </a:srgbClr>
            </a:solidFill>
          </p:spPr>
          <p:txBody>
            <a:bodyPr/>
            <a:lstStyle/>
            <a:p/>
          </p:txBody>
        </p:sp>
        <p:sp>
          <p:nvSpPr>
            <p:cNvPr id="47" name="rc47"/>
            <p:cNvSpPr/>
            <p:nvPr/>
          </p:nvSpPr>
          <p:spPr>
            <a:xfrm>
              <a:off x="4623245" y="3010661"/>
              <a:ext cx="249522" cy="164025"/>
            </a:xfrm>
            <a:prstGeom prst="rect">
              <a:avLst/>
            </a:prstGeom>
            <a:solidFill>
              <a:srgbClr val="E2231A">
                <a:alpha val="100000"/>
              </a:srgbClr>
            </a:solidFill>
          </p:spPr>
          <p:txBody>
            <a:bodyPr/>
            <a:lstStyle/>
            <a:p/>
          </p:txBody>
        </p:sp>
        <p:sp>
          <p:nvSpPr>
            <p:cNvPr id="48" name="rc48"/>
            <p:cNvSpPr/>
            <p:nvPr/>
          </p:nvSpPr>
          <p:spPr>
            <a:xfrm>
              <a:off x="4900493" y="3197630"/>
              <a:ext cx="249522" cy="905067"/>
            </a:xfrm>
            <a:prstGeom prst="rect">
              <a:avLst/>
            </a:prstGeom>
            <a:solidFill>
              <a:srgbClr val="80BD41">
                <a:alpha val="100000"/>
              </a:srgbClr>
            </a:solidFill>
          </p:spPr>
          <p:txBody>
            <a:bodyPr/>
            <a:lstStyle/>
            <a:p/>
          </p:txBody>
        </p:sp>
        <p:sp>
          <p:nvSpPr>
            <p:cNvPr id="49" name="rc49"/>
            <p:cNvSpPr/>
            <p:nvPr/>
          </p:nvSpPr>
          <p:spPr>
            <a:xfrm>
              <a:off x="4900493" y="2998944"/>
              <a:ext cx="249522" cy="198685"/>
            </a:xfrm>
            <a:prstGeom prst="rect">
              <a:avLst/>
            </a:prstGeom>
            <a:solidFill>
              <a:srgbClr val="E2231A">
                <a:alpha val="100000"/>
              </a:srgbClr>
            </a:solidFill>
          </p:spPr>
          <p:txBody>
            <a:bodyPr/>
            <a:lstStyle/>
            <a:p/>
          </p:txBody>
        </p:sp>
        <p:sp>
          <p:nvSpPr>
            <p:cNvPr id="50" name="rc50"/>
            <p:cNvSpPr/>
            <p:nvPr/>
          </p:nvSpPr>
          <p:spPr>
            <a:xfrm>
              <a:off x="5177741" y="3213739"/>
              <a:ext cx="249522" cy="888957"/>
            </a:xfrm>
            <a:prstGeom prst="rect">
              <a:avLst/>
            </a:prstGeom>
            <a:solidFill>
              <a:srgbClr val="80BD41">
                <a:alpha val="100000"/>
              </a:srgbClr>
            </a:solidFill>
          </p:spPr>
          <p:txBody>
            <a:bodyPr/>
            <a:lstStyle/>
            <a:p/>
          </p:txBody>
        </p:sp>
        <p:sp>
          <p:nvSpPr>
            <p:cNvPr id="51" name="rc51"/>
            <p:cNvSpPr/>
            <p:nvPr/>
          </p:nvSpPr>
          <p:spPr>
            <a:xfrm>
              <a:off x="5177741" y="2991622"/>
              <a:ext cx="249522" cy="222117"/>
            </a:xfrm>
            <a:prstGeom prst="rect">
              <a:avLst/>
            </a:prstGeom>
            <a:solidFill>
              <a:srgbClr val="E2231A">
                <a:alpha val="100000"/>
              </a:srgbClr>
            </a:solidFill>
          </p:spPr>
          <p:txBody>
            <a:bodyPr/>
            <a:lstStyle/>
            <a:p/>
          </p:txBody>
        </p:sp>
        <p:sp>
          <p:nvSpPr>
            <p:cNvPr id="52" name="rc52"/>
            <p:cNvSpPr/>
            <p:nvPr/>
          </p:nvSpPr>
          <p:spPr>
            <a:xfrm>
              <a:off x="5454988" y="3197141"/>
              <a:ext cx="249522" cy="905555"/>
            </a:xfrm>
            <a:prstGeom prst="rect">
              <a:avLst/>
            </a:prstGeom>
            <a:solidFill>
              <a:srgbClr val="80BD41">
                <a:alpha val="100000"/>
              </a:srgbClr>
            </a:solidFill>
          </p:spPr>
          <p:txBody>
            <a:bodyPr/>
            <a:lstStyle/>
            <a:p/>
          </p:txBody>
        </p:sp>
        <p:sp>
          <p:nvSpPr>
            <p:cNvPr id="53" name="rc53"/>
            <p:cNvSpPr/>
            <p:nvPr/>
          </p:nvSpPr>
          <p:spPr>
            <a:xfrm>
              <a:off x="5454988" y="2984787"/>
              <a:ext cx="249522" cy="212353"/>
            </a:xfrm>
            <a:prstGeom prst="rect">
              <a:avLst/>
            </a:prstGeom>
            <a:solidFill>
              <a:srgbClr val="E2231A">
                <a:alpha val="100000"/>
              </a:srgbClr>
            </a:solidFill>
          </p:spPr>
          <p:txBody>
            <a:bodyPr/>
            <a:lstStyle/>
            <a:p/>
          </p:txBody>
        </p:sp>
        <p:sp>
          <p:nvSpPr>
            <p:cNvPr id="54" name="rc54"/>
            <p:cNvSpPr/>
            <p:nvPr/>
          </p:nvSpPr>
          <p:spPr>
            <a:xfrm>
              <a:off x="5732236" y="3241565"/>
              <a:ext cx="249522" cy="861131"/>
            </a:xfrm>
            <a:prstGeom prst="rect">
              <a:avLst/>
            </a:prstGeom>
            <a:solidFill>
              <a:srgbClr val="80BD41">
                <a:alpha val="100000"/>
              </a:srgbClr>
            </a:solidFill>
          </p:spPr>
          <p:txBody>
            <a:bodyPr/>
            <a:lstStyle/>
            <a:p/>
          </p:txBody>
        </p:sp>
        <p:sp>
          <p:nvSpPr>
            <p:cNvPr id="55" name="rc55"/>
            <p:cNvSpPr/>
            <p:nvPr/>
          </p:nvSpPr>
          <p:spPr>
            <a:xfrm>
              <a:off x="5732236" y="2984299"/>
              <a:ext cx="249522" cy="257265"/>
            </a:xfrm>
            <a:prstGeom prst="rect">
              <a:avLst/>
            </a:prstGeom>
            <a:solidFill>
              <a:srgbClr val="E2231A">
                <a:alpha val="100000"/>
              </a:srgbClr>
            </a:solidFill>
          </p:spPr>
          <p:txBody>
            <a:bodyPr/>
            <a:lstStyle/>
            <a:p/>
          </p:txBody>
        </p:sp>
        <p:sp>
          <p:nvSpPr>
            <p:cNvPr id="56" name="rc56"/>
            <p:cNvSpPr/>
            <p:nvPr/>
          </p:nvSpPr>
          <p:spPr>
            <a:xfrm>
              <a:off x="6009484" y="3265973"/>
              <a:ext cx="249522" cy="836723"/>
            </a:xfrm>
            <a:prstGeom prst="rect">
              <a:avLst/>
            </a:prstGeom>
            <a:solidFill>
              <a:srgbClr val="80BD41">
                <a:alpha val="100000"/>
              </a:srgbClr>
            </a:solidFill>
          </p:spPr>
          <p:txBody>
            <a:bodyPr/>
            <a:lstStyle/>
            <a:p/>
          </p:txBody>
        </p:sp>
        <p:sp>
          <p:nvSpPr>
            <p:cNvPr id="57" name="rc57"/>
            <p:cNvSpPr/>
            <p:nvPr/>
          </p:nvSpPr>
          <p:spPr>
            <a:xfrm>
              <a:off x="6009484" y="2987228"/>
              <a:ext cx="249522" cy="278745"/>
            </a:xfrm>
            <a:prstGeom prst="rect">
              <a:avLst/>
            </a:prstGeom>
            <a:solidFill>
              <a:srgbClr val="E2231A">
                <a:alpha val="100000"/>
              </a:srgbClr>
            </a:solidFill>
          </p:spPr>
          <p:txBody>
            <a:bodyPr/>
            <a:lstStyle/>
            <a:p/>
          </p:txBody>
        </p:sp>
        <p:sp>
          <p:nvSpPr>
            <p:cNvPr id="58" name="rc58"/>
            <p:cNvSpPr/>
            <p:nvPr/>
          </p:nvSpPr>
          <p:spPr>
            <a:xfrm>
              <a:off x="6286731" y="3271831"/>
              <a:ext cx="249522" cy="830865"/>
            </a:xfrm>
            <a:prstGeom prst="rect">
              <a:avLst/>
            </a:prstGeom>
            <a:solidFill>
              <a:srgbClr val="80BD41">
                <a:alpha val="100000"/>
              </a:srgbClr>
            </a:solidFill>
          </p:spPr>
          <p:txBody>
            <a:bodyPr/>
            <a:lstStyle/>
            <a:p/>
          </p:txBody>
        </p:sp>
        <p:sp>
          <p:nvSpPr>
            <p:cNvPr id="59" name="rc59"/>
            <p:cNvSpPr/>
            <p:nvPr/>
          </p:nvSpPr>
          <p:spPr>
            <a:xfrm>
              <a:off x="6286731" y="2979906"/>
              <a:ext cx="249522" cy="291925"/>
            </a:xfrm>
            <a:prstGeom prst="rect">
              <a:avLst/>
            </a:prstGeom>
            <a:solidFill>
              <a:srgbClr val="E2231A">
                <a:alpha val="100000"/>
              </a:srgbClr>
            </a:solidFill>
          </p:spPr>
          <p:txBody>
            <a:bodyPr/>
            <a:lstStyle/>
            <a:p/>
          </p:txBody>
        </p:sp>
        <p:sp>
          <p:nvSpPr>
            <p:cNvPr id="60" name="rc60"/>
            <p:cNvSpPr/>
            <p:nvPr/>
          </p:nvSpPr>
          <p:spPr>
            <a:xfrm>
              <a:off x="6563979" y="3244982"/>
              <a:ext cx="249522" cy="857714"/>
            </a:xfrm>
            <a:prstGeom prst="rect">
              <a:avLst/>
            </a:prstGeom>
            <a:solidFill>
              <a:srgbClr val="80BD41">
                <a:alpha val="100000"/>
              </a:srgbClr>
            </a:solidFill>
          </p:spPr>
          <p:txBody>
            <a:bodyPr/>
            <a:lstStyle/>
            <a:p/>
          </p:txBody>
        </p:sp>
        <p:sp>
          <p:nvSpPr>
            <p:cNvPr id="61" name="rc61"/>
            <p:cNvSpPr/>
            <p:nvPr/>
          </p:nvSpPr>
          <p:spPr>
            <a:xfrm>
              <a:off x="6563979" y="2974048"/>
              <a:ext cx="249522" cy="270934"/>
            </a:xfrm>
            <a:prstGeom prst="rect">
              <a:avLst/>
            </a:prstGeom>
            <a:solidFill>
              <a:srgbClr val="E2231A">
                <a:alpha val="100000"/>
              </a:srgbClr>
            </a:solidFill>
          </p:spPr>
          <p:txBody>
            <a:bodyPr/>
            <a:lstStyle/>
            <a:p/>
          </p:txBody>
        </p:sp>
        <p:sp>
          <p:nvSpPr>
            <p:cNvPr id="62" name="rc62"/>
            <p:cNvSpPr/>
            <p:nvPr/>
          </p:nvSpPr>
          <p:spPr>
            <a:xfrm>
              <a:off x="6841227" y="3251816"/>
              <a:ext cx="249522" cy="850880"/>
            </a:xfrm>
            <a:prstGeom prst="rect">
              <a:avLst/>
            </a:prstGeom>
            <a:solidFill>
              <a:srgbClr val="80BD41">
                <a:alpha val="100000"/>
              </a:srgbClr>
            </a:solidFill>
          </p:spPr>
          <p:txBody>
            <a:bodyPr/>
            <a:lstStyle/>
            <a:p/>
          </p:txBody>
        </p:sp>
        <p:sp>
          <p:nvSpPr>
            <p:cNvPr id="63" name="rc63"/>
            <p:cNvSpPr/>
            <p:nvPr/>
          </p:nvSpPr>
          <p:spPr>
            <a:xfrm>
              <a:off x="6841227" y="2968190"/>
              <a:ext cx="249522" cy="283626"/>
            </a:xfrm>
            <a:prstGeom prst="rect">
              <a:avLst/>
            </a:prstGeom>
            <a:solidFill>
              <a:srgbClr val="E2231A">
                <a:alpha val="100000"/>
              </a:srgbClr>
            </a:solidFill>
          </p:spPr>
          <p:txBody>
            <a:bodyPr/>
            <a:lstStyle/>
            <a:p/>
          </p:txBody>
        </p:sp>
        <p:sp>
          <p:nvSpPr>
            <p:cNvPr id="64" name="rc64"/>
            <p:cNvSpPr/>
            <p:nvPr/>
          </p:nvSpPr>
          <p:spPr>
            <a:xfrm>
              <a:off x="7118474" y="3327971"/>
              <a:ext cx="249522" cy="774725"/>
            </a:xfrm>
            <a:prstGeom prst="rect">
              <a:avLst/>
            </a:prstGeom>
            <a:solidFill>
              <a:srgbClr val="80BD41">
                <a:alpha val="100000"/>
              </a:srgbClr>
            </a:solidFill>
          </p:spPr>
          <p:txBody>
            <a:bodyPr/>
            <a:lstStyle/>
            <a:p/>
          </p:txBody>
        </p:sp>
        <p:sp>
          <p:nvSpPr>
            <p:cNvPr id="65" name="rc65"/>
            <p:cNvSpPr/>
            <p:nvPr/>
          </p:nvSpPr>
          <p:spPr>
            <a:xfrm>
              <a:off x="7118474" y="2963308"/>
              <a:ext cx="249522" cy="364662"/>
            </a:xfrm>
            <a:prstGeom prst="rect">
              <a:avLst/>
            </a:prstGeom>
            <a:solidFill>
              <a:srgbClr val="E2231A">
                <a:alpha val="100000"/>
              </a:srgbClr>
            </a:solidFill>
          </p:spPr>
          <p:txBody>
            <a:bodyPr/>
            <a:lstStyle/>
            <a:p/>
          </p:txBody>
        </p:sp>
        <p:sp>
          <p:nvSpPr>
            <p:cNvPr id="66" name="rc66"/>
            <p:cNvSpPr/>
            <p:nvPr/>
          </p:nvSpPr>
          <p:spPr>
            <a:xfrm>
              <a:off x="7395722" y="3289406"/>
              <a:ext cx="249522" cy="813291"/>
            </a:xfrm>
            <a:prstGeom prst="rect">
              <a:avLst/>
            </a:prstGeom>
            <a:solidFill>
              <a:srgbClr val="80BD41">
                <a:alpha val="100000"/>
              </a:srgbClr>
            </a:solidFill>
          </p:spPr>
          <p:txBody>
            <a:bodyPr/>
            <a:lstStyle/>
            <a:p/>
          </p:txBody>
        </p:sp>
        <p:sp>
          <p:nvSpPr>
            <p:cNvPr id="67" name="rc67"/>
            <p:cNvSpPr/>
            <p:nvPr/>
          </p:nvSpPr>
          <p:spPr>
            <a:xfrm>
              <a:off x="7395722" y="2957450"/>
              <a:ext cx="249522" cy="331955"/>
            </a:xfrm>
            <a:prstGeom prst="rect">
              <a:avLst/>
            </a:prstGeom>
            <a:solidFill>
              <a:srgbClr val="E2231A">
                <a:alpha val="100000"/>
              </a:srgbClr>
            </a:solidFill>
          </p:spPr>
          <p:txBody>
            <a:bodyPr/>
            <a:lstStyle/>
            <a:p/>
          </p:txBody>
        </p:sp>
        <p:sp>
          <p:nvSpPr>
            <p:cNvPr id="68" name="rc68"/>
            <p:cNvSpPr/>
            <p:nvPr/>
          </p:nvSpPr>
          <p:spPr>
            <a:xfrm>
              <a:off x="7672970" y="3296240"/>
              <a:ext cx="249522" cy="806456"/>
            </a:xfrm>
            <a:prstGeom prst="rect">
              <a:avLst/>
            </a:prstGeom>
            <a:solidFill>
              <a:srgbClr val="80BD41">
                <a:alpha val="100000"/>
              </a:srgbClr>
            </a:solidFill>
          </p:spPr>
          <p:txBody>
            <a:bodyPr/>
            <a:lstStyle/>
            <a:p/>
          </p:txBody>
        </p:sp>
        <p:sp>
          <p:nvSpPr>
            <p:cNvPr id="69" name="rc69"/>
            <p:cNvSpPr/>
            <p:nvPr/>
          </p:nvSpPr>
          <p:spPr>
            <a:xfrm>
              <a:off x="7672970" y="2950616"/>
              <a:ext cx="249522" cy="345624"/>
            </a:xfrm>
            <a:prstGeom prst="rect">
              <a:avLst/>
            </a:prstGeom>
            <a:solidFill>
              <a:srgbClr val="E2231A">
                <a:alpha val="100000"/>
              </a:srgbClr>
            </a:solidFill>
          </p:spPr>
          <p:txBody>
            <a:bodyPr/>
            <a:lstStyle/>
            <a:p/>
          </p:txBody>
        </p:sp>
        <p:sp>
          <p:nvSpPr>
            <p:cNvPr id="70" name="rc70"/>
            <p:cNvSpPr/>
            <p:nvPr/>
          </p:nvSpPr>
          <p:spPr>
            <a:xfrm>
              <a:off x="7950217" y="3292335"/>
              <a:ext cx="249522" cy="810362"/>
            </a:xfrm>
            <a:prstGeom prst="rect">
              <a:avLst/>
            </a:prstGeom>
            <a:solidFill>
              <a:srgbClr val="80BD41">
                <a:alpha val="100000"/>
              </a:srgbClr>
            </a:solidFill>
          </p:spPr>
          <p:txBody>
            <a:bodyPr/>
            <a:lstStyle/>
            <a:p/>
          </p:txBody>
        </p:sp>
        <p:sp>
          <p:nvSpPr>
            <p:cNvPr id="71" name="rc71"/>
            <p:cNvSpPr/>
            <p:nvPr/>
          </p:nvSpPr>
          <p:spPr>
            <a:xfrm>
              <a:off x="7950217" y="2944758"/>
              <a:ext cx="249522" cy="347577"/>
            </a:xfrm>
            <a:prstGeom prst="rect">
              <a:avLst/>
            </a:prstGeom>
            <a:solidFill>
              <a:srgbClr val="E2231A">
                <a:alpha val="100000"/>
              </a:srgbClr>
            </a:solidFill>
          </p:spPr>
          <p:txBody>
            <a:bodyPr/>
            <a:lstStyle/>
            <a:p/>
          </p:txBody>
        </p:sp>
        <p:sp>
          <p:nvSpPr>
            <p:cNvPr id="72" name="pl72"/>
            <p:cNvSpPr/>
            <p:nvPr/>
          </p:nvSpPr>
          <p:spPr>
            <a:xfrm>
              <a:off x="1421035" y="1641868"/>
              <a:ext cx="6653943" cy="579018"/>
            </a:xfrm>
            <a:custGeom>
              <a:avLst/>
              <a:pathLst>
                <a:path w="6653943" h="579018">
                  <a:moveTo>
                    <a:pt x="0" y="434263"/>
                  </a:moveTo>
                  <a:lnTo>
                    <a:pt x="277247" y="434263"/>
                  </a:lnTo>
                  <a:lnTo>
                    <a:pt x="554495" y="405312"/>
                  </a:lnTo>
                  <a:lnTo>
                    <a:pt x="831742" y="521116"/>
                  </a:lnTo>
                  <a:lnTo>
                    <a:pt x="1108990" y="260558"/>
                  </a:lnTo>
                  <a:lnTo>
                    <a:pt x="1386238" y="521116"/>
                  </a:lnTo>
                  <a:lnTo>
                    <a:pt x="1663485" y="550067"/>
                  </a:lnTo>
                  <a:lnTo>
                    <a:pt x="1940733" y="579018"/>
                  </a:lnTo>
                  <a:lnTo>
                    <a:pt x="2217981" y="260558"/>
                  </a:lnTo>
                  <a:lnTo>
                    <a:pt x="2495228" y="173705"/>
                  </a:lnTo>
                  <a:lnTo>
                    <a:pt x="2772476" y="376361"/>
                  </a:lnTo>
                  <a:lnTo>
                    <a:pt x="3049724" y="173705"/>
                  </a:lnTo>
                  <a:lnTo>
                    <a:pt x="3326971" y="0"/>
                  </a:lnTo>
                  <a:lnTo>
                    <a:pt x="3604219" y="86852"/>
                  </a:lnTo>
                  <a:lnTo>
                    <a:pt x="3881467" y="144754"/>
                  </a:lnTo>
                  <a:lnTo>
                    <a:pt x="4158714" y="115803"/>
                  </a:lnTo>
                  <a:lnTo>
                    <a:pt x="4435962" y="231607"/>
                  </a:lnTo>
                  <a:lnTo>
                    <a:pt x="4713210" y="289509"/>
                  </a:lnTo>
                  <a:lnTo>
                    <a:pt x="4990457" y="318460"/>
                  </a:lnTo>
                  <a:lnTo>
                    <a:pt x="5267705" y="260558"/>
                  </a:lnTo>
                  <a:lnTo>
                    <a:pt x="5544953" y="289509"/>
                  </a:lnTo>
                  <a:lnTo>
                    <a:pt x="5822200" y="492165"/>
                  </a:lnTo>
                  <a:lnTo>
                    <a:pt x="6099448" y="405312"/>
                  </a:lnTo>
                  <a:lnTo>
                    <a:pt x="6376696" y="434263"/>
                  </a:lnTo>
                  <a:lnTo>
                    <a:pt x="6653943" y="434263"/>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5" name="tx75"/>
            <p:cNvSpPr/>
            <p:nvPr/>
          </p:nvSpPr>
          <p:spPr>
            <a:xfrm>
              <a:off x="4133222"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8" name="tx78"/>
            <p:cNvSpPr/>
            <p:nvPr/>
          </p:nvSpPr>
          <p:spPr>
            <a:xfrm>
              <a:off x="6905698"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0" name="tx80"/>
            <p:cNvSpPr/>
            <p:nvPr/>
          </p:nvSpPr>
          <p:spPr>
            <a:xfrm>
              <a:off x="7460194"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1368784" y="308952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4" name="tx84"/>
            <p:cNvSpPr/>
            <p:nvPr/>
          </p:nvSpPr>
          <p:spPr>
            <a:xfrm>
              <a:off x="2715845" y="3018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5" name="tx85"/>
            <p:cNvSpPr/>
            <p:nvPr/>
          </p:nvSpPr>
          <p:spPr>
            <a:xfrm>
              <a:off x="4102084" y="2913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86" name="tx86"/>
            <p:cNvSpPr/>
            <p:nvPr/>
          </p:nvSpPr>
          <p:spPr>
            <a:xfrm>
              <a:off x="5488322" y="28488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87" name="tx87"/>
            <p:cNvSpPr/>
            <p:nvPr/>
          </p:nvSpPr>
          <p:spPr>
            <a:xfrm>
              <a:off x="6597312" y="28385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88" name="tx88"/>
            <p:cNvSpPr/>
            <p:nvPr/>
          </p:nvSpPr>
          <p:spPr>
            <a:xfrm>
              <a:off x="6874560" y="28322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89" name="tx89"/>
            <p:cNvSpPr/>
            <p:nvPr/>
          </p:nvSpPr>
          <p:spPr>
            <a:xfrm>
              <a:off x="7151808" y="28273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0" name="tx90"/>
            <p:cNvSpPr/>
            <p:nvPr/>
          </p:nvSpPr>
          <p:spPr>
            <a:xfrm>
              <a:off x="7429055" y="28214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a:t>
              </a:r>
            </a:p>
          </p:txBody>
        </p:sp>
        <p:sp>
          <p:nvSpPr>
            <p:cNvPr id="91" name="tx91"/>
            <p:cNvSpPr/>
            <p:nvPr/>
          </p:nvSpPr>
          <p:spPr>
            <a:xfrm>
              <a:off x="7706303" y="28146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2" name="tx92"/>
            <p:cNvSpPr/>
            <p:nvPr/>
          </p:nvSpPr>
          <p:spPr>
            <a:xfrm>
              <a:off x="7983551" y="28087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3" name="pl93"/>
            <p:cNvSpPr/>
            <p:nvPr/>
          </p:nvSpPr>
          <p:spPr>
            <a:xfrm>
              <a:off x="1421035"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7605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04" name="tx104"/>
            <p:cNvSpPr/>
            <p:nvPr/>
          </p:nvSpPr>
          <p:spPr>
            <a:xfrm>
              <a:off x="1355732" y="3322244"/>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5" name="tx105"/>
            <p:cNvSpPr/>
            <p:nvPr/>
          </p:nvSpPr>
          <p:spPr>
            <a:xfrm>
              <a:off x="2755022" y="374980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6" name="tx106"/>
            <p:cNvSpPr/>
            <p:nvPr/>
          </p:nvSpPr>
          <p:spPr>
            <a:xfrm>
              <a:off x="2741971" y="32755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07" name="tx107"/>
            <p:cNvSpPr/>
            <p:nvPr/>
          </p:nvSpPr>
          <p:spPr>
            <a:xfrm>
              <a:off x="4102084" y="36885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08" name="tx108"/>
            <p:cNvSpPr/>
            <p:nvPr/>
          </p:nvSpPr>
          <p:spPr>
            <a:xfrm>
              <a:off x="4167386" y="3162093"/>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09" name="tx109"/>
            <p:cNvSpPr/>
            <p:nvPr/>
          </p:nvSpPr>
          <p:spPr>
            <a:xfrm>
              <a:off x="5488322" y="36148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0" name="tx110"/>
            <p:cNvSpPr/>
            <p:nvPr/>
          </p:nvSpPr>
          <p:spPr>
            <a:xfrm>
              <a:off x="5514447" y="30558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1" name="tx111"/>
            <p:cNvSpPr/>
            <p:nvPr/>
          </p:nvSpPr>
          <p:spPr>
            <a:xfrm>
              <a:off x="6597312" y="36387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12" name="tx112"/>
            <p:cNvSpPr/>
            <p:nvPr/>
          </p:nvSpPr>
          <p:spPr>
            <a:xfrm>
              <a:off x="6623438" y="30744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3" name="tx113"/>
            <p:cNvSpPr/>
            <p:nvPr/>
          </p:nvSpPr>
          <p:spPr>
            <a:xfrm>
              <a:off x="6874560" y="36433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14" name="tx114"/>
            <p:cNvSpPr/>
            <p:nvPr/>
          </p:nvSpPr>
          <p:spPr>
            <a:xfrm>
              <a:off x="6900686" y="30749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5" name="tx115"/>
            <p:cNvSpPr/>
            <p:nvPr/>
          </p:nvSpPr>
          <p:spPr>
            <a:xfrm>
              <a:off x="7151808" y="36802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16" name="tx116"/>
            <p:cNvSpPr/>
            <p:nvPr/>
          </p:nvSpPr>
          <p:spPr>
            <a:xfrm>
              <a:off x="7177933" y="31117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7" name="tx117"/>
            <p:cNvSpPr/>
            <p:nvPr/>
          </p:nvSpPr>
          <p:spPr>
            <a:xfrm>
              <a:off x="7429055" y="36610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18" name="tx118"/>
            <p:cNvSpPr/>
            <p:nvPr/>
          </p:nvSpPr>
          <p:spPr>
            <a:xfrm>
              <a:off x="7455181" y="30883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9" name="tx119"/>
            <p:cNvSpPr/>
            <p:nvPr/>
          </p:nvSpPr>
          <p:spPr>
            <a:xfrm>
              <a:off x="7706303" y="36644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20" name="tx120"/>
            <p:cNvSpPr/>
            <p:nvPr/>
          </p:nvSpPr>
          <p:spPr>
            <a:xfrm>
              <a:off x="7732429" y="30895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1" name="tx121"/>
            <p:cNvSpPr/>
            <p:nvPr/>
          </p:nvSpPr>
          <p:spPr>
            <a:xfrm>
              <a:off x="7983551" y="36624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2" name="tx122"/>
            <p:cNvSpPr/>
            <p:nvPr/>
          </p:nvSpPr>
          <p:spPr>
            <a:xfrm>
              <a:off x="8009676" y="30846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742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733081" y="20979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6" name="tx126"/>
            <p:cNvSpPr/>
            <p:nvPr/>
          </p:nvSpPr>
          <p:spPr>
            <a:xfrm>
              <a:off x="733081" y="11215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3" name="tx143"/>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4" name="pl144"/>
            <p:cNvSpPr/>
            <p:nvPr/>
          </p:nvSpPr>
          <p:spPr>
            <a:xfrm>
              <a:off x="290453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1632"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6" name="rc146"/>
            <p:cNvSpPr/>
            <p:nvPr/>
          </p:nvSpPr>
          <p:spPr>
            <a:xfrm>
              <a:off x="4545960" y="5010059"/>
              <a:ext cx="201456" cy="201456"/>
            </a:xfrm>
            <a:prstGeom prst="rect">
              <a:avLst/>
            </a:prstGeom>
            <a:solidFill>
              <a:srgbClr val="E2231A">
                <a:alpha val="100000"/>
              </a:srgbClr>
            </a:solidFill>
          </p:spPr>
          <p:txBody>
            <a:bodyPr/>
            <a:lstStyle/>
            <a:p/>
          </p:txBody>
        </p:sp>
        <p:sp>
          <p:nvSpPr>
            <p:cNvPr id="147" name="rc147"/>
            <p:cNvSpPr/>
            <p:nvPr/>
          </p:nvSpPr>
          <p:spPr>
            <a:xfrm>
              <a:off x="5766533" y="5010059"/>
              <a:ext cx="201456" cy="201456"/>
            </a:xfrm>
            <a:prstGeom prst="rect">
              <a:avLst/>
            </a:prstGeom>
            <a:solidFill>
              <a:srgbClr val="80BD41">
                <a:alpha val="100000"/>
              </a:srgbClr>
            </a:solidFill>
          </p:spPr>
          <p:txBody>
            <a:bodyPr/>
            <a:lstStyle/>
            <a:p/>
          </p:txBody>
        </p:sp>
        <p:sp>
          <p:nvSpPr>
            <p:cNvPr id="148" name="tx148"/>
            <p:cNvSpPr/>
            <p:nvPr/>
          </p:nvSpPr>
          <p:spPr>
            <a:xfrm>
              <a:off x="4826005"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49" name="tx149"/>
            <p:cNvSpPr/>
            <p:nvPr/>
          </p:nvSpPr>
          <p:spPr>
            <a:xfrm>
              <a:off x="6046578"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0" name="tx150"/>
            <p:cNvSpPr/>
            <p:nvPr/>
          </p:nvSpPr>
          <p:spPr>
            <a:xfrm>
              <a:off x="951100"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1" name="tx151"/>
            <p:cNvSpPr/>
            <p:nvPr/>
          </p:nvSpPr>
          <p:spPr>
            <a:xfrm>
              <a:off x="951100" y="660204"/>
              <a:ext cx="15748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Comores, 2000-2024</a:t>
              </a:r>
            </a:p>
          </p:txBody>
        </p:sp>
        <p:sp>
          <p:nvSpPr>
            <p:cNvPr id="152" name="pl152"/>
            <p:cNvSpPr/>
            <p:nvPr/>
          </p:nvSpPr>
          <p:spPr>
            <a:xfrm>
              <a:off x="19892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3751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7610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1469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3284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6821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0680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45398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8398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2257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4870067" cy="167191"/>
            </a:xfrm>
            <a:prstGeom prst="rect">
              <a:avLst/>
            </a:prstGeom>
            <a:solidFill>
              <a:srgbClr val="80BD41">
                <a:alpha val="100000"/>
              </a:srgbClr>
            </a:solidFill>
          </p:spPr>
          <p:txBody>
            <a:bodyPr/>
            <a:lstStyle/>
            <a:p/>
          </p:txBody>
        </p:sp>
        <p:sp>
          <p:nvSpPr>
            <p:cNvPr id="167" name="rc167"/>
            <p:cNvSpPr/>
            <p:nvPr/>
          </p:nvSpPr>
          <p:spPr>
            <a:xfrm>
              <a:off x="6166341" y="5889059"/>
              <a:ext cx="1538353" cy="167191"/>
            </a:xfrm>
            <a:prstGeom prst="rect">
              <a:avLst/>
            </a:prstGeom>
            <a:solidFill>
              <a:srgbClr val="E2231A">
                <a:alpha val="100000"/>
              </a:srgbClr>
            </a:solidFill>
          </p:spPr>
          <p:txBody>
            <a:bodyPr/>
            <a:lstStyle/>
            <a:p/>
          </p:txBody>
        </p:sp>
        <p:sp>
          <p:nvSpPr>
            <p:cNvPr id="168" name="rc168"/>
            <p:cNvSpPr/>
            <p:nvPr/>
          </p:nvSpPr>
          <p:spPr>
            <a:xfrm>
              <a:off x="1296273" y="5680069"/>
              <a:ext cx="4579027" cy="167191"/>
            </a:xfrm>
            <a:prstGeom prst="rect">
              <a:avLst/>
            </a:prstGeom>
            <a:solidFill>
              <a:srgbClr val="80BD41">
                <a:alpha val="100000"/>
              </a:srgbClr>
            </a:solidFill>
          </p:spPr>
          <p:txBody>
            <a:bodyPr/>
            <a:lstStyle/>
            <a:p/>
          </p:txBody>
        </p:sp>
        <p:sp>
          <p:nvSpPr>
            <p:cNvPr id="169" name="rc169"/>
            <p:cNvSpPr/>
            <p:nvPr/>
          </p:nvSpPr>
          <p:spPr>
            <a:xfrm>
              <a:off x="5875301" y="5680069"/>
              <a:ext cx="1962440" cy="167191"/>
            </a:xfrm>
            <a:prstGeom prst="rect">
              <a:avLst/>
            </a:prstGeom>
            <a:solidFill>
              <a:srgbClr val="E2231A">
                <a:alpha val="100000"/>
              </a:srgbClr>
            </a:solidFill>
          </p:spPr>
          <p:txBody>
            <a:bodyPr/>
            <a:lstStyle/>
            <a:p/>
          </p:txBody>
        </p:sp>
        <p:sp>
          <p:nvSpPr>
            <p:cNvPr id="170" name="rc170"/>
            <p:cNvSpPr/>
            <p:nvPr/>
          </p:nvSpPr>
          <p:spPr>
            <a:xfrm>
              <a:off x="1296273" y="5471080"/>
              <a:ext cx="4601202" cy="167191"/>
            </a:xfrm>
            <a:prstGeom prst="rect">
              <a:avLst/>
            </a:prstGeom>
            <a:solidFill>
              <a:srgbClr val="80BD41">
                <a:alpha val="100000"/>
              </a:srgbClr>
            </a:solidFill>
          </p:spPr>
          <p:txBody>
            <a:bodyPr/>
            <a:lstStyle/>
            <a:p/>
          </p:txBody>
        </p:sp>
        <p:sp>
          <p:nvSpPr>
            <p:cNvPr id="171" name="rc171"/>
            <p:cNvSpPr/>
            <p:nvPr/>
          </p:nvSpPr>
          <p:spPr>
            <a:xfrm>
              <a:off x="5897476" y="5471080"/>
              <a:ext cx="1973527" cy="167191"/>
            </a:xfrm>
            <a:prstGeom prst="rect">
              <a:avLst/>
            </a:prstGeom>
            <a:solidFill>
              <a:srgbClr val="E2231A">
                <a:alpha val="100000"/>
              </a:srgbClr>
            </a:solidFill>
          </p:spPr>
          <p:txBody>
            <a:bodyPr/>
            <a:lstStyle/>
            <a:p/>
          </p:txBody>
        </p:sp>
        <p:sp>
          <p:nvSpPr>
            <p:cNvPr id="172" name="tx172"/>
            <p:cNvSpPr/>
            <p:nvPr/>
          </p:nvSpPr>
          <p:spPr>
            <a:xfrm>
              <a:off x="7909679"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73" name="tx173"/>
            <p:cNvSpPr/>
            <p:nvPr/>
          </p:nvSpPr>
          <p:spPr>
            <a:xfrm>
              <a:off x="8052289"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74" name="tx174"/>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75" name="tx175"/>
            <p:cNvSpPr/>
            <p:nvPr/>
          </p:nvSpPr>
          <p:spPr>
            <a:xfrm>
              <a:off x="362581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76" name="tx176"/>
            <p:cNvSpPr/>
            <p:nvPr/>
          </p:nvSpPr>
          <p:spPr>
            <a:xfrm>
              <a:off x="6860169"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77" name="tx177"/>
            <p:cNvSpPr/>
            <p:nvPr/>
          </p:nvSpPr>
          <p:spPr>
            <a:xfrm>
              <a:off x="348029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78" name="tx178"/>
            <p:cNvSpPr/>
            <p:nvPr/>
          </p:nvSpPr>
          <p:spPr>
            <a:xfrm>
              <a:off x="6781173"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79" name="tx179"/>
            <p:cNvSpPr/>
            <p:nvPr/>
          </p:nvSpPr>
          <p:spPr>
            <a:xfrm>
              <a:off x="349138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80" name="tx180"/>
            <p:cNvSpPr/>
            <p:nvPr/>
          </p:nvSpPr>
          <p:spPr>
            <a:xfrm>
              <a:off x="6808891"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43330"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6" name="tx186"/>
            <p:cNvSpPr/>
            <p:nvPr/>
          </p:nvSpPr>
          <p:spPr>
            <a:xfrm>
              <a:off x="399038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537629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8" name="tx188"/>
            <p:cNvSpPr/>
            <p:nvPr/>
          </p:nvSpPr>
          <p:spPr>
            <a:xfrm>
              <a:off x="676219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814810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1" name="tx191"/>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(70 %) était plus faible qu'en 2019 (76 %).
Le nombre d'enfants vaccinés avec le MCV1 a diminué de 5 % par rapport à 2019.
Le nombre de nourrissons survivants a augmenté d'environ 3 % par rapport à 2019.
En 2024, moins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75359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75527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75695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75862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76030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525275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25443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25611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25779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125946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111212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6129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10457"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5962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0878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57953"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07119"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5628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05449"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54615"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3780"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52945"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02111"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865002" y="5252751"/>
              <a:ext cx="494248" cy="0"/>
            </a:xfrm>
            <a:prstGeom prst="rect">
              <a:avLst/>
            </a:prstGeom>
            <a:solidFill>
              <a:srgbClr val="1CABE2">
                <a:alpha val="100000"/>
              </a:srgbClr>
            </a:solidFill>
          </p:spPr>
          <p:txBody>
            <a:bodyPr/>
            <a:lstStyle/>
            <a:p/>
          </p:txBody>
        </p:sp>
        <p:sp>
          <p:nvSpPr>
            <p:cNvPr id="28" name="rc28"/>
            <p:cNvSpPr/>
            <p:nvPr/>
          </p:nvSpPr>
          <p:spPr>
            <a:xfrm>
              <a:off x="1414167" y="5252751"/>
              <a:ext cx="494248" cy="0"/>
            </a:xfrm>
            <a:prstGeom prst="rect">
              <a:avLst/>
            </a:prstGeom>
            <a:solidFill>
              <a:srgbClr val="1CABE2">
                <a:alpha val="100000"/>
              </a:srgbClr>
            </a:solidFill>
          </p:spPr>
          <p:txBody>
            <a:bodyPr/>
            <a:lstStyle/>
            <a:p/>
          </p:txBody>
        </p:sp>
        <p:sp>
          <p:nvSpPr>
            <p:cNvPr id="29" name="rc29"/>
            <p:cNvSpPr/>
            <p:nvPr/>
          </p:nvSpPr>
          <p:spPr>
            <a:xfrm>
              <a:off x="2512498" y="5252751"/>
              <a:ext cx="494248" cy="0"/>
            </a:xfrm>
            <a:prstGeom prst="rect">
              <a:avLst/>
            </a:prstGeom>
            <a:solidFill>
              <a:srgbClr val="1CABE2">
                <a:alpha val="100000"/>
              </a:srgbClr>
            </a:solidFill>
          </p:spPr>
          <p:txBody>
            <a:bodyPr/>
            <a:lstStyle/>
            <a:p/>
          </p:txBody>
        </p:sp>
        <p:sp>
          <p:nvSpPr>
            <p:cNvPr id="30" name="rc30"/>
            <p:cNvSpPr/>
            <p:nvPr/>
          </p:nvSpPr>
          <p:spPr>
            <a:xfrm>
              <a:off x="3061663" y="5252751"/>
              <a:ext cx="494248" cy="0"/>
            </a:xfrm>
            <a:prstGeom prst="rect">
              <a:avLst/>
            </a:prstGeom>
            <a:solidFill>
              <a:srgbClr val="1CABE2">
                <a:alpha val="100000"/>
              </a:srgbClr>
            </a:solidFill>
          </p:spPr>
          <p:txBody>
            <a:bodyPr/>
            <a:lstStyle/>
            <a:p/>
          </p:txBody>
        </p:sp>
        <p:sp>
          <p:nvSpPr>
            <p:cNvPr id="31" name="rc31"/>
            <p:cNvSpPr/>
            <p:nvPr/>
          </p:nvSpPr>
          <p:spPr>
            <a:xfrm>
              <a:off x="3610829" y="5252751"/>
              <a:ext cx="494248" cy="0"/>
            </a:xfrm>
            <a:prstGeom prst="rect">
              <a:avLst/>
            </a:prstGeom>
            <a:solidFill>
              <a:srgbClr val="1CABE2">
                <a:alpha val="100000"/>
              </a:srgbClr>
            </a:solidFill>
          </p:spPr>
          <p:txBody>
            <a:bodyPr/>
            <a:lstStyle/>
            <a:p/>
          </p:txBody>
        </p:sp>
        <p:sp>
          <p:nvSpPr>
            <p:cNvPr id="32" name="rc32"/>
            <p:cNvSpPr/>
            <p:nvPr/>
          </p:nvSpPr>
          <p:spPr>
            <a:xfrm>
              <a:off x="4159994" y="5252751"/>
              <a:ext cx="494248" cy="0"/>
            </a:xfrm>
            <a:prstGeom prst="rect">
              <a:avLst/>
            </a:prstGeom>
            <a:solidFill>
              <a:srgbClr val="1CABE2">
                <a:alpha val="100000"/>
              </a:srgbClr>
            </a:solidFill>
          </p:spPr>
          <p:txBody>
            <a:bodyPr/>
            <a:lstStyle/>
            <a:p/>
          </p:txBody>
        </p:sp>
        <p:sp>
          <p:nvSpPr>
            <p:cNvPr id="33" name="rc33"/>
            <p:cNvSpPr/>
            <p:nvPr/>
          </p:nvSpPr>
          <p:spPr>
            <a:xfrm>
              <a:off x="4709160" y="3974901"/>
              <a:ext cx="494248" cy="1277850"/>
            </a:xfrm>
            <a:prstGeom prst="rect">
              <a:avLst/>
            </a:prstGeom>
            <a:solidFill>
              <a:srgbClr val="1CABE2">
                <a:alpha val="100000"/>
              </a:srgbClr>
            </a:solidFill>
          </p:spPr>
          <p:txBody>
            <a:bodyPr/>
            <a:lstStyle/>
            <a:p/>
          </p:txBody>
        </p:sp>
        <p:sp>
          <p:nvSpPr>
            <p:cNvPr id="34" name="rc34"/>
            <p:cNvSpPr/>
            <p:nvPr/>
          </p:nvSpPr>
          <p:spPr>
            <a:xfrm>
              <a:off x="5258325" y="5232784"/>
              <a:ext cx="494248" cy="19966"/>
            </a:xfrm>
            <a:prstGeom prst="rect">
              <a:avLst/>
            </a:prstGeom>
            <a:solidFill>
              <a:srgbClr val="1CABE2">
                <a:alpha val="100000"/>
              </a:srgbClr>
            </a:solidFill>
          </p:spPr>
          <p:txBody>
            <a:bodyPr/>
            <a:lstStyle/>
            <a:p/>
          </p:txBody>
        </p:sp>
        <p:sp>
          <p:nvSpPr>
            <p:cNvPr id="35" name="rc35"/>
            <p:cNvSpPr/>
            <p:nvPr/>
          </p:nvSpPr>
          <p:spPr>
            <a:xfrm>
              <a:off x="5807490" y="5172885"/>
              <a:ext cx="494248" cy="79865"/>
            </a:xfrm>
            <a:prstGeom prst="rect">
              <a:avLst/>
            </a:prstGeom>
            <a:solidFill>
              <a:srgbClr val="1CABE2">
                <a:alpha val="100000"/>
              </a:srgbClr>
            </a:solidFill>
          </p:spPr>
          <p:txBody>
            <a:bodyPr/>
            <a:lstStyle/>
            <a:p/>
          </p:txBody>
        </p:sp>
        <p:sp>
          <p:nvSpPr>
            <p:cNvPr id="36" name="rc36"/>
            <p:cNvSpPr/>
            <p:nvPr/>
          </p:nvSpPr>
          <p:spPr>
            <a:xfrm>
              <a:off x="6356656" y="4993188"/>
              <a:ext cx="494248" cy="259563"/>
            </a:xfrm>
            <a:prstGeom prst="rect">
              <a:avLst/>
            </a:prstGeom>
            <a:solidFill>
              <a:srgbClr val="1CABE2">
                <a:alpha val="100000"/>
              </a:srgbClr>
            </a:solidFill>
          </p:spPr>
          <p:txBody>
            <a:bodyPr/>
            <a:lstStyle/>
            <a:p/>
          </p:txBody>
        </p:sp>
        <p:sp>
          <p:nvSpPr>
            <p:cNvPr id="37" name="rc37"/>
            <p:cNvSpPr/>
            <p:nvPr/>
          </p:nvSpPr>
          <p:spPr>
            <a:xfrm>
              <a:off x="6905821" y="5232784"/>
              <a:ext cx="494248" cy="19966"/>
            </a:xfrm>
            <a:prstGeom prst="rect">
              <a:avLst/>
            </a:prstGeom>
            <a:solidFill>
              <a:srgbClr val="1CABE2">
                <a:alpha val="100000"/>
              </a:srgbClr>
            </a:solidFill>
          </p:spPr>
          <p:txBody>
            <a:bodyPr/>
            <a:lstStyle/>
            <a:p/>
          </p:txBody>
        </p:sp>
        <p:sp>
          <p:nvSpPr>
            <p:cNvPr id="38" name="rc38"/>
            <p:cNvSpPr/>
            <p:nvPr/>
          </p:nvSpPr>
          <p:spPr>
            <a:xfrm>
              <a:off x="7454986" y="4933288"/>
              <a:ext cx="494248" cy="319462"/>
            </a:xfrm>
            <a:prstGeom prst="rect">
              <a:avLst/>
            </a:prstGeom>
            <a:solidFill>
              <a:srgbClr val="1CABE2">
                <a:alpha val="100000"/>
              </a:srgbClr>
            </a:solidFill>
          </p:spPr>
          <p:txBody>
            <a:bodyPr/>
            <a:lstStyle/>
            <a:p/>
          </p:txBody>
        </p:sp>
        <p:sp>
          <p:nvSpPr>
            <p:cNvPr id="39" name="pl39"/>
            <p:cNvSpPr/>
            <p:nvPr/>
          </p:nvSpPr>
          <p:spPr>
            <a:xfrm>
              <a:off x="1112126" y="1632175"/>
              <a:ext cx="6589984" cy="724115"/>
            </a:xfrm>
            <a:custGeom>
              <a:avLst/>
              <a:pathLst>
                <a:path w="6589984" h="724115">
                  <a:moveTo>
                    <a:pt x="0" y="0"/>
                  </a:moveTo>
                  <a:lnTo>
                    <a:pt x="549165" y="127785"/>
                  </a:lnTo>
                  <a:lnTo>
                    <a:pt x="1098330" y="212975"/>
                  </a:lnTo>
                  <a:lnTo>
                    <a:pt x="1647496" y="170380"/>
                  </a:lnTo>
                  <a:lnTo>
                    <a:pt x="2196661" y="340760"/>
                  </a:lnTo>
                  <a:lnTo>
                    <a:pt x="2745826" y="425950"/>
                  </a:lnTo>
                  <a:lnTo>
                    <a:pt x="3294992" y="468545"/>
                  </a:lnTo>
                  <a:lnTo>
                    <a:pt x="3844157" y="383355"/>
                  </a:lnTo>
                  <a:lnTo>
                    <a:pt x="4393322" y="425950"/>
                  </a:lnTo>
                  <a:lnTo>
                    <a:pt x="4942488" y="724115"/>
                  </a:lnTo>
                  <a:lnTo>
                    <a:pt x="5491653" y="596330"/>
                  </a:lnTo>
                  <a:lnTo>
                    <a:pt x="6040819" y="638925"/>
                  </a:lnTo>
                  <a:lnTo>
                    <a:pt x="6589984" y="638925"/>
                  </a:lnTo>
                </a:path>
              </a:pathLst>
            </a:custGeom>
            <a:ln w="27101" cap="flat">
              <a:solidFill>
                <a:srgbClr val="00833D">
                  <a:alpha val="100000"/>
                </a:srgbClr>
              </a:solidFill>
              <a:prstDash val="solid"/>
              <a:round/>
            </a:ln>
          </p:spPr>
          <p:txBody>
            <a:bodyPr/>
            <a:lstStyle/>
            <a:p/>
          </p:txBody>
        </p:sp>
        <p:sp>
          <p:nvSpPr>
            <p:cNvPr id="40" name="pl40"/>
            <p:cNvSpPr/>
            <p:nvPr/>
          </p:nvSpPr>
          <p:spPr>
            <a:xfrm>
              <a:off x="6054615" y="2228506"/>
              <a:ext cx="1647496" cy="2214940"/>
            </a:xfrm>
            <a:custGeom>
              <a:avLst/>
              <a:pathLst>
                <a:path w="1647496" h="2214940">
                  <a:moveTo>
                    <a:pt x="0" y="2214940"/>
                  </a:moveTo>
                  <a:lnTo>
                    <a:pt x="549165" y="0"/>
                  </a:lnTo>
                  <a:lnTo>
                    <a:pt x="1098330" y="42595"/>
                  </a:lnTo>
                  <a:lnTo>
                    <a:pt x="1647496" y="42595"/>
                  </a:lnTo>
                </a:path>
              </a:pathLst>
            </a:custGeom>
            <a:ln w="27101" cap="flat">
              <a:solidFill>
                <a:srgbClr val="002759">
                  <a:alpha val="100000"/>
                </a:srgbClr>
              </a:solidFill>
              <a:prstDash val="solid"/>
              <a:round/>
            </a:ln>
          </p:spPr>
          <p:txBody>
            <a:bodyPr/>
            <a:lstStyle/>
            <a:p/>
          </p:txBody>
        </p:sp>
        <p:sp>
          <p:nvSpPr>
            <p:cNvPr id="41" name="pt41"/>
            <p:cNvSpPr/>
            <p:nvPr/>
          </p:nvSpPr>
          <p:spPr>
            <a:xfrm>
              <a:off x="1080525" y="16005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29690" y="17283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178856" y="18135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728021" y="1770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277187" y="194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26352" y="20265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75517" y="20691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24683" y="19839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473848" y="20265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23013" y="23246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72179" y="21969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21344" y="22394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70510" y="22394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023013" y="44118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572179" y="21969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7121344" y="22394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7670510" y="22394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tx58"/>
            <p:cNvSpPr/>
            <p:nvPr/>
          </p:nvSpPr>
          <p:spPr>
            <a:xfrm>
              <a:off x="1078967" y="512290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1628132" y="512290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2726463" y="512290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3275628" y="512290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3824794" y="512290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4373959" y="512290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4889965" y="384505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a:t>
              </a:r>
            </a:p>
          </p:txBody>
        </p:sp>
        <p:sp>
          <p:nvSpPr>
            <p:cNvPr id="65" name="tx65"/>
            <p:cNvSpPr/>
            <p:nvPr/>
          </p:nvSpPr>
          <p:spPr>
            <a:xfrm>
              <a:off x="5472290" y="510439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6" name="tx66"/>
            <p:cNvSpPr/>
            <p:nvPr/>
          </p:nvSpPr>
          <p:spPr>
            <a:xfrm>
              <a:off x="6021455" y="5044848"/>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7" name="tx67"/>
            <p:cNvSpPr/>
            <p:nvPr/>
          </p:nvSpPr>
          <p:spPr>
            <a:xfrm>
              <a:off x="6537461" y="4863287"/>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68" name="tx68"/>
            <p:cNvSpPr/>
            <p:nvPr/>
          </p:nvSpPr>
          <p:spPr>
            <a:xfrm>
              <a:off x="7119786" y="510439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9" name="tx69"/>
            <p:cNvSpPr/>
            <p:nvPr/>
          </p:nvSpPr>
          <p:spPr>
            <a:xfrm>
              <a:off x="7635792" y="480344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0" name="pl70"/>
            <p:cNvSpPr/>
            <p:nvPr/>
          </p:nvSpPr>
          <p:spPr>
            <a:xfrm>
              <a:off x="7716532" y="2194775"/>
              <a:ext cx="145771" cy="69454"/>
            </a:xfrm>
            <a:custGeom>
              <a:avLst/>
              <a:pathLst>
                <a:path w="145771" h="69454">
                  <a:moveTo>
                    <a:pt x="145771" y="0"/>
                  </a:moveTo>
                  <a:lnTo>
                    <a:pt x="0" y="69454"/>
                  </a:lnTo>
                </a:path>
              </a:pathLst>
            </a:custGeom>
          </p:spPr>
          <p:txBody>
            <a:bodyPr/>
            <a:lstStyle/>
            <a:p/>
          </p:txBody>
        </p:sp>
        <p:sp>
          <p:nvSpPr>
            <p:cNvPr id="71" name="pl71"/>
            <p:cNvSpPr/>
            <p:nvPr/>
          </p:nvSpPr>
          <p:spPr>
            <a:xfrm>
              <a:off x="7712918" y="2280137"/>
              <a:ext cx="149385" cy="124902"/>
            </a:xfrm>
            <a:custGeom>
              <a:avLst/>
              <a:pathLst>
                <a:path w="149385" h="124902">
                  <a:moveTo>
                    <a:pt x="149385" y="124902"/>
                  </a:moveTo>
                  <a:lnTo>
                    <a:pt x="0" y="0"/>
                  </a:lnTo>
                </a:path>
              </a:pathLst>
            </a:custGeom>
          </p:spPr>
          <p:txBody>
            <a:bodyPr/>
            <a:lstStyle/>
            <a:p/>
          </p:txBody>
        </p:sp>
        <p:sp>
          <p:nvSpPr>
            <p:cNvPr id="72" name="pg72"/>
            <p:cNvSpPr/>
            <p:nvPr/>
          </p:nvSpPr>
          <p:spPr>
            <a:xfrm>
              <a:off x="7793724" y="207973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3" name="tx73"/>
            <p:cNvSpPr/>
            <p:nvPr/>
          </p:nvSpPr>
          <p:spPr>
            <a:xfrm>
              <a:off x="7816584" y="212085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70%</a:t>
              </a:r>
            </a:p>
          </p:txBody>
        </p:sp>
        <p:sp>
          <p:nvSpPr>
            <p:cNvPr id="74" name="pg74"/>
            <p:cNvSpPr/>
            <p:nvPr/>
          </p:nvSpPr>
          <p:spPr>
            <a:xfrm>
              <a:off x="7793724" y="234765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5" name="tx75"/>
            <p:cNvSpPr/>
            <p:nvPr/>
          </p:nvSpPr>
          <p:spPr>
            <a:xfrm>
              <a:off x="7816584" y="238877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70%</a:t>
              </a:r>
            </a:p>
          </p:txBody>
        </p:sp>
        <p:sp>
          <p:nvSpPr>
            <p:cNvPr id="76" name="rc76"/>
            <p:cNvSpPr/>
            <p:nvPr/>
          </p:nvSpPr>
          <p:spPr>
            <a:xfrm>
              <a:off x="782627" y="646101"/>
              <a:ext cx="7853064" cy="4826014"/>
            </a:xfrm>
            <a:prstGeom prst="rect">
              <a:avLst/>
            </a:prstGeom>
            <a:ln w="13550" cap="rnd">
              <a:solidFill>
                <a:srgbClr val="BEBEBE">
                  <a:alpha val="100000"/>
                </a:srgbClr>
              </a:solidFill>
              <a:prstDash val="solid"/>
              <a:round/>
            </a:ln>
          </p:spPr>
          <p:txBody>
            <a:bodyPr/>
            <a:lstStyle/>
            <a:p/>
          </p:txBody>
        </p:sp>
        <p:sp>
          <p:nvSpPr>
            <p:cNvPr id="77" name="tx77"/>
            <p:cNvSpPr/>
            <p:nvPr/>
          </p:nvSpPr>
          <p:spPr>
            <a:xfrm>
              <a:off x="649366"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578734" y="420705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9" name="tx79"/>
            <p:cNvSpPr/>
            <p:nvPr/>
          </p:nvSpPr>
          <p:spPr>
            <a:xfrm>
              <a:off x="508103" y="320873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0" name="tx80"/>
            <p:cNvSpPr/>
            <p:nvPr/>
          </p:nvSpPr>
          <p:spPr>
            <a:xfrm>
              <a:off x="508103" y="221041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81" name="tx81"/>
            <p:cNvSpPr/>
            <p:nvPr/>
          </p:nvSpPr>
          <p:spPr>
            <a:xfrm>
              <a:off x="508103" y="121209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2" name="tx82"/>
            <p:cNvSpPr/>
            <p:nvPr/>
          </p:nvSpPr>
          <p:spPr>
            <a:xfrm>
              <a:off x="869832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8698322" y="47794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4" name="tx84"/>
            <p:cNvSpPr/>
            <p:nvPr/>
          </p:nvSpPr>
          <p:spPr>
            <a:xfrm>
              <a:off x="8698322" y="43534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5" name="tx85"/>
            <p:cNvSpPr/>
            <p:nvPr/>
          </p:nvSpPr>
          <p:spPr>
            <a:xfrm>
              <a:off x="8698322" y="392746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6" name="tx86"/>
            <p:cNvSpPr/>
            <p:nvPr/>
          </p:nvSpPr>
          <p:spPr>
            <a:xfrm>
              <a:off x="8698322" y="35015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7" name="tx87"/>
            <p:cNvSpPr/>
            <p:nvPr/>
          </p:nvSpPr>
          <p:spPr>
            <a:xfrm>
              <a:off x="8698322" y="30756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8" name="tx88"/>
            <p:cNvSpPr/>
            <p:nvPr/>
          </p:nvSpPr>
          <p:spPr>
            <a:xfrm>
              <a:off x="8698322" y="26496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9" name="tx89"/>
            <p:cNvSpPr/>
            <p:nvPr/>
          </p:nvSpPr>
          <p:spPr>
            <a:xfrm>
              <a:off x="8698322" y="2223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0" name="tx90"/>
            <p:cNvSpPr/>
            <p:nvPr/>
          </p:nvSpPr>
          <p:spPr>
            <a:xfrm>
              <a:off x="8698322" y="17977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8698322" y="137182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2" name="tx92"/>
            <p:cNvSpPr/>
            <p:nvPr/>
          </p:nvSpPr>
          <p:spPr>
            <a:xfrm>
              <a:off x="8698322" y="94587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3" name="tx93"/>
            <p:cNvSpPr/>
            <p:nvPr/>
          </p:nvSpPr>
          <p:spPr>
            <a:xfrm rot="-5400000">
              <a:off x="969902"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4" name="tx94"/>
            <p:cNvSpPr/>
            <p:nvPr/>
          </p:nvSpPr>
          <p:spPr>
            <a:xfrm rot="-5400000">
              <a:off x="1519037"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5" name="tx95"/>
            <p:cNvSpPr/>
            <p:nvPr/>
          </p:nvSpPr>
          <p:spPr>
            <a:xfrm rot="-5400000">
              <a:off x="2068233"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6" name="tx96"/>
            <p:cNvSpPr/>
            <p:nvPr/>
          </p:nvSpPr>
          <p:spPr>
            <a:xfrm rot="-5400000">
              <a:off x="2617399"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7" name="tx97"/>
            <p:cNvSpPr/>
            <p:nvPr/>
          </p:nvSpPr>
          <p:spPr>
            <a:xfrm rot="-5400000">
              <a:off x="3166564"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8" name="tx98"/>
            <p:cNvSpPr/>
            <p:nvPr/>
          </p:nvSpPr>
          <p:spPr>
            <a:xfrm rot="-5400000">
              <a:off x="3715729"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9" name="tx99"/>
            <p:cNvSpPr/>
            <p:nvPr/>
          </p:nvSpPr>
          <p:spPr>
            <a:xfrm rot="-5400000">
              <a:off x="4239594" y="5653715"/>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0" name="tx100"/>
            <p:cNvSpPr/>
            <p:nvPr/>
          </p:nvSpPr>
          <p:spPr>
            <a:xfrm rot="-5400000">
              <a:off x="4814060"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1" name="tx101"/>
            <p:cNvSpPr/>
            <p:nvPr/>
          </p:nvSpPr>
          <p:spPr>
            <a:xfrm rot="-5400000">
              <a:off x="5363225"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2" name="tx102"/>
            <p:cNvSpPr/>
            <p:nvPr/>
          </p:nvSpPr>
          <p:spPr>
            <a:xfrm rot="-5400000">
              <a:off x="5912391"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3" name="tx103"/>
            <p:cNvSpPr/>
            <p:nvPr/>
          </p:nvSpPr>
          <p:spPr>
            <a:xfrm rot="-5400000">
              <a:off x="6431170"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4" name="tx104"/>
            <p:cNvSpPr/>
            <p:nvPr/>
          </p:nvSpPr>
          <p:spPr>
            <a:xfrm rot="-5400000">
              <a:off x="7010691"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5" name="tx105"/>
            <p:cNvSpPr/>
            <p:nvPr/>
          </p:nvSpPr>
          <p:spPr>
            <a:xfrm rot="-5400000">
              <a:off x="7559887"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6" name="tx106"/>
            <p:cNvSpPr/>
            <p:nvPr/>
          </p:nvSpPr>
          <p:spPr>
            <a:xfrm rot="-5400000">
              <a:off x="-482797" y="299440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07" name="tx107"/>
            <p:cNvSpPr/>
            <p:nvPr/>
          </p:nvSpPr>
          <p:spPr>
            <a:xfrm rot="5400000">
              <a:off x="8255788" y="299355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08" name="tx108"/>
            <p:cNvSpPr/>
            <p:nvPr/>
          </p:nvSpPr>
          <p:spPr>
            <a:xfrm>
              <a:off x="1337458" y="401416"/>
              <a:ext cx="67434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Comores, 2012-2024</a:t>
              </a:r>
            </a:p>
          </p:txBody>
        </p:sp>
        <p:sp>
          <p:nvSpPr>
            <p:cNvPr id="109" name="tx109"/>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0" name="tx110"/>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11" name="tx111"/>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12" name="tx112"/>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13" name="tx113"/>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 eu un total de 16 cas confirmés de rougeole aux Comores. La même année, la couverture par le MCV1 était de 70% et la couverture par le MCV2 de 70%.
Le nombre de cas en 2024 était 16 fois plus élevé qu'en 2023 (n=1).
Le nombre le plus élevé de cas de rougeole a été signalé en 2019 (n=64). Cette année-là, la couverture par le MCV1 était de 76 %.
Les Comores ont signalé des ruptures de stock de vaccins contre la rougeole en 2018.
Des activités/campagnes de vaccination supplémentaires avec des vaccins contenant la rougeole ont eu lieu en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611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1832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9053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8221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54430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2664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799886"/>
              <a:ext cx="3520101" cy="2172409"/>
            </a:xfrm>
            <a:custGeom>
              <a:avLst/>
              <a:pathLst>
                <a:path w="3520101" h="2172409">
                  <a:moveTo>
                    <a:pt x="0" y="0"/>
                  </a:moveTo>
                  <a:lnTo>
                    <a:pt x="146670" y="0"/>
                  </a:lnTo>
                  <a:lnTo>
                    <a:pt x="293341" y="1405676"/>
                  </a:lnTo>
                  <a:lnTo>
                    <a:pt x="440012" y="2044620"/>
                  </a:lnTo>
                  <a:lnTo>
                    <a:pt x="586683" y="894521"/>
                  </a:lnTo>
                  <a:lnTo>
                    <a:pt x="733354" y="766732"/>
                  </a:lnTo>
                  <a:lnTo>
                    <a:pt x="880025" y="766732"/>
                  </a:lnTo>
                  <a:lnTo>
                    <a:pt x="1026696" y="1661254"/>
                  </a:lnTo>
                  <a:lnTo>
                    <a:pt x="1173367" y="1661254"/>
                  </a:lnTo>
                  <a:lnTo>
                    <a:pt x="1320038" y="1405676"/>
                  </a:lnTo>
                  <a:lnTo>
                    <a:pt x="1466709" y="1150099"/>
                  </a:lnTo>
                  <a:lnTo>
                    <a:pt x="1613379" y="1022310"/>
                  </a:lnTo>
                  <a:lnTo>
                    <a:pt x="1760050" y="1661254"/>
                  </a:lnTo>
                  <a:lnTo>
                    <a:pt x="1906721" y="2044620"/>
                  </a:lnTo>
                  <a:lnTo>
                    <a:pt x="2053392" y="1789043"/>
                  </a:lnTo>
                  <a:lnTo>
                    <a:pt x="2200063" y="2172409"/>
                  </a:lnTo>
                  <a:lnTo>
                    <a:pt x="2346734" y="1022310"/>
                  </a:lnTo>
                  <a:lnTo>
                    <a:pt x="2493405" y="1533465"/>
                  </a:lnTo>
                  <a:lnTo>
                    <a:pt x="2640076" y="1789043"/>
                  </a:lnTo>
                  <a:lnTo>
                    <a:pt x="2786747" y="1789043"/>
                  </a:lnTo>
                  <a:lnTo>
                    <a:pt x="2933418" y="1661254"/>
                  </a:lnTo>
                  <a:lnTo>
                    <a:pt x="3080089" y="1022310"/>
                  </a:lnTo>
                  <a:lnTo>
                    <a:pt x="3226759" y="1277888"/>
                  </a:lnTo>
                  <a:lnTo>
                    <a:pt x="3373430" y="1533465"/>
                  </a:lnTo>
                  <a:lnTo>
                    <a:pt x="3520101" y="1533465"/>
                  </a:lnTo>
                </a:path>
              </a:pathLst>
            </a:custGeom>
            <a:ln w="27101" cap="flat">
              <a:solidFill>
                <a:srgbClr val="0058AB">
                  <a:alpha val="80000"/>
                </a:srgbClr>
              </a:solidFill>
              <a:prstDash val="solid"/>
              <a:round/>
            </a:ln>
          </p:spPr>
          <p:txBody>
            <a:bodyPr/>
            <a:lstStyle/>
            <a:p/>
          </p:txBody>
        </p:sp>
        <p:sp>
          <p:nvSpPr>
            <p:cNvPr id="20" name="pl20"/>
            <p:cNvSpPr/>
            <p:nvPr/>
          </p:nvSpPr>
          <p:spPr>
            <a:xfrm>
              <a:off x="943464" y="3438830"/>
              <a:ext cx="3520101" cy="1022310"/>
            </a:xfrm>
            <a:custGeom>
              <a:avLst/>
              <a:pathLst>
                <a:path w="3520101" h="1022310">
                  <a:moveTo>
                    <a:pt x="0" y="0"/>
                  </a:moveTo>
                  <a:lnTo>
                    <a:pt x="146670" y="127788"/>
                  </a:lnTo>
                  <a:lnTo>
                    <a:pt x="293341" y="0"/>
                  </a:lnTo>
                  <a:lnTo>
                    <a:pt x="440012" y="255577"/>
                  </a:lnTo>
                  <a:lnTo>
                    <a:pt x="586683" y="383366"/>
                  </a:lnTo>
                  <a:lnTo>
                    <a:pt x="733354" y="255577"/>
                  </a:lnTo>
                  <a:lnTo>
                    <a:pt x="880025" y="383366"/>
                  </a:lnTo>
                  <a:lnTo>
                    <a:pt x="1026696" y="383366"/>
                  </a:lnTo>
                  <a:lnTo>
                    <a:pt x="1173367" y="638944"/>
                  </a:lnTo>
                  <a:lnTo>
                    <a:pt x="1320038" y="766732"/>
                  </a:lnTo>
                  <a:lnTo>
                    <a:pt x="1466709" y="894521"/>
                  </a:lnTo>
                  <a:lnTo>
                    <a:pt x="1613379" y="894521"/>
                  </a:lnTo>
                  <a:lnTo>
                    <a:pt x="1760050" y="894521"/>
                  </a:lnTo>
                  <a:lnTo>
                    <a:pt x="1906721" y="894521"/>
                  </a:lnTo>
                  <a:lnTo>
                    <a:pt x="2053392" y="1022310"/>
                  </a:lnTo>
                  <a:lnTo>
                    <a:pt x="2200063" y="1022310"/>
                  </a:lnTo>
                  <a:lnTo>
                    <a:pt x="2346734" y="1022310"/>
                  </a:lnTo>
                  <a:lnTo>
                    <a:pt x="2493405" y="1022310"/>
                  </a:lnTo>
                  <a:lnTo>
                    <a:pt x="2640076" y="1022310"/>
                  </a:lnTo>
                  <a:lnTo>
                    <a:pt x="2786747" y="1022310"/>
                  </a:lnTo>
                  <a:lnTo>
                    <a:pt x="2933418" y="1022310"/>
                  </a:lnTo>
                  <a:lnTo>
                    <a:pt x="3080089" y="894521"/>
                  </a:lnTo>
                  <a:lnTo>
                    <a:pt x="3226759" y="1022310"/>
                  </a:lnTo>
                  <a:lnTo>
                    <a:pt x="3373430" y="1022310"/>
                  </a:lnTo>
                  <a:lnTo>
                    <a:pt x="3520101" y="1022310"/>
                  </a:lnTo>
                </a:path>
              </a:pathLst>
            </a:custGeom>
            <a:ln w="27101" cap="flat">
              <a:solidFill>
                <a:srgbClr val="1CABE2">
                  <a:alpha val="80000"/>
                </a:srgbClr>
              </a:solidFill>
              <a:prstDash val="solid"/>
              <a:round/>
            </a:ln>
          </p:spPr>
          <p:txBody>
            <a:bodyPr/>
            <a:lstStyle/>
            <a:p/>
          </p:txBody>
        </p:sp>
        <p:sp>
          <p:nvSpPr>
            <p:cNvPr id="21" name="pl21"/>
            <p:cNvSpPr/>
            <p:nvPr/>
          </p:nvSpPr>
          <p:spPr>
            <a:xfrm>
              <a:off x="943464" y="2672097"/>
              <a:ext cx="3520101" cy="1533465"/>
            </a:xfrm>
            <a:custGeom>
              <a:avLst/>
              <a:pathLst>
                <a:path w="3520101" h="1533465">
                  <a:moveTo>
                    <a:pt x="0" y="0"/>
                  </a:moveTo>
                  <a:lnTo>
                    <a:pt x="146670" y="127788"/>
                  </a:lnTo>
                  <a:lnTo>
                    <a:pt x="293341" y="127788"/>
                  </a:lnTo>
                  <a:lnTo>
                    <a:pt x="440012" y="127788"/>
                  </a:lnTo>
                  <a:lnTo>
                    <a:pt x="586683" y="255577"/>
                  </a:lnTo>
                  <a:lnTo>
                    <a:pt x="733354" y="638944"/>
                  </a:lnTo>
                  <a:lnTo>
                    <a:pt x="880025" y="511155"/>
                  </a:lnTo>
                  <a:lnTo>
                    <a:pt x="1026696" y="511155"/>
                  </a:lnTo>
                  <a:lnTo>
                    <a:pt x="1173367" y="766732"/>
                  </a:lnTo>
                  <a:lnTo>
                    <a:pt x="1320038" y="1022310"/>
                  </a:lnTo>
                  <a:lnTo>
                    <a:pt x="1466709" y="1022310"/>
                  </a:lnTo>
                  <a:lnTo>
                    <a:pt x="1613379" y="1150099"/>
                  </a:lnTo>
                  <a:lnTo>
                    <a:pt x="1760050" y="1150099"/>
                  </a:lnTo>
                  <a:lnTo>
                    <a:pt x="1906721" y="1277888"/>
                  </a:lnTo>
                  <a:lnTo>
                    <a:pt x="2053392" y="1277888"/>
                  </a:lnTo>
                  <a:lnTo>
                    <a:pt x="2200063" y="1277888"/>
                  </a:lnTo>
                  <a:lnTo>
                    <a:pt x="2346734" y="1533465"/>
                  </a:lnTo>
                  <a:lnTo>
                    <a:pt x="2493405" y="1533465"/>
                  </a:lnTo>
                  <a:lnTo>
                    <a:pt x="2640076" y="1533465"/>
                  </a:lnTo>
                  <a:lnTo>
                    <a:pt x="2786747" y="1533465"/>
                  </a:lnTo>
                  <a:lnTo>
                    <a:pt x="2933418" y="1405676"/>
                  </a:lnTo>
                  <a:lnTo>
                    <a:pt x="3080089" y="1277888"/>
                  </a:lnTo>
                  <a:lnTo>
                    <a:pt x="3226759" y="1277888"/>
                  </a:lnTo>
                  <a:lnTo>
                    <a:pt x="3373430" y="1405676"/>
                  </a:lnTo>
                  <a:lnTo>
                    <a:pt x="3520101" y="1533465"/>
                  </a:lnTo>
                </a:path>
              </a:pathLst>
            </a:custGeom>
            <a:ln w="27101" cap="flat">
              <a:solidFill>
                <a:srgbClr val="00833D">
                  <a:alpha val="80000"/>
                </a:srgbClr>
              </a:solidFill>
              <a:prstDash val="solid"/>
              <a:round/>
            </a:ln>
          </p:spPr>
          <p:txBody>
            <a:bodyPr/>
            <a:lstStyle/>
            <a:p/>
          </p:txBody>
        </p:sp>
        <p:sp>
          <p:nvSpPr>
            <p:cNvPr id="22" name="pl22"/>
            <p:cNvSpPr/>
            <p:nvPr/>
          </p:nvSpPr>
          <p:spPr>
            <a:xfrm>
              <a:off x="943464" y="2799886"/>
              <a:ext cx="3520101" cy="2172409"/>
            </a:xfrm>
            <a:custGeom>
              <a:avLst/>
              <a:pathLst>
                <a:path w="3520101" h="2172409">
                  <a:moveTo>
                    <a:pt x="0" y="0"/>
                  </a:moveTo>
                  <a:lnTo>
                    <a:pt x="146670" y="0"/>
                  </a:lnTo>
                  <a:lnTo>
                    <a:pt x="293341" y="1405676"/>
                  </a:lnTo>
                  <a:lnTo>
                    <a:pt x="440012" y="2044620"/>
                  </a:lnTo>
                  <a:lnTo>
                    <a:pt x="586683" y="894521"/>
                  </a:lnTo>
                  <a:lnTo>
                    <a:pt x="733354" y="766732"/>
                  </a:lnTo>
                  <a:lnTo>
                    <a:pt x="880025" y="766732"/>
                  </a:lnTo>
                  <a:lnTo>
                    <a:pt x="1026696" y="1661254"/>
                  </a:lnTo>
                  <a:lnTo>
                    <a:pt x="1173367" y="1661254"/>
                  </a:lnTo>
                  <a:lnTo>
                    <a:pt x="1320038" y="1405676"/>
                  </a:lnTo>
                  <a:lnTo>
                    <a:pt x="1466709" y="1150099"/>
                  </a:lnTo>
                  <a:lnTo>
                    <a:pt x="1613379" y="1022310"/>
                  </a:lnTo>
                  <a:lnTo>
                    <a:pt x="1760050" y="1661254"/>
                  </a:lnTo>
                  <a:lnTo>
                    <a:pt x="1906721" y="2044620"/>
                  </a:lnTo>
                  <a:lnTo>
                    <a:pt x="2053392" y="1789043"/>
                  </a:lnTo>
                  <a:lnTo>
                    <a:pt x="2200063" y="2172409"/>
                  </a:lnTo>
                  <a:lnTo>
                    <a:pt x="2346734" y="1022310"/>
                  </a:lnTo>
                  <a:lnTo>
                    <a:pt x="2493405" y="1533465"/>
                  </a:lnTo>
                  <a:lnTo>
                    <a:pt x="2640076" y="1789043"/>
                  </a:lnTo>
                  <a:lnTo>
                    <a:pt x="2786747" y="1789043"/>
                  </a:lnTo>
                  <a:lnTo>
                    <a:pt x="2933418" y="1661254"/>
                  </a:lnTo>
                  <a:lnTo>
                    <a:pt x="3080089" y="1022310"/>
                  </a:lnTo>
                  <a:lnTo>
                    <a:pt x="3226759" y="1277888"/>
                  </a:lnTo>
                  <a:lnTo>
                    <a:pt x="3373430" y="1533465"/>
                  </a:lnTo>
                  <a:lnTo>
                    <a:pt x="3520101" y="1533465"/>
                  </a:lnTo>
                </a:path>
              </a:pathLst>
            </a:custGeom>
            <a:ln w="43362" cap="flat">
              <a:solidFill>
                <a:srgbClr val="000000">
                  <a:alpha val="100000"/>
                </a:srgbClr>
              </a:solidFill>
              <a:prstDash val="solid"/>
              <a:round/>
            </a:ln>
          </p:spPr>
          <p:txBody>
            <a:bodyPr/>
            <a:lstStyle/>
            <a:p/>
          </p:txBody>
        </p:sp>
        <p:sp>
          <p:nvSpPr>
            <p:cNvPr id="23" name="pl23"/>
            <p:cNvSpPr/>
            <p:nvPr/>
          </p:nvSpPr>
          <p:spPr>
            <a:xfrm>
              <a:off x="943464" y="2799886"/>
              <a:ext cx="3520101" cy="2172409"/>
            </a:xfrm>
            <a:custGeom>
              <a:avLst/>
              <a:pathLst>
                <a:path w="3520101" h="2172409">
                  <a:moveTo>
                    <a:pt x="0" y="0"/>
                  </a:moveTo>
                  <a:lnTo>
                    <a:pt x="146670" y="0"/>
                  </a:lnTo>
                  <a:lnTo>
                    <a:pt x="293341" y="1405676"/>
                  </a:lnTo>
                  <a:lnTo>
                    <a:pt x="440012" y="2044620"/>
                  </a:lnTo>
                  <a:lnTo>
                    <a:pt x="586683" y="894521"/>
                  </a:lnTo>
                  <a:lnTo>
                    <a:pt x="733354" y="766732"/>
                  </a:lnTo>
                  <a:lnTo>
                    <a:pt x="880025" y="766732"/>
                  </a:lnTo>
                  <a:lnTo>
                    <a:pt x="1026696" y="1661254"/>
                  </a:lnTo>
                  <a:lnTo>
                    <a:pt x="1173367" y="1661254"/>
                  </a:lnTo>
                  <a:lnTo>
                    <a:pt x="1320038" y="1405676"/>
                  </a:lnTo>
                  <a:lnTo>
                    <a:pt x="1466709" y="1150099"/>
                  </a:lnTo>
                  <a:lnTo>
                    <a:pt x="1613379" y="1022310"/>
                  </a:lnTo>
                  <a:lnTo>
                    <a:pt x="1760050" y="1661254"/>
                  </a:lnTo>
                  <a:lnTo>
                    <a:pt x="1906721" y="2044620"/>
                  </a:lnTo>
                  <a:lnTo>
                    <a:pt x="2053392" y="1789043"/>
                  </a:lnTo>
                  <a:lnTo>
                    <a:pt x="2200063" y="2172409"/>
                  </a:lnTo>
                  <a:lnTo>
                    <a:pt x="2346734" y="1022310"/>
                  </a:lnTo>
                  <a:lnTo>
                    <a:pt x="2493405" y="1533465"/>
                  </a:lnTo>
                  <a:lnTo>
                    <a:pt x="2640076" y="1789043"/>
                  </a:lnTo>
                  <a:lnTo>
                    <a:pt x="2786747" y="1789043"/>
                  </a:lnTo>
                  <a:lnTo>
                    <a:pt x="2933418" y="1661254"/>
                  </a:lnTo>
                  <a:lnTo>
                    <a:pt x="3080089" y="1022310"/>
                  </a:lnTo>
                  <a:lnTo>
                    <a:pt x="3226759" y="1277888"/>
                  </a:lnTo>
                  <a:lnTo>
                    <a:pt x="3373430" y="1533465"/>
                  </a:lnTo>
                  <a:lnTo>
                    <a:pt x="3520101" y="1533465"/>
                  </a:lnTo>
                </a:path>
              </a:pathLst>
            </a:custGeom>
            <a:ln w="27101" cap="flat">
              <a:solidFill>
                <a:srgbClr val="0058AB">
                  <a:alpha val="100000"/>
                </a:srgbClr>
              </a:solidFill>
              <a:prstDash val="solid"/>
              <a:round/>
            </a:ln>
          </p:spPr>
          <p:txBody>
            <a:bodyPr/>
            <a:lstStyle/>
            <a:p/>
          </p:txBody>
        </p:sp>
        <p:sp>
          <p:nvSpPr>
            <p:cNvPr id="24" name="pl24"/>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2416520"/>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3183252"/>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3566619"/>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588929"/>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205563"/>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3949985"/>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949985"/>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234995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237877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4" name="pg34"/>
            <p:cNvSpPr/>
            <p:nvPr/>
          </p:nvSpPr>
          <p:spPr>
            <a:xfrm>
              <a:off x="1590194" y="31166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20548" y="314674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36" name="pg36"/>
            <p:cNvSpPr/>
            <p:nvPr/>
          </p:nvSpPr>
          <p:spPr>
            <a:xfrm>
              <a:off x="2351684" y="35000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35288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8" name="pg38"/>
            <p:cNvSpPr/>
            <p:nvPr/>
          </p:nvSpPr>
          <p:spPr>
            <a:xfrm>
              <a:off x="3085039" y="45223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45524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3671722" y="41389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16935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4258406" y="38834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39122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4" name="pg44"/>
            <p:cNvSpPr/>
            <p:nvPr/>
          </p:nvSpPr>
          <p:spPr>
            <a:xfrm>
              <a:off x="4405077" y="38834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39122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6" name="tx46"/>
            <p:cNvSpPr/>
            <p:nvPr/>
          </p:nvSpPr>
          <p:spPr>
            <a:xfrm>
              <a:off x="4523855" y="44220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16776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7795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5016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122372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0" name="pl60"/>
            <p:cNvSpPr/>
            <p:nvPr/>
          </p:nvSpPr>
          <p:spPr>
            <a:xfrm>
              <a:off x="154682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4682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7217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3462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13925" y="6100844"/>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Comores</a:t>
              </a:r>
            </a:p>
          </p:txBody>
        </p:sp>
        <p:sp>
          <p:nvSpPr>
            <p:cNvPr id="65" name="tx65"/>
            <p:cNvSpPr/>
            <p:nvPr/>
          </p:nvSpPr>
          <p:spPr>
            <a:xfrm>
              <a:off x="273927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01726"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7" name="tx67"/>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8" name="pl68"/>
            <p:cNvSpPr/>
            <p:nvPr/>
          </p:nvSpPr>
          <p:spPr>
            <a:xfrm>
              <a:off x="5132709" y="44611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1832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9053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8221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54430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2664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777576"/>
              <a:ext cx="3520101" cy="3322508"/>
            </a:xfrm>
            <a:custGeom>
              <a:avLst/>
              <a:pathLst>
                <a:path w="3520101" h="3322508">
                  <a:moveTo>
                    <a:pt x="0" y="1022310"/>
                  </a:moveTo>
                  <a:lnTo>
                    <a:pt x="146670" y="1022310"/>
                  </a:lnTo>
                  <a:lnTo>
                    <a:pt x="293341" y="0"/>
                  </a:lnTo>
                  <a:lnTo>
                    <a:pt x="440012" y="1022310"/>
                  </a:lnTo>
                  <a:lnTo>
                    <a:pt x="586683" y="1916832"/>
                  </a:lnTo>
                  <a:lnTo>
                    <a:pt x="733354" y="1661254"/>
                  </a:lnTo>
                  <a:lnTo>
                    <a:pt x="880025" y="1405676"/>
                  </a:lnTo>
                  <a:lnTo>
                    <a:pt x="1026696" y="1022310"/>
                  </a:lnTo>
                  <a:lnTo>
                    <a:pt x="1173367" y="1916832"/>
                  </a:lnTo>
                  <a:lnTo>
                    <a:pt x="1320038" y="1916832"/>
                  </a:lnTo>
                  <a:lnTo>
                    <a:pt x="1466709" y="1916832"/>
                  </a:lnTo>
                  <a:lnTo>
                    <a:pt x="1613379" y="1533465"/>
                  </a:lnTo>
                  <a:lnTo>
                    <a:pt x="1760050" y="2427987"/>
                  </a:lnTo>
                  <a:lnTo>
                    <a:pt x="1906721" y="2811353"/>
                  </a:lnTo>
                  <a:lnTo>
                    <a:pt x="2053392" y="2811353"/>
                  </a:lnTo>
                  <a:lnTo>
                    <a:pt x="2200063" y="3322508"/>
                  </a:lnTo>
                  <a:lnTo>
                    <a:pt x="2346734" y="2427987"/>
                  </a:lnTo>
                  <a:lnTo>
                    <a:pt x="2493405" y="1916832"/>
                  </a:lnTo>
                  <a:lnTo>
                    <a:pt x="2640076" y="2300198"/>
                  </a:lnTo>
                  <a:lnTo>
                    <a:pt x="2786747" y="2555776"/>
                  </a:lnTo>
                  <a:lnTo>
                    <a:pt x="2933418" y="2811353"/>
                  </a:lnTo>
                  <a:lnTo>
                    <a:pt x="3080089" y="1405676"/>
                  </a:lnTo>
                  <a:lnTo>
                    <a:pt x="3226759" y="1277888"/>
                  </a:lnTo>
                  <a:lnTo>
                    <a:pt x="3373430" y="1661254"/>
                  </a:lnTo>
                  <a:lnTo>
                    <a:pt x="3520101" y="1661254"/>
                  </a:lnTo>
                </a:path>
              </a:pathLst>
            </a:custGeom>
            <a:ln w="27101" cap="flat">
              <a:solidFill>
                <a:srgbClr val="0058AB">
                  <a:alpha val="80000"/>
                </a:srgbClr>
              </a:solidFill>
              <a:prstDash val="solid"/>
              <a:round/>
            </a:ln>
          </p:spPr>
          <p:txBody>
            <a:bodyPr/>
            <a:lstStyle/>
            <a:p/>
          </p:txBody>
        </p:sp>
        <p:sp>
          <p:nvSpPr>
            <p:cNvPr id="83" name="pl83"/>
            <p:cNvSpPr/>
            <p:nvPr/>
          </p:nvSpPr>
          <p:spPr>
            <a:xfrm>
              <a:off x="5308715" y="3311041"/>
              <a:ext cx="3520101" cy="1150099"/>
            </a:xfrm>
            <a:custGeom>
              <a:avLst/>
              <a:pathLst>
                <a:path w="3520101" h="1150099">
                  <a:moveTo>
                    <a:pt x="0" y="0"/>
                  </a:moveTo>
                  <a:lnTo>
                    <a:pt x="146670" y="127788"/>
                  </a:lnTo>
                  <a:lnTo>
                    <a:pt x="293341" y="127788"/>
                  </a:lnTo>
                  <a:lnTo>
                    <a:pt x="440012" y="255577"/>
                  </a:lnTo>
                  <a:lnTo>
                    <a:pt x="586683" y="383366"/>
                  </a:lnTo>
                  <a:lnTo>
                    <a:pt x="733354" y="383366"/>
                  </a:lnTo>
                  <a:lnTo>
                    <a:pt x="880025" y="511155"/>
                  </a:lnTo>
                  <a:lnTo>
                    <a:pt x="1026696" y="638944"/>
                  </a:lnTo>
                  <a:lnTo>
                    <a:pt x="1173367" y="766732"/>
                  </a:lnTo>
                  <a:lnTo>
                    <a:pt x="1320038" y="894521"/>
                  </a:lnTo>
                  <a:lnTo>
                    <a:pt x="1466709" y="1022310"/>
                  </a:lnTo>
                  <a:lnTo>
                    <a:pt x="1613379" y="1022310"/>
                  </a:lnTo>
                  <a:lnTo>
                    <a:pt x="1760050" y="1022310"/>
                  </a:lnTo>
                  <a:lnTo>
                    <a:pt x="1906721" y="1150099"/>
                  </a:lnTo>
                  <a:lnTo>
                    <a:pt x="2053392" y="1022310"/>
                  </a:lnTo>
                  <a:lnTo>
                    <a:pt x="2200063" y="1150099"/>
                  </a:lnTo>
                  <a:lnTo>
                    <a:pt x="2346734" y="1022310"/>
                  </a:lnTo>
                  <a:lnTo>
                    <a:pt x="2493405" y="1022310"/>
                  </a:lnTo>
                  <a:lnTo>
                    <a:pt x="2640076" y="1150099"/>
                  </a:lnTo>
                  <a:lnTo>
                    <a:pt x="2786747" y="1150099"/>
                  </a:lnTo>
                  <a:lnTo>
                    <a:pt x="2933418" y="1150099"/>
                  </a:lnTo>
                  <a:lnTo>
                    <a:pt x="3080089" y="1022310"/>
                  </a:lnTo>
                  <a:lnTo>
                    <a:pt x="3226759" y="894521"/>
                  </a:lnTo>
                  <a:lnTo>
                    <a:pt x="3373430" y="894521"/>
                  </a:lnTo>
                  <a:lnTo>
                    <a:pt x="3520101" y="1022310"/>
                  </a:lnTo>
                </a:path>
              </a:pathLst>
            </a:custGeom>
            <a:ln w="27101" cap="flat">
              <a:solidFill>
                <a:srgbClr val="1CABE2">
                  <a:alpha val="80000"/>
                </a:srgbClr>
              </a:solidFill>
              <a:prstDash val="solid"/>
              <a:round/>
            </a:ln>
          </p:spPr>
          <p:txBody>
            <a:bodyPr/>
            <a:lstStyle/>
            <a:p/>
          </p:txBody>
        </p:sp>
        <p:sp>
          <p:nvSpPr>
            <p:cNvPr id="84" name="pl84"/>
            <p:cNvSpPr/>
            <p:nvPr/>
          </p:nvSpPr>
          <p:spPr>
            <a:xfrm>
              <a:off x="5308715" y="2416520"/>
              <a:ext cx="3520101" cy="1661254"/>
            </a:xfrm>
            <a:custGeom>
              <a:avLst/>
              <a:pathLst>
                <a:path w="3520101" h="1661254">
                  <a:moveTo>
                    <a:pt x="0" y="0"/>
                  </a:moveTo>
                  <a:lnTo>
                    <a:pt x="146670" y="255577"/>
                  </a:lnTo>
                  <a:lnTo>
                    <a:pt x="293341" y="383366"/>
                  </a:lnTo>
                  <a:lnTo>
                    <a:pt x="440012" y="255577"/>
                  </a:lnTo>
                  <a:lnTo>
                    <a:pt x="586683" y="383366"/>
                  </a:lnTo>
                  <a:lnTo>
                    <a:pt x="733354" y="255577"/>
                  </a:lnTo>
                  <a:lnTo>
                    <a:pt x="880025" y="511155"/>
                  </a:lnTo>
                  <a:lnTo>
                    <a:pt x="1026696" y="766732"/>
                  </a:lnTo>
                  <a:lnTo>
                    <a:pt x="1173367" y="1022310"/>
                  </a:lnTo>
                  <a:lnTo>
                    <a:pt x="1320038" y="1277888"/>
                  </a:lnTo>
                  <a:lnTo>
                    <a:pt x="1466709" y="1405676"/>
                  </a:lnTo>
                  <a:lnTo>
                    <a:pt x="1613379" y="1405676"/>
                  </a:lnTo>
                  <a:lnTo>
                    <a:pt x="1760050" y="1661254"/>
                  </a:lnTo>
                  <a:lnTo>
                    <a:pt x="1906721" y="1661254"/>
                  </a:lnTo>
                  <a:lnTo>
                    <a:pt x="2053392" y="1277888"/>
                  </a:lnTo>
                  <a:lnTo>
                    <a:pt x="2200063" y="1277888"/>
                  </a:lnTo>
                  <a:lnTo>
                    <a:pt x="2346734" y="1150099"/>
                  </a:lnTo>
                  <a:lnTo>
                    <a:pt x="2493405" y="1277888"/>
                  </a:lnTo>
                  <a:lnTo>
                    <a:pt x="2640076" y="1277888"/>
                  </a:lnTo>
                  <a:lnTo>
                    <a:pt x="2786747" y="1277888"/>
                  </a:lnTo>
                  <a:lnTo>
                    <a:pt x="2933418" y="1277888"/>
                  </a:lnTo>
                  <a:lnTo>
                    <a:pt x="3080089" y="1022310"/>
                  </a:lnTo>
                  <a:lnTo>
                    <a:pt x="3226759" y="1150099"/>
                  </a:lnTo>
                  <a:lnTo>
                    <a:pt x="3373430" y="1277888"/>
                  </a:lnTo>
                  <a:lnTo>
                    <a:pt x="3520101" y="1405676"/>
                  </a:lnTo>
                </a:path>
              </a:pathLst>
            </a:custGeom>
            <a:ln w="27101" cap="flat">
              <a:solidFill>
                <a:srgbClr val="00833D">
                  <a:alpha val="80000"/>
                </a:srgbClr>
              </a:solidFill>
              <a:prstDash val="solid"/>
              <a:round/>
            </a:ln>
          </p:spPr>
          <p:txBody>
            <a:bodyPr/>
            <a:lstStyle/>
            <a:p/>
          </p:txBody>
        </p:sp>
        <p:sp>
          <p:nvSpPr>
            <p:cNvPr id="85" name="pl85"/>
            <p:cNvSpPr/>
            <p:nvPr/>
          </p:nvSpPr>
          <p:spPr>
            <a:xfrm>
              <a:off x="5308715" y="1777576"/>
              <a:ext cx="3520101" cy="3322508"/>
            </a:xfrm>
            <a:custGeom>
              <a:avLst/>
              <a:pathLst>
                <a:path w="3520101" h="3322508">
                  <a:moveTo>
                    <a:pt x="0" y="1022310"/>
                  </a:moveTo>
                  <a:lnTo>
                    <a:pt x="146670" y="1022310"/>
                  </a:lnTo>
                  <a:lnTo>
                    <a:pt x="293341" y="0"/>
                  </a:lnTo>
                  <a:lnTo>
                    <a:pt x="440012" y="1022310"/>
                  </a:lnTo>
                  <a:lnTo>
                    <a:pt x="586683" y="1916832"/>
                  </a:lnTo>
                  <a:lnTo>
                    <a:pt x="733354" y="1661254"/>
                  </a:lnTo>
                  <a:lnTo>
                    <a:pt x="880025" y="1405676"/>
                  </a:lnTo>
                  <a:lnTo>
                    <a:pt x="1026696" y="1022310"/>
                  </a:lnTo>
                  <a:lnTo>
                    <a:pt x="1173367" y="1916832"/>
                  </a:lnTo>
                  <a:lnTo>
                    <a:pt x="1320038" y="1916832"/>
                  </a:lnTo>
                  <a:lnTo>
                    <a:pt x="1466709" y="1916832"/>
                  </a:lnTo>
                  <a:lnTo>
                    <a:pt x="1613379" y="1533465"/>
                  </a:lnTo>
                  <a:lnTo>
                    <a:pt x="1760050" y="2427987"/>
                  </a:lnTo>
                  <a:lnTo>
                    <a:pt x="1906721" y="2811353"/>
                  </a:lnTo>
                  <a:lnTo>
                    <a:pt x="2053392" y="2811353"/>
                  </a:lnTo>
                  <a:lnTo>
                    <a:pt x="2200063" y="3322508"/>
                  </a:lnTo>
                  <a:lnTo>
                    <a:pt x="2346734" y="2427987"/>
                  </a:lnTo>
                  <a:lnTo>
                    <a:pt x="2493405" y="1916832"/>
                  </a:lnTo>
                  <a:lnTo>
                    <a:pt x="2640076" y="2300198"/>
                  </a:lnTo>
                  <a:lnTo>
                    <a:pt x="2786747" y="2555776"/>
                  </a:lnTo>
                  <a:lnTo>
                    <a:pt x="2933418" y="2811353"/>
                  </a:lnTo>
                  <a:lnTo>
                    <a:pt x="3080089" y="1405676"/>
                  </a:lnTo>
                  <a:lnTo>
                    <a:pt x="3226759" y="1277888"/>
                  </a:lnTo>
                  <a:lnTo>
                    <a:pt x="3373430" y="1661254"/>
                  </a:lnTo>
                  <a:lnTo>
                    <a:pt x="3520101" y="1661254"/>
                  </a:lnTo>
                </a:path>
              </a:pathLst>
            </a:custGeom>
            <a:ln w="43362" cap="flat">
              <a:solidFill>
                <a:srgbClr val="000000">
                  <a:alpha val="100000"/>
                </a:srgbClr>
              </a:solidFill>
              <a:prstDash val="solid"/>
              <a:round/>
            </a:ln>
          </p:spPr>
          <p:txBody>
            <a:bodyPr/>
            <a:lstStyle/>
            <a:p/>
          </p:txBody>
        </p:sp>
        <p:sp>
          <p:nvSpPr>
            <p:cNvPr id="86" name="pl86"/>
            <p:cNvSpPr/>
            <p:nvPr/>
          </p:nvSpPr>
          <p:spPr>
            <a:xfrm>
              <a:off x="5308715" y="1777576"/>
              <a:ext cx="3520101" cy="3322508"/>
            </a:xfrm>
            <a:custGeom>
              <a:avLst/>
              <a:pathLst>
                <a:path w="3520101" h="3322508">
                  <a:moveTo>
                    <a:pt x="0" y="1022310"/>
                  </a:moveTo>
                  <a:lnTo>
                    <a:pt x="146670" y="1022310"/>
                  </a:lnTo>
                  <a:lnTo>
                    <a:pt x="293341" y="0"/>
                  </a:lnTo>
                  <a:lnTo>
                    <a:pt x="440012" y="1022310"/>
                  </a:lnTo>
                  <a:lnTo>
                    <a:pt x="586683" y="1916832"/>
                  </a:lnTo>
                  <a:lnTo>
                    <a:pt x="733354" y="1661254"/>
                  </a:lnTo>
                  <a:lnTo>
                    <a:pt x="880025" y="1405676"/>
                  </a:lnTo>
                  <a:lnTo>
                    <a:pt x="1026696" y="1022310"/>
                  </a:lnTo>
                  <a:lnTo>
                    <a:pt x="1173367" y="1916832"/>
                  </a:lnTo>
                  <a:lnTo>
                    <a:pt x="1320038" y="1916832"/>
                  </a:lnTo>
                  <a:lnTo>
                    <a:pt x="1466709" y="1916832"/>
                  </a:lnTo>
                  <a:lnTo>
                    <a:pt x="1613379" y="1533465"/>
                  </a:lnTo>
                  <a:lnTo>
                    <a:pt x="1760050" y="2427987"/>
                  </a:lnTo>
                  <a:lnTo>
                    <a:pt x="1906721" y="2811353"/>
                  </a:lnTo>
                  <a:lnTo>
                    <a:pt x="2053392" y="2811353"/>
                  </a:lnTo>
                  <a:lnTo>
                    <a:pt x="2200063" y="3322508"/>
                  </a:lnTo>
                  <a:lnTo>
                    <a:pt x="2346734" y="2427987"/>
                  </a:lnTo>
                  <a:lnTo>
                    <a:pt x="2493405" y="1916832"/>
                  </a:lnTo>
                  <a:lnTo>
                    <a:pt x="2640076" y="2300198"/>
                  </a:lnTo>
                  <a:lnTo>
                    <a:pt x="2786747" y="2555776"/>
                  </a:lnTo>
                  <a:lnTo>
                    <a:pt x="2933418" y="2811353"/>
                  </a:lnTo>
                  <a:lnTo>
                    <a:pt x="3080089" y="1405676"/>
                  </a:lnTo>
                  <a:lnTo>
                    <a:pt x="3226759" y="1277888"/>
                  </a:lnTo>
                  <a:lnTo>
                    <a:pt x="3373430" y="1661254"/>
                  </a:lnTo>
                  <a:lnTo>
                    <a:pt x="3520101" y="1661254"/>
                  </a:lnTo>
                </a:path>
              </a:pathLst>
            </a:custGeom>
            <a:ln w="27101" cap="flat">
              <a:solidFill>
                <a:srgbClr val="0058AB">
                  <a:alpha val="100000"/>
                </a:srgbClr>
              </a:solidFill>
              <a:prstDash val="solid"/>
              <a:round/>
            </a:ln>
          </p:spPr>
          <p:txBody>
            <a:bodyPr/>
            <a:lstStyle/>
            <a:p/>
          </p:txBody>
        </p:sp>
        <p:sp>
          <p:nvSpPr>
            <p:cNvPr id="87" name="pl87"/>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2416520"/>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3055464"/>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3311041"/>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4716718"/>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3949985"/>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3055464"/>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3055464"/>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34995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37877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7" name="pg97"/>
            <p:cNvSpPr/>
            <p:nvPr/>
          </p:nvSpPr>
          <p:spPr>
            <a:xfrm>
              <a:off x="5955445" y="29888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5799" y="301767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99" name="pg99"/>
            <p:cNvSpPr/>
            <p:nvPr/>
          </p:nvSpPr>
          <p:spPr>
            <a:xfrm>
              <a:off x="6688800" y="32444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9153" y="327453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1" name="pg101"/>
            <p:cNvSpPr/>
            <p:nvPr/>
          </p:nvSpPr>
          <p:spPr>
            <a:xfrm>
              <a:off x="7450290" y="4650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80643" y="467897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8036973" y="38834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67327" y="39122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5" name="pg105"/>
            <p:cNvSpPr/>
            <p:nvPr/>
          </p:nvSpPr>
          <p:spPr>
            <a:xfrm>
              <a:off x="8595522" y="29888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25875" y="301767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7" name="pg107"/>
            <p:cNvSpPr/>
            <p:nvPr/>
          </p:nvSpPr>
          <p:spPr>
            <a:xfrm>
              <a:off x="8742193" y="29888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301767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9" name="tx109"/>
            <p:cNvSpPr/>
            <p:nvPr/>
          </p:nvSpPr>
          <p:spPr>
            <a:xfrm>
              <a:off x="8889106" y="4292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49396" y="37817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11" name="tx111"/>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7795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5016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122372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3" name="pl123"/>
            <p:cNvSpPr/>
            <p:nvPr/>
          </p:nvSpPr>
          <p:spPr>
            <a:xfrm>
              <a:off x="591207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1207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3742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9987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79176" y="6100844"/>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Comores</a:t>
              </a:r>
            </a:p>
          </p:txBody>
        </p:sp>
        <p:sp>
          <p:nvSpPr>
            <p:cNvPr id="128" name="tx128"/>
            <p:cNvSpPr/>
            <p:nvPr/>
          </p:nvSpPr>
          <p:spPr>
            <a:xfrm>
              <a:off x="710452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66977"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0" name="tx130"/>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1" name="tx131"/>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2" name="tx132"/>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3" name="tx133"/>
            <p:cNvSpPr/>
            <p:nvPr/>
          </p:nvSpPr>
          <p:spPr>
            <a:xfrm>
              <a:off x="2891845" y="409564"/>
              <a:ext cx="363462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Comores, 2000-2024</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6 % des enfants ayant reçu le DTC1 n'ont pas reçu le DTC3 (à gauche) et 13 % des enfants ayant reçu le DTC1 n'ont pas reçu le MCV1 (à droite).
Les taux moyens d'abandon du DTC impliquent une capacité modérée à fournir une série complète de vaccins au début de la vie. Les taux élevés d'abandon du DTC-MCV impliquent une faible rétention dans les programmes de vaccination et une faible capacité à fournir une série complète de vaccins au cours de la petite enfance (jusqu'à l'âge d'un an).
En 2024, le taux d'abandon du DTC aux Comores était plus élevé et le taux d'abandon du DTC-MCV était plus élevé que le taux d'abandon mondial, respectivement.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90648"/>
              <a:ext cx="2123063" cy="173253"/>
            </a:xfrm>
            <a:custGeom>
              <a:avLst/>
              <a:pathLst>
                <a:path w="2123063" h="173253">
                  <a:moveTo>
                    <a:pt x="0" y="0"/>
                  </a:moveTo>
                  <a:lnTo>
                    <a:pt x="88460" y="0"/>
                  </a:lnTo>
                  <a:lnTo>
                    <a:pt x="176921" y="0"/>
                  </a:lnTo>
                  <a:lnTo>
                    <a:pt x="265382" y="136127"/>
                  </a:lnTo>
                  <a:lnTo>
                    <a:pt x="353843" y="136127"/>
                  </a:lnTo>
                  <a:lnTo>
                    <a:pt x="442304" y="123752"/>
                  </a:lnTo>
                  <a:lnTo>
                    <a:pt x="530765" y="74251"/>
                  </a:lnTo>
                  <a:lnTo>
                    <a:pt x="619226" y="160877"/>
                  </a:lnTo>
                  <a:lnTo>
                    <a:pt x="707687" y="111377"/>
                  </a:lnTo>
                  <a:lnTo>
                    <a:pt x="796148" y="123752"/>
                  </a:lnTo>
                  <a:lnTo>
                    <a:pt x="884609" y="173253"/>
                  </a:lnTo>
                  <a:lnTo>
                    <a:pt x="973070" y="148502"/>
                  </a:lnTo>
                  <a:lnTo>
                    <a:pt x="1061531" y="136127"/>
                  </a:lnTo>
                  <a:lnTo>
                    <a:pt x="1149992" y="123752"/>
                  </a:lnTo>
                  <a:lnTo>
                    <a:pt x="1238453" y="148502"/>
                  </a:lnTo>
                  <a:lnTo>
                    <a:pt x="1326914" y="160877"/>
                  </a:lnTo>
                  <a:lnTo>
                    <a:pt x="1415375" y="111377"/>
                  </a:lnTo>
                  <a:lnTo>
                    <a:pt x="1503836" y="123752"/>
                  </a:lnTo>
                  <a:lnTo>
                    <a:pt x="1592297" y="136127"/>
                  </a:lnTo>
                  <a:lnTo>
                    <a:pt x="1680758" y="111377"/>
                  </a:lnTo>
                  <a:lnTo>
                    <a:pt x="1769219" y="148502"/>
                  </a:lnTo>
                  <a:lnTo>
                    <a:pt x="1857680" y="61876"/>
                  </a:lnTo>
                  <a:lnTo>
                    <a:pt x="1946141" y="61876"/>
                  </a:lnTo>
                  <a:lnTo>
                    <a:pt x="2034602" y="74251"/>
                  </a:lnTo>
                  <a:lnTo>
                    <a:pt x="2123063" y="74251"/>
                  </a:lnTo>
                </a:path>
              </a:pathLst>
            </a:custGeom>
            <a:ln w="27101" cap="flat">
              <a:solidFill>
                <a:srgbClr val="1CABE2">
                  <a:alpha val="100000"/>
                </a:srgbClr>
              </a:solidFill>
              <a:prstDash val="solid"/>
              <a:round/>
            </a:ln>
          </p:spPr>
          <p:txBody>
            <a:bodyPr/>
            <a:lstStyle/>
            <a:p/>
          </p:txBody>
        </p:sp>
        <p:sp>
          <p:nvSpPr>
            <p:cNvPr id="24" name="tx24"/>
            <p:cNvSpPr/>
            <p:nvPr/>
          </p:nvSpPr>
          <p:spPr>
            <a:xfrm>
              <a:off x="910275"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5" name="tx25"/>
            <p:cNvSpPr/>
            <p:nvPr/>
          </p:nvSpPr>
          <p:spPr>
            <a:xfrm>
              <a:off x="3217825"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6" name="tx26"/>
            <p:cNvSpPr/>
            <p:nvPr/>
          </p:nvSpPr>
          <p:spPr>
            <a:xfrm>
              <a:off x="2688703"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7" name="tx27"/>
            <p:cNvSpPr/>
            <p:nvPr/>
          </p:nvSpPr>
          <p:spPr>
            <a:xfrm>
              <a:off x="3042547"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3121004"/>
              <a:ext cx="796148" cy="408382"/>
            </a:xfrm>
            <a:custGeom>
              <a:avLst/>
              <a:pathLst>
                <a:path w="796148" h="408382">
                  <a:moveTo>
                    <a:pt x="0" y="0"/>
                  </a:moveTo>
                  <a:lnTo>
                    <a:pt x="88460" y="24750"/>
                  </a:lnTo>
                  <a:lnTo>
                    <a:pt x="176921" y="408382"/>
                  </a:lnTo>
                  <a:lnTo>
                    <a:pt x="265382" y="99001"/>
                  </a:lnTo>
                  <a:lnTo>
                    <a:pt x="353843" y="74251"/>
                  </a:lnTo>
                  <a:lnTo>
                    <a:pt x="442304" y="37125"/>
                  </a:lnTo>
                  <a:lnTo>
                    <a:pt x="530765" y="74251"/>
                  </a:lnTo>
                  <a:lnTo>
                    <a:pt x="619226" y="24750"/>
                  </a:lnTo>
                  <a:lnTo>
                    <a:pt x="707687" y="37125"/>
                  </a:lnTo>
                  <a:lnTo>
                    <a:pt x="796148" y="37125"/>
                  </a:lnTo>
                </a:path>
              </a:pathLst>
            </a:custGeom>
            <a:ln w="27101" cap="flat">
              <a:solidFill>
                <a:srgbClr val="1CABE2">
                  <a:alpha val="100000"/>
                </a:srgbClr>
              </a:solidFill>
              <a:prstDash val="solid"/>
              <a:round/>
            </a:ln>
          </p:spPr>
          <p:txBody>
            <a:bodyPr/>
            <a:lstStyle/>
            <a:p/>
          </p:txBody>
        </p:sp>
        <p:sp>
          <p:nvSpPr>
            <p:cNvPr id="48" name="tx48"/>
            <p:cNvSpPr/>
            <p:nvPr/>
          </p:nvSpPr>
          <p:spPr>
            <a:xfrm>
              <a:off x="2237190"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49" name="tx49"/>
            <p:cNvSpPr/>
            <p:nvPr/>
          </p:nvSpPr>
          <p:spPr>
            <a:xfrm>
              <a:off x="3217825"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50" name="tx50"/>
            <p:cNvSpPr/>
            <p:nvPr/>
          </p:nvSpPr>
          <p:spPr>
            <a:xfrm>
              <a:off x="2688703"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1" name="tx51"/>
            <p:cNvSpPr/>
            <p:nvPr/>
          </p:nvSpPr>
          <p:spPr>
            <a:xfrm>
              <a:off x="3042547"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55354"/>
              <a:ext cx="2123063" cy="445508"/>
            </a:xfrm>
            <a:custGeom>
              <a:avLst/>
              <a:pathLst>
                <a:path w="2123063" h="445508">
                  <a:moveTo>
                    <a:pt x="0" y="346506"/>
                  </a:moveTo>
                  <a:lnTo>
                    <a:pt x="88460" y="346506"/>
                  </a:lnTo>
                  <a:lnTo>
                    <a:pt x="176921" y="0"/>
                  </a:lnTo>
                  <a:lnTo>
                    <a:pt x="265382" y="222754"/>
                  </a:lnTo>
                  <a:lnTo>
                    <a:pt x="353843" y="309380"/>
                  </a:lnTo>
                  <a:lnTo>
                    <a:pt x="442304" y="383632"/>
                  </a:lnTo>
                  <a:lnTo>
                    <a:pt x="530765" y="358881"/>
                  </a:lnTo>
                  <a:lnTo>
                    <a:pt x="619226" y="284630"/>
                  </a:lnTo>
                  <a:lnTo>
                    <a:pt x="707687" y="210378"/>
                  </a:lnTo>
                  <a:lnTo>
                    <a:pt x="796148" y="173253"/>
                  </a:lnTo>
                  <a:lnTo>
                    <a:pt x="884609" y="198003"/>
                  </a:lnTo>
                  <a:lnTo>
                    <a:pt x="973070" y="160877"/>
                  </a:lnTo>
                  <a:lnTo>
                    <a:pt x="1061531" y="160877"/>
                  </a:lnTo>
                  <a:lnTo>
                    <a:pt x="1149992" y="198003"/>
                  </a:lnTo>
                  <a:lnTo>
                    <a:pt x="1238453" y="235129"/>
                  </a:lnTo>
                  <a:lnTo>
                    <a:pt x="1326914" y="210378"/>
                  </a:lnTo>
                  <a:lnTo>
                    <a:pt x="1415375" y="284630"/>
                  </a:lnTo>
                  <a:lnTo>
                    <a:pt x="1503836" y="235129"/>
                  </a:lnTo>
                  <a:lnTo>
                    <a:pt x="1592297" y="259879"/>
                  </a:lnTo>
                  <a:lnTo>
                    <a:pt x="1680758" y="334131"/>
                  </a:lnTo>
                  <a:lnTo>
                    <a:pt x="1769219" y="420757"/>
                  </a:lnTo>
                  <a:lnTo>
                    <a:pt x="1857680" y="321755"/>
                  </a:lnTo>
                  <a:lnTo>
                    <a:pt x="1946141" y="321755"/>
                  </a:lnTo>
                  <a:lnTo>
                    <a:pt x="2034602" y="445508"/>
                  </a:lnTo>
                  <a:lnTo>
                    <a:pt x="2123063" y="445508"/>
                  </a:lnTo>
                </a:path>
              </a:pathLst>
            </a:custGeom>
            <a:ln w="27101" cap="flat">
              <a:solidFill>
                <a:srgbClr val="1CABE2">
                  <a:alpha val="100000"/>
                </a:srgbClr>
              </a:solidFill>
              <a:prstDash val="solid"/>
              <a:round/>
            </a:ln>
          </p:spPr>
          <p:txBody>
            <a:bodyPr/>
            <a:lstStyle/>
            <a:p/>
          </p:txBody>
        </p:sp>
        <p:sp>
          <p:nvSpPr>
            <p:cNvPr id="72" name="tx72"/>
            <p:cNvSpPr/>
            <p:nvPr/>
          </p:nvSpPr>
          <p:spPr>
            <a:xfrm>
              <a:off x="910275"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73" name="tx73"/>
            <p:cNvSpPr/>
            <p:nvPr/>
          </p:nvSpPr>
          <p:spPr>
            <a:xfrm>
              <a:off x="3217825" y="50085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74" name="tx74"/>
            <p:cNvSpPr/>
            <p:nvPr/>
          </p:nvSpPr>
          <p:spPr>
            <a:xfrm>
              <a:off x="2688703" y="48495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75" name="tx75"/>
            <p:cNvSpPr/>
            <p:nvPr/>
          </p:nvSpPr>
          <p:spPr>
            <a:xfrm>
              <a:off x="3042547" y="49597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16397"/>
              <a:ext cx="2123063" cy="235129"/>
            </a:xfrm>
            <a:custGeom>
              <a:avLst/>
              <a:pathLst>
                <a:path w="2123063" h="235129">
                  <a:moveTo>
                    <a:pt x="0" y="136127"/>
                  </a:moveTo>
                  <a:lnTo>
                    <a:pt x="88460" y="136127"/>
                  </a:lnTo>
                  <a:lnTo>
                    <a:pt x="176921" y="0"/>
                  </a:lnTo>
                  <a:lnTo>
                    <a:pt x="265382" y="173253"/>
                  </a:lnTo>
                  <a:lnTo>
                    <a:pt x="353843" y="136127"/>
                  </a:lnTo>
                  <a:lnTo>
                    <a:pt x="442304" y="235129"/>
                  </a:lnTo>
                  <a:lnTo>
                    <a:pt x="530765" y="222754"/>
                  </a:lnTo>
                  <a:lnTo>
                    <a:pt x="619226" y="210378"/>
                  </a:lnTo>
                  <a:lnTo>
                    <a:pt x="707687" y="136127"/>
                  </a:lnTo>
                  <a:lnTo>
                    <a:pt x="796148" y="86626"/>
                  </a:lnTo>
                  <a:lnTo>
                    <a:pt x="884609" y="185628"/>
                  </a:lnTo>
                  <a:lnTo>
                    <a:pt x="973070" y="49500"/>
                  </a:lnTo>
                  <a:lnTo>
                    <a:pt x="1061531" y="61876"/>
                  </a:lnTo>
                  <a:lnTo>
                    <a:pt x="1149992" y="136127"/>
                  </a:lnTo>
                  <a:lnTo>
                    <a:pt x="1238453" y="160877"/>
                  </a:lnTo>
                  <a:lnTo>
                    <a:pt x="1326914" y="185628"/>
                  </a:lnTo>
                  <a:lnTo>
                    <a:pt x="1415375" y="160877"/>
                  </a:lnTo>
                  <a:lnTo>
                    <a:pt x="1503836" y="148502"/>
                  </a:lnTo>
                  <a:lnTo>
                    <a:pt x="1592297" y="198003"/>
                  </a:lnTo>
                  <a:lnTo>
                    <a:pt x="1680758" y="185628"/>
                  </a:lnTo>
                  <a:lnTo>
                    <a:pt x="1769219" y="222754"/>
                  </a:lnTo>
                  <a:lnTo>
                    <a:pt x="1857680" y="198003"/>
                  </a:lnTo>
                  <a:lnTo>
                    <a:pt x="1946141" y="136127"/>
                  </a:lnTo>
                  <a:lnTo>
                    <a:pt x="2034602" y="198003"/>
                  </a:lnTo>
                  <a:lnTo>
                    <a:pt x="2123063" y="198003"/>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7" name="tx97"/>
            <p:cNvSpPr/>
            <p:nvPr/>
          </p:nvSpPr>
          <p:spPr>
            <a:xfrm>
              <a:off x="6012012"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98" name="tx98"/>
            <p:cNvSpPr/>
            <p:nvPr/>
          </p:nvSpPr>
          <p:spPr>
            <a:xfrm>
              <a:off x="5482890"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99" name="tx99"/>
            <p:cNvSpPr/>
            <p:nvPr/>
          </p:nvSpPr>
          <p:spPr>
            <a:xfrm>
              <a:off x="5836734"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034378"/>
              <a:ext cx="2123063" cy="247504"/>
            </a:xfrm>
            <a:custGeom>
              <a:avLst/>
              <a:pathLst>
                <a:path w="2123063" h="247504">
                  <a:moveTo>
                    <a:pt x="0" y="185628"/>
                  </a:moveTo>
                  <a:lnTo>
                    <a:pt x="88460" y="185628"/>
                  </a:lnTo>
                  <a:lnTo>
                    <a:pt x="176921" y="173253"/>
                  </a:lnTo>
                  <a:lnTo>
                    <a:pt x="265382" y="222754"/>
                  </a:lnTo>
                  <a:lnTo>
                    <a:pt x="353843" y="111377"/>
                  </a:lnTo>
                  <a:lnTo>
                    <a:pt x="442304" y="222754"/>
                  </a:lnTo>
                  <a:lnTo>
                    <a:pt x="530765" y="235129"/>
                  </a:lnTo>
                  <a:lnTo>
                    <a:pt x="619226" y="247504"/>
                  </a:lnTo>
                  <a:lnTo>
                    <a:pt x="707687" y="111377"/>
                  </a:lnTo>
                  <a:lnTo>
                    <a:pt x="796148" y="74251"/>
                  </a:lnTo>
                  <a:lnTo>
                    <a:pt x="884609" y="160877"/>
                  </a:lnTo>
                  <a:lnTo>
                    <a:pt x="973070" y="74251"/>
                  </a:lnTo>
                  <a:lnTo>
                    <a:pt x="1061531" y="0"/>
                  </a:lnTo>
                  <a:lnTo>
                    <a:pt x="1149992" y="37125"/>
                  </a:lnTo>
                  <a:lnTo>
                    <a:pt x="1238453" y="61876"/>
                  </a:lnTo>
                  <a:lnTo>
                    <a:pt x="1326914" y="49500"/>
                  </a:lnTo>
                  <a:lnTo>
                    <a:pt x="1415375" y="99001"/>
                  </a:lnTo>
                  <a:lnTo>
                    <a:pt x="1503836" y="123752"/>
                  </a:lnTo>
                  <a:lnTo>
                    <a:pt x="1592297" y="136127"/>
                  </a:lnTo>
                  <a:lnTo>
                    <a:pt x="1680758" y="111377"/>
                  </a:lnTo>
                  <a:lnTo>
                    <a:pt x="1769219" y="123752"/>
                  </a:lnTo>
                  <a:lnTo>
                    <a:pt x="1857680" y="210378"/>
                  </a:lnTo>
                  <a:lnTo>
                    <a:pt x="1946141" y="173253"/>
                  </a:lnTo>
                  <a:lnTo>
                    <a:pt x="2034602" y="185628"/>
                  </a:lnTo>
                  <a:lnTo>
                    <a:pt x="2123063" y="185628"/>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1277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1" name="tx121"/>
            <p:cNvSpPr/>
            <p:nvPr/>
          </p:nvSpPr>
          <p:spPr>
            <a:xfrm>
              <a:off x="6012012" y="31277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2" name="tx122"/>
            <p:cNvSpPr/>
            <p:nvPr/>
          </p:nvSpPr>
          <p:spPr>
            <a:xfrm>
              <a:off x="5482890"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3" name="tx123"/>
            <p:cNvSpPr/>
            <p:nvPr/>
          </p:nvSpPr>
          <p:spPr>
            <a:xfrm>
              <a:off x="5836734"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203023"/>
              <a:ext cx="2123063" cy="259879"/>
            </a:xfrm>
            <a:custGeom>
              <a:avLst/>
              <a:pathLst>
                <a:path w="2123063" h="259879">
                  <a:moveTo>
                    <a:pt x="0" y="235129"/>
                  </a:moveTo>
                  <a:lnTo>
                    <a:pt x="88460" y="235129"/>
                  </a:lnTo>
                  <a:lnTo>
                    <a:pt x="176921" y="0"/>
                  </a:lnTo>
                  <a:lnTo>
                    <a:pt x="265382" y="111377"/>
                  </a:lnTo>
                  <a:lnTo>
                    <a:pt x="353843" y="160877"/>
                  </a:lnTo>
                  <a:lnTo>
                    <a:pt x="442304" y="259879"/>
                  </a:lnTo>
                  <a:lnTo>
                    <a:pt x="530765" y="247504"/>
                  </a:lnTo>
                  <a:lnTo>
                    <a:pt x="619226" y="173253"/>
                  </a:lnTo>
                  <a:lnTo>
                    <a:pt x="707687" y="99001"/>
                  </a:lnTo>
                  <a:lnTo>
                    <a:pt x="796148" y="74251"/>
                  </a:lnTo>
                  <a:lnTo>
                    <a:pt x="884609" y="185628"/>
                  </a:lnTo>
                  <a:lnTo>
                    <a:pt x="973070" y="74251"/>
                  </a:lnTo>
                  <a:lnTo>
                    <a:pt x="1061531" y="37125"/>
                  </a:lnTo>
                  <a:lnTo>
                    <a:pt x="1149992" y="74251"/>
                  </a:lnTo>
                  <a:lnTo>
                    <a:pt x="1238453" y="111377"/>
                  </a:lnTo>
                  <a:lnTo>
                    <a:pt x="1326914" y="111377"/>
                  </a:lnTo>
                  <a:lnTo>
                    <a:pt x="1415375" y="173253"/>
                  </a:lnTo>
                  <a:lnTo>
                    <a:pt x="1503836" y="123752"/>
                  </a:lnTo>
                  <a:lnTo>
                    <a:pt x="1592297" y="148502"/>
                  </a:lnTo>
                  <a:lnTo>
                    <a:pt x="1680758" y="136127"/>
                  </a:lnTo>
                  <a:lnTo>
                    <a:pt x="1769219" y="185628"/>
                  </a:lnTo>
                  <a:lnTo>
                    <a:pt x="1857680" y="210378"/>
                  </a:lnTo>
                  <a:lnTo>
                    <a:pt x="1946141" y="136127"/>
                  </a:lnTo>
                  <a:lnTo>
                    <a:pt x="2034602" y="173253"/>
                  </a:lnTo>
                  <a:lnTo>
                    <a:pt x="2123063" y="173253"/>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13458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5" name="tx145"/>
            <p:cNvSpPr/>
            <p:nvPr/>
          </p:nvSpPr>
          <p:spPr>
            <a:xfrm>
              <a:off x="8806200"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46" name="tx146"/>
            <p:cNvSpPr/>
            <p:nvPr/>
          </p:nvSpPr>
          <p:spPr>
            <a:xfrm>
              <a:off x="8277077" y="11979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47" name="tx147"/>
            <p:cNvSpPr/>
            <p:nvPr/>
          </p:nvSpPr>
          <p:spPr>
            <a:xfrm>
              <a:off x="8630921" y="123631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508260" y="3207631"/>
              <a:ext cx="265382" cy="643511"/>
            </a:xfrm>
            <a:custGeom>
              <a:avLst/>
              <a:pathLst>
                <a:path w="265382" h="643511">
                  <a:moveTo>
                    <a:pt x="0" y="643511"/>
                  </a:moveTo>
                  <a:lnTo>
                    <a:pt x="88460" y="0"/>
                  </a:lnTo>
                  <a:lnTo>
                    <a:pt x="176921" y="12375"/>
                  </a:lnTo>
                  <a:lnTo>
                    <a:pt x="265382" y="12375"/>
                  </a:lnTo>
                </a:path>
              </a:pathLst>
            </a:custGeom>
            <a:ln w="27101" cap="flat">
              <a:solidFill>
                <a:srgbClr val="1CABE2">
                  <a:alpha val="100000"/>
                </a:srgbClr>
              </a:solidFill>
              <a:prstDash val="solid"/>
              <a:round/>
            </a:ln>
          </p:spPr>
          <p:txBody>
            <a:bodyPr/>
            <a:lstStyle/>
            <a:p/>
          </p:txBody>
        </p:sp>
        <p:sp>
          <p:nvSpPr>
            <p:cNvPr id="168" name="tx168"/>
            <p:cNvSpPr/>
            <p:nvPr/>
          </p:nvSpPr>
          <p:spPr>
            <a:xfrm>
              <a:off x="8356330" y="375887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169" name="tx169"/>
            <p:cNvSpPr/>
            <p:nvPr/>
          </p:nvSpPr>
          <p:spPr>
            <a:xfrm>
              <a:off x="8806200" y="31277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0" name="tx170"/>
            <p:cNvSpPr/>
            <p:nvPr/>
          </p:nvSpPr>
          <p:spPr>
            <a:xfrm>
              <a:off x="8630921"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1" name="tx171"/>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2" name="tx17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3" name="tx17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4" name="tx174"/>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5" name="tx17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6" name="tx17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7" name="tx17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8" name="tx17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79" name="tx17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0" name="tx18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1" name="tx18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2" name="tx18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3" name="tx18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4" name="tx18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5" name="tx185"/>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6" name="tx186"/>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7" name="tx187"/>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8" name="tx188"/>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9" name="tx189"/>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0" name="tx190"/>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1" name="tx191"/>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2" name="tx192"/>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3" name="tx193"/>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4" name="tx194"/>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5" name="tx195"/>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6" name="tx196"/>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7" name="tx197"/>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8" name="tx198"/>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9" name="tx19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0" name="tx20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1" name="tx20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2" name="tx20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3" name="tx20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4" name="tx20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5" name="tx20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6" name="tx20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7" name="tx20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8" name="tx20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9" name="tx20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0" name="tx21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1" name="tx21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2" name="tx21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3" name="tx21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4" name="tx21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5" name="tx21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6" name="tx21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7" name="tx217"/>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218" name="tx218"/>
            <p:cNvSpPr/>
            <p:nvPr/>
          </p:nvSpPr>
          <p:spPr>
            <a:xfrm>
              <a:off x="2117730" y="399987"/>
              <a:ext cx="560038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Comores, 2000-2024</a:t>
              </a:r>
            </a:p>
          </p:txBody>
        </p:sp>
        <p:sp>
          <p:nvSpPr>
            <p:cNvPr id="219" name="tx219"/>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0" name="tx220"/>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2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POL3 avait la couverture la plus faible (62%), suivi par MCV1 et MCV2 (70%).
Par rapport à 2019, la couverture de 2 vaccins a augmenté (BCG et VPI1) et celle de 4 vaccins a diminué (DTC1, DTC3, MCV1 et POL3).
Par rapport à 2023, la couverture de 7 vaccins est restée constante (BCG, DTC1, DTC3, VPI1, MCV1, MCV2 et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405295"/>
              <a:ext cx="6480943" cy="996441"/>
            </a:xfrm>
            <a:custGeom>
              <a:avLst/>
              <a:pathLst>
                <a:path w="6480943" h="996441">
                  <a:moveTo>
                    <a:pt x="0" y="901542"/>
                  </a:moveTo>
                  <a:lnTo>
                    <a:pt x="270039" y="901542"/>
                  </a:lnTo>
                  <a:lnTo>
                    <a:pt x="540078" y="0"/>
                  </a:lnTo>
                  <a:lnTo>
                    <a:pt x="810117" y="427046"/>
                  </a:lnTo>
                  <a:lnTo>
                    <a:pt x="1080157" y="616844"/>
                  </a:lnTo>
                  <a:lnTo>
                    <a:pt x="1350196" y="996441"/>
                  </a:lnTo>
                  <a:lnTo>
                    <a:pt x="1620235" y="948992"/>
                  </a:lnTo>
                  <a:lnTo>
                    <a:pt x="1890275" y="664294"/>
                  </a:lnTo>
                  <a:lnTo>
                    <a:pt x="2160314" y="379596"/>
                  </a:lnTo>
                  <a:lnTo>
                    <a:pt x="2430353" y="284697"/>
                  </a:lnTo>
                  <a:lnTo>
                    <a:pt x="2700393" y="711744"/>
                  </a:lnTo>
                  <a:lnTo>
                    <a:pt x="2970432" y="284697"/>
                  </a:lnTo>
                  <a:lnTo>
                    <a:pt x="3240471" y="142348"/>
                  </a:lnTo>
                  <a:lnTo>
                    <a:pt x="3510510" y="284697"/>
                  </a:lnTo>
                  <a:lnTo>
                    <a:pt x="3780550" y="427046"/>
                  </a:lnTo>
                  <a:lnTo>
                    <a:pt x="4050589" y="427046"/>
                  </a:lnTo>
                  <a:lnTo>
                    <a:pt x="4320628" y="664294"/>
                  </a:lnTo>
                  <a:lnTo>
                    <a:pt x="4590668" y="474496"/>
                  </a:lnTo>
                  <a:lnTo>
                    <a:pt x="4860707" y="569395"/>
                  </a:lnTo>
                  <a:lnTo>
                    <a:pt x="5130746" y="521945"/>
                  </a:lnTo>
                  <a:lnTo>
                    <a:pt x="5400786" y="711744"/>
                  </a:lnTo>
                  <a:lnTo>
                    <a:pt x="5670825" y="806643"/>
                  </a:lnTo>
                  <a:lnTo>
                    <a:pt x="5940864" y="521945"/>
                  </a:lnTo>
                  <a:lnTo>
                    <a:pt x="6210904" y="664294"/>
                  </a:lnTo>
                  <a:lnTo>
                    <a:pt x="6480943" y="664294"/>
                  </a:lnTo>
                </a:path>
              </a:pathLst>
            </a:custGeom>
            <a:ln w="27101" cap="flat">
              <a:solidFill>
                <a:srgbClr val="1C86EE">
                  <a:alpha val="100000"/>
                </a:srgbClr>
              </a:solidFill>
              <a:prstDash val="solid"/>
              <a:round/>
            </a:ln>
          </p:spPr>
          <p:txBody>
            <a:bodyPr/>
            <a:lstStyle/>
            <a:p/>
          </p:txBody>
        </p:sp>
        <p:sp>
          <p:nvSpPr>
            <p:cNvPr id="38" name="pl38"/>
            <p:cNvSpPr/>
            <p:nvPr/>
          </p:nvSpPr>
          <p:spPr>
            <a:xfrm>
              <a:off x="1945373" y="1547644"/>
              <a:ext cx="5670825" cy="2752077"/>
            </a:xfrm>
            <a:custGeom>
              <a:avLst/>
              <a:pathLst>
                <a:path w="5670825" h="2752077">
                  <a:moveTo>
                    <a:pt x="0" y="2752077"/>
                  </a:moveTo>
                  <a:lnTo>
                    <a:pt x="270039" y="427046"/>
                  </a:lnTo>
                  <a:lnTo>
                    <a:pt x="540078" y="854093"/>
                  </a:lnTo>
                  <a:lnTo>
                    <a:pt x="810117" y="806643"/>
                  </a:lnTo>
                  <a:lnTo>
                    <a:pt x="1080157" y="521945"/>
                  </a:lnTo>
                  <a:lnTo>
                    <a:pt x="1350196" y="237248"/>
                  </a:lnTo>
                  <a:lnTo>
                    <a:pt x="1620235" y="142348"/>
                  </a:lnTo>
                  <a:lnTo>
                    <a:pt x="1890275" y="569395"/>
                  </a:lnTo>
                  <a:lnTo>
                    <a:pt x="2160314" y="142348"/>
                  </a:lnTo>
                  <a:lnTo>
                    <a:pt x="2430353" y="0"/>
                  </a:lnTo>
                  <a:lnTo>
                    <a:pt x="2700393" y="142348"/>
                  </a:lnTo>
                  <a:lnTo>
                    <a:pt x="2970432" y="284697"/>
                  </a:lnTo>
                  <a:lnTo>
                    <a:pt x="3240471" y="284697"/>
                  </a:lnTo>
                  <a:lnTo>
                    <a:pt x="3510510" y="521945"/>
                  </a:lnTo>
                  <a:lnTo>
                    <a:pt x="3780550" y="332147"/>
                  </a:lnTo>
                  <a:lnTo>
                    <a:pt x="4050589" y="427046"/>
                  </a:lnTo>
                  <a:lnTo>
                    <a:pt x="4320628" y="379596"/>
                  </a:lnTo>
                  <a:lnTo>
                    <a:pt x="4590668" y="569395"/>
                  </a:lnTo>
                  <a:lnTo>
                    <a:pt x="4860707" y="664294"/>
                  </a:lnTo>
                  <a:lnTo>
                    <a:pt x="5130746" y="379596"/>
                  </a:lnTo>
                  <a:lnTo>
                    <a:pt x="5400786" y="521945"/>
                  </a:lnTo>
                  <a:lnTo>
                    <a:pt x="5670825" y="521945"/>
                  </a:lnTo>
                </a:path>
              </a:pathLst>
            </a:custGeom>
            <a:ln w="27101" cap="flat">
              <a:solidFill>
                <a:srgbClr val="80BD41">
                  <a:alpha val="100000"/>
                </a:srgbClr>
              </a:solidFill>
              <a:prstDash val="solid"/>
              <a:round/>
            </a:ln>
          </p:spPr>
          <p:txBody>
            <a:bodyPr/>
            <a:lstStyle/>
            <a:p/>
          </p:txBody>
        </p:sp>
        <p:sp>
          <p:nvSpPr>
            <p:cNvPr id="39" name="pl39"/>
            <p:cNvSpPr/>
            <p:nvPr/>
          </p:nvSpPr>
          <p:spPr>
            <a:xfrm>
              <a:off x="3565609" y="1547644"/>
              <a:ext cx="4050589" cy="2277581"/>
            </a:xfrm>
            <a:custGeom>
              <a:avLst/>
              <a:pathLst>
                <a:path w="4050589" h="2277581">
                  <a:moveTo>
                    <a:pt x="0" y="2277581"/>
                  </a:moveTo>
                  <a:lnTo>
                    <a:pt x="270039" y="569395"/>
                  </a:lnTo>
                  <a:lnTo>
                    <a:pt x="540078" y="142348"/>
                  </a:lnTo>
                  <a:lnTo>
                    <a:pt x="810117" y="0"/>
                  </a:lnTo>
                  <a:lnTo>
                    <a:pt x="1080157" y="142348"/>
                  </a:lnTo>
                  <a:lnTo>
                    <a:pt x="1350196" y="284697"/>
                  </a:lnTo>
                  <a:lnTo>
                    <a:pt x="1620235" y="284697"/>
                  </a:lnTo>
                  <a:lnTo>
                    <a:pt x="1890275" y="521945"/>
                  </a:lnTo>
                  <a:lnTo>
                    <a:pt x="2160314" y="332147"/>
                  </a:lnTo>
                  <a:lnTo>
                    <a:pt x="2430353" y="427046"/>
                  </a:lnTo>
                  <a:lnTo>
                    <a:pt x="2700393" y="379596"/>
                  </a:lnTo>
                  <a:lnTo>
                    <a:pt x="2970432" y="569395"/>
                  </a:lnTo>
                  <a:lnTo>
                    <a:pt x="3240471" y="664294"/>
                  </a:lnTo>
                  <a:lnTo>
                    <a:pt x="3510510" y="379596"/>
                  </a:lnTo>
                  <a:lnTo>
                    <a:pt x="3780550" y="521945"/>
                  </a:lnTo>
                  <a:lnTo>
                    <a:pt x="4050589" y="521945"/>
                  </a:lnTo>
                </a:path>
              </a:pathLst>
            </a:custGeom>
            <a:ln w="27101" cap="flat">
              <a:solidFill>
                <a:srgbClr val="EE00EE">
                  <a:alpha val="100000"/>
                </a:srgbClr>
              </a:solidFill>
              <a:prstDash val="solid"/>
              <a:round/>
            </a:ln>
          </p:spPr>
          <p:txBody>
            <a:bodyPr/>
            <a:lstStyle/>
            <a:p/>
          </p:txBody>
        </p:sp>
        <p:sp>
          <p:nvSpPr>
            <p:cNvPr id="40" name="pl40"/>
            <p:cNvSpPr/>
            <p:nvPr/>
          </p:nvSpPr>
          <p:spPr>
            <a:xfrm>
              <a:off x="5185844" y="1927241"/>
              <a:ext cx="2430353" cy="1565837"/>
            </a:xfrm>
            <a:custGeom>
              <a:avLst/>
              <a:pathLst>
                <a:path w="2430353" h="1565837">
                  <a:moveTo>
                    <a:pt x="0" y="0"/>
                  </a:moveTo>
                  <a:lnTo>
                    <a:pt x="270039" y="94899"/>
                  </a:lnTo>
                  <a:lnTo>
                    <a:pt x="540078" y="1565837"/>
                  </a:lnTo>
                  <a:lnTo>
                    <a:pt x="810117" y="379596"/>
                  </a:lnTo>
                  <a:lnTo>
                    <a:pt x="1080157" y="284697"/>
                  </a:lnTo>
                  <a:lnTo>
                    <a:pt x="1350196" y="142348"/>
                  </a:lnTo>
                  <a:lnTo>
                    <a:pt x="1620235" y="284697"/>
                  </a:lnTo>
                  <a:lnTo>
                    <a:pt x="1890275" y="94899"/>
                  </a:lnTo>
                  <a:lnTo>
                    <a:pt x="2160314" y="142348"/>
                  </a:lnTo>
                  <a:lnTo>
                    <a:pt x="2430353" y="142348"/>
                  </a:lnTo>
                </a:path>
              </a:pathLst>
            </a:custGeom>
            <a:ln w="27101" cap="flat">
              <a:solidFill>
                <a:srgbClr val="6A3D9A">
                  <a:alpha val="100000"/>
                </a:srgbClr>
              </a:solidFill>
              <a:prstDash val="solid"/>
              <a:round/>
            </a:ln>
          </p:spPr>
          <p:txBody>
            <a:bodyPr/>
            <a:lstStyle/>
            <a:p/>
          </p:txBody>
        </p:sp>
        <p:sp>
          <p:nvSpPr>
            <p:cNvPr id="41" name="pl41"/>
            <p:cNvSpPr/>
            <p:nvPr/>
          </p:nvSpPr>
          <p:spPr>
            <a:xfrm>
              <a:off x="1135255" y="1595093"/>
              <a:ext cx="6480943" cy="948992"/>
            </a:xfrm>
            <a:custGeom>
              <a:avLst/>
              <a:pathLst>
                <a:path w="6480943" h="948992">
                  <a:moveTo>
                    <a:pt x="0" y="711744"/>
                  </a:moveTo>
                  <a:lnTo>
                    <a:pt x="270039" y="711744"/>
                  </a:lnTo>
                  <a:lnTo>
                    <a:pt x="540078" y="664294"/>
                  </a:lnTo>
                  <a:lnTo>
                    <a:pt x="810117" y="854093"/>
                  </a:lnTo>
                  <a:lnTo>
                    <a:pt x="1080157" y="427046"/>
                  </a:lnTo>
                  <a:lnTo>
                    <a:pt x="1350196" y="854093"/>
                  </a:lnTo>
                  <a:lnTo>
                    <a:pt x="1620235" y="901542"/>
                  </a:lnTo>
                  <a:lnTo>
                    <a:pt x="1890275" y="948992"/>
                  </a:lnTo>
                  <a:lnTo>
                    <a:pt x="2160314" y="427046"/>
                  </a:lnTo>
                  <a:lnTo>
                    <a:pt x="2430353" y="284697"/>
                  </a:lnTo>
                  <a:lnTo>
                    <a:pt x="2700393" y="616844"/>
                  </a:lnTo>
                  <a:lnTo>
                    <a:pt x="2970432" y="284697"/>
                  </a:lnTo>
                  <a:lnTo>
                    <a:pt x="3240471" y="0"/>
                  </a:lnTo>
                  <a:lnTo>
                    <a:pt x="3510510" y="142348"/>
                  </a:lnTo>
                  <a:lnTo>
                    <a:pt x="3780550" y="237248"/>
                  </a:lnTo>
                  <a:lnTo>
                    <a:pt x="4050589" y="189798"/>
                  </a:lnTo>
                  <a:lnTo>
                    <a:pt x="4320628" y="379596"/>
                  </a:lnTo>
                  <a:lnTo>
                    <a:pt x="4590668" y="474496"/>
                  </a:lnTo>
                  <a:lnTo>
                    <a:pt x="4860707" y="521945"/>
                  </a:lnTo>
                  <a:lnTo>
                    <a:pt x="5130746" y="427046"/>
                  </a:lnTo>
                  <a:lnTo>
                    <a:pt x="5400786" y="474496"/>
                  </a:lnTo>
                  <a:lnTo>
                    <a:pt x="5670825" y="806643"/>
                  </a:lnTo>
                  <a:lnTo>
                    <a:pt x="5940864" y="664294"/>
                  </a:lnTo>
                  <a:lnTo>
                    <a:pt x="6210904" y="711744"/>
                  </a:lnTo>
                  <a:lnTo>
                    <a:pt x="6480943" y="711744"/>
                  </a:lnTo>
                </a:path>
              </a:pathLst>
            </a:custGeom>
            <a:ln w="27101" cap="flat">
              <a:solidFill>
                <a:srgbClr val="E31A1C">
                  <a:alpha val="100000"/>
                </a:srgbClr>
              </a:solidFill>
              <a:prstDash val="solid"/>
              <a:round/>
            </a:ln>
          </p:spPr>
          <p:txBody>
            <a:bodyPr/>
            <a:lstStyle/>
            <a:p/>
          </p:txBody>
        </p:sp>
        <p:sp>
          <p:nvSpPr>
            <p:cNvPr id="42" name="pl42"/>
            <p:cNvSpPr/>
            <p:nvPr/>
          </p:nvSpPr>
          <p:spPr>
            <a:xfrm>
              <a:off x="6806080" y="2259388"/>
              <a:ext cx="810117" cy="2467379"/>
            </a:xfrm>
            <a:custGeom>
              <a:avLst/>
              <a:pathLst>
                <a:path w="810117" h="2467379">
                  <a:moveTo>
                    <a:pt x="0" y="2467379"/>
                  </a:moveTo>
                  <a:lnTo>
                    <a:pt x="270039" y="0"/>
                  </a:lnTo>
                  <a:lnTo>
                    <a:pt x="540078" y="47449"/>
                  </a:lnTo>
                  <a:lnTo>
                    <a:pt x="810117" y="47449"/>
                  </a:lnTo>
                </a:path>
              </a:pathLst>
            </a:custGeom>
            <a:ln w="27101" cap="flat">
              <a:solidFill>
                <a:srgbClr val="FF7F00">
                  <a:alpha val="100000"/>
                </a:srgbClr>
              </a:solidFill>
              <a:prstDash val="solid"/>
              <a:round/>
            </a:ln>
          </p:spPr>
          <p:txBody>
            <a:bodyPr/>
            <a:lstStyle/>
            <a:p/>
          </p:txBody>
        </p:sp>
        <p:sp>
          <p:nvSpPr>
            <p:cNvPr id="43" name="pl43"/>
            <p:cNvSpPr/>
            <p:nvPr/>
          </p:nvSpPr>
          <p:spPr>
            <a:xfrm>
              <a:off x="1135255" y="978248"/>
              <a:ext cx="6480943" cy="1708186"/>
            </a:xfrm>
            <a:custGeom>
              <a:avLst/>
              <a:pathLst>
                <a:path w="6480943" h="1708186">
                  <a:moveTo>
                    <a:pt x="0" y="1328589"/>
                  </a:moveTo>
                  <a:lnTo>
                    <a:pt x="270039" y="1328589"/>
                  </a:lnTo>
                  <a:lnTo>
                    <a:pt x="540078" y="0"/>
                  </a:lnTo>
                  <a:lnTo>
                    <a:pt x="810117" y="854093"/>
                  </a:lnTo>
                  <a:lnTo>
                    <a:pt x="1080157" y="1186240"/>
                  </a:lnTo>
                  <a:lnTo>
                    <a:pt x="1350196" y="1470937"/>
                  </a:lnTo>
                  <a:lnTo>
                    <a:pt x="1620235" y="1376038"/>
                  </a:lnTo>
                  <a:lnTo>
                    <a:pt x="1890275" y="1091341"/>
                  </a:lnTo>
                  <a:lnTo>
                    <a:pt x="2160314" y="806643"/>
                  </a:lnTo>
                  <a:lnTo>
                    <a:pt x="2430353" y="664294"/>
                  </a:lnTo>
                  <a:lnTo>
                    <a:pt x="2700393" y="759193"/>
                  </a:lnTo>
                  <a:lnTo>
                    <a:pt x="2970432" y="616844"/>
                  </a:lnTo>
                  <a:lnTo>
                    <a:pt x="3240471" y="616844"/>
                  </a:lnTo>
                  <a:lnTo>
                    <a:pt x="3510510" y="759193"/>
                  </a:lnTo>
                  <a:lnTo>
                    <a:pt x="3780550" y="901542"/>
                  </a:lnTo>
                  <a:lnTo>
                    <a:pt x="4050589" y="806643"/>
                  </a:lnTo>
                  <a:lnTo>
                    <a:pt x="4320628" y="1091341"/>
                  </a:lnTo>
                  <a:lnTo>
                    <a:pt x="4590668" y="901542"/>
                  </a:lnTo>
                  <a:lnTo>
                    <a:pt x="4860707" y="996441"/>
                  </a:lnTo>
                  <a:lnTo>
                    <a:pt x="5130746" y="1281139"/>
                  </a:lnTo>
                  <a:lnTo>
                    <a:pt x="5400786" y="1613286"/>
                  </a:lnTo>
                  <a:lnTo>
                    <a:pt x="5670825" y="1233689"/>
                  </a:lnTo>
                  <a:lnTo>
                    <a:pt x="5940864" y="1233689"/>
                  </a:lnTo>
                  <a:lnTo>
                    <a:pt x="6210904" y="1708186"/>
                  </a:lnTo>
                  <a:lnTo>
                    <a:pt x="6480943" y="1708186"/>
                  </a:lnTo>
                </a:path>
              </a:pathLst>
            </a:custGeom>
            <a:ln w="27101" cap="flat">
              <a:solidFill>
                <a:srgbClr val="FFC20E">
                  <a:alpha val="100000"/>
                </a:srgbClr>
              </a:solidFill>
              <a:prstDash val="solid"/>
              <a:round/>
            </a:ln>
          </p:spPr>
          <p:txBody>
            <a:bodyPr/>
            <a:lstStyle/>
            <a:p/>
          </p:txBody>
        </p:sp>
        <p:sp>
          <p:nvSpPr>
            <p:cNvPr id="44" name="pl44"/>
            <p:cNvSpPr/>
            <p:nvPr/>
          </p:nvSpPr>
          <p:spPr>
            <a:xfrm>
              <a:off x="6806080" y="2259388"/>
              <a:ext cx="810117" cy="1803085"/>
            </a:xfrm>
            <a:custGeom>
              <a:avLst/>
              <a:pathLst>
                <a:path w="810117" h="1803085">
                  <a:moveTo>
                    <a:pt x="0" y="1803085"/>
                  </a:moveTo>
                  <a:lnTo>
                    <a:pt x="270039" y="0"/>
                  </a:lnTo>
                  <a:lnTo>
                    <a:pt x="540078" y="47449"/>
                  </a:lnTo>
                  <a:lnTo>
                    <a:pt x="810117" y="47449"/>
                  </a:lnTo>
                </a:path>
              </a:pathLst>
            </a:custGeom>
            <a:ln w="27101" cap="flat">
              <a:solidFill>
                <a:srgbClr val="008B00">
                  <a:alpha val="100000"/>
                </a:srgbClr>
              </a:solidFill>
              <a:prstDash val="solid"/>
              <a:round/>
            </a:ln>
          </p:spPr>
          <p:txBody>
            <a:bodyPr/>
            <a:lstStyle/>
            <a:p/>
          </p:txBody>
        </p:sp>
        <p:sp>
          <p:nvSpPr>
            <p:cNvPr id="45" name="pl45"/>
            <p:cNvSpPr/>
            <p:nvPr/>
          </p:nvSpPr>
          <p:spPr>
            <a:xfrm>
              <a:off x="7634206" y="2070961"/>
              <a:ext cx="748738" cy="57034"/>
            </a:xfrm>
            <a:custGeom>
              <a:avLst/>
              <a:pathLst>
                <a:path w="748738" h="57034">
                  <a:moveTo>
                    <a:pt x="748738" y="57034"/>
                  </a:moveTo>
                  <a:lnTo>
                    <a:pt x="0" y="0"/>
                  </a:lnTo>
                </a:path>
              </a:pathLst>
            </a:custGeom>
          </p:spPr>
          <p:txBody>
            <a:bodyPr/>
            <a:lstStyle/>
            <a:p/>
          </p:txBody>
        </p:sp>
        <p:sp>
          <p:nvSpPr>
            <p:cNvPr id="46" name="pl46"/>
            <p:cNvSpPr/>
            <p:nvPr/>
          </p:nvSpPr>
          <p:spPr>
            <a:xfrm>
              <a:off x="7625759" y="1348767"/>
              <a:ext cx="702824" cy="711147"/>
            </a:xfrm>
            <a:custGeom>
              <a:avLst/>
              <a:pathLst>
                <a:path w="702824" h="711147">
                  <a:moveTo>
                    <a:pt x="702824" y="0"/>
                  </a:moveTo>
                  <a:lnTo>
                    <a:pt x="0" y="711147"/>
                  </a:lnTo>
                </a:path>
              </a:pathLst>
            </a:custGeom>
          </p:spPr>
          <p:txBody>
            <a:bodyPr/>
            <a:lstStyle/>
            <a:p/>
          </p:txBody>
        </p:sp>
        <p:sp>
          <p:nvSpPr>
            <p:cNvPr id="47" name="pl47"/>
            <p:cNvSpPr/>
            <p:nvPr/>
          </p:nvSpPr>
          <p:spPr>
            <a:xfrm>
              <a:off x="7629768" y="1612564"/>
              <a:ext cx="807326" cy="449470"/>
            </a:xfrm>
            <a:custGeom>
              <a:avLst/>
              <a:pathLst>
                <a:path w="807326" h="449470">
                  <a:moveTo>
                    <a:pt x="807326" y="0"/>
                  </a:moveTo>
                  <a:lnTo>
                    <a:pt x="0" y="449470"/>
                  </a:lnTo>
                </a:path>
              </a:pathLst>
            </a:custGeom>
          </p:spPr>
          <p:txBody>
            <a:bodyPr/>
            <a:lstStyle/>
            <a:p/>
          </p:txBody>
        </p:sp>
        <p:sp>
          <p:nvSpPr>
            <p:cNvPr id="48" name="pl48"/>
            <p:cNvSpPr/>
            <p:nvPr/>
          </p:nvSpPr>
          <p:spPr>
            <a:xfrm>
              <a:off x="7633110" y="1872589"/>
              <a:ext cx="791916" cy="192881"/>
            </a:xfrm>
            <a:custGeom>
              <a:avLst/>
              <a:pathLst>
                <a:path w="791916" h="192881">
                  <a:moveTo>
                    <a:pt x="791916" y="0"/>
                  </a:moveTo>
                  <a:lnTo>
                    <a:pt x="0" y="192881"/>
                  </a:lnTo>
                </a:path>
              </a:pathLst>
            </a:custGeom>
          </p:spPr>
          <p:txBody>
            <a:bodyPr/>
            <a:lstStyle/>
            <a:p/>
          </p:txBody>
        </p:sp>
        <p:sp>
          <p:nvSpPr>
            <p:cNvPr id="49" name="pl49"/>
            <p:cNvSpPr/>
            <p:nvPr/>
          </p:nvSpPr>
          <p:spPr>
            <a:xfrm>
              <a:off x="7627313" y="2315834"/>
              <a:ext cx="731548" cy="592149"/>
            </a:xfrm>
            <a:custGeom>
              <a:avLst/>
              <a:pathLst>
                <a:path w="731548" h="592149">
                  <a:moveTo>
                    <a:pt x="731548" y="592149"/>
                  </a:moveTo>
                  <a:lnTo>
                    <a:pt x="0" y="0"/>
                  </a:lnTo>
                </a:path>
              </a:pathLst>
            </a:custGeom>
          </p:spPr>
          <p:txBody>
            <a:bodyPr/>
            <a:lstStyle/>
            <a:p/>
          </p:txBody>
        </p:sp>
        <p:sp>
          <p:nvSpPr>
            <p:cNvPr id="50" name="pl50"/>
            <p:cNvSpPr/>
            <p:nvPr/>
          </p:nvSpPr>
          <p:spPr>
            <a:xfrm>
              <a:off x="7630884" y="2313520"/>
              <a:ext cx="727976" cy="331247"/>
            </a:xfrm>
            <a:custGeom>
              <a:avLst/>
              <a:pathLst>
                <a:path w="727976" h="331247">
                  <a:moveTo>
                    <a:pt x="727976" y="331247"/>
                  </a:moveTo>
                  <a:lnTo>
                    <a:pt x="0" y="0"/>
                  </a:lnTo>
                </a:path>
              </a:pathLst>
            </a:custGeom>
          </p:spPr>
          <p:txBody>
            <a:bodyPr/>
            <a:lstStyle/>
            <a:p/>
          </p:txBody>
        </p:sp>
        <p:sp>
          <p:nvSpPr>
            <p:cNvPr id="51" name="pl51"/>
            <p:cNvSpPr/>
            <p:nvPr/>
          </p:nvSpPr>
          <p:spPr>
            <a:xfrm>
              <a:off x="7634024" y="2308947"/>
              <a:ext cx="658406" cy="77926"/>
            </a:xfrm>
            <a:custGeom>
              <a:avLst/>
              <a:pathLst>
                <a:path w="658406" h="77926">
                  <a:moveTo>
                    <a:pt x="658406" y="77926"/>
                  </a:moveTo>
                  <a:lnTo>
                    <a:pt x="0" y="0"/>
                  </a:lnTo>
                </a:path>
              </a:pathLst>
            </a:custGeom>
          </p:spPr>
          <p:txBody>
            <a:bodyPr/>
            <a:lstStyle/>
            <a:p/>
          </p:txBody>
        </p:sp>
        <p:sp>
          <p:nvSpPr>
            <p:cNvPr id="52" name="pl52"/>
            <p:cNvSpPr/>
            <p:nvPr/>
          </p:nvSpPr>
          <p:spPr>
            <a:xfrm>
              <a:off x="7628747" y="2694655"/>
              <a:ext cx="729955" cy="478206"/>
            </a:xfrm>
            <a:custGeom>
              <a:avLst/>
              <a:pathLst>
                <a:path w="729955" h="478206">
                  <a:moveTo>
                    <a:pt x="729955" y="478206"/>
                  </a:moveTo>
                  <a:lnTo>
                    <a:pt x="0" y="0"/>
                  </a:lnTo>
                </a:path>
              </a:pathLst>
            </a:custGeom>
          </p:spPr>
          <p:txBody>
            <a:bodyPr/>
            <a:lstStyle/>
            <a:p/>
          </p:txBody>
        </p:sp>
        <p:sp>
          <p:nvSpPr>
            <p:cNvPr id="53" name="pg53"/>
            <p:cNvSpPr/>
            <p:nvPr/>
          </p:nvSpPr>
          <p:spPr>
            <a:xfrm>
              <a:off x="8314365" y="204391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4" name="tx54"/>
            <p:cNvSpPr/>
            <p:nvPr/>
          </p:nvSpPr>
          <p:spPr>
            <a:xfrm>
              <a:off x="8337225" y="208545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75%</a:t>
              </a:r>
            </a:p>
          </p:txBody>
        </p:sp>
        <p:sp>
          <p:nvSpPr>
            <p:cNvPr id="55" name="pg55"/>
            <p:cNvSpPr/>
            <p:nvPr/>
          </p:nvSpPr>
          <p:spPr>
            <a:xfrm>
              <a:off x="8260004" y="125724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6" name="tx56"/>
            <p:cNvSpPr/>
            <p:nvPr/>
          </p:nvSpPr>
          <p:spPr>
            <a:xfrm>
              <a:off x="8282864" y="128009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75%</a:t>
              </a:r>
            </a:p>
          </p:txBody>
        </p:sp>
        <p:sp>
          <p:nvSpPr>
            <p:cNvPr id="57" name="pg57"/>
            <p:cNvSpPr/>
            <p:nvPr/>
          </p:nvSpPr>
          <p:spPr>
            <a:xfrm>
              <a:off x="8368515" y="152152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8" name="tx58"/>
            <p:cNvSpPr/>
            <p:nvPr/>
          </p:nvSpPr>
          <p:spPr>
            <a:xfrm>
              <a:off x="8391375" y="156306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75%</a:t>
              </a:r>
            </a:p>
          </p:txBody>
        </p:sp>
        <p:sp>
          <p:nvSpPr>
            <p:cNvPr id="59" name="pg59"/>
            <p:cNvSpPr/>
            <p:nvPr/>
          </p:nvSpPr>
          <p:spPr>
            <a:xfrm>
              <a:off x="8356446" y="178417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79306" y="182571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75%</a:t>
              </a:r>
            </a:p>
          </p:txBody>
        </p:sp>
        <p:sp>
          <p:nvSpPr>
            <p:cNvPr id="61" name="pg61"/>
            <p:cNvSpPr/>
            <p:nvPr/>
          </p:nvSpPr>
          <p:spPr>
            <a:xfrm>
              <a:off x="8290281" y="283065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13141" y="287219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70%</a:t>
              </a:r>
            </a:p>
          </p:txBody>
        </p:sp>
        <p:sp>
          <p:nvSpPr>
            <p:cNvPr id="63" name="pg63"/>
            <p:cNvSpPr/>
            <p:nvPr/>
          </p:nvSpPr>
          <p:spPr>
            <a:xfrm>
              <a:off x="8290281" y="256694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260848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70%</a:t>
              </a:r>
            </a:p>
          </p:txBody>
        </p:sp>
        <p:sp>
          <p:nvSpPr>
            <p:cNvPr id="65" name="pg65"/>
            <p:cNvSpPr/>
            <p:nvPr/>
          </p:nvSpPr>
          <p:spPr>
            <a:xfrm>
              <a:off x="8223851" y="230381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246711" y="234535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Rubella: 70%</a:t>
              </a:r>
            </a:p>
          </p:txBody>
        </p:sp>
        <p:sp>
          <p:nvSpPr>
            <p:cNvPr id="67" name="pg67"/>
            <p:cNvSpPr/>
            <p:nvPr/>
          </p:nvSpPr>
          <p:spPr>
            <a:xfrm>
              <a:off x="8290122" y="309565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12982" y="313719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62%</a:t>
              </a:r>
            </a:p>
          </p:txBody>
        </p:sp>
        <p:sp>
          <p:nvSpPr>
            <p:cNvPr id="69" name="pl69"/>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0" name="rc70"/>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1" name="tx71"/>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2" name="tx72"/>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 name="tx73"/>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4" name="tx74"/>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 name="tx75"/>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6" name="tx76"/>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 name="tx77"/>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8" name="tx78"/>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 name="tx79"/>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0" name="tx80"/>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1" name="tx81"/>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2" name="tx82"/>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3" name="tx83"/>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5" name="tx85"/>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6" name="tx86"/>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7" name="tx87"/>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8" name="tx88"/>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9" name="tx89"/>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0" name="tx90"/>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1" name="tx91"/>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2" name="tx92"/>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93" name="tx93"/>
            <p:cNvSpPr/>
            <p:nvPr/>
          </p:nvSpPr>
          <p:spPr>
            <a:xfrm>
              <a:off x="3302136" y="401416"/>
              <a:ext cx="322733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Comores, 2000-2024</a:t>
              </a:r>
            </a:p>
          </p:txBody>
        </p:sp>
        <p:sp>
          <p:nvSpPr>
            <p:cNvPr id="94" name="tx94"/>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95" name="tx95"/>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7 vaccins (série complète).
En 2024, le POL3 aura la couverture la plus faible de tous les vaccins (62%), suivi par le MCV1 et le MCV2 (70%).
La couverture de 5 vaccins a diminué (DTC3, HepB3, Hib3, MCV1 et Polio3) et celle d'un vaccin a augmenté (VPI1) par rapport aux couvertures respectives en 2019.
La couverture de 8 vaccins est restée la même (DTC3, HepB3, Hib3, IPV1, MCV1, MCV2, Polio3 et Rubéole)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458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3819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8180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2541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6902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1263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5624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9985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11053" y="998557"/>
              <a:ext cx="509018" cy="0"/>
            </a:xfrm>
            <a:custGeom>
              <a:avLst/>
              <a:pathLst>
                <a:path w="509018" h="0">
                  <a:moveTo>
                    <a:pt x="0" y="0"/>
                  </a:moveTo>
                  <a:lnTo>
                    <a:pt x="218150" y="0"/>
                  </a:lnTo>
                  <a:lnTo>
                    <a:pt x="436301" y="0"/>
                  </a:lnTo>
                  <a:lnTo>
                    <a:pt x="436301" y="0"/>
                  </a:lnTo>
                  <a:lnTo>
                    <a:pt x="509018" y="0"/>
                  </a:lnTo>
                  <a:lnTo>
                    <a:pt x="509018" y="0"/>
                  </a:lnTo>
                </a:path>
              </a:pathLst>
            </a:custGeom>
            <a:ln w="116535" cap="flat">
              <a:solidFill>
                <a:srgbClr val="E8E8E8">
                  <a:alpha val="100000"/>
                </a:srgbClr>
              </a:solidFill>
              <a:prstDash val="solid"/>
              <a:round/>
            </a:ln>
          </p:spPr>
          <p:txBody>
            <a:bodyPr/>
            <a:lstStyle/>
            <a:p/>
          </p:txBody>
        </p:sp>
        <p:sp>
          <p:nvSpPr>
            <p:cNvPr id="18" name="pl18"/>
            <p:cNvSpPr/>
            <p:nvPr/>
          </p:nvSpPr>
          <p:spPr>
            <a:xfrm>
              <a:off x="7111053" y="1562457"/>
              <a:ext cx="509018" cy="0"/>
            </a:xfrm>
            <a:custGeom>
              <a:avLst/>
              <a:pathLst>
                <a:path w="509018" h="0">
                  <a:moveTo>
                    <a:pt x="0" y="0"/>
                  </a:moveTo>
                  <a:lnTo>
                    <a:pt x="145433" y="0"/>
                  </a:lnTo>
                  <a:lnTo>
                    <a:pt x="145433" y="0"/>
                  </a:lnTo>
                  <a:lnTo>
                    <a:pt x="145433" y="0"/>
                  </a:lnTo>
                  <a:lnTo>
                    <a:pt x="218150" y="0"/>
                  </a:lnTo>
                  <a:lnTo>
                    <a:pt x="509018" y="0"/>
                  </a:lnTo>
                </a:path>
              </a:pathLst>
            </a:custGeom>
            <a:ln w="116535" cap="flat">
              <a:solidFill>
                <a:srgbClr val="E8E8E8">
                  <a:alpha val="100000"/>
                </a:srgbClr>
              </a:solidFill>
              <a:prstDash val="solid"/>
              <a:round/>
            </a:ln>
          </p:spPr>
          <p:txBody>
            <a:bodyPr/>
            <a:lstStyle/>
            <a:p/>
          </p:txBody>
        </p:sp>
        <p:sp>
          <p:nvSpPr>
            <p:cNvPr id="19" name="pl19"/>
            <p:cNvSpPr/>
            <p:nvPr/>
          </p:nvSpPr>
          <p:spPr>
            <a:xfrm>
              <a:off x="6674751" y="2126357"/>
              <a:ext cx="436301" cy="0"/>
            </a:xfrm>
            <a:custGeom>
              <a:avLst/>
              <a:pathLst>
                <a:path w="436301" h="0">
                  <a:moveTo>
                    <a:pt x="0" y="0"/>
                  </a:moveTo>
                  <a:lnTo>
                    <a:pt x="145433" y="0"/>
                  </a:lnTo>
                  <a:lnTo>
                    <a:pt x="218150" y="0"/>
                  </a:lnTo>
                  <a:lnTo>
                    <a:pt x="218150" y="0"/>
                  </a:lnTo>
                  <a:lnTo>
                    <a:pt x="436301" y="0"/>
                  </a:lnTo>
                  <a:lnTo>
                    <a:pt x="436301" y="0"/>
                  </a:lnTo>
                </a:path>
              </a:pathLst>
            </a:custGeom>
            <a:ln w="116535" cap="flat">
              <a:solidFill>
                <a:srgbClr val="E8E8E8">
                  <a:alpha val="100000"/>
                </a:srgbClr>
              </a:solidFill>
              <a:prstDash val="solid"/>
              <a:round/>
            </a:ln>
          </p:spPr>
          <p:txBody>
            <a:bodyPr/>
            <a:lstStyle/>
            <a:p/>
          </p:txBody>
        </p:sp>
        <p:sp>
          <p:nvSpPr>
            <p:cNvPr id="20" name="pl20"/>
            <p:cNvSpPr/>
            <p:nvPr/>
          </p:nvSpPr>
          <p:spPr>
            <a:xfrm>
              <a:off x="6674751" y="2690257"/>
              <a:ext cx="436301" cy="0"/>
            </a:xfrm>
            <a:custGeom>
              <a:avLst/>
              <a:pathLst>
                <a:path w="436301" h="0">
                  <a:moveTo>
                    <a:pt x="0" y="0"/>
                  </a:moveTo>
                  <a:lnTo>
                    <a:pt x="145433" y="0"/>
                  </a:lnTo>
                  <a:lnTo>
                    <a:pt x="218150" y="0"/>
                  </a:lnTo>
                  <a:lnTo>
                    <a:pt x="218150" y="0"/>
                  </a:lnTo>
                  <a:lnTo>
                    <a:pt x="436301" y="0"/>
                  </a:lnTo>
                  <a:lnTo>
                    <a:pt x="436301" y="0"/>
                  </a:lnTo>
                </a:path>
              </a:pathLst>
            </a:custGeom>
            <a:ln w="116535" cap="flat">
              <a:solidFill>
                <a:srgbClr val="E8E8E8">
                  <a:alpha val="100000"/>
                </a:srgbClr>
              </a:solidFill>
              <a:prstDash val="solid"/>
              <a:round/>
            </a:ln>
          </p:spPr>
          <p:txBody>
            <a:bodyPr/>
            <a:lstStyle/>
            <a:p/>
          </p:txBody>
        </p:sp>
        <p:sp>
          <p:nvSpPr>
            <p:cNvPr id="21" name="pl21"/>
            <p:cNvSpPr/>
            <p:nvPr/>
          </p:nvSpPr>
          <p:spPr>
            <a:xfrm>
              <a:off x="6674751" y="3254156"/>
              <a:ext cx="436301" cy="0"/>
            </a:xfrm>
            <a:custGeom>
              <a:avLst/>
              <a:pathLst>
                <a:path w="436301" h="0">
                  <a:moveTo>
                    <a:pt x="0" y="0"/>
                  </a:moveTo>
                  <a:lnTo>
                    <a:pt x="145433" y="0"/>
                  </a:lnTo>
                  <a:lnTo>
                    <a:pt x="218150" y="0"/>
                  </a:lnTo>
                  <a:lnTo>
                    <a:pt x="218150" y="0"/>
                  </a:lnTo>
                  <a:lnTo>
                    <a:pt x="436301" y="0"/>
                  </a:lnTo>
                  <a:lnTo>
                    <a:pt x="436301" y="0"/>
                  </a:lnTo>
                </a:path>
              </a:pathLst>
            </a:custGeom>
            <a:ln w="116535" cap="flat">
              <a:solidFill>
                <a:srgbClr val="E8E8E8">
                  <a:alpha val="100000"/>
                </a:srgbClr>
              </a:solidFill>
              <a:prstDash val="solid"/>
              <a:round/>
            </a:ln>
          </p:spPr>
          <p:txBody>
            <a:bodyPr/>
            <a:lstStyle/>
            <a:p/>
          </p:txBody>
        </p:sp>
        <p:sp>
          <p:nvSpPr>
            <p:cNvPr id="22" name="pl22"/>
            <p:cNvSpPr/>
            <p:nvPr/>
          </p:nvSpPr>
          <p:spPr>
            <a:xfrm>
              <a:off x="6674751" y="3818056"/>
              <a:ext cx="290867" cy="0"/>
            </a:xfrm>
            <a:custGeom>
              <a:avLst/>
              <a:pathLst>
                <a:path w="290867" h="0">
                  <a:moveTo>
                    <a:pt x="0" y="0"/>
                  </a:moveTo>
                  <a:lnTo>
                    <a:pt x="0" y="0"/>
                  </a:lnTo>
                  <a:lnTo>
                    <a:pt x="218150" y="0"/>
                  </a:lnTo>
                  <a:lnTo>
                    <a:pt x="218150" y="0"/>
                  </a:lnTo>
                  <a:lnTo>
                    <a:pt x="218150" y="0"/>
                  </a:lnTo>
                  <a:lnTo>
                    <a:pt x="290867" y="0"/>
                  </a:lnTo>
                </a:path>
              </a:pathLst>
            </a:custGeom>
            <a:ln w="116535" cap="flat">
              <a:solidFill>
                <a:srgbClr val="E8E8E8">
                  <a:alpha val="100000"/>
                </a:srgbClr>
              </a:solidFill>
              <a:prstDash val="solid"/>
              <a:round/>
            </a:ln>
          </p:spPr>
          <p:txBody>
            <a:bodyPr/>
            <a:lstStyle/>
            <a:p/>
          </p:txBody>
        </p:sp>
        <p:sp>
          <p:nvSpPr>
            <p:cNvPr id="23" name="pl23"/>
            <p:cNvSpPr/>
            <p:nvPr/>
          </p:nvSpPr>
          <p:spPr>
            <a:xfrm>
              <a:off x="6383883" y="4381956"/>
              <a:ext cx="581735" cy="0"/>
            </a:xfrm>
            <a:custGeom>
              <a:avLst/>
              <a:pathLst>
                <a:path w="581735" h="0">
                  <a:moveTo>
                    <a:pt x="0" y="0"/>
                  </a:moveTo>
                  <a:lnTo>
                    <a:pt x="145433" y="0"/>
                  </a:lnTo>
                  <a:lnTo>
                    <a:pt x="145433" y="0"/>
                  </a:lnTo>
                  <a:lnTo>
                    <a:pt x="218150" y="0"/>
                  </a:lnTo>
                  <a:lnTo>
                    <a:pt x="509018" y="0"/>
                  </a:lnTo>
                  <a:lnTo>
                    <a:pt x="581735" y="0"/>
                  </a:lnTo>
                </a:path>
              </a:pathLst>
            </a:custGeom>
            <a:ln w="116535" cap="flat">
              <a:solidFill>
                <a:srgbClr val="E8E8E8">
                  <a:alpha val="100000"/>
                </a:srgbClr>
              </a:solidFill>
              <a:prstDash val="solid"/>
              <a:round/>
            </a:ln>
          </p:spPr>
          <p:txBody>
            <a:bodyPr/>
            <a:lstStyle/>
            <a:p/>
          </p:txBody>
        </p:sp>
        <p:sp>
          <p:nvSpPr>
            <p:cNvPr id="24" name="pl24"/>
            <p:cNvSpPr/>
            <p:nvPr/>
          </p:nvSpPr>
          <p:spPr>
            <a:xfrm>
              <a:off x="5947581" y="4945856"/>
              <a:ext cx="727169" cy="0"/>
            </a:xfrm>
            <a:custGeom>
              <a:avLst/>
              <a:pathLst>
                <a:path w="727169" h="0">
                  <a:moveTo>
                    <a:pt x="0" y="0"/>
                  </a:moveTo>
                  <a:lnTo>
                    <a:pt x="0" y="0"/>
                  </a:lnTo>
                  <a:lnTo>
                    <a:pt x="145433" y="0"/>
                  </a:lnTo>
                  <a:lnTo>
                    <a:pt x="654452" y="0"/>
                  </a:lnTo>
                  <a:lnTo>
                    <a:pt x="727169" y="0"/>
                  </a:lnTo>
                  <a:lnTo>
                    <a:pt x="727169" y="0"/>
                  </a:lnTo>
                </a:path>
              </a:pathLst>
            </a:custGeom>
            <a:ln w="116535" cap="flat">
              <a:solidFill>
                <a:srgbClr val="E8E8E8">
                  <a:alpha val="100000"/>
                </a:srgbClr>
              </a:solidFill>
              <a:prstDash val="solid"/>
              <a:round/>
            </a:ln>
          </p:spPr>
          <p:txBody>
            <a:bodyPr/>
            <a:lstStyle/>
            <a:p/>
          </p:txBody>
        </p:sp>
        <p:sp>
          <p:nvSpPr>
            <p:cNvPr id="25" name="pt25"/>
            <p:cNvSpPr/>
            <p:nvPr/>
          </p:nvSpPr>
          <p:spPr>
            <a:xfrm>
              <a:off x="7324704"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7106553"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7615571"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615571"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542854"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542854"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324704"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106553"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251987"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15571"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251987"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251987"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106553"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815685"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670251"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106553"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88840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88840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106553"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815685"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670251"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06553"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88840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88840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106553"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15685"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70251"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06553"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88840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88840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670251"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88840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670251"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961119"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88840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88840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61119"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888402"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379383"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597534"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524817"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524817"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597534"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088515"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67025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7025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94308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4308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66436"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4" name="pt74"/>
            <p:cNvSpPr/>
            <p:nvPr/>
          </p:nvSpPr>
          <p:spPr>
            <a:xfrm>
              <a:off x="7484587"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7484587"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7266436"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7193719"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8" name="pt78"/>
            <p:cNvSpPr/>
            <p:nvPr/>
          </p:nvSpPr>
          <p:spPr>
            <a:xfrm>
              <a:off x="7193719"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9" name="pt79"/>
            <p:cNvSpPr/>
            <p:nvPr/>
          </p:nvSpPr>
          <p:spPr>
            <a:xfrm>
              <a:off x="7048285"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0" name="pt80"/>
            <p:cNvSpPr/>
            <p:nvPr/>
          </p:nvSpPr>
          <p:spPr>
            <a:xfrm>
              <a:off x="6830134"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6830134"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7048285"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6830134"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4" name="pt84"/>
            <p:cNvSpPr/>
            <p:nvPr/>
          </p:nvSpPr>
          <p:spPr>
            <a:xfrm>
              <a:off x="6830134"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5" name="pt85"/>
            <p:cNvSpPr/>
            <p:nvPr/>
          </p:nvSpPr>
          <p:spPr>
            <a:xfrm>
              <a:off x="7048285"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6" name="pt86"/>
            <p:cNvSpPr/>
            <p:nvPr/>
          </p:nvSpPr>
          <p:spPr>
            <a:xfrm>
              <a:off x="6830134"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6830134"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6611983"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6830134"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0" name="pt90"/>
            <p:cNvSpPr/>
            <p:nvPr/>
          </p:nvSpPr>
          <p:spPr>
            <a:xfrm>
              <a:off x="6830134"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1" name="pt91"/>
            <p:cNvSpPr/>
            <p:nvPr/>
          </p:nvSpPr>
          <p:spPr>
            <a:xfrm>
              <a:off x="6902851"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2" name="pt92"/>
            <p:cNvSpPr/>
            <p:nvPr/>
          </p:nvSpPr>
          <p:spPr>
            <a:xfrm>
              <a:off x="6466549"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6466549"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6539266"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5884814"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6" name="pt96"/>
            <p:cNvSpPr/>
            <p:nvPr/>
          </p:nvSpPr>
          <p:spPr>
            <a:xfrm>
              <a:off x="5884814"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tx97"/>
            <p:cNvSpPr/>
            <p:nvPr/>
          </p:nvSpPr>
          <p:spPr>
            <a:xfrm>
              <a:off x="553973" y="486681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98" name="tx98"/>
            <p:cNvSpPr/>
            <p:nvPr/>
          </p:nvSpPr>
          <p:spPr>
            <a:xfrm>
              <a:off x="55421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99" name="tx99"/>
            <p:cNvSpPr/>
            <p:nvPr/>
          </p:nvSpPr>
          <p:spPr>
            <a:xfrm>
              <a:off x="654984" y="37411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00" name="tx100"/>
            <p:cNvSpPr/>
            <p:nvPr/>
          </p:nvSpPr>
          <p:spPr>
            <a:xfrm>
              <a:off x="673364" y="317511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01" name="tx101"/>
            <p:cNvSpPr/>
            <p:nvPr/>
          </p:nvSpPr>
          <p:spPr>
            <a:xfrm>
              <a:off x="508103" y="258049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02" name="tx102"/>
            <p:cNvSpPr/>
            <p:nvPr/>
          </p:nvSpPr>
          <p:spPr>
            <a:xfrm>
              <a:off x="590895" y="20473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03" name="tx103"/>
            <p:cNvSpPr/>
            <p:nvPr/>
          </p:nvSpPr>
          <p:spPr>
            <a:xfrm>
              <a:off x="590895" y="14855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04" name="tx104"/>
            <p:cNvSpPr/>
            <p:nvPr/>
          </p:nvSpPr>
          <p:spPr>
            <a:xfrm>
              <a:off x="655145" y="918063"/>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05" name="tx105"/>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06" name="tx106"/>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07" name="tx107"/>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08" name="tx108"/>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09" name="tx109"/>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0" name="tx110"/>
            <p:cNvSpPr/>
            <p:nvPr/>
          </p:nvSpPr>
          <p:spPr>
            <a:xfrm>
              <a:off x="460141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11" name="pt111"/>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3" name="pt113"/>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tx114"/>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15" name="tx115"/>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16" name="tx116"/>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17" name="tx117"/>
            <p:cNvSpPr/>
            <p:nvPr/>
          </p:nvSpPr>
          <p:spPr>
            <a:xfrm>
              <a:off x="1075546" y="398022"/>
              <a:ext cx="355007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Comores, 2019-2024</a:t>
              </a:r>
            </a:p>
          </p:txBody>
        </p:sp>
        <p:sp>
          <p:nvSpPr>
            <p:cNvPr id="118" name="tx118"/>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9" name="tx119"/>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20" name="tx120"/>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21" name="tx121"/>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diminué entre 2019 (81 %) et 2023 (80 %). La couverture par le DTC1 est restée la même en 2024 (80 %) qu'en 2023 et a été plus faible qu'en 2019. En 2019-2024, la couverture par le DTC1 a atteint son niveau le plus bas en 2020 (78 %).
En 2023, la couverture de 6 vaccins était inférieure à celle de 2019.
En 2024, 6 vaccins avaient une couverture inférieure à celle de 2019.
En 2024, 0 vaccin avait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464552"/>
              <a:ext cx="6444618" cy="818059"/>
            </a:xfrm>
            <a:custGeom>
              <a:avLst/>
              <a:pathLst>
                <a:path w="6444618" h="818059">
                  <a:moveTo>
                    <a:pt x="0" y="740149"/>
                  </a:moveTo>
                  <a:lnTo>
                    <a:pt x="268525" y="740149"/>
                  </a:lnTo>
                  <a:lnTo>
                    <a:pt x="537051" y="0"/>
                  </a:lnTo>
                  <a:lnTo>
                    <a:pt x="805577" y="350597"/>
                  </a:lnTo>
                  <a:lnTo>
                    <a:pt x="1074103" y="506418"/>
                  </a:lnTo>
                  <a:lnTo>
                    <a:pt x="1342628" y="818059"/>
                  </a:lnTo>
                  <a:lnTo>
                    <a:pt x="1611154" y="779104"/>
                  </a:lnTo>
                  <a:lnTo>
                    <a:pt x="1879680" y="545373"/>
                  </a:lnTo>
                  <a:lnTo>
                    <a:pt x="2148206" y="311641"/>
                  </a:lnTo>
                  <a:lnTo>
                    <a:pt x="2416732" y="233731"/>
                  </a:lnTo>
                  <a:lnTo>
                    <a:pt x="2685257" y="584328"/>
                  </a:lnTo>
                  <a:lnTo>
                    <a:pt x="2953783" y="233731"/>
                  </a:lnTo>
                  <a:lnTo>
                    <a:pt x="3222309" y="116865"/>
                  </a:lnTo>
                  <a:lnTo>
                    <a:pt x="3490835" y="233731"/>
                  </a:lnTo>
                  <a:lnTo>
                    <a:pt x="3759360" y="350597"/>
                  </a:lnTo>
                  <a:lnTo>
                    <a:pt x="4027886" y="350597"/>
                  </a:lnTo>
                  <a:lnTo>
                    <a:pt x="4296412" y="545373"/>
                  </a:lnTo>
                  <a:lnTo>
                    <a:pt x="4564938" y="389552"/>
                  </a:lnTo>
                  <a:lnTo>
                    <a:pt x="4833464" y="467462"/>
                  </a:lnTo>
                  <a:lnTo>
                    <a:pt x="5101989" y="428507"/>
                  </a:lnTo>
                  <a:lnTo>
                    <a:pt x="5370515" y="584328"/>
                  </a:lnTo>
                  <a:lnTo>
                    <a:pt x="5639041" y="662239"/>
                  </a:lnTo>
                  <a:lnTo>
                    <a:pt x="5907567" y="428507"/>
                  </a:lnTo>
                  <a:lnTo>
                    <a:pt x="6176092" y="545373"/>
                  </a:lnTo>
                  <a:lnTo>
                    <a:pt x="6444618" y="545373"/>
                  </a:lnTo>
                </a:path>
              </a:pathLst>
            </a:custGeom>
            <a:ln w="27101" cap="flat">
              <a:solidFill>
                <a:srgbClr val="F8766D">
                  <a:alpha val="100000"/>
                </a:srgbClr>
              </a:solidFill>
              <a:prstDash val="solid"/>
              <a:round/>
            </a:ln>
          </p:spPr>
          <p:txBody>
            <a:bodyPr/>
            <a:lstStyle/>
            <a:p/>
          </p:txBody>
        </p:sp>
        <p:sp>
          <p:nvSpPr>
            <p:cNvPr id="27" name="pl27"/>
            <p:cNvSpPr/>
            <p:nvPr/>
          </p:nvSpPr>
          <p:spPr>
            <a:xfrm>
              <a:off x="7087320" y="2165747"/>
              <a:ext cx="805577" cy="2025672"/>
            </a:xfrm>
            <a:custGeom>
              <a:avLst/>
              <a:pathLst>
                <a:path w="805577" h="2025672">
                  <a:moveTo>
                    <a:pt x="0" y="2025672"/>
                  </a:moveTo>
                  <a:lnTo>
                    <a:pt x="268525" y="0"/>
                  </a:lnTo>
                  <a:lnTo>
                    <a:pt x="537051" y="38955"/>
                  </a:lnTo>
                  <a:lnTo>
                    <a:pt x="805577" y="38955"/>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19715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216632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216632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048943" y="415304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11067" y="1969568"/>
              <a:ext cx="250356" cy="37627"/>
            </a:xfrm>
            <a:custGeom>
              <a:avLst/>
              <a:pathLst>
                <a:path w="250356" h="37627">
                  <a:moveTo>
                    <a:pt x="250356" y="0"/>
                  </a:moveTo>
                  <a:lnTo>
                    <a:pt x="0" y="37627"/>
                  </a:lnTo>
                </a:path>
              </a:pathLst>
            </a:custGeom>
          </p:spPr>
          <p:txBody>
            <a:bodyPr/>
            <a:lstStyle/>
            <a:p/>
          </p:txBody>
        </p:sp>
        <p:sp>
          <p:nvSpPr>
            <p:cNvPr id="34" name="pl34"/>
            <p:cNvSpPr/>
            <p:nvPr/>
          </p:nvSpPr>
          <p:spPr>
            <a:xfrm>
              <a:off x="7911219" y="2207145"/>
              <a:ext cx="250204" cy="33361"/>
            </a:xfrm>
            <a:custGeom>
              <a:avLst/>
              <a:pathLst>
                <a:path w="250204" h="33361">
                  <a:moveTo>
                    <a:pt x="250204" y="33361"/>
                  </a:moveTo>
                  <a:lnTo>
                    <a:pt x="0" y="0"/>
                  </a:lnTo>
                </a:path>
              </a:pathLst>
            </a:custGeom>
          </p:spPr>
          <p:txBody>
            <a:bodyPr/>
            <a:lstStyle/>
            <a:p/>
          </p:txBody>
        </p:sp>
        <p:sp>
          <p:nvSpPr>
            <p:cNvPr id="35" name="pg35"/>
            <p:cNvSpPr/>
            <p:nvPr/>
          </p:nvSpPr>
          <p:spPr>
            <a:xfrm>
              <a:off x="8092843" y="187676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191761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75%</a:t>
              </a:r>
            </a:p>
          </p:txBody>
        </p:sp>
        <p:sp>
          <p:nvSpPr>
            <p:cNvPr id="37" name="pg37"/>
            <p:cNvSpPr/>
            <p:nvPr/>
          </p:nvSpPr>
          <p:spPr>
            <a:xfrm>
              <a:off x="8092843" y="215076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219161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70%</a:t>
              </a:r>
            </a:p>
          </p:txBody>
        </p:sp>
        <p:sp>
          <p:nvSpPr>
            <p:cNvPr id="39" name="pg39"/>
            <p:cNvSpPr/>
            <p:nvPr/>
          </p:nvSpPr>
          <p:spPr>
            <a:xfrm>
              <a:off x="1153248" y="220641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198968" y="22502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70</a:t>
              </a:r>
            </a:p>
          </p:txBody>
        </p:sp>
        <p:sp>
          <p:nvSpPr>
            <p:cNvPr id="41" name="pg41"/>
            <p:cNvSpPr/>
            <p:nvPr/>
          </p:nvSpPr>
          <p:spPr>
            <a:xfrm>
              <a:off x="7151334" y="400781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7197054" y="40516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19</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5211" y="291825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1" name="pl61"/>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66" name="tx66"/>
            <p:cNvSpPr/>
            <p:nvPr/>
          </p:nvSpPr>
          <p:spPr>
            <a:xfrm>
              <a:off x="2991526" y="579074"/>
              <a:ext cx="38951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Comores, 2000-2024</a:t>
              </a:r>
            </a:p>
          </p:txBody>
        </p:sp>
        <p:sp>
          <p:nvSpPr>
            <p:cNvPr id="67" name="tx67"/>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68" name="tx68"/>
            <p:cNvSpPr/>
            <p:nvPr/>
          </p:nvSpPr>
          <p:spPr>
            <a:xfrm>
              <a:off x="1872111" y="6328420"/>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69" name="tx69"/>
            <p:cNvSpPr/>
            <p:nvPr/>
          </p:nvSpPr>
          <p:spPr>
            <a:xfrm>
              <a:off x="2161389" y="6447866"/>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70" name="tx70"/>
            <p:cNvSpPr/>
            <p:nvPr/>
          </p:nvSpPr>
          <p:spPr>
            <a:xfrm>
              <a:off x="1514567" y="6568567"/>
              <a:ext cx="7559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Les Comores ont 2 des 4 vaccins SDG.
En 2024, les Comores auront atteint une couverture d'au moins 90 % pour aucun des 4 vaccins.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du DTC1 est restée constante à 80 % entre 2023 et 2024.
- La couverture du DTC3 est restée constante à 75 % entre 2023 et 2024.
- Il y avait à peu près le même nombre d'enfants n'ayant reçu aucune dose en 2024. Il reste donc 5 000 enfants non vaccinés, vulnérables aux maladies évitables par la vaccination, et 1 000 autres avec une protection incomplète.
- Les Comores représentaient 0,2 % des enfants n'ayant reçu aucune dose de vaccin en Afrique orientale et australe (ESAR) et moins de 0,1 % des enfants n'ayant reçu aucune dose de vaccin au niveau mondial.
- La couverture par le MCV1 est restée constante à 70 % entre 2023 et 2024. Il y a eu 7 000 enfants qui n'ont pas reçu la première vaccination contre la rougeole.
- La couverture par le MCV2 est restée constante à 70 % entre 2023 et 2024.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Comores,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Comores.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DAPMHHIV-502652578-1607607</_dlc_DocId>
    <_dlc_DocIdUrl xmlns="9e17fbd9-fb4c-4d20-9ec4-18aa77a91b0d">
      <Url>https://unicef.sharepoint.com/teams/DAPM-Health-HIV/_layouts/15/DocIdRedir.aspx?ID=DAPMHHIV-502652578-1607607</Url>
      <Description>DAPMHHIV-502652578-1607607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2025-07-14T20:23:08Z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d6a9aff3-4957-42d9-b6e0-952768cff282</vt:lpwstr>
  </property>
  <property fmtid="{D5CDD505-2E9C-101B-9397-08002B2CF9AE}" pid="4" name="MediaServiceImageTags">
    <vt:lpwstr/>
  </property>
</Properties>
</file>