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2c2ac52c2449dd24d6d7df680348f353fda01d3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638443"/>
            </a:xfrm>
            <a:custGeom>
              <a:avLst/>
              <a:pathLst>
                <a:path w="6444618" h="638443">
                  <a:moveTo>
                    <a:pt x="0" y="279319"/>
                  </a:moveTo>
                  <a:lnTo>
                    <a:pt x="268525" y="638443"/>
                  </a:lnTo>
                  <a:lnTo>
                    <a:pt x="537051" y="199513"/>
                  </a:lnTo>
                  <a:lnTo>
                    <a:pt x="805577" y="159610"/>
                  </a:lnTo>
                  <a:lnTo>
                    <a:pt x="1074103" y="319221"/>
                  </a:lnTo>
                  <a:lnTo>
                    <a:pt x="1342628" y="39902"/>
                  </a:lnTo>
                  <a:lnTo>
                    <a:pt x="1611154" y="0"/>
                  </a:lnTo>
                  <a:lnTo>
                    <a:pt x="1879680" y="39902"/>
                  </a:lnTo>
                  <a:lnTo>
                    <a:pt x="2148206" y="39902"/>
                  </a:lnTo>
                  <a:lnTo>
                    <a:pt x="2416732" y="39902"/>
                  </a:lnTo>
                  <a:lnTo>
                    <a:pt x="2685257" y="79805"/>
                  </a:lnTo>
                  <a:lnTo>
                    <a:pt x="2953783" y="119708"/>
                  </a:lnTo>
                  <a:lnTo>
                    <a:pt x="3222309" y="239416"/>
                  </a:lnTo>
                  <a:lnTo>
                    <a:pt x="3490835" y="39902"/>
                  </a:lnTo>
                  <a:lnTo>
                    <a:pt x="3759360" y="279319"/>
                  </a:lnTo>
                  <a:lnTo>
                    <a:pt x="4027886" y="199513"/>
                  </a:lnTo>
                  <a:lnTo>
                    <a:pt x="4296412" y="199513"/>
                  </a:lnTo>
                  <a:lnTo>
                    <a:pt x="4564938" y="159610"/>
                  </a:lnTo>
                  <a:lnTo>
                    <a:pt x="4833464" y="239416"/>
                  </a:lnTo>
                  <a:lnTo>
                    <a:pt x="5101989" y="119708"/>
                  </a:lnTo>
                  <a:lnTo>
                    <a:pt x="5370515" y="239416"/>
                  </a:lnTo>
                  <a:lnTo>
                    <a:pt x="5639041" y="279319"/>
                  </a:lnTo>
                  <a:lnTo>
                    <a:pt x="5907567" y="279319"/>
                  </a:lnTo>
                  <a:lnTo>
                    <a:pt x="6176092" y="319221"/>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598540"/>
            </a:xfrm>
            <a:custGeom>
              <a:avLst/>
              <a:pathLst>
                <a:path w="6444618" h="598540">
                  <a:moveTo>
                    <a:pt x="0" y="598540"/>
                  </a:moveTo>
                  <a:lnTo>
                    <a:pt x="268525" y="558638"/>
                  </a:lnTo>
                  <a:lnTo>
                    <a:pt x="537051" y="518735"/>
                  </a:lnTo>
                  <a:lnTo>
                    <a:pt x="805577" y="79805"/>
                  </a:lnTo>
                  <a:lnTo>
                    <a:pt x="1074103" y="199513"/>
                  </a:lnTo>
                  <a:lnTo>
                    <a:pt x="1342628" y="39902"/>
                  </a:lnTo>
                  <a:lnTo>
                    <a:pt x="1611154" y="39902"/>
                  </a:lnTo>
                  <a:lnTo>
                    <a:pt x="1879680" y="0"/>
                  </a:lnTo>
                  <a:lnTo>
                    <a:pt x="2148206" y="79805"/>
                  </a:lnTo>
                  <a:lnTo>
                    <a:pt x="2416732" y="79805"/>
                  </a:lnTo>
                  <a:lnTo>
                    <a:pt x="2685257" y="239416"/>
                  </a:lnTo>
                  <a:lnTo>
                    <a:pt x="2953783" y="359124"/>
                  </a:lnTo>
                  <a:lnTo>
                    <a:pt x="3222309" y="79805"/>
                  </a:lnTo>
                  <a:lnTo>
                    <a:pt x="3490835" y="119708"/>
                  </a:lnTo>
                  <a:lnTo>
                    <a:pt x="3759360" y="159610"/>
                  </a:lnTo>
                  <a:lnTo>
                    <a:pt x="4027886" y="119708"/>
                  </a:lnTo>
                  <a:lnTo>
                    <a:pt x="4296412" y="119708"/>
                  </a:lnTo>
                  <a:lnTo>
                    <a:pt x="4564938" y="79805"/>
                  </a:lnTo>
                  <a:lnTo>
                    <a:pt x="4833464" y="79805"/>
                  </a:lnTo>
                  <a:lnTo>
                    <a:pt x="5101989" y="0"/>
                  </a:lnTo>
                  <a:lnTo>
                    <a:pt x="5370515" y="239416"/>
                  </a:lnTo>
                  <a:lnTo>
                    <a:pt x="5639041" y="279319"/>
                  </a:lnTo>
                  <a:lnTo>
                    <a:pt x="5907567" y="279319"/>
                  </a:lnTo>
                  <a:lnTo>
                    <a:pt x="6176092" y="159610"/>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359124"/>
            </a:xfrm>
            <a:custGeom>
              <a:avLst/>
              <a:pathLst>
                <a:path w="6444618" h="359124">
                  <a:moveTo>
                    <a:pt x="0" y="279319"/>
                  </a:moveTo>
                  <a:lnTo>
                    <a:pt x="268525" y="79805"/>
                  </a:lnTo>
                  <a:lnTo>
                    <a:pt x="537051" y="79805"/>
                  </a:lnTo>
                  <a:lnTo>
                    <a:pt x="805577" y="79805"/>
                  </a:lnTo>
                  <a:lnTo>
                    <a:pt x="1074103" y="119708"/>
                  </a:lnTo>
                  <a:lnTo>
                    <a:pt x="1342628" y="39902"/>
                  </a:lnTo>
                  <a:lnTo>
                    <a:pt x="1611154" y="0"/>
                  </a:lnTo>
                  <a:lnTo>
                    <a:pt x="1879680" y="0"/>
                  </a:lnTo>
                  <a:lnTo>
                    <a:pt x="2148206" y="119708"/>
                  </a:lnTo>
                  <a:lnTo>
                    <a:pt x="2416732" y="0"/>
                  </a:lnTo>
                  <a:lnTo>
                    <a:pt x="2685257" y="279319"/>
                  </a:lnTo>
                  <a:lnTo>
                    <a:pt x="2953783" y="279319"/>
                  </a:lnTo>
                  <a:lnTo>
                    <a:pt x="3222309" y="39902"/>
                  </a:lnTo>
                  <a:lnTo>
                    <a:pt x="3490835" y="119708"/>
                  </a:lnTo>
                  <a:lnTo>
                    <a:pt x="3759360" y="159610"/>
                  </a:lnTo>
                  <a:lnTo>
                    <a:pt x="4027886" y="39902"/>
                  </a:lnTo>
                  <a:lnTo>
                    <a:pt x="4296412" y="79805"/>
                  </a:lnTo>
                  <a:lnTo>
                    <a:pt x="4564938" y="79805"/>
                  </a:lnTo>
                  <a:lnTo>
                    <a:pt x="4833464" y="0"/>
                  </a:lnTo>
                  <a:lnTo>
                    <a:pt x="5101989" y="0"/>
                  </a:lnTo>
                  <a:lnTo>
                    <a:pt x="5370515" y="199513"/>
                  </a:lnTo>
                  <a:lnTo>
                    <a:pt x="5639041" y="359124"/>
                  </a:lnTo>
                  <a:lnTo>
                    <a:pt x="5907567" y="279319"/>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558029"/>
              <a:ext cx="6444618" cy="917762"/>
            </a:xfrm>
            <a:custGeom>
              <a:avLst/>
              <a:pathLst>
                <a:path w="6444618" h="917762">
                  <a:moveTo>
                    <a:pt x="0" y="359124"/>
                  </a:moveTo>
                  <a:lnTo>
                    <a:pt x="268525" y="399027"/>
                  </a:lnTo>
                  <a:lnTo>
                    <a:pt x="537051" y="0"/>
                  </a:lnTo>
                  <a:lnTo>
                    <a:pt x="805577" y="917762"/>
                  </a:lnTo>
                  <a:lnTo>
                    <a:pt x="1074103" y="917762"/>
                  </a:lnTo>
                  <a:lnTo>
                    <a:pt x="1342628" y="798054"/>
                  </a:lnTo>
                  <a:lnTo>
                    <a:pt x="1611154" y="319221"/>
                  </a:lnTo>
                  <a:lnTo>
                    <a:pt x="1879680" y="0"/>
                  </a:lnTo>
                  <a:lnTo>
                    <a:pt x="2148206" y="917762"/>
                  </a:lnTo>
                  <a:lnTo>
                    <a:pt x="2416732" y="877859"/>
                  </a:lnTo>
                  <a:lnTo>
                    <a:pt x="2685257" y="758151"/>
                  </a:lnTo>
                  <a:lnTo>
                    <a:pt x="2953783" y="678346"/>
                  </a:lnTo>
                  <a:lnTo>
                    <a:pt x="3222309" y="518735"/>
                  </a:lnTo>
                  <a:lnTo>
                    <a:pt x="3490835" y="837957"/>
                  </a:lnTo>
                  <a:lnTo>
                    <a:pt x="3759360" y="199513"/>
                  </a:lnTo>
                  <a:lnTo>
                    <a:pt x="4027886" y="279319"/>
                  </a:lnTo>
                  <a:lnTo>
                    <a:pt x="4296412" y="239416"/>
                  </a:lnTo>
                  <a:lnTo>
                    <a:pt x="4564938" y="159610"/>
                  </a:lnTo>
                  <a:lnTo>
                    <a:pt x="4833464" y="199513"/>
                  </a:lnTo>
                  <a:lnTo>
                    <a:pt x="5101989" y="159610"/>
                  </a:lnTo>
                  <a:lnTo>
                    <a:pt x="5370515" y="199513"/>
                  </a:lnTo>
                  <a:lnTo>
                    <a:pt x="5639041" y="279319"/>
                  </a:lnTo>
                  <a:lnTo>
                    <a:pt x="5907567" y="359124"/>
                  </a:lnTo>
                  <a:lnTo>
                    <a:pt x="6176092" y="359124"/>
                  </a:lnTo>
                  <a:lnTo>
                    <a:pt x="6444618"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993" y="1317550"/>
              <a:ext cx="258429" cy="231437"/>
            </a:xfrm>
            <a:custGeom>
              <a:avLst/>
              <a:pathLst>
                <a:path w="258429" h="231437">
                  <a:moveTo>
                    <a:pt x="258429" y="0"/>
                  </a:moveTo>
                  <a:lnTo>
                    <a:pt x="0" y="231437"/>
                  </a:lnTo>
                </a:path>
              </a:pathLst>
            </a:custGeom>
          </p:spPr>
          <p:txBody>
            <a:bodyPr/>
            <a:lstStyle/>
            <a:p/>
          </p:txBody>
        </p:sp>
        <p:sp>
          <p:nvSpPr>
            <p:cNvPr id="41" name="pl41"/>
            <p:cNvSpPr/>
            <p:nvPr/>
          </p:nvSpPr>
          <p:spPr>
            <a:xfrm>
              <a:off x="7907287" y="1591197"/>
              <a:ext cx="254135" cy="119666"/>
            </a:xfrm>
            <a:custGeom>
              <a:avLst/>
              <a:pathLst>
                <a:path w="254135" h="119666">
                  <a:moveTo>
                    <a:pt x="254135" y="0"/>
                  </a:moveTo>
                  <a:lnTo>
                    <a:pt x="0" y="119666"/>
                  </a:lnTo>
                </a:path>
              </a:pathLst>
            </a:custGeom>
          </p:spPr>
          <p:txBody>
            <a:bodyPr/>
            <a:lstStyle/>
            <a:p/>
          </p:txBody>
        </p:sp>
        <p:sp>
          <p:nvSpPr>
            <p:cNvPr id="42" name="pl42"/>
            <p:cNvSpPr/>
            <p:nvPr/>
          </p:nvSpPr>
          <p:spPr>
            <a:xfrm>
              <a:off x="7908134" y="1723752"/>
              <a:ext cx="253288" cy="101613"/>
            </a:xfrm>
            <a:custGeom>
              <a:avLst/>
              <a:pathLst>
                <a:path w="253288" h="101613">
                  <a:moveTo>
                    <a:pt x="253288" y="101613"/>
                  </a:moveTo>
                  <a:lnTo>
                    <a:pt x="0" y="0"/>
                  </a:lnTo>
                </a:path>
              </a:pathLst>
            </a:custGeom>
          </p:spPr>
          <p:txBody>
            <a:bodyPr/>
            <a:lstStyle/>
            <a:p/>
          </p:txBody>
        </p:sp>
        <p:sp>
          <p:nvSpPr>
            <p:cNvPr id="43" name="pl43"/>
            <p:cNvSpPr/>
            <p:nvPr/>
          </p:nvSpPr>
          <p:spPr>
            <a:xfrm>
              <a:off x="7902468" y="1846582"/>
              <a:ext cx="258955" cy="249852"/>
            </a:xfrm>
            <a:custGeom>
              <a:avLst/>
              <a:pathLst>
                <a:path w="258955" h="249852">
                  <a:moveTo>
                    <a:pt x="258955" y="249852"/>
                  </a:moveTo>
                  <a:lnTo>
                    <a:pt x="0" y="0"/>
                  </a:lnTo>
                </a:path>
              </a:pathLst>
            </a:custGeom>
          </p:spPr>
          <p:txBody>
            <a:bodyPr/>
            <a:lstStyle/>
            <a:p/>
          </p:txBody>
        </p:sp>
        <p:sp>
          <p:nvSpPr>
            <p:cNvPr id="44" name="pg44"/>
            <p:cNvSpPr/>
            <p:nvPr/>
          </p:nvSpPr>
          <p:spPr>
            <a:xfrm>
              <a:off x="8092843" y="120472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24556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6" name="pg46"/>
            <p:cNvSpPr/>
            <p:nvPr/>
          </p:nvSpPr>
          <p:spPr>
            <a:xfrm>
              <a:off x="8092843" y="14797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52055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8" name="pg48"/>
            <p:cNvSpPr/>
            <p:nvPr/>
          </p:nvSpPr>
          <p:spPr>
            <a:xfrm>
              <a:off x="8092843" y="17527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79354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50" name="pg50"/>
            <p:cNvSpPr/>
            <p:nvPr/>
          </p:nvSpPr>
          <p:spPr>
            <a:xfrm>
              <a:off x="8092843" y="20267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676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9902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Colombia,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93%.
La cobertura de DTP3 -un indicador de la eficacia de los países en la prestación de servicios de inmunización a los niños- no alcanzó el objetivo del 90%, pero se acercó a él.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pero cerca del objetivo del 95% y la cobertura de MCV2 NA.
Entre 2023 y 2024, 1 vacuna aumentó la cobertura, 2 disminuyeron y 1 se mantuvo igual.</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5549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4513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6347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003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899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17958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211005"/>
              <a:ext cx="249014" cy="699667"/>
            </a:xfrm>
            <a:prstGeom prst="rect">
              <a:avLst/>
            </a:prstGeom>
            <a:solidFill>
              <a:srgbClr val="1CABE2">
                <a:alpha val="100000"/>
              </a:srgbClr>
            </a:solidFill>
          </p:spPr>
          <p:txBody>
            <a:bodyPr/>
            <a:lstStyle/>
            <a:p/>
          </p:txBody>
        </p:sp>
        <p:sp>
          <p:nvSpPr>
            <p:cNvPr id="23" name="rc23"/>
            <p:cNvSpPr/>
            <p:nvPr/>
          </p:nvSpPr>
          <p:spPr>
            <a:xfrm>
              <a:off x="1587736" y="2522489"/>
              <a:ext cx="249014" cy="1388183"/>
            </a:xfrm>
            <a:prstGeom prst="rect">
              <a:avLst/>
            </a:prstGeom>
            <a:solidFill>
              <a:srgbClr val="1CABE2">
                <a:alpha val="100000"/>
              </a:srgbClr>
            </a:solidFill>
          </p:spPr>
          <p:txBody>
            <a:bodyPr/>
            <a:lstStyle/>
            <a:p/>
          </p:txBody>
        </p:sp>
        <p:sp>
          <p:nvSpPr>
            <p:cNvPr id="24" name="rc24"/>
            <p:cNvSpPr/>
            <p:nvPr/>
          </p:nvSpPr>
          <p:spPr>
            <a:xfrm>
              <a:off x="1864419" y="3371502"/>
              <a:ext cx="249014" cy="539171"/>
            </a:xfrm>
            <a:prstGeom prst="rect">
              <a:avLst/>
            </a:prstGeom>
            <a:solidFill>
              <a:srgbClr val="1CABE2">
                <a:alpha val="100000"/>
              </a:srgbClr>
            </a:solidFill>
          </p:spPr>
          <p:txBody>
            <a:bodyPr/>
            <a:lstStyle/>
            <a:p/>
          </p:txBody>
        </p:sp>
        <p:sp>
          <p:nvSpPr>
            <p:cNvPr id="25" name="rc25"/>
            <p:cNvSpPr/>
            <p:nvPr/>
          </p:nvSpPr>
          <p:spPr>
            <a:xfrm>
              <a:off x="2141101" y="3450485"/>
              <a:ext cx="249014" cy="460188"/>
            </a:xfrm>
            <a:prstGeom prst="rect">
              <a:avLst/>
            </a:prstGeom>
            <a:solidFill>
              <a:srgbClr val="1CABE2">
                <a:alpha val="100000"/>
              </a:srgbClr>
            </a:solidFill>
          </p:spPr>
          <p:txBody>
            <a:bodyPr/>
            <a:lstStyle/>
            <a:p/>
          </p:txBody>
        </p:sp>
        <p:sp>
          <p:nvSpPr>
            <p:cNvPr id="26" name="rc26"/>
            <p:cNvSpPr/>
            <p:nvPr/>
          </p:nvSpPr>
          <p:spPr>
            <a:xfrm>
              <a:off x="2417783" y="3156137"/>
              <a:ext cx="249014" cy="754535"/>
            </a:xfrm>
            <a:prstGeom prst="rect">
              <a:avLst/>
            </a:prstGeom>
            <a:solidFill>
              <a:srgbClr val="1CABE2">
                <a:alpha val="100000"/>
              </a:srgbClr>
            </a:solidFill>
          </p:spPr>
          <p:txBody>
            <a:bodyPr/>
            <a:lstStyle/>
            <a:p/>
          </p:txBody>
        </p:sp>
        <p:sp>
          <p:nvSpPr>
            <p:cNvPr id="27" name="rc27"/>
            <p:cNvSpPr/>
            <p:nvPr/>
          </p:nvSpPr>
          <p:spPr>
            <a:xfrm>
              <a:off x="2694466" y="3688918"/>
              <a:ext cx="249014" cy="221755"/>
            </a:xfrm>
            <a:prstGeom prst="rect">
              <a:avLst/>
            </a:prstGeom>
            <a:solidFill>
              <a:srgbClr val="1CABE2">
                <a:alpha val="100000"/>
              </a:srgbClr>
            </a:solidFill>
          </p:spPr>
          <p:txBody>
            <a:bodyPr/>
            <a:lstStyle/>
            <a:p/>
          </p:txBody>
        </p:sp>
        <p:sp>
          <p:nvSpPr>
            <p:cNvPr id="28" name="rc28"/>
            <p:cNvSpPr/>
            <p:nvPr/>
          </p:nvSpPr>
          <p:spPr>
            <a:xfrm>
              <a:off x="2971148" y="3765497"/>
              <a:ext cx="249014" cy="145175"/>
            </a:xfrm>
            <a:prstGeom prst="rect">
              <a:avLst/>
            </a:prstGeom>
            <a:solidFill>
              <a:srgbClr val="1CABE2">
                <a:alpha val="100000"/>
              </a:srgbClr>
            </a:solidFill>
          </p:spPr>
          <p:txBody>
            <a:bodyPr/>
            <a:lstStyle/>
            <a:p/>
          </p:txBody>
        </p:sp>
        <p:sp>
          <p:nvSpPr>
            <p:cNvPr id="29" name="rc29"/>
            <p:cNvSpPr/>
            <p:nvPr/>
          </p:nvSpPr>
          <p:spPr>
            <a:xfrm>
              <a:off x="3247830" y="3694826"/>
              <a:ext cx="249014" cy="215846"/>
            </a:xfrm>
            <a:prstGeom prst="rect">
              <a:avLst/>
            </a:prstGeom>
            <a:solidFill>
              <a:srgbClr val="1CABE2">
                <a:alpha val="100000"/>
              </a:srgbClr>
            </a:solidFill>
          </p:spPr>
          <p:txBody>
            <a:bodyPr/>
            <a:lstStyle/>
            <a:p/>
          </p:txBody>
        </p:sp>
        <p:sp>
          <p:nvSpPr>
            <p:cNvPr id="30" name="rc30"/>
            <p:cNvSpPr/>
            <p:nvPr/>
          </p:nvSpPr>
          <p:spPr>
            <a:xfrm>
              <a:off x="3524513" y="3696355"/>
              <a:ext cx="249014" cy="214317"/>
            </a:xfrm>
            <a:prstGeom prst="rect">
              <a:avLst/>
            </a:prstGeom>
            <a:solidFill>
              <a:srgbClr val="1CABE2">
                <a:alpha val="100000"/>
              </a:srgbClr>
            </a:solidFill>
          </p:spPr>
          <p:txBody>
            <a:bodyPr/>
            <a:lstStyle/>
            <a:p/>
          </p:txBody>
        </p:sp>
        <p:sp>
          <p:nvSpPr>
            <p:cNvPr id="31" name="rc31"/>
            <p:cNvSpPr/>
            <p:nvPr/>
          </p:nvSpPr>
          <p:spPr>
            <a:xfrm>
              <a:off x="3801195" y="3700124"/>
              <a:ext cx="249014" cy="210548"/>
            </a:xfrm>
            <a:prstGeom prst="rect">
              <a:avLst/>
            </a:prstGeom>
            <a:solidFill>
              <a:srgbClr val="1CABE2">
                <a:alpha val="100000"/>
              </a:srgbClr>
            </a:solidFill>
          </p:spPr>
          <p:txBody>
            <a:bodyPr/>
            <a:lstStyle/>
            <a:p/>
          </p:txBody>
        </p:sp>
        <p:sp>
          <p:nvSpPr>
            <p:cNvPr id="32" name="rc32"/>
            <p:cNvSpPr/>
            <p:nvPr/>
          </p:nvSpPr>
          <p:spPr>
            <a:xfrm>
              <a:off x="4077877" y="3638302"/>
              <a:ext cx="249014" cy="272371"/>
            </a:xfrm>
            <a:prstGeom prst="rect">
              <a:avLst/>
            </a:prstGeom>
            <a:solidFill>
              <a:srgbClr val="1CABE2">
                <a:alpha val="100000"/>
              </a:srgbClr>
            </a:solidFill>
          </p:spPr>
          <p:txBody>
            <a:bodyPr/>
            <a:lstStyle/>
            <a:p/>
          </p:txBody>
        </p:sp>
        <p:sp>
          <p:nvSpPr>
            <p:cNvPr id="33" name="rc33"/>
            <p:cNvSpPr/>
            <p:nvPr/>
          </p:nvSpPr>
          <p:spPr>
            <a:xfrm>
              <a:off x="4354560" y="3578782"/>
              <a:ext cx="249014" cy="331890"/>
            </a:xfrm>
            <a:prstGeom prst="rect">
              <a:avLst/>
            </a:prstGeom>
            <a:solidFill>
              <a:srgbClr val="1CABE2">
                <a:alpha val="100000"/>
              </a:srgbClr>
            </a:solidFill>
          </p:spPr>
          <p:txBody>
            <a:bodyPr/>
            <a:lstStyle/>
            <a:p/>
          </p:txBody>
        </p:sp>
        <p:sp>
          <p:nvSpPr>
            <p:cNvPr id="34" name="rc34"/>
            <p:cNvSpPr/>
            <p:nvPr/>
          </p:nvSpPr>
          <p:spPr>
            <a:xfrm>
              <a:off x="4631242" y="3385039"/>
              <a:ext cx="249014" cy="525634"/>
            </a:xfrm>
            <a:prstGeom prst="rect">
              <a:avLst/>
            </a:prstGeom>
            <a:solidFill>
              <a:srgbClr val="1CABE2">
                <a:alpha val="100000"/>
              </a:srgbClr>
            </a:solidFill>
          </p:spPr>
          <p:txBody>
            <a:bodyPr/>
            <a:lstStyle/>
            <a:p/>
          </p:txBody>
        </p:sp>
        <p:sp>
          <p:nvSpPr>
            <p:cNvPr id="35" name="rc35"/>
            <p:cNvSpPr/>
            <p:nvPr/>
          </p:nvSpPr>
          <p:spPr>
            <a:xfrm>
              <a:off x="4907924" y="3716028"/>
              <a:ext cx="249014" cy="194644"/>
            </a:xfrm>
            <a:prstGeom prst="rect">
              <a:avLst/>
            </a:prstGeom>
            <a:solidFill>
              <a:srgbClr val="1CABE2">
                <a:alpha val="100000"/>
              </a:srgbClr>
            </a:solidFill>
          </p:spPr>
          <p:txBody>
            <a:bodyPr/>
            <a:lstStyle/>
            <a:p/>
          </p:txBody>
        </p:sp>
        <p:sp>
          <p:nvSpPr>
            <p:cNvPr id="36" name="rc36"/>
            <p:cNvSpPr/>
            <p:nvPr/>
          </p:nvSpPr>
          <p:spPr>
            <a:xfrm>
              <a:off x="5184607" y="3335342"/>
              <a:ext cx="249014" cy="575330"/>
            </a:xfrm>
            <a:prstGeom prst="rect">
              <a:avLst/>
            </a:prstGeom>
            <a:solidFill>
              <a:srgbClr val="1CABE2">
                <a:alpha val="100000"/>
              </a:srgbClr>
            </a:solidFill>
          </p:spPr>
          <p:txBody>
            <a:bodyPr/>
            <a:lstStyle/>
            <a:p/>
          </p:txBody>
        </p:sp>
        <p:sp>
          <p:nvSpPr>
            <p:cNvPr id="37" name="rc37"/>
            <p:cNvSpPr/>
            <p:nvPr/>
          </p:nvSpPr>
          <p:spPr>
            <a:xfrm>
              <a:off x="5461289" y="3473735"/>
              <a:ext cx="249014" cy="436937"/>
            </a:xfrm>
            <a:prstGeom prst="rect">
              <a:avLst/>
            </a:prstGeom>
            <a:solidFill>
              <a:srgbClr val="1CABE2">
                <a:alpha val="100000"/>
              </a:srgbClr>
            </a:solidFill>
          </p:spPr>
          <p:txBody>
            <a:bodyPr/>
            <a:lstStyle/>
            <a:p/>
          </p:txBody>
        </p:sp>
        <p:sp>
          <p:nvSpPr>
            <p:cNvPr id="38" name="rc38"/>
            <p:cNvSpPr/>
            <p:nvPr/>
          </p:nvSpPr>
          <p:spPr>
            <a:xfrm>
              <a:off x="5737971" y="3483941"/>
              <a:ext cx="249014" cy="426732"/>
            </a:xfrm>
            <a:prstGeom prst="rect">
              <a:avLst/>
            </a:prstGeom>
            <a:solidFill>
              <a:srgbClr val="1CABE2">
                <a:alpha val="100000"/>
              </a:srgbClr>
            </a:solidFill>
          </p:spPr>
          <p:txBody>
            <a:bodyPr/>
            <a:lstStyle/>
            <a:p/>
          </p:txBody>
        </p:sp>
        <p:sp>
          <p:nvSpPr>
            <p:cNvPr id="39" name="rc39"/>
            <p:cNvSpPr/>
            <p:nvPr/>
          </p:nvSpPr>
          <p:spPr>
            <a:xfrm>
              <a:off x="6014654" y="3541885"/>
              <a:ext cx="249014" cy="368787"/>
            </a:xfrm>
            <a:prstGeom prst="rect">
              <a:avLst/>
            </a:prstGeom>
            <a:solidFill>
              <a:srgbClr val="1CABE2">
                <a:alpha val="100000"/>
              </a:srgbClr>
            </a:solidFill>
          </p:spPr>
          <p:txBody>
            <a:bodyPr/>
            <a:lstStyle/>
            <a:p/>
          </p:txBody>
        </p:sp>
        <p:sp>
          <p:nvSpPr>
            <p:cNvPr id="40" name="rc40"/>
            <p:cNvSpPr/>
            <p:nvPr/>
          </p:nvSpPr>
          <p:spPr>
            <a:xfrm>
              <a:off x="6291336" y="3408990"/>
              <a:ext cx="249014" cy="501682"/>
            </a:xfrm>
            <a:prstGeom prst="rect">
              <a:avLst/>
            </a:prstGeom>
            <a:solidFill>
              <a:srgbClr val="1CABE2">
                <a:alpha val="100000"/>
              </a:srgbClr>
            </a:solidFill>
          </p:spPr>
          <p:txBody>
            <a:bodyPr/>
            <a:lstStyle/>
            <a:p/>
          </p:txBody>
        </p:sp>
        <p:sp>
          <p:nvSpPr>
            <p:cNvPr id="41" name="rc41"/>
            <p:cNvSpPr/>
            <p:nvPr/>
          </p:nvSpPr>
          <p:spPr>
            <a:xfrm>
              <a:off x="6568018" y="3590872"/>
              <a:ext cx="249014" cy="319801"/>
            </a:xfrm>
            <a:prstGeom prst="rect">
              <a:avLst/>
            </a:prstGeom>
            <a:solidFill>
              <a:srgbClr val="1CABE2">
                <a:alpha val="100000"/>
              </a:srgbClr>
            </a:solidFill>
          </p:spPr>
          <p:txBody>
            <a:bodyPr/>
            <a:lstStyle/>
            <a:p/>
          </p:txBody>
        </p:sp>
        <p:sp>
          <p:nvSpPr>
            <p:cNvPr id="42" name="rc42"/>
            <p:cNvSpPr/>
            <p:nvPr/>
          </p:nvSpPr>
          <p:spPr>
            <a:xfrm>
              <a:off x="6844701" y="3395462"/>
              <a:ext cx="249014" cy="515210"/>
            </a:xfrm>
            <a:prstGeom prst="rect">
              <a:avLst/>
            </a:prstGeom>
            <a:solidFill>
              <a:srgbClr val="1CABE2">
                <a:alpha val="100000"/>
              </a:srgbClr>
            </a:solidFill>
          </p:spPr>
          <p:txBody>
            <a:bodyPr/>
            <a:lstStyle/>
            <a:p/>
          </p:txBody>
        </p:sp>
        <p:sp>
          <p:nvSpPr>
            <p:cNvPr id="43" name="rc43"/>
            <p:cNvSpPr/>
            <p:nvPr/>
          </p:nvSpPr>
          <p:spPr>
            <a:xfrm>
              <a:off x="7121383" y="3331091"/>
              <a:ext cx="249014" cy="579582"/>
            </a:xfrm>
            <a:prstGeom prst="rect">
              <a:avLst/>
            </a:prstGeom>
            <a:solidFill>
              <a:srgbClr val="1CABE2">
                <a:alpha val="100000"/>
              </a:srgbClr>
            </a:solidFill>
          </p:spPr>
          <p:txBody>
            <a:bodyPr/>
            <a:lstStyle/>
            <a:p/>
          </p:txBody>
        </p:sp>
        <p:sp>
          <p:nvSpPr>
            <p:cNvPr id="44" name="rc44"/>
            <p:cNvSpPr/>
            <p:nvPr/>
          </p:nvSpPr>
          <p:spPr>
            <a:xfrm>
              <a:off x="7398065" y="3333795"/>
              <a:ext cx="249014" cy="576878"/>
            </a:xfrm>
            <a:prstGeom prst="rect">
              <a:avLst/>
            </a:prstGeom>
            <a:solidFill>
              <a:srgbClr val="1CABE2">
                <a:alpha val="100000"/>
              </a:srgbClr>
            </a:solidFill>
          </p:spPr>
          <p:txBody>
            <a:bodyPr/>
            <a:lstStyle/>
            <a:p/>
          </p:txBody>
        </p:sp>
        <p:sp>
          <p:nvSpPr>
            <p:cNvPr id="45" name="rc45"/>
            <p:cNvSpPr/>
            <p:nvPr/>
          </p:nvSpPr>
          <p:spPr>
            <a:xfrm>
              <a:off x="7674748" y="3274357"/>
              <a:ext cx="249014" cy="636315"/>
            </a:xfrm>
            <a:prstGeom prst="rect">
              <a:avLst/>
            </a:prstGeom>
            <a:solidFill>
              <a:srgbClr val="1CABE2">
                <a:alpha val="100000"/>
              </a:srgbClr>
            </a:solidFill>
          </p:spPr>
          <p:txBody>
            <a:bodyPr/>
            <a:lstStyle/>
            <a:p/>
          </p:txBody>
        </p:sp>
        <p:sp>
          <p:nvSpPr>
            <p:cNvPr id="46" name="rc46"/>
            <p:cNvSpPr/>
            <p:nvPr/>
          </p:nvSpPr>
          <p:spPr>
            <a:xfrm>
              <a:off x="7951430" y="3214746"/>
              <a:ext cx="249014" cy="695926"/>
            </a:xfrm>
            <a:prstGeom prst="rect">
              <a:avLst/>
            </a:prstGeom>
            <a:solidFill>
              <a:srgbClr val="1CABE2">
                <a:alpha val="100000"/>
              </a:srgbClr>
            </a:solidFill>
          </p:spPr>
          <p:txBody>
            <a:bodyPr/>
            <a:lstStyle/>
            <a:p/>
          </p:txBody>
        </p:sp>
        <p:sp>
          <p:nvSpPr>
            <p:cNvPr id="47" name="rc47"/>
            <p:cNvSpPr/>
            <p:nvPr/>
          </p:nvSpPr>
          <p:spPr>
            <a:xfrm>
              <a:off x="1311054" y="2278120"/>
              <a:ext cx="249014" cy="932884"/>
            </a:xfrm>
            <a:prstGeom prst="rect">
              <a:avLst/>
            </a:prstGeom>
            <a:solidFill>
              <a:srgbClr val="B3B3B3">
                <a:alpha val="100000"/>
              </a:srgbClr>
            </a:solidFill>
          </p:spPr>
          <p:txBody>
            <a:bodyPr/>
            <a:lstStyle/>
            <a:p/>
          </p:txBody>
        </p:sp>
        <p:sp>
          <p:nvSpPr>
            <p:cNvPr id="48" name="rc48"/>
            <p:cNvSpPr/>
            <p:nvPr/>
          </p:nvSpPr>
          <p:spPr>
            <a:xfrm>
              <a:off x="1587736" y="2368246"/>
              <a:ext cx="249014" cy="154242"/>
            </a:xfrm>
            <a:prstGeom prst="rect">
              <a:avLst/>
            </a:prstGeom>
            <a:solidFill>
              <a:srgbClr val="B3B3B3">
                <a:alpha val="100000"/>
              </a:srgbClr>
            </a:solidFill>
          </p:spPr>
          <p:txBody>
            <a:bodyPr/>
            <a:lstStyle/>
            <a:p/>
          </p:txBody>
        </p:sp>
        <p:sp>
          <p:nvSpPr>
            <p:cNvPr id="49" name="rc49"/>
            <p:cNvSpPr/>
            <p:nvPr/>
          </p:nvSpPr>
          <p:spPr>
            <a:xfrm>
              <a:off x="1864419" y="2447211"/>
              <a:ext cx="249014" cy="924290"/>
            </a:xfrm>
            <a:prstGeom prst="rect">
              <a:avLst/>
            </a:prstGeom>
            <a:solidFill>
              <a:srgbClr val="B3B3B3">
                <a:alpha val="100000"/>
              </a:srgbClr>
            </a:solidFill>
          </p:spPr>
          <p:txBody>
            <a:bodyPr/>
            <a:lstStyle/>
            <a:p/>
          </p:txBody>
        </p:sp>
        <p:sp>
          <p:nvSpPr>
            <p:cNvPr id="50" name="rc50"/>
            <p:cNvSpPr/>
            <p:nvPr/>
          </p:nvSpPr>
          <p:spPr>
            <a:xfrm>
              <a:off x="2141101" y="3297089"/>
              <a:ext cx="249014" cy="153396"/>
            </a:xfrm>
            <a:prstGeom prst="rect">
              <a:avLst/>
            </a:prstGeom>
            <a:solidFill>
              <a:srgbClr val="B3B3B3">
                <a:alpha val="100000"/>
              </a:srgbClr>
            </a:solidFill>
          </p:spPr>
          <p:txBody>
            <a:bodyPr/>
            <a:lstStyle/>
            <a:p/>
          </p:txBody>
        </p:sp>
        <p:sp>
          <p:nvSpPr>
            <p:cNvPr id="51" name="rc51"/>
            <p:cNvSpPr/>
            <p:nvPr/>
          </p:nvSpPr>
          <p:spPr>
            <a:xfrm>
              <a:off x="2417783" y="3080677"/>
              <a:ext cx="249014" cy="75459"/>
            </a:xfrm>
            <a:prstGeom prst="rect">
              <a:avLst/>
            </a:prstGeom>
            <a:solidFill>
              <a:srgbClr val="B3B3B3">
                <a:alpha val="100000"/>
              </a:srgbClr>
            </a:solidFill>
          </p:spPr>
          <p:txBody>
            <a:bodyPr/>
            <a:lstStyle/>
            <a:p/>
          </p:txBody>
        </p:sp>
        <p:sp>
          <p:nvSpPr>
            <p:cNvPr id="52" name="rc52"/>
            <p:cNvSpPr/>
            <p:nvPr/>
          </p:nvSpPr>
          <p:spPr>
            <a:xfrm>
              <a:off x="2694466" y="3393250"/>
              <a:ext cx="249014" cy="295667"/>
            </a:xfrm>
            <a:prstGeom prst="rect">
              <a:avLst/>
            </a:prstGeom>
            <a:solidFill>
              <a:srgbClr val="B3B3B3">
                <a:alpha val="100000"/>
              </a:srgbClr>
            </a:solidFill>
          </p:spPr>
          <p:txBody>
            <a:bodyPr/>
            <a:lstStyle/>
            <a:p/>
          </p:txBody>
        </p:sp>
        <p:sp>
          <p:nvSpPr>
            <p:cNvPr id="53" name="rc53"/>
            <p:cNvSpPr/>
            <p:nvPr/>
          </p:nvSpPr>
          <p:spPr>
            <a:xfrm>
              <a:off x="2971148" y="3402545"/>
              <a:ext cx="249014" cy="362952"/>
            </a:xfrm>
            <a:prstGeom prst="rect">
              <a:avLst/>
            </a:prstGeom>
            <a:solidFill>
              <a:srgbClr val="B3B3B3">
                <a:alpha val="100000"/>
              </a:srgbClr>
            </a:solidFill>
          </p:spPr>
          <p:txBody>
            <a:bodyPr/>
            <a:lstStyle/>
            <a:p/>
          </p:txBody>
        </p:sp>
        <p:sp>
          <p:nvSpPr>
            <p:cNvPr id="54" name="rc54"/>
            <p:cNvSpPr/>
            <p:nvPr/>
          </p:nvSpPr>
          <p:spPr>
            <a:xfrm>
              <a:off x="3247830" y="3478970"/>
              <a:ext cx="249014" cy="215855"/>
            </a:xfrm>
            <a:prstGeom prst="rect">
              <a:avLst/>
            </a:prstGeom>
            <a:solidFill>
              <a:srgbClr val="B3B3B3">
                <a:alpha val="100000"/>
              </a:srgbClr>
            </a:solidFill>
          </p:spPr>
          <p:txBody>
            <a:bodyPr/>
            <a:lstStyle/>
            <a:p/>
          </p:txBody>
        </p:sp>
        <p:sp>
          <p:nvSpPr>
            <p:cNvPr id="55" name="rc55"/>
            <p:cNvSpPr/>
            <p:nvPr/>
          </p:nvSpPr>
          <p:spPr>
            <a:xfrm>
              <a:off x="3524513" y="3339166"/>
              <a:ext cx="249014" cy="357189"/>
            </a:xfrm>
            <a:prstGeom prst="rect">
              <a:avLst/>
            </a:prstGeom>
            <a:solidFill>
              <a:srgbClr val="B3B3B3">
                <a:alpha val="100000"/>
              </a:srgbClr>
            </a:solidFill>
          </p:spPr>
          <p:txBody>
            <a:bodyPr/>
            <a:lstStyle/>
            <a:p/>
          </p:txBody>
        </p:sp>
        <p:sp>
          <p:nvSpPr>
            <p:cNvPr id="56" name="rc56"/>
            <p:cNvSpPr/>
            <p:nvPr/>
          </p:nvSpPr>
          <p:spPr>
            <a:xfrm>
              <a:off x="3801195" y="3349225"/>
              <a:ext cx="249014" cy="350899"/>
            </a:xfrm>
            <a:prstGeom prst="rect">
              <a:avLst/>
            </a:prstGeom>
            <a:solidFill>
              <a:srgbClr val="B3B3B3">
                <a:alpha val="100000"/>
              </a:srgbClr>
            </a:solidFill>
          </p:spPr>
          <p:txBody>
            <a:bodyPr/>
            <a:lstStyle/>
            <a:p/>
          </p:txBody>
        </p:sp>
        <p:sp>
          <p:nvSpPr>
            <p:cNvPr id="57" name="rc57"/>
            <p:cNvSpPr/>
            <p:nvPr/>
          </p:nvSpPr>
          <p:spPr>
            <a:xfrm>
              <a:off x="4077877" y="3093550"/>
              <a:ext cx="249014" cy="544751"/>
            </a:xfrm>
            <a:prstGeom prst="rect">
              <a:avLst/>
            </a:prstGeom>
            <a:solidFill>
              <a:srgbClr val="B3B3B3">
                <a:alpha val="100000"/>
              </a:srgbClr>
            </a:solidFill>
          </p:spPr>
          <p:txBody>
            <a:bodyPr/>
            <a:lstStyle/>
            <a:p/>
          </p:txBody>
        </p:sp>
        <p:sp>
          <p:nvSpPr>
            <p:cNvPr id="58" name="rc58"/>
            <p:cNvSpPr/>
            <p:nvPr/>
          </p:nvSpPr>
          <p:spPr>
            <a:xfrm>
              <a:off x="4354560" y="2915010"/>
              <a:ext cx="249014" cy="663772"/>
            </a:xfrm>
            <a:prstGeom prst="rect">
              <a:avLst/>
            </a:prstGeom>
            <a:solidFill>
              <a:srgbClr val="B3B3B3">
                <a:alpha val="100000"/>
              </a:srgbClr>
            </a:solidFill>
          </p:spPr>
          <p:txBody>
            <a:bodyPr/>
            <a:lstStyle/>
            <a:p/>
          </p:txBody>
        </p:sp>
        <p:sp>
          <p:nvSpPr>
            <p:cNvPr id="59" name="rc59"/>
            <p:cNvSpPr/>
            <p:nvPr/>
          </p:nvSpPr>
          <p:spPr>
            <a:xfrm>
              <a:off x="4631242" y="3385039"/>
              <a:ext cx="249014" cy="0"/>
            </a:xfrm>
            <a:prstGeom prst="rect">
              <a:avLst/>
            </a:prstGeom>
            <a:solidFill>
              <a:srgbClr val="B3B3B3">
                <a:alpha val="100000"/>
              </a:srgbClr>
            </a:solidFill>
          </p:spPr>
          <p:txBody>
            <a:bodyPr/>
            <a:lstStyle/>
            <a:p/>
          </p:txBody>
        </p:sp>
        <p:sp>
          <p:nvSpPr>
            <p:cNvPr id="60" name="rc60"/>
            <p:cNvSpPr/>
            <p:nvPr/>
          </p:nvSpPr>
          <p:spPr>
            <a:xfrm>
              <a:off x="4907924" y="3326748"/>
              <a:ext cx="249014" cy="389279"/>
            </a:xfrm>
            <a:prstGeom prst="rect">
              <a:avLst/>
            </a:prstGeom>
            <a:solidFill>
              <a:srgbClr val="B3B3B3">
                <a:alpha val="100000"/>
              </a:srgbClr>
            </a:solidFill>
          </p:spPr>
          <p:txBody>
            <a:bodyPr/>
            <a:lstStyle/>
            <a:p/>
          </p:txBody>
        </p:sp>
        <p:sp>
          <p:nvSpPr>
            <p:cNvPr id="61" name="rc61"/>
            <p:cNvSpPr/>
            <p:nvPr/>
          </p:nvSpPr>
          <p:spPr>
            <a:xfrm>
              <a:off x="5184607" y="3271416"/>
              <a:ext cx="249014" cy="63925"/>
            </a:xfrm>
            <a:prstGeom prst="rect">
              <a:avLst/>
            </a:prstGeom>
            <a:solidFill>
              <a:srgbClr val="B3B3B3">
                <a:alpha val="100000"/>
              </a:srgbClr>
            </a:solidFill>
          </p:spPr>
          <p:txBody>
            <a:bodyPr/>
            <a:lstStyle/>
            <a:p/>
          </p:txBody>
        </p:sp>
        <p:sp>
          <p:nvSpPr>
            <p:cNvPr id="62" name="rc62"/>
            <p:cNvSpPr/>
            <p:nvPr/>
          </p:nvSpPr>
          <p:spPr>
            <a:xfrm>
              <a:off x="5461289" y="3348897"/>
              <a:ext cx="249014" cy="124837"/>
            </a:xfrm>
            <a:prstGeom prst="rect">
              <a:avLst/>
            </a:prstGeom>
            <a:solidFill>
              <a:srgbClr val="B3B3B3">
                <a:alpha val="100000"/>
              </a:srgbClr>
            </a:solidFill>
          </p:spPr>
          <p:txBody>
            <a:bodyPr/>
            <a:lstStyle/>
            <a:p/>
          </p:txBody>
        </p:sp>
        <p:sp>
          <p:nvSpPr>
            <p:cNvPr id="63" name="rc63"/>
            <p:cNvSpPr/>
            <p:nvPr/>
          </p:nvSpPr>
          <p:spPr>
            <a:xfrm>
              <a:off x="5737971" y="3362016"/>
              <a:ext cx="249014" cy="121924"/>
            </a:xfrm>
            <a:prstGeom prst="rect">
              <a:avLst/>
            </a:prstGeom>
            <a:solidFill>
              <a:srgbClr val="B3B3B3">
                <a:alpha val="100000"/>
              </a:srgbClr>
            </a:solidFill>
          </p:spPr>
          <p:txBody>
            <a:bodyPr/>
            <a:lstStyle/>
            <a:p/>
          </p:txBody>
        </p:sp>
        <p:sp>
          <p:nvSpPr>
            <p:cNvPr id="64" name="rc64"/>
            <p:cNvSpPr/>
            <p:nvPr/>
          </p:nvSpPr>
          <p:spPr>
            <a:xfrm>
              <a:off x="6014654" y="3418950"/>
              <a:ext cx="249014" cy="122935"/>
            </a:xfrm>
            <a:prstGeom prst="rect">
              <a:avLst/>
            </a:prstGeom>
            <a:solidFill>
              <a:srgbClr val="B3B3B3">
                <a:alpha val="100000"/>
              </a:srgbClr>
            </a:solidFill>
          </p:spPr>
          <p:txBody>
            <a:bodyPr/>
            <a:lstStyle/>
            <a:p/>
          </p:txBody>
        </p:sp>
        <p:sp>
          <p:nvSpPr>
            <p:cNvPr id="65" name="rc65"/>
            <p:cNvSpPr/>
            <p:nvPr/>
          </p:nvSpPr>
          <p:spPr>
            <a:xfrm>
              <a:off x="6291336" y="3408990"/>
              <a:ext cx="249014" cy="0"/>
            </a:xfrm>
            <a:prstGeom prst="rect">
              <a:avLst/>
            </a:prstGeom>
            <a:solidFill>
              <a:srgbClr val="B3B3B3">
                <a:alpha val="100000"/>
              </a:srgbClr>
            </a:solidFill>
          </p:spPr>
          <p:txBody>
            <a:bodyPr/>
            <a:lstStyle/>
            <a:p/>
          </p:txBody>
        </p:sp>
        <p:sp>
          <p:nvSpPr>
            <p:cNvPr id="66" name="rc66"/>
            <p:cNvSpPr/>
            <p:nvPr/>
          </p:nvSpPr>
          <p:spPr>
            <a:xfrm>
              <a:off x="6568018" y="3526910"/>
              <a:ext cx="249014" cy="63962"/>
            </a:xfrm>
            <a:prstGeom prst="rect">
              <a:avLst/>
            </a:prstGeom>
            <a:solidFill>
              <a:srgbClr val="B3B3B3">
                <a:alpha val="100000"/>
              </a:srgbClr>
            </a:solidFill>
          </p:spPr>
          <p:txBody>
            <a:bodyPr/>
            <a:lstStyle/>
            <a:p/>
          </p:txBody>
        </p:sp>
        <p:sp>
          <p:nvSpPr>
            <p:cNvPr id="67" name="rc67"/>
            <p:cNvSpPr/>
            <p:nvPr/>
          </p:nvSpPr>
          <p:spPr>
            <a:xfrm>
              <a:off x="6844701" y="3137857"/>
              <a:ext cx="249014" cy="257605"/>
            </a:xfrm>
            <a:prstGeom prst="rect">
              <a:avLst/>
            </a:prstGeom>
            <a:solidFill>
              <a:srgbClr val="B3B3B3">
                <a:alpha val="100000"/>
              </a:srgbClr>
            </a:solidFill>
          </p:spPr>
          <p:txBody>
            <a:bodyPr/>
            <a:lstStyle/>
            <a:p/>
          </p:txBody>
        </p:sp>
        <p:sp>
          <p:nvSpPr>
            <p:cNvPr id="68" name="rc68"/>
            <p:cNvSpPr/>
            <p:nvPr/>
          </p:nvSpPr>
          <p:spPr>
            <a:xfrm>
              <a:off x="7121383" y="3073495"/>
              <a:ext cx="249014" cy="257596"/>
            </a:xfrm>
            <a:prstGeom prst="rect">
              <a:avLst/>
            </a:prstGeom>
            <a:solidFill>
              <a:srgbClr val="B3B3B3">
                <a:alpha val="100000"/>
              </a:srgbClr>
            </a:solidFill>
          </p:spPr>
          <p:txBody>
            <a:bodyPr/>
            <a:lstStyle/>
            <a:p/>
          </p:txBody>
        </p:sp>
        <p:sp>
          <p:nvSpPr>
            <p:cNvPr id="69" name="rc69"/>
            <p:cNvSpPr/>
            <p:nvPr/>
          </p:nvSpPr>
          <p:spPr>
            <a:xfrm>
              <a:off x="7398065" y="3077409"/>
              <a:ext cx="249014" cy="256385"/>
            </a:xfrm>
            <a:prstGeom prst="rect">
              <a:avLst/>
            </a:prstGeom>
            <a:solidFill>
              <a:srgbClr val="B3B3B3">
                <a:alpha val="100000"/>
              </a:srgbClr>
            </a:solidFill>
          </p:spPr>
          <p:txBody>
            <a:bodyPr/>
            <a:lstStyle/>
            <a:p/>
          </p:txBody>
        </p:sp>
        <p:sp>
          <p:nvSpPr>
            <p:cNvPr id="70" name="rc70"/>
            <p:cNvSpPr/>
            <p:nvPr/>
          </p:nvSpPr>
          <p:spPr>
            <a:xfrm>
              <a:off x="7674748" y="3274357"/>
              <a:ext cx="249014" cy="0"/>
            </a:xfrm>
            <a:prstGeom prst="rect">
              <a:avLst/>
            </a:prstGeom>
            <a:solidFill>
              <a:srgbClr val="B3B3B3">
                <a:alpha val="100000"/>
              </a:srgbClr>
            </a:solidFill>
          </p:spPr>
          <p:txBody>
            <a:bodyPr/>
            <a:lstStyle/>
            <a:p/>
          </p:txBody>
        </p:sp>
        <p:sp>
          <p:nvSpPr>
            <p:cNvPr id="71" name="rc71"/>
            <p:cNvSpPr/>
            <p:nvPr/>
          </p:nvSpPr>
          <p:spPr>
            <a:xfrm>
              <a:off x="7951430" y="3214746"/>
              <a:ext cx="249014" cy="0"/>
            </a:xfrm>
            <a:prstGeom prst="rect">
              <a:avLst/>
            </a:prstGeom>
            <a:solidFill>
              <a:srgbClr val="B3B3B3">
                <a:alpha val="100000"/>
              </a:srgbClr>
            </a:solidFill>
          </p:spPr>
          <p:txBody>
            <a:bodyPr/>
            <a:lstStyle/>
            <a:p/>
          </p:txBody>
        </p:sp>
        <p:sp>
          <p:nvSpPr>
            <p:cNvPr id="72" name="pl72"/>
            <p:cNvSpPr/>
            <p:nvPr/>
          </p:nvSpPr>
          <p:spPr>
            <a:xfrm>
              <a:off x="1435561" y="1244170"/>
              <a:ext cx="6640376" cy="435347"/>
            </a:xfrm>
            <a:custGeom>
              <a:avLst/>
              <a:pathLst>
                <a:path w="6640376" h="435347">
                  <a:moveTo>
                    <a:pt x="0" y="190464"/>
                  </a:moveTo>
                  <a:lnTo>
                    <a:pt x="276682" y="435347"/>
                  </a:lnTo>
                  <a:lnTo>
                    <a:pt x="553364" y="136046"/>
                  </a:lnTo>
                  <a:lnTo>
                    <a:pt x="830047" y="108836"/>
                  </a:lnTo>
                  <a:lnTo>
                    <a:pt x="1106729" y="217673"/>
                  </a:lnTo>
                  <a:lnTo>
                    <a:pt x="1383411" y="27209"/>
                  </a:lnTo>
                  <a:lnTo>
                    <a:pt x="1660094" y="0"/>
                  </a:lnTo>
                  <a:lnTo>
                    <a:pt x="1936776" y="27209"/>
                  </a:lnTo>
                  <a:lnTo>
                    <a:pt x="2213458" y="27209"/>
                  </a:lnTo>
                  <a:lnTo>
                    <a:pt x="2490141" y="27209"/>
                  </a:lnTo>
                  <a:lnTo>
                    <a:pt x="2766823" y="54418"/>
                  </a:lnTo>
                  <a:lnTo>
                    <a:pt x="3043505" y="81627"/>
                  </a:lnTo>
                  <a:lnTo>
                    <a:pt x="3320188" y="163255"/>
                  </a:lnTo>
                  <a:lnTo>
                    <a:pt x="3596870" y="27209"/>
                  </a:lnTo>
                  <a:lnTo>
                    <a:pt x="3873552" y="190464"/>
                  </a:lnTo>
                  <a:lnTo>
                    <a:pt x="4150235" y="136046"/>
                  </a:lnTo>
                  <a:lnTo>
                    <a:pt x="4426917" y="136046"/>
                  </a:lnTo>
                  <a:lnTo>
                    <a:pt x="4703599" y="108836"/>
                  </a:lnTo>
                  <a:lnTo>
                    <a:pt x="4980282" y="163255"/>
                  </a:lnTo>
                  <a:lnTo>
                    <a:pt x="5256964" y="81627"/>
                  </a:lnTo>
                  <a:lnTo>
                    <a:pt x="5533646" y="163255"/>
                  </a:lnTo>
                  <a:lnTo>
                    <a:pt x="5810329" y="190464"/>
                  </a:lnTo>
                  <a:lnTo>
                    <a:pt x="6087011" y="190464"/>
                  </a:lnTo>
                  <a:lnTo>
                    <a:pt x="6363693" y="217673"/>
                  </a:lnTo>
                  <a:lnTo>
                    <a:pt x="6640376" y="244882"/>
                  </a:lnTo>
                </a:path>
              </a:pathLst>
            </a:custGeom>
            <a:ln w="27101" cap="flat">
              <a:solidFill>
                <a:srgbClr val="0058AB">
                  <a:alpha val="50196"/>
                </a:srgbClr>
              </a:solidFill>
              <a:prstDash val="solid"/>
              <a:round/>
            </a:ln>
          </p:spPr>
          <p:txBody>
            <a:bodyPr/>
            <a:lstStyle/>
            <a:p/>
          </p:txBody>
        </p:sp>
        <p:sp>
          <p:nvSpPr>
            <p:cNvPr id="73" name="pl73"/>
            <p:cNvSpPr/>
            <p:nvPr/>
          </p:nvSpPr>
          <p:spPr>
            <a:xfrm>
              <a:off x="1435561" y="1353007"/>
              <a:ext cx="6640376" cy="408138"/>
            </a:xfrm>
            <a:custGeom>
              <a:avLst/>
              <a:pathLst>
                <a:path w="6640376" h="408138">
                  <a:moveTo>
                    <a:pt x="0" y="408138"/>
                  </a:moveTo>
                  <a:lnTo>
                    <a:pt x="276682" y="380928"/>
                  </a:lnTo>
                  <a:lnTo>
                    <a:pt x="553364" y="353719"/>
                  </a:lnTo>
                  <a:lnTo>
                    <a:pt x="830047" y="54418"/>
                  </a:lnTo>
                  <a:lnTo>
                    <a:pt x="1106729" y="136046"/>
                  </a:lnTo>
                  <a:lnTo>
                    <a:pt x="1383411" y="27209"/>
                  </a:lnTo>
                  <a:lnTo>
                    <a:pt x="1660094" y="27209"/>
                  </a:lnTo>
                  <a:lnTo>
                    <a:pt x="1936776" y="0"/>
                  </a:lnTo>
                  <a:lnTo>
                    <a:pt x="2213458" y="54418"/>
                  </a:lnTo>
                  <a:lnTo>
                    <a:pt x="2490141" y="54418"/>
                  </a:lnTo>
                  <a:lnTo>
                    <a:pt x="2766823" y="163255"/>
                  </a:lnTo>
                  <a:lnTo>
                    <a:pt x="3043505" y="244882"/>
                  </a:lnTo>
                  <a:lnTo>
                    <a:pt x="3320188" y="54418"/>
                  </a:lnTo>
                  <a:lnTo>
                    <a:pt x="3596870" y="81627"/>
                  </a:lnTo>
                  <a:lnTo>
                    <a:pt x="3873552" y="108836"/>
                  </a:lnTo>
                  <a:lnTo>
                    <a:pt x="4150235" y="81627"/>
                  </a:lnTo>
                  <a:lnTo>
                    <a:pt x="4426917" y="81627"/>
                  </a:lnTo>
                  <a:lnTo>
                    <a:pt x="4703599" y="54418"/>
                  </a:lnTo>
                  <a:lnTo>
                    <a:pt x="4980282" y="54418"/>
                  </a:lnTo>
                  <a:lnTo>
                    <a:pt x="5256964" y="0"/>
                  </a:lnTo>
                  <a:lnTo>
                    <a:pt x="5533646" y="163255"/>
                  </a:lnTo>
                  <a:lnTo>
                    <a:pt x="5810329" y="190464"/>
                  </a:lnTo>
                  <a:lnTo>
                    <a:pt x="6087011" y="190464"/>
                  </a:lnTo>
                  <a:lnTo>
                    <a:pt x="6363693" y="108836"/>
                  </a:lnTo>
                  <a:lnTo>
                    <a:pt x="6640376" y="136046"/>
                  </a:lnTo>
                </a:path>
              </a:pathLst>
            </a:custGeom>
            <a:ln w="27101" cap="flat">
              <a:solidFill>
                <a:srgbClr val="333333">
                  <a:alpha val="50196"/>
                </a:srgbClr>
              </a:solidFill>
              <a:prstDash val="solid"/>
              <a:round/>
            </a:ln>
          </p:spPr>
          <p:txBody>
            <a:bodyPr/>
            <a:lstStyle/>
            <a:p/>
          </p:txBody>
        </p:sp>
        <p:sp>
          <p:nvSpPr>
            <p:cNvPr id="74" name="tx74"/>
            <p:cNvSpPr/>
            <p:nvPr/>
          </p:nvSpPr>
          <p:spPr>
            <a:xfrm>
              <a:off x="6632236" y="11689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6908918" y="12505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7185600"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738965" y="130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8015647" y="1332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632236" y="14056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1" name="tx81"/>
            <p:cNvSpPr/>
            <p:nvPr/>
          </p:nvSpPr>
          <p:spPr>
            <a:xfrm>
              <a:off x="6908918"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7185600"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462283"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7738965" y="15145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8015647" y="15417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1375271" y="352304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87" name="tx87"/>
            <p:cNvSpPr/>
            <p:nvPr/>
          </p:nvSpPr>
          <p:spPr>
            <a:xfrm>
              <a:off x="2758683" y="376067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4142095" y="373399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9" name="tx89"/>
            <p:cNvSpPr/>
            <p:nvPr/>
          </p:nvSpPr>
          <p:spPr>
            <a:xfrm>
              <a:off x="5525506" y="36517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6632236" y="37102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6908918" y="361395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2" name="tx92"/>
            <p:cNvSpPr/>
            <p:nvPr/>
          </p:nvSpPr>
          <p:spPr>
            <a:xfrm>
              <a:off x="7185600" y="35804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7462283" y="358174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4" name="tx94"/>
            <p:cNvSpPr/>
            <p:nvPr/>
          </p:nvSpPr>
          <p:spPr>
            <a:xfrm>
              <a:off x="7738965" y="35520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5" name="tx95"/>
            <p:cNvSpPr/>
            <p:nvPr/>
          </p:nvSpPr>
          <p:spPr>
            <a:xfrm>
              <a:off x="8015647" y="35222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6" name="tx96"/>
            <p:cNvSpPr/>
            <p:nvPr/>
          </p:nvSpPr>
          <p:spPr>
            <a:xfrm>
              <a:off x="1345126" y="270412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7" name="tx97"/>
            <p:cNvSpPr/>
            <p:nvPr/>
          </p:nvSpPr>
          <p:spPr>
            <a:xfrm>
              <a:off x="2758683" y="35005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8" name="tx98"/>
            <p:cNvSpPr/>
            <p:nvPr/>
          </p:nvSpPr>
          <p:spPr>
            <a:xfrm>
              <a:off x="4142095" y="33254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9" name="tx99"/>
            <p:cNvSpPr/>
            <p:nvPr/>
          </p:nvSpPr>
          <p:spPr>
            <a:xfrm>
              <a:off x="5525506" y="337220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6662380" y="352109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1" name="tx101"/>
            <p:cNvSpPr/>
            <p:nvPr/>
          </p:nvSpPr>
          <p:spPr>
            <a:xfrm>
              <a:off x="6908918" y="3226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7185600" y="316185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7462283" y="31651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4" name="tx104"/>
            <p:cNvSpPr/>
            <p:nvPr/>
          </p:nvSpPr>
          <p:spPr>
            <a:xfrm>
              <a:off x="1345126" y="2160082"/>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05" name="tx105"/>
            <p:cNvSpPr/>
            <p:nvPr/>
          </p:nvSpPr>
          <p:spPr>
            <a:xfrm>
              <a:off x="2758683" y="32765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06" name="tx106"/>
            <p:cNvSpPr/>
            <p:nvPr/>
          </p:nvSpPr>
          <p:spPr>
            <a:xfrm>
              <a:off x="4142095" y="29755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 name="tx107"/>
            <p:cNvSpPr/>
            <p:nvPr/>
          </p:nvSpPr>
          <p:spPr>
            <a:xfrm>
              <a:off x="5525506" y="32308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8" name="tx108"/>
            <p:cNvSpPr/>
            <p:nvPr/>
          </p:nvSpPr>
          <p:spPr>
            <a:xfrm>
              <a:off x="6632236" y="34101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9" name="tx109"/>
            <p:cNvSpPr/>
            <p:nvPr/>
          </p:nvSpPr>
          <p:spPr>
            <a:xfrm>
              <a:off x="6908918" y="30198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0" name="tx110"/>
            <p:cNvSpPr/>
            <p:nvPr/>
          </p:nvSpPr>
          <p:spPr>
            <a:xfrm>
              <a:off x="7185600" y="29554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1" name="tx111"/>
            <p:cNvSpPr/>
            <p:nvPr/>
          </p:nvSpPr>
          <p:spPr>
            <a:xfrm>
              <a:off x="7462283" y="29593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2" name="tx112"/>
            <p:cNvSpPr/>
            <p:nvPr/>
          </p:nvSpPr>
          <p:spPr>
            <a:xfrm>
              <a:off x="7738965" y="3156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3" name="tx113"/>
            <p:cNvSpPr/>
            <p:nvPr/>
          </p:nvSpPr>
          <p:spPr>
            <a:xfrm>
              <a:off x="8015647" y="30967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4" name="tx114"/>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29481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203783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1127403"/>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4" name="tx134"/>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5" name="pl135"/>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808891"/>
              <a:ext cx="201456" cy="201456"/>
            </a:xfrm>
            <a:prstGeom prst="rect">
              <a:avLst/>
            </a:prstGeom>
            <a:solidFill>
              <a:srgbClr val="B3B3B3">
                <a:alpha val="100000"/>
              </a:srgbClr>
            </a:solidFill>
          </p:spPr>
          <p:txBody>
            <a:bodyPr/>
            <a:lstStyle/>
            <a:p/>
          </p:txBody>
        </p:sp>
        <p:sp>
          <p:nvSpPr>
            <p:cNvPr id="140" name="rc140"/>
            <p:cNvSpPr/>
            <p:nvPr/>
          </p:nvSpPr>
          <p:spPr>
            <a:xfrm>
              <a:off x="5573066" y="4808891"/>
              <a:ext cx="201456" cy="201456"/>
            </a:xfrm>
            <a:prstGeom prst="rect">
              <a:avLst/>
            </a:prstGeom>
            <a:solidFill>
              <a:srgbClr val="1CABE2">
                <a:alpha val="100000"/>
              </a:srgbClr>
            </a:solidFill>
          </p:spPr>
          <p:txBody>
            <a:bodyPr/>
            <a:lstStyle/>
            <a:p/>
          </p:txBody>
        </p:sp>
        <p:sp>
          <p:nvSpPr>
            <p:cNvPr id="141" name="tx141"/>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4" name="tx144"/>
            <p:cNvSpPr/>
            <p:nvPr/>
          </p:nvSpPr>
          <p:spPr>
            <a:xfrm>
              <a:off x="966584"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45" name="pl145"/>
            <p:cNvSpPr/>
            <p:nvPr/>
          </p:nvSpPr>
          <p:spPr>
            <a:xfrm>
              <a:off x="221227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01471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81716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61960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11349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91594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71838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52082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660230"/>
              <a:ext cx="3165902" cy="157133"/>
            </a:xfrm>
            <a:prstGeom prst="rect">
              <a:avLst/>
            </a:prstGeom>
            <a:solidFill>
              <a:srgbClr val="1CABE2">
                <a:alpha val="100000"/>
              </a:srgbClr>
            </a:solidFill>
          </p:spPr>
          <p:txBody>
            <a:bodyPr/>
            <a:lstStyle/>
            <a:p/>
          </p:txBody>
        </p:sp>
        <p:sp>
          <p:nvSpPr>
            <p:cNvPr id="158" name="rc158"/>
            <p:cNvSpPr/>
            <p:nvPr/>
          </p:nvSpPr>
          <p:spPr>
            <a:xfrm>
              <a:off x="1311054" y="5463814"/>
              <a:ext cx="6299270" cy="157133"/>
            </a:xfrm>
            <a:prstGeom prst="rect">
              <a:avLst/>
            </a:prstGeom>
            <a:solidFill>
              <a:srgbClr val="1CABE2">
                <a:alpha val="100000"/>
              </a:srgbClr>
            </a:solidFill>
          </p:spPr>
          <p:txBody>
            <a:bodyPr/>
            <a:lstStyle/>
            <a:p/>
          </p:txBody>
        </p:sp>
        <p:sp>
          <p:nvSpPr>
            <p:cNvPr id="159" name="rc159"/>
            <p:cNvSpPr/>
            <p:nvPr/>
          </p:nvSpPr>
          <p:spPr>
            <a:xfrm>
              <a:off x="1311054" y="5267397"/>
              <a:ext cx="6889390" cy="157133"/>
            </a:xfrm>
            <a:prstGeom prst="rect">
              <a:avLst/>
            </a:prstGeom>
            <a:solidFill>
              <a:srgbClr val="1CABE2">
                <a:alpha val="100000"/>
              </a:srgbClr>
            </a:solidFill>
          </p:spPr>
          <p:txBody>
            <a:bodyPr/>
            <a:lstStyle/>
            <a:p/>
          </p:txBody>
        </p:sp>
        <p:sp>
          <p:nvSpPr>
            <p:cNvPr id="160" name="rc160"/>
            <p:cNvSpPr/>
            <p:nvPr/>
          </p:nvSpPr>
          <p:spPr>
            <a:xfrm>
              <a:off x="4476956" y="5660230"/>
              <a:ext cx="633198" cy="157133"/>
            </a:xfrm>
            <a:prstGeom prst="rect">
              <a:avLst/>
            </a:prstGeom>
            <a:solidFill>
              <a:srgbClr val="B3B3B3">
                <a:alpha val="100000"/>
              </a:srgbClr>
            </a:solidFill>
          </p:spPr>
          <p:txBody>
            <a:bodyPr/>
            <a:lstStyle/>
            <a:p/>
          </p:txBody>
        </p:sp>
        <p:sp>
          <p:nvSpPr>
            <p:cNvPr id="161" name="rc161"/>
            <p:cNvSpPr/>
            <p:nvPr/>
          </p:nvSpPr>
          <p:spPr>
            <a:xfrm>
              <a:off x="7610324" y="5463814"/>
              <a:ext cx="0" cy="157133"/>
            </a:xfrm>
            <a:prstGeom prst="rect">
              <a:avLst/>
            </a:prstGeom>
            <a:solidFill>
              <a:srgbClr val="B3B3B3">
                <a:alpha val="100000"/>
              </a:srgbClr>
            </a:solidFill>
          </p:spPr>
          <p:txBody>
            <a:bodyPr/>
            <a:lstStyle/>
            <a:p/>
          </p:txBody>
        </p:sp>
        <p:sp>
          <p:nvSpPr>
            <p:cNvPr id="162" name="rc162"/>
            <p:cNvSpPr/>
            <p:nvPr/>
          </p:nvSpPr>
          <p:spPr>
            <a:xfrm>
              <a:off x="8200444" y="5267397"/>
              <a:ext cx="0" cy="157133"/>
            </a:xfrm>
            <a:prstGeom prst="rect">
              <a:avLst/>
            </a:prstGeom>
            <a:solidFill>
              <a:srgbClr val="B3B3B3">
                <a:alpha val="100000"/>
              </a:srgbClr>
            </a:solidFill>
          </p:spPr>
          <p:txBody>
            <a:bodyPr/>
            <a:lstStyle/>
            <a:p/>
          </p:txBody>
        </p:sp>
        <p:sp>
          <p:nvSpPr>
            <p:cNvPr id="163" name="tx163"/>
            <p:cNvSpPr/>
            <p:nvPr/>
          </p:nvSpPr>
          <p:spPr>
            <a:xfrm>
              <a:off x="5222681" y="5697072"/>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42.2</a:t>
              </a:r>
            </a:p>
          </p:txBody>
        </p:sp>
        <p:sp>
          <p:nvSpPr>
            <p:cNvPr id="164" name="tx164"/>
            <p:cNvSpPr/>
            <p:nvPr/>
          </p:nvSpPr>
          <p:spPr>
            <a:xfrm>
              <a:off x="7722851"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65" name="tx165"/>
            <p:cNvSpPr/>
            <p:nvPr/>
          </p:nvSpPr>
          <p:spPr>
            <a:xfrm>
              <a:off x="8312971"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a:t>
              </a:r>
            </a:p>
          </p:txBody>
        </p:sp>
        <p:sp>
          <p:nvSpPr>
            <p:cNvPr id="166" name="tx166"/>
            <p:cNvSpPr/>
            <p:nvPr/>
          </p:nvSpPr>
          <p:spPr>
            <a:xfrm>
              <a:off x="2781478"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67" name="tx167"/>
            <p:cNvSpPr/>
            <p:nvPr/>
          </p:nvSpPr>
          <p:spPr>
            <a:xfrm>
              <a:off x="4348162"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69.9</a:t>
              </a:r>
            </a:p>
          </p:txBody>
        </p:sp>
        <p:sp>
          <p:nvSpPr>
            <p:cNvPr id="168" name="tx168"/>
            <p:cNvSpPr/>
            <p:nvPr/>
          </p:nvSpPr>
          <p:spPr>
            <a:xfrm>
              <a:off x="4643222"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76.4</a:t>
              </a:r>
            </a:p>
          </p:txBody>
        </p:sp>
        <p:sp>
          <p:nvSpPr>
            <p:cNvPr id="169" name="tx169"/>
            <p:cNvSpPr/>
            <p:nvPr/>
          </p:nvSpPr>
          <p:spPr>
            <a:xfrm>
              <a:off x="4761401" y="5698484"/>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70" name="tx170"/>
            <p:cNvSpPr/>
            <p:nvPr/>
          </p:nvSpPr>
          <p:spPr>
            <a:xfrm>
              <a:off x="7496188"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8086308" y="5302828"/>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2" name="tx172"/>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98921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7" name="tx177"/>
            <p:cNvSpPr/>
            <p:nvPr/>
          </p:nvSpPr>
          <p:spPr>
            <a:xfrm>
              <a:off x="479165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8" name="tx178"/>
            <p:cNvSpPr/>
            <p:nvPr/>
          </p:nvSpPr>
          <p:spPr>
            <a:xfrm>
              <a:off x="659410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9" name="tx179"/>
            <p:cNvSpPr/>
            <p:nvPr/>
          </p:nvSpPr>
          <p:spPr>
            <a:xfrm>
              <a:off x="839654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80" name="tx180"/>
            <p:cNvSpPr/>
            <p:nvPr/>
          </p:nvSpPr>
          <p:spPr>
            <a:xfrm>
              <a:off x="3195038"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1" name="tx181"/>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2" name="tx182"/>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3" name="tx183"/>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Colombia.
En 2024, la cobertura de DTP1 en Colombia se mantuvo relativamente constante dentro del 1% en el 89%. El número de niños que no recibieron ninguna vacuna DTP (niños con dosis cero) aumentó de 70.000 en 2023 a 76.000 en 2024.
La cobertura de DTP3 se mantuvo relativamente constante dentro del 1% en el 89% en 2024, dejando a 76.000 niños vulnerables a enfermedades prevenibles mediante vacunación.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442975"/>
            </a:xfrm>
            <a:custGeom>
              <a:avLst/>
              <a:pathLst>
                <a:path w="3397293" h="442975">
                  <a:moveTo>
                    <a:pt x="0" y="193801"/>
                  </a:moveTo>
                  <a:lnTo>
                    <a:pt x="141553" y="442975"/>
                  </a:lnTo>
                  <a:lnTo>
                    <a:pt x="283107" y="138429"/>
                  </a:lnTo>
                  <a:lnTo>
                    <a:pt x="424661" y="110743"/>
                  </a:lnTo>
                  <a:lnTo>
                    <a:pt x="566215" y="221487"/>
                  </a:lnTo>
                  <a:lnTo>
                    <a:pt x="707769" y="27685"/>
                  </a:lnTo>
                  <a:lnTo>
                    <a:pt x="849323" y="0"/>
                  </a:lnTo>
                  <a:lnTo>
                    <a:pt x="990877" y="27685"/>
                  </a:lnTo>
                  <a:lnTo>
                    <a:pt x="1132431" y="27685"/>
                  </a:lnTo>
                  <a:lnTo>
                    <a:pt x="1273984" y="27685"/>
                  </a:lnTo>
                  <a:lnTo>
                    <a:pt x="1415538" y="55371"/>
                  </a:lnTo>
                  <a:lnTo>
                    <a:pt x="1557092" y="83057"/>
                  </a:lnTo>
                  <a:lnTo>
                    <a:pt x="1698646" y="166115"/>
                  </a:lnTo>
                  <a:lnTo>
                    <a:pt x="1840200" y="27685"/>
                  </a:lnTo>
                  <a:lnTo>
                    <a:pt x="1981754" y="193801"/>
                  </a:lnTo>
                  <a:lnTo>
                    <a:pt x="2123308" y="138429"/>
                  </a:lnTo>
                  <a:lnTo>
                    <a:pt x="2264862" y="138429"/>
                  </a:lnTo>
                  <a:lnTo>
                    <a:pt x="2406416" y="110743"/>
                  </a:lnTo>
                  <a:lnTo>
                    <a:pt x="2547969" y="166115"/>
                  </a:lnTo>
                  <a:lnTo>
                    <a:pt x="2689523" y="83057"/>
                  </a:lnTo>
                  <a:lnTo>
                    <a:pt x="2831077" y="166115"/>
                  </a:lnTo>
                  <a:lnTo>
                    <a:pt x="2972631" y="193801"/>
                  </a:lnTo>
                  <a:lnTo>
                    <a:pt x="3114185" y="193801"/>
                  </a:lnTo>
                  <a:lnTo>
                    <a:pt x="3255739" y="221487"/>
                  </a:lnTo>
                  <a:lnTo>
                    <a:pt x="3397293" y="24917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82530"/>
              <a:ext cx="3397293" cy="387603"/>
            </a:xfrm>
            <a:custGeom>
              <a:avLst/>
              <a:pathLst>
                <a:path w="3397293" h="387603">
                  <a:moveTo>
                    <a:pt x="0" y="27685"/>
                  </a:moveTo>
                  <a:lnTo>
                    <a:pt x="141553" y="55371"/>
                  </a:lnTo>
                  <a:lnTo>
                    <a:pt x="283107" y="27685"/>
                  </a:lnTo>
                  <a:lnTo>
                    <a:pt x="424661" y="27685"/>
                  </a:lnTo>
                  <a:lnTo>
                    <a:pt x="566215" y="27685"/>
                  </a:lnTo>
                  <a:lnTo>
                    <a:pt x="707769" y="0"/>
                  </a:lnTo>
                  <a:lnTo>
                    <a:pt x="849323" y="27685"/>
                  </a:lnTo>
                  <a:lnTo>
                    <a:pt x="990877" y="55371"/>
                  </a:lnTo>
                  <a:lnTo>
                    <a:pt x="1132431" y="0"/>
                  </a:lnTo>
                  <a:lnTo>
                    <a:pt x="1273984" y="27685"/>
                  </a:lnTo>
                  <a:lnTo>
                    <a:pt x="1415538" y="27685"/>
                  </a:lnTo>
                  <a:lnTo>
                    <a:pt x="1557092" y="27685"/>
                  </a:lnTo>
                  <a:lnTo>
                    <a:pt x="1698646" y="27685"/>
                  </a:lnTo>
                  <a:lnTo>
                    <a:pt x="1840200" y="83057"/>
                  </a:lnTo>
                  <a:lnTo>
                    <a:pt x="1981754" y="55371"/>
                  </a:lnTo>
                  <a:lnTo>
                    <a:pt x="2123308" y="27685"/>
                  </a:lnTo>
                  <a:lnTo>
                    <a:pt x="2264862" y="55371"/>
                  </a:lnTo>
                  <a:lnTo>
                    <a:pt x="2406416" y="110743"/>
                  </a:lnTo>
                  <a:lnTo>
                    <a:pt x="2547969" y="193801"/>
                  </a:lnTo>
                  <a:lnTo>
                    <a:pt x="2689523" y="304545"/>
                  </a:lnTo>
                  <a:lnTo>
                    <a:pt x="2831077" y="332231"/>
                  </a:lnTo>
                  <a:lnTo>
                    <a:pt x="2972631" y="387603"/>
                  </a:lnTo>
                  <a:lnTo>
                    <a:pt x="3114185" y="27685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442975"/>
            </a:xfrm>
            <a:custGeom>
              <a:avLst/>
              <a:pathLst>
                <a:path w="3397293" h="442975">
                  <a:moveTo>
                    <a:pt x="0" y="193801"/>
                  </a:moveTo>
                  <a:lnTo>
                    <a:pt x="141553" y="442975"/>
                  </a:lnTo>
                  <a:lnTo>
                    <a:pt x="283107" y="138429"/>
                  </a:lnTo>
                  <a:lnTo>
                    <a:pt x="424661" y="110743"/>
                  </a:lnTo>
                  <a:lnTo>
                    <a:pt x="566215" y="221487"/>
                  </a:lnTo>
                  <a:lnTo>
                    <a:pt x="707769" y="27685"/>
                  </a:lnTo>
                  <a:lnTo>
                    <a:pt x="849323" y="0"/>
                  </a:lnTo>
                  <a:lnTo>
                    <a:pt x="990877" y="27685"/>
                  </a:lnTo>
                  <a:lnTo>
                    <a:pt x="1132431" y="27685"/>
                  </a:lnTo>
                  <a:lnTo>
                    <a:pt x="1273984" y="27685"/>
                  </a:lnTo>
                  <a:lnTo>
                    <a:pt x="1415538" y="55371"/>
                  </a:lnTo>
                  <a:lnTo>
                    <a:pt x="1557092" y="83057"/>
                  </a:lnTo>
                  <a:lnTo>
                    <a:pt x="1698646" y="166115"/>
                  </a:lnTo>
                  <a:lnTo>
                    <a:pt x="1840200" y="27685"/>
                  </a:lnTo>
                  <a:lnTo>
                    <a:pt x="1981754" y="193801"/>
                  </a:lnTo>
                  <a:lnTo>
                    <a:pt x="2123308" y="138429"/>
                  </a:lnTo>
                  <a:lnTo>
                    <a:pt x="2264862" y="138429"/>
                  </a:lnTo>
                  <a:lnTo>
                    <a:pt x="2406416" y="110743"/>
                  </a:lnTo>
                  <a:lnTo>
                    <a:pt x="2547969" y="166115"/>
                  </a:lnTo>
                  <a:lnTo>
                    <a:pt x="2689523" y="83057"/>
                  </a:lnTo>
                  <a:lnTo>
                    <a:pt x="2831077" y="166115"/>
                  </a:lnTo>
                  <a:lnTo>
                    <a:pt x="2972631" y="193801"/>
                  </a:lnTo>
                  <a:lnTo>
                    <a:pt x="3114185" y="193801"/>
                  </a:lnTo>
                  <a:lnTo>
                    <a:pt x="3255739" y="221487"/>
                  </a:lnTo>
                  <a:lnTo>
                    <a:pt x="3397293" y="24917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442975"/>
            </a:xfrm>
            <a:custGeom>
              <a:avLst/>
              <a:pathLst>
                <a:path w="3397293" h="442975">
                  <a:moveTo>
                    <a:pt x="0" y="193801"/>
                  </a:moveTo>
                  <a:lnTo>
                    <a:pt x="141553" y="442975"/>
                  </a:lnTo>
                  <a:lnTo>
                    <a:pt x="283107" y="138429"/>
                  </a:lnTo>
                  <a:lnTo>
                    <a:pt x="424661" y="110743"/>
                  </a:lnTo>
                  <a:lnTo>
                    <a:pt x="566215" y="221487"/>
                  </a:lnTo>
                  <a:lnTo>
                    <a:pt x="707769" y="27685"/>
                  </a:lnTo>
                  <a:lnTo>
                    <a:pt x="849323" y="0"/>
                  </a:lnTo>
                  <a:lnTo>
                    <a:pt x="990877" y="27685"/>
                  </a:lnTo>
                  <a:lnTo>
                    <a:pt x="1132431" y="27685"/>
                  </a:lnTo>
                  <a:lnTo>
                    <a:pt x="1273984" y="27685"/>
                  </a:lnTo>
                  <a:lnTo>
                    <a:pt x="1415538" y="55371"/>
                  </a:lnTo>
                  <a:lnTo>
                    <a:pt x="1557092" y="83057"/>
                  </a:lnTo>
                  <a:lnTo>
                    <a:pt x="1698646" y="166115"/>
                  </a:lnTo>
                  <a:lnTo>
                    <a:pt x="1840200" y="27685"/>
                  </a:lnTo>
                  <a:lnTo>
                    <a:pt x="1981754" y="193801"/>
                  </a:lnTo>
                  <a:lnTo>
                    <a:pt x="2123308" y="138429"/>
                  </a:lnTo>
                  <a:lnTo>
                    <a:pt x="2264862" y="138429"/>
                  </a:lnTo>
                  <a:lnTo>
                    <a:pt x="2406416" y="110743"/>
                  </a:lnTo>
                  <a:lnTo>
                    <a:pt x="2547969" y="166115"/>
                  </a:lnTo>
                  <a:lnTo>
                    <a:pt x="2689523" y="83057"/>
                  </a:lnTo>
                  <a:lnTo>
                    <a:pt x="2831077" y="166115"/>
                  </a:lnTo>
                  <a:lnTo>
                    <a:pt x="2972631" y="193801"/>
                  </a:lnTo>
                  <a:lnTo>
                    <a:pt x="3114185" y="193801"/>
                  </a:lnTo>
                  <a:lnTo>
                    <a:pt x="3255739" y="221487"/>
                  </a:lnTo>
                  <a:lnTo>
                    <a:pt x="3397293" y="24917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51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72787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80" y="481497"/>
              <a:ext cx="261766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Colombia, 2000-2024</a:t>
              </a:r>
            </a:p>
          </p:txBody>
        </p:sp>
        <p:sp>
          <p:nvSpPr>
            <p:cNvPr id="63" name="pl63"/>
            <p:cNvSpPr/>
            <p:nvPr/>
          </p:nvSpPr>
          <p:spPr>
            <a:xfrm>
              <a:off x="5267799" y="30840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290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740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511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656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015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465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00057"/>
              <a:ext cx="3397293" cy="1368013"/>
            </a:xfrm>
            <a:custGeom>
              <a:avLst/>
              <a:pathLst>
                <a:path w="3397293" h="1368013">
                  <a:moveTo>
                    <a:pt x="0" y="598506"/>
                  </a:moveTo>
                  <a:lnTo>
                    <a:pt x="141553" y="1368013"/>
                  </a:lnTo>
                  <a:lnTo>
                    <a:pt x="283107" y="427504"/>
                  </a:lnTo>
                  <a:lnTo>
                    <a:pt x="424661" y="342003"/>
                  </a:lnTo>
                  <a:lnTo>
                    <a:pt x="566215" y="684006"/>
                  </a:lnTo>
                  <a:lnTo>
                    <a:pt x="707769" y="85500"/>
                  </a:lnTo>
                  <a:lnTo>
                    <a:pt x="849323" y="0"/>
                  </a:lnTo>
                  <a:lnTo>
                    <a:pt x="990877" y="85500"/>
                  </a:lnTo>
                  <a:lnTo>
                    <a:pt x="1132431" y="85500"/>
                  </a:lnTo>
                  <a:lnTo>
                    <a:pt x="1273984" y="85500"/>
                  </a:lnTo>
                  <a:lnTo>
                    <a:pt x="1415538" y="171001"/>
                  </a:lnTo>
                  <a:lnTo>
                    <a:pt x="1557092" y="256502"/>
                  </a:lnTo>
                  <a:lnTo>
                    <a:pt x="1698646" y="513005"/>
                  </a:lnTo>
                  <a:lnTo>
                    <a:pt x="1840200" y="85500"/>
                  </a:lnTo>
                  <a:lnTo>
                    <a:pt x="1981754" y="598506"/>
                  </a:lnTo>
                  <a:lnTo>
                    <a:pt x="2123308" y="427504"/>
                  </a:lnTo>
                  <a:lnTo>
                    <a:pt x="2264862" y="427504"/>
                  </a:lnTo>
                  <a:lnTo>
                    <a:pt x="2406416" y="342003"/>
                  </a:lnTo>
                  <a:lnTo>
                    <a:pt x="2547969" y="513005"/>
                  </a:lnTo>
                  <a:lnTo>
                    <a:pt x="2689523" y="256502"/>
                  </a:lnTo>
                  <a:lnTo>
                    <a:pt x="2831077" y="513005"/>
                  </a:lnTo>
                  <a:lnTo>
                    <a:pt x="2972631" y="598506"/>
                  </a:lnTo>
                  <a:lnTo>
                    <a:pt x="3114185" y="598506"/>
                  </a:lnTo>
                  <a:lnTo>
                    <a:pt x="3255739" y="684006"/>
                  </a:lnTo>
                  <a:lnTo>
                    <a:pt x="3397293" y="76950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656560"/>
              <a:ext cx="3397293" cy="684006"/>
            </a:xfrm>
            <a:custGeom>
              <a:avLst/>
              <a:pathLst>
                <a:path w="3397293" h="684006">
                  <a:moveTo>
                    <a:pt x="0" y="684006"/>
                  </a:moveTo>
                  <a:lnTo>
                    <a:pt x="141553" y="598506"/>
                  </a:lnTo>
                  <a:lnTo>
                    <a:pt x="283107" y="598506"/>
                  </a:lnTo>
                  <a:lnTo>
                    <a:pt x="424661" y="513005"/>
                  </a:lnTo>
                  <a:lnTo>
                    <a:pt x="566215" y="427504"/>
                  </a:lnTo>
                  <a:lnTo>
                    <a:pt x="707769" y="342003"/>
                  </a:lnTo>
                  <a:lnTo>
                    <a:pt x="849323" y="256502"/>
                  </a:lnTo>
                  <a:lnTo>
                    <a:pt x="990877" y="256502"/>
                  </a:lnTo>
                  <a:lnTo>
                    <a:pt x="1132431" y="171001"/>
                  </a:lnTo>
                  <a:lnTo>
                    <a:pt x="1273984" y="85500"/>
                  </a:lnTo>
                  <a:lnTo>
                    <a:pt x="1415538" y="85500"/>
                  </a:lnTo>
                  <a:lnTo>
                    <a:pt x="1557092" y="85500"/>
                  </a:lnTo>
                  <a:lnTo>
                    <a:pt x="1698646" y="85500"/>
                  </a:lnTo>
                  <a:lnTo>
                    <a:pt x="1840200" y="85500"/>
                  </a:lnTo>
                  <a:lnTo>
                    <a:pt x="1981754" y="85500"/>
                  </a:lnTo>
                  <a:lnTo>
                    <a:pt x="2123308" y="85500"/>
                  </a:lnTo>
                  <a:lnTo>
                    <a:pt x="2264862" y="0"/>
                  </a:lnTo>
                  <a:lnTo>
                    <a:pt x="2406416" y="0"/>
                  </a:lnTo>
                  <a:lnTo>
                    <a:pt x="2547969" y="0"/>
                  </a:lnTo>
                  <a:lnTo>
                    <a:pt x="2689523" y="0"/>
                  </a:lnTo>
                  <a:lnTo>
                    <a:pt x="2831077" y="171001"/>
                  </a:lnTo>
                  <a:lnTo>
                    <a:pt x="2972631" y="256502"/>
                  </a:lnTo>
                  <a:lnTo>
                    <a:pt x="3114185" y="85500"/>
                  </a:lnTo>
                  <a:lnTo>
                    <a:pt x="3255739" y="85500"/>
                  </a:lnTo>
                  <a:lnTo>
                    <a:pt x="3397293" y="85500"/>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16050"/>
              <a:ext cx="3397293" cy="1197012"/>
            </a:xfrm>
            <a:custGeom>
              <a:avLst/>
              <a:pathLst>
                <a:path w="3397293" h="1197012">
                  <a:moveTo>
                    <a:pt x="0" y="85500"/>
                  </a:moveTo>
                  <a:lnTo>
                    <a:pt x="141553" y="171001"/>
                  </a:lnTo>
                  <a:lnTo>
                    <a:pt x="283107" y="85500"/>
                  </a:lnTo>
                  <a:lnTo>
                    <a:pt x="424661" y="85500"/>
                  </a:lnTo>
                  <a:lnTo>
                    <a:pt x="566215" y="85500"/>
                  </a:lnTo>
                  <a:lnTo>
                    <a:pt x="707769" y="0"/>
                  </a:lnTo>
                  <a:lnTo>
                    <a:pt x="849323" y="85500"/>
                  </a:lnTo>
                  <a:lnTo>
                    <a:pt x="990877" y="171001"/>
                  </a:lnTo>
                  <a:lnTo>
                    <a:pt x="1132431" y="0"/>
                  </a:lnTo>
                  <a:lnTo>
                    <a:pt x="1273984" y="85500"/>
                  </a:lnTo>
                  <a:lnTo>
                    <a:pt x="1415538" y="85500"/>
                  </a:lnTo>
                  <a:lnTo>
                    <a:pt x="1557092" y="85500"/>
                  </a:lnTo>
                  <a:lnTo>
                    <a:pt x="1698646" y="85500"/>
                  </a:lnTo>
                  <a:lnTo>
                    <a:pt x="1840200" y="256502"/>
                  </a:lnTo>
                  <a:lnTo>
                    <a:pt x="1981754" y="171001"/>
                  </a:lnTo>
                  <a:lnTo>
                    <a:pt x="2123308" y="85500"/>
                  </a:lnTo>
                  <a:lnTo>
                    <a:pt x="2264862" y="171001"/>
                  </a:lnTo>
                  <a:lnTo>
                    <a:pt x="2406416" y="342003"/>
                  </a:lnTo>
                  <a:lnTo>
                    <a:pt x="2547969" y="598506"/>
                  </a:lnTo>
                  <a:lnTo>
                    <a:pt x="2689523" y="940509"/>
                  </a:lnTo>
                  <a:lnTo>
                    <a:pt x="2831077" y="1026010"/>
                  </a:lnTo>
                  <a:lnTo>
                    <a:pt x="2972631" y="1197012"/>
                  </a:lnTo>
                  <a:lnTo>
                    <a:pt x="3114185" y="855008"/>
                  </a:lnTo>
                  <a:lnTo>
                    <a:pt x="3255739" y="855008"/>
                  </a:lnTo>
                  <a:lnTo>
                    <a:pt x="3397293" y="102601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65656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00057"/>
              <a:ext cx="3397293" cy="1368013"/>
            </a:xfrm>
            <a:custGeom>
              <a:avLst/>
              <a:pathLst>
                <a:path w="3397293" h="1368013">
                  <a:moveTo>
                    <a:pt x="0" y="598506"/>
                  </a:moveTo>
                  <a:lnTo>
                    <a:pt x="141553" y="1368013"/>
                  </a:lnTo>
                  <a:lnTo>
                    <a:pt x="283107" y="427504"/>
                  </a:lnTo>
                  <a:lnTo>
                    <a:pt x="424661" y="342003"/>
                  </a:lnTo>
                  <a:lnTo>
                    <a:pt x="566215" y="684006"/>
                  </a:lnTo>
                  <a:lnTo>
                    <a:pt x="707769" y="85500"/>
                  </a:lnTo>
                  <a:lnTo>
                    <a:pt x="849323" y="0"/>
                  </a:lnTo>
                  <a:lnTo>
                    <a:pt x="990877" y="85500"/>
                  </a:lnTo>
                  <a:lnTo>
                    <a:pt x="1132431" y="85500"/>
                  </a:lnTo>
                  <a:lnTo>
                    <a:pt x="1273984" y="85500"/>
                  </a:lnTo>
                  <a:lnTo>
                    <a:pt x="1415538" y="171001"/>
                  </a:lnTo>
                  <a:lnTo>
                    <a:pt x="1557092" y="256502"/>
                  </a:lnTo>
                  <a:lnTo>
                    <a:pt x="1698646" y="513005"/>
                  </a:lnTo>
                  <a:lnTo>
                    <a:pt x="1840200" y="85500"/>
                  </a:lnTo>
                  <a:lnTo>
                    <a:pt x="1981754" y="598506"/>
                  </a:lnTo>
                  <a:lnTo>
                    <a:pt x="2123308" y="427504"/>
                  </a:lnTo>
                  <a:lnTo>
                    <a:pt x="2264862" y="427504"/>
                  </a:lnTo>
                  <a:lnTo>
                    <a:pt x="2406416" y="342003"/>
                  </a:lnTo>
                  <a:lnTo>
                    <a:pt x="2547969" y="513005"/>
                  </a:lnTo>
                  <a:lnTo>
                    <a:pt x="2689523" y="256502"/>
                  </a:lnTo>
                  <a:lnTo>
                    <a:pt x="2831077" y="513005"/>
                  </a:lnTo>
                  <a:lnTo>
                    <a:pt x="2972631" y="598506"/>
                  </a:lnTo>
                  <a:lnTo>
                    <a:pt x="3114185" y="598506"/>
                  </a:lnTo>
                  <a:lnTo>
                    <a:pt x="3255739" y="684006"/>
                  </a:lnTo>
                  <a:lnTo>
                    <a:pt x="3397293" y="769507"/>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50251"/>
              <a:ext cx="0" cy="1248312"/>
            </a:xfrm>
            <a:custGeom>
              <a:avLst/>
              <a:pathLst>
                <a:path w="0" h="1248312">
                  <a:moveTo>
                    <a:pt x="0" y="124831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50251"/>
              <a:ext cx="0" cy="735307"/>
            </a:xfrm>
            <a:custGeom>
              <a:avLst/>
              <a:pathLst>
                <a:path w="0" h="735307">
                  <a:moveTo>
                    <a:pt x="0" y="73530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50251"/>
              <a:ext cx="0" cy="820808"/>
            </a:xfrm>
            <a:custGeom>
              <a:avLst/>
              <a:pathLst>
                <a:path w="0" h="820808">
                  <a:moveTo>
                    <a:pt x="0" y="820808"/>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50251"/>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50251"/>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50251"/>
              <a:ext cx="0" cy="1333813"/>
            </a:xfrm>
            <a:custGeom>
              <a:avLst/>
              <a:pathLst>
                <a:path w="0" h="1333813">
                  <a:moveTo>
                    <a:pt x="0" y="13338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50251"/>
              <a:ext cx="0" cy="1419314"/>
            </a:xfrm>
            <a:custGeom>
              <a:avLst/>
              <a:pathLst>
                <a:path w="0" h="1419314">
                  <a:moveTo>
                    <a:pt x="0" y="14193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00057"/>
              <a:ext cx="3397293" cy="1368013"/>
            </a:xfrm>
            <a:custGeom>
              <a:avLst/>
              <a:pathLst>
                <a:path w="3397293" h="1368013">
                  <a:moveTo>
                    <a:pt x="0" y="598506"/>
                  </a:moveTo>
                  <a:lnTo>
                    <a:pt x="141553" y="1368013"/>
                  </a:lnTo>
                  <a:lnTo>
                    <a:pt x="283107" y="427504"/>
                  </a:lnTo>
                  <a:lnTo>
                    <a:pt x="424661" y="342003"/>
                  </a:lnTo>
                  <a:lnTo>
                    <a:pt x="566215" y="684006"/>
                  </a:lnTo>
                  <a:lnTo>
                    <a:pt x="707769" y="85500"/>
                  </a:lnTo>
                  <a:lnTo>
                    <a:pt x="849323" y="0"/>
                  </a:lnTo>
                  <a:lnTo>
                    <a:pt x="990877" y="85500"/>
                  </a:lnTo>
                  <a:lnTo>
                    <a:pt x="1132431" y="85500"/>
                  </a:lnTo>
                  <a:lnTo>
                    <a:pt x="1273984" y="85500"/>
                  </a:lnTo>
                  <a:lnTo>
                    <a:pt x="1415538" y="171001"/>
                  </a:lnTo>
                  <a:lnTo>
                    <a:pt x="1557092" y="256502"/>
                  </a:lnTo>
                  <a:lnTo>
                    <a:pt x="1698646" y="513005"/>
                  </a:lnTo>
                  <a:lnTo>
                    <a:pt x="1840200" y="85500"/>
                  </a:lnTo>
                  <a:lnTo>
                    <a:pt x="1981754" y="598506"/>
                  </a:lnTo>
                  <a:lnTo>
                    <a:pt x="2123308" y="427504"/>
                  </a:lnTo>
                  <a:lnTo>
                    <a:pt x="2264862" y="427504"/>
                  </a:lnTo>
                  <a:lnTo>
                    <a:pt x="2406416" y="342003"/>
                  </a:lnTo>
                  <a:lnTo>
                    <a:pt x="2547969" y="513005"/>
                  </a:lnTo>
                  <a:lnTo>
                    <a:pt x="2689523" y="256502"/>
                  </a:lnTo>
                  <a:lnTo>
                    <a:pt x="2831077" y="513005"/>
                  </a:lnTo>
                  <a:lnTo>
                    <a:pt x="2972631" y="598506"/>
                  </a:lnTo>
                  <a:lnTo>
                    <a:pt x="3114185" y="598506"/>
                  </a:lnTo>
                  <a:lnTo>
                    <a:pt x="3255739" y="684006"/>
                  </a:lnTo>
                  <a:lnTo>
                    <a:pt x="3397293" y="769507"/>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7725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115288" y="1676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67693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67693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6756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76986"/>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167561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27029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7029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4594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60444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7494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8944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97181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81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055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300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910" y="472787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6" name="tx116"/>
            <p:cNvSpPr/>
            <p:nvPr/>
          </p:nvSpPr>
          <p:spPr>
            <a:xfrm>
              <a:off x="718765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010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7493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9044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0595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214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3269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4820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637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792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10248"/>
              <a:ext cx="3364500" cy="145351"/>
            </a:xfrm>
            <a:prstGeom prst="rect">
              <a:avLst/>
            </a:prstGeom>
            <a:solidFill>
              <a:srgbClr val="1CABE2">
                <a:alpha val="80000"/>
              </a:srgbClr>
            </a:solidFill>
          </p:spPr>
          <p:txBody>
            <a:bodyPr/>
            <a:lstStyle/>
            <a:p/>
          </p:txBody>
        </p:sp>
        <p:sp>
          <p:nvSpPr>
            <p:cNvPr id="132" name="rc132"/>
            <p:cNvSpPr/>
            <p:nvPr/>
          </p:nvSpPr>
          <p:spPr>
            <a:xfrm>
              <a:off x="1317178" y="5528559"/>
              <a:ext cx="6694426" cy="145351"/>
            </a:xfrm>
            <a:prstGeom prst="rect">
              <a:avLst/>
            </a:prstGeom>
            <a:solidFill>
              <a:srgbClr val="1CABE2">
                <a:alpha val="80000"/>
              </a:srgbClr>
            </a:solidFill>
          </p:spPr>
          <p:txBody>
            <a:bodyPr/>
            <a:lstStyle/>
            <a:p/>
          </p:txBody>
        </p:sp>
        <p:sp>
          <p:nvSpPr>
            <p:cNvPr id="133" name="rc133"/>
            <p:cNvSpPr/>
            <p:nvPr/>
          </p:nvSpPr>
          <p:spPr>
            <a:xfrm>
              <a:off x="1317178" y="5346869"/>
              <a:ext cx="7321564" cy="145351"/>
            </a:xfrm>
            <a:prstGeom prst="rect">
              <a:avLst/>
            </a:prstGeom>
            <a:solidFill>
              <a:srgbClr val="1CABE2">
                <a:alpha val="80000"/>
              </a:srgbClr>
            </a:solidFill>
          </p:spPr>
          <p:txBody>
            <a:bodyPr/>
            <a:lstStyle/>
            <a:p/>
          </p:txBody>
        </p:sp>
        <p:sp>
          <p:nvSpPr>
            <p:cNvPr id="134" name="tx134"/>
            <p:cNvSpPr/>
            <p:nvPr/>
          </p:nvSpPr>
          <p:spPr>
            <a:xfrm>
              <a:off x="7580568"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5" name="tx135"/>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0540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47209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663642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855194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4" name="tx144"/>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45" name="tx145"/>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6" name="tx146"/>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Colombia (89%) era igual a la media mundial y 4 puntos porcentuales superior a la media de todos los países de LACR (85%).
La cobertura nacional de DTP1 fue 6 puntos porcentuales inferior a la de 2019 (95%).
Esto equivale a 76.000 niños con dosis cero en 2024 en comparación con 35.000 niños con dosis cero en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Colombia ocupó el puesto número 12 de 32 países con la cobertura más baja de DTP1 (basada en clasificaciones empatadas).
Colombia estaba entre los 10 países con más niños sin dosis (puesto 7).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F26A21">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Colombia ocupaba el puesto número 4 de 32 países con 64.000 niños sin dosis.
En 2024, Colombia ocupaba el puesto número 7 de 32 países con 76.000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7198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648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85780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184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41134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3042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131794"/>
              <a:ext cx="200644" cy="1493741"/>
            </a:xfrm>
            <a:prstGeom prst="rect">
              <a:avLst/>
            </a:prstGeom>
            <a:solidFill>
              <a:srgbClr val="80BD41">
                <a:alpha val="100000"/>
              </a:srgbClr>
            </a:solidFill>
          </p:spPr>
          <p:txBody>
            <a:bodyPr/>
            <a:lstStyle/>
            <a:p/>
          </p:txBody>
        </p:sp>
        <p:sp>
          <p:nvSpPr>
            <p:cNvPr id="25" name="rc25"/>
            <p:cNvSpPr/>
            <p:nvPr/>
          </p:nvSpPr>
          <p:spPr>
            <a:xfrm>
              <a:off x="1423662" y="2734724"/>
              <a:ext cx="200644" cy="170173"/>
            </a:xfrm>
            <a:prstGeom prst="rect">
              <a:avLst/>
            </a:prstGeom>
            <a:solidFill>
              <a:srgbClr val="0058AB">
                <a:alpha val="100000"/>
              </a:srgbClr>
            </a:solidFill>
          </p:spPr>
          <p:txBody>
            <a:bodyPr/>
            <a:lstStyle/>
            <a:p/>
          </p:txBody>
        </p:sp>
        <p:sp>
          <p:nvSpPr>
            <p:cNvPr id="26" name="rc26"/>
            <p:cNvSpPr/>
            <p:nvPr/>
          </p:nvSpPr>
          <p:spPr>
            <a:xfrm>
              <a:off x="1423662" y="2904897"/>
              <a:ext cx="200644" cy="226896"/>
            </a:xfrm>
            <a:prstGeom prst="rect">
              <a:avLst/>
            </a:prstGeom>
            <a:solidFill>
              <a:srgbClr val="1CABE2">
                <a:alpha val="100000"/>
              </a:srgbClr>
            </a:solidFill>
          </p:spPr>
          <p:txBody>
            <a:bodyPr/>
            <a:lstStyle/>
            <a:p/>
          </p:txBody>
        </p:sp>
        <p:sp>
          <p:nvSpPr>
            <p:cNvPr id="27" name="rc27"/>
            <p:cNvSpPr/>
            <p:nvPr/>
          </p:nvSpPr>
          <p:spPr>
            <a:xfrm>
              <a:off x="1646600" y="3124939"/>
              <a:ext cx="200644" cy="1500596"/>
            </a:xfrm>
            <a:prstGeom prst="rect">
              <a:avLst/>
            </a:prstGeom>
            <a:solidFill>
              <a:srgbClr val="80BD41">
                <a:alpha val="100000"/>
              </a:srgbClr>
            </a:solidFill>
          </p:spPr>
          <p:txBody>
            <a:bodyPr/>
            <a:lstStyle/>
            <a:p/>
          </p:txBody>
        </p:sp>
        <p:sp>
          <p:nvSpPr>
            <p:cNvPr id="28" name="rc28"/>
            <p:cNvSpPr/>
            <p:nvPr/>
          </p:nvSpPr>
          <p:spPr>
            <a:xfrm>
              <a:off x="1646600" y="2749789"/>
              <a:ext cx="200644" cy="337634"/>
            </a:xfrm>
            <a:prstGeom prst="rect">
              <a:avLst/>
            </a:prstGeom>
            <a:solidFill>
              <a:srgbClr val="0058AB">
                <a:alpha val="100000"/>
              </a:srgbClr>
            </a:solidFill>
          </p:spPr>
          <p:txBody>
            <a:bodyPr/>
            <a:lstStyle/>
            <a:p/>
          </p:txBody>
        </p:sp>
        <p:sp>
          <p:nvSpPr>
            <p:cNvPr id="29" name="rc29"/>
            <p:cNvSpPr/>
            <p:nvPr/>
          </p:nvSpPr>
          <p:spPr>
            <a:xfrm>
              <a:off x="1646600" y="3087424"/>
              <a:ext cx="200644" cy="37514"/>
            </a:xfrm>
            <a:prstGeom prst="rect">
              <a:avLst/>
            </a:prstGeom>
            <a:solidFill>
              <a:srgbClr val="1CABE2">
                <a:alpha val="100000"/>
              </a:srgbClr>
            </a:solidFill>
          </p:spPr>
          <p:txBody>
            <a:bodyPr/>
            <a:lstStyle/>
            <a:p/>
          </p:txBody>
        </p:sp>
        <p:sp>
          <p:nvSpPr>
            <p:cNvPr id="30" name="rc30"/>
            <p:cNvSpPr/>
            <p:nvPr/>
          </p:nvSpPr>
          <p:spPr>
            <a:xfrm>
              <a:off x="1869538" y="3108089"/>
              <a:ext cx="200644" cy="1517446"/>
            </a:xfrm>
            <a:prstGeom prst="rect">
              <a:avLst/>
            </a:prstGeom>
            <a:solidFill>
              <a:srgbClr val="80BD41">
                <a:alpha val="100000"/>
              </a:srgbClr>
            </a:solidFill>
          </p:spPr>
          <p:txBody>
            <a:bodyPr/>
            <a:lstStyle/>
            <a:p/>
          </p:txBody>
        </p:sp>
        <p:sp>
          <p:nvSpPr>
            <p:cNvPr id="31" name="rc31"/>
            <p:cNvSpPr/>
            <p:nvPr/>
          </p:nvSpPr>
          <p:spPr>
            <a:xfrm>
              <a:off x="1869538" y="2752145"/>
              <a:ext cx="200644" cy="131137"/>
            </a:xfrm>
            <a:prstGeom prst="rect">
              <a:avLst/>
            </a:prstGeom>
            <a:solidFill>
              <a:srgbClr val="0058AB">
                <a:alpha val="100000"/>
              </a:srgbClr>
            </a:solidFill>
          </p:spPr>
          <p:txBody>
            <a:bodyPr/>
            <a:lstStyle/>
            <a:p/>
          </p:txBody>
        </p:sp>
        <p:sp>
          <p:nvSpPr>
            <p:cNvPr id="32" name="rc32"/>
            <p:cNvSpPr/>
            <p:nvPr/>
          </p:nvSpPr>
          <p:spPr>
            <a:xfrm>
              <a:off x="1869538" y="2883282"/>
              <a:ext cx="200644" cy="224806"/>
            </a:xfrm>
            <a:prstGeom prst="rect">
              <a:avLst/>
            </a:prstGeom>
            <a:solidFill>
              <a:srgbClr val="1CABE2">
                <a:alpha val="100000"/>
              </a:srgbClr>
            </a:solidFill>
          </p:spPr>
          <p:txBody>
            <a:bodyPr/>
            <a:lstStyle/>
            <a:p/>
          </p:txBody>
        </p:sp>
        <p:sp>
          <p:nvSpPr>
            <p:cNvPr id="33" name="rc33"/>
            <p:cNvSpPr/>
            <p:nvPr/>
          </p:nvSpPr>
          <p:spPr>
            <a:xfrm>
              <a:off x="2092476" y="2909314"/>
              <a:ext cx="200644" cy="1716220"/>
            </a:xfrm>
            <a:prstGeom prst="rect">
              <a:avLst/>
            </a:prstGeom>
            <a:solidFill>
              <a:srgbClr val="80BD41">
                <a:alpha val="100000"/>
              </a:srgbClr>
            </a:solidFill>
          </p:spPr>
          <p:txBody>
            <a:bodyPr/>
            <a:lstStyle/>
            <a:p/>
          </p:txBody>
        </p:sp>
        <p:sp>
          <p:nvSpPr>
            <p:cNvPr id="34" name="rc34"/>
            <p:cNvSpPr/>
            <p:nvPr/>
          </p:nvSpPr>
          <p:spPr>
            <a:xfrm>
              <a:off x="2092476" y="2760078"/>
              <a:ext cx="200644" cy="111927"/>
            </a:xfrm>
            <a:prstGeom prst="rect">
              <a:avLst/>
            </a:prstGeom>
            <a:solidFill>
              <a:srgbClr val="0058AB">
                <a:alpha val="100000"/>
              </a:srgbClr>
            </a:solidFill>
          </p:spPr>
          <p:txBody>
            <a:bodyPr/>
            <a:lstStyle/>
            <a:p/>
          </p:txBody>
        </p:sp>
        <p:sp>
          <p:nvSpPr>
            <p:cNvPr id="35" name="rc35"/>
            <p:cNvSpPr/>
            <p:nvPr/>
          </p:nvSpPr>
          <p:spPr>
            <a:xfrm>
              <a:off x="2092476" y="2872005"/>
              <a:ext cx="200644" cy="37309"/>
            </a:xfrm>
            <a:prstGeom prst="rect">
              <a:avLst/>
            </a:prstGeom>
            <a:solidFill>
              <a:srgbClr val="1CABE2">
                <a:alpha val="100000"/>
              </a:srgbClr>
            </a:solidFill>
          </p:spPr>
          <p:txBody>
            <a:bodyPr/>
            <a:lstStyle/>
            <a:p/>
          </p:txBody>
        </p:sp>
        <p:sp>
          <p:nvSpPr>
            <p:cNvPr id="36" name="rc36"/>
            <p:cNvSpPr/>
            <p:nvPr/>
          </p:nvSpPr>
          <p:spPr>
            <a:xfrm>
              <a:off x="2315413" y="2992211"/>
              <a:ext cx="200644" cy="1633323"/>
            </a:xfrm>
            <a:prstGeom prst="rect">
              <a:avLst/>
            </a:prstGeom>
            <a:solidFill>
              <a:srgbClr val="80BD41">
                <a:alpha val="100000"/>
              </a:srgbClr>
            </a:solidFill>
          </p:spPr>
          <p:txBody>
            <a:bodyPr/>
            <a:lstStyle/>
            <a:p/>
          </p:txBody>
        </p:sp>
        <p:sp>
          <p:nvSpPr>
            <p:cNvPr id="37" name="rc37"/>
            <p:cNvSpPr/>
            <p:nvPr/>
          </p:nvSpPr>
          <p:spPr>
            <a:xfrm>
              <a:off x="2315413" y="2790340"/>
              <a:ext cx="200644" cy="183518"/>
            </a:xfrm>
            <a:prstGeom prst="rect">
              <a:avLst/>
            </a:prstGeom>
            <a:solidFill>
              <a:srgbClr val="0058AB">
                <a:alpha val="100000"/>
              </a:srgbClr>
            </a:solidFill>
          </p:spPr>
          <p:txBody>
            <a:bodyPr/>
            <a:lstStyle/>
            <a:p/>
          </p:txBody>
        </p:sp>
        <p:sp>
          <p:nvSpPr>
            <p:cNvPr id="38" name="rc38"/>
            <p:cNvSpPr/>
            <p:nvPr/>
          </p:nvSpPr>
          <p:spPr>
            <a:xfrm>
              <a:off x="2315413" y="2973858"/>
              <a:ext cx="200644" cy="18353"/>
            </a:xfrm>
            <a:prstGeom prst="rect">
              <a:avLst/>
            </a:prstGeom>
            <a:solidFill>
              <a:srgbClr val="1CABE2">
                <a:alpha val="100000"/>
              </a:srgbClr>
            </a:solidFill>
          </p:spPr>
          <p:txBody>
            <a:bodyPr/>
            <a:lstStyle/>
            <a:p/>
          </p:txBody>
        </p:sp>
        <p:sp>
          <p:nvSpPr>
            <p:cNvPr id="39" name="rc39"/>
            <p:cNvSpPr/>
            <p:nvPr/>
          </p:nvSpPr>
          <p:spPr>
            <a:xfrm>
              <a:off x="2538351" y="2953563"/>
              <a:ext cx="200644" cy="1671972"/>
            </a:xfrm>
            <a:prstGeom prst="rect">
              <a:avLst/>
            </a:prstGeom>
            <a:solidFill>
              <a:srgbClr val="80BD41">
                <a:alpha val="100000"/>
              </a:srgbClr>
            </a:solidFill>
          </p:spPr>
          <p:txBody>
            <a:bodyPr/>
            <a:lstStyle/>
            <a:p/>
          </p:txBody>
        </p:sp>
        <p:sp>
          <p:nvSpPr>
            <p:cNvPr id="40" name="rc40"/>
            <p:cNvSpPr/>
            <p:nvPr/>
          </p:nvSpPr>
          <p:spPr>
            <a:xfrm>
              <a:off x="2538351" y="2827715"/>
              <a:ext cx="200644" cy="53935"/>
            </a:xfrm>
            <a:prstGeom prst="rect">
              <a:avLst/>
            </a:prstGeom>
            <a:solidFill>
              <a:srgbClr val="0058AB">
                <a:alpha val="100000"/>
              </a:srgbClr>
            </a:solidFill>
          </p:spPr>
          <p:txBody>
            <a:bodyPr/>
            <a:lstStyle/>
            <a:p/>
          </p:txBody>
        </p:sp>
        <p:sp>
          <p:nvSpPr>
            <p:cNvPr id="41" name="rc41"/>
            <p:cNvSpPr/>
            <p:nvPr/>
          </p:nvSpPr>
          <p:spPr>
            <a:xfrm>
              <a:off x="2538351" y="2881650"/>
              <a:ext cx="200644" cy="71912"/>
            </a:xfrm>
            <a:prstGeom prst="rect">
              <a:avLst/>
            </a:prstGeom>
            <a:solidFill>
              <a:srgbClr val="1CABE2">
                <a:alpha val="100000"/>
              </a:srgbClr>
            </a:solidFill>
          </p:spPr>
          <p:txBody>
            <a:bodyPr/>
            <a:lstStyle/>
            <a:p/>
          </p:txBody>
        </p:sp>
        <p:sp>
          <p:nvSpPr>
            <p:cNvPr id="42" name="rc42"/>
            <p:cNvSpPr/>
            <p:nvPr/>
          </p:nvSpPr>
          <p:spPr>
            <a:xfrm>
              <a:off x="2761289" y="2983600"/>
              <a:ext cx="200644" cy="1641934"/>
            </a:xfrm>
            <a:prstGeom prst="rect">
              <a:avLst/>
            </a:prstGeom>
            <a:solidFill>
              <a:srgbClr val="80BD41">
                <a:alpha val="100000"/>
              </a:srgbClr>
            </a:solidFill>
          </p:spPr>
          <p:txBody>
            <a:bodyPr/>
            <a:lstStyle/>
            <a:p/>
          </p:txBody>
        </p:sp>
        <p:sp>
          <p:nvSpPr>
            <p:cNvPr id="43" name="rc43"/>
            <p:cNvSpPr/>
            <p:nvPr/>
          </p:nvSpPr>
          <p:spPr>
            <a:xfrm>
              <a:off x="2761289" y="2860013"/>
              <a:ext cx="200644" cy="35309"/>
            </a:xfrm>
            <a:prstGeom prst="rect">
              <a:avLst/>
            </a:prstGeom>
            <a:solidFill>
              <a:srgbClr val="0058AB">
                <a:alpha val="100000"/>
              </a:srgbClr>
            </a:solidFill>
          </p:spPr>
          <p:txBody>
            <a:bodyPr/>
            <a:lstStyle/>
            <a:p/>
          </p:txBody>
        </p:sp>
        <p:sp>
          <p:nvSpPr>
            <p:cNvPr id="44" name="rc44"/>
            <p:cNvSpPr/>
            <p:nvPr/>
          </p:nvSpPr>
          <p:spPr>
            <a:xfrm>
              <a:off x="2761289" y="2895323"/>
              <a:ext cx="200644" cy="88277"/>
            </a:xfrm>
            <a:prstGeom prst="rect">
              <a:avLst/>
            </a:prstGeom>
            <a:solidFill>
              <a:srgbClr val="1CABE2">
                <a:alpha val="100000"/>
              </a:srgbClr>
            </a:solidFill>
          </p:spPr>
          <p:txBody>
            <a:bodyPr/>
            <a:lstStyle/>
            <a:p/>
          </p:txBody>
        </p:sp>
        <p:sp>
          <p:nvSpPr>
            <p:cNvPr id="45" name="rc45"/>
            <p:cNvSpPr/>
            <p:nvPr/>
          </p:nvSpPr>
          <p:spPr>
            <a:xfrm>
              <a:off x="2984227" y="2980556"/>
              <a:ext cx="200644" cy="1644979"/>
            </a:xfrm>
            <a:prstGeom prst="rect">
              <a:avLst/>
            </a:prstGeom>
            <a:solidFill>
              <a:srgbClr val="80BD41">
                <a:alpha val="100000"/>
              </a:srgbClr>
            </a:solidFill>
          </p:spPr>
          <p:txBody>
            <a:bodyPr/>
            <a:lstStyle/>
            <a:p/>
          </p:txBody>
        </p:sp>
        <p:sp>
          <p:nvSpPr>
            <p:cNvPr id="46" name="rc46"/>
            <p:cNvSpPr/>
            <p:nvPr/>
          </p:nvSpPr>
          <p:spPr>
            <a:xfrm>
              <a:off x="2984227" y="2875557"/>
              <a:ext cx="200644" cy="52498"/>
            </a:xfrm>
            <a:prstGeom prst="rect">
              <a:avLst/>
            </a:prstGeom>
            <a:solidFill>
              <a:srgbClr val="0058AB">
                <a:alpha val="100000"/>
              </a:srgbClr>
            </a:solidFill>
          </p:spPr>
          <p:txBody>
            <a:bodyPr/>
            <a:lstStyle/>
            <a:p/>
          </p:txBody>
        </p:sp>
        <p:sp>
          <p:nvSpPr>
            <p:cNvPr id="47" name="rc47"/>
            <p:cNvSpPr/>
            <p:nvPr/>
          </p:nvSpPr>
          <p:spPr>
            <a:xfrm>
              <a:off x="2984227" y="2928055"/>
              <a:ext cx="200644" cy="52500"/>
            </a:xfrm>
            <a:prstGeom prst="rect">
              <a:avLst/>
            </a:prstGeom>
            <a:solidFill>
              <a:srgbClr val="1CABE2">
                <a:alpha val="100000"/>
              </a:srgbClr>
            </a:solidFill>
          </p:spPr>
          <p:txBody>
            <a:bodyPr/>
            <a:lstStyle/>
            <a:p/>
          </p:txBody>
        </p:sp>
        <p:sp>
          <p:nvSpPr>
            <p:cNvPr id="48" name="rc48"/>
            <p:cNvSpPr/>
            <p:nvPr/>
          </p:nvSpPr>
          <p:spPr>
            <a:xfrm>
              <a:off x="3207165" y="3027018"/>
              <a:ext cx="200644" cy="1598516"/>
            </a:xfrm>
            <a:prstGeom prst="rect">
              <a:avLst/>
            </a:prstGeom>
            <a:solidFill>
              <a:srgbClr val="80BD41">
                <a:alpha val="100000"/>
              </a:srgbClr>
            </a:solidFill>
          </p:spPr>
          <p:txBody>
            <a:bodyPr/>
            <a:lstStyle/>
            <a:p/>
          </p:txBody>
        </p:sp>
        <p:sp>
          <p:nvSpPr>
            <p:cNvPr id="49" name="rc49"/>
            <p:cNvSpPr/>
            <p:nvPr/>
          </p:nvSpPr>
          <p:spPr>
            <a:xfrm>
              <a:off x="3207165" y="2888016"/>
              <a:ext cx="200644" cy="52126"/>
            </a:xfrm>
            <a:prstGeom prst="rect">
              <a:avLst/>
            </a:prstGeom>
            <a:solidFill>
              <a:srgbClr val="0058AB">
                <a:alpha val="100000"/>
              </a:srgbClr>
            </a:solidFill>
          </p:spPr>
          <p:txBody>
            <a:bodyPr/>
            <a:lstStyle/>
            <a:p/>
          </p:txBody>
        </p:sp>
        <p:sp>
          <p:nvSpPr>
            <p:cNvPr id="50" name="rc50"/>
            <p:cNvSpPr/>
            <p:nvPr/>
          </p:nvSpPr>
          <p:spPr>
            <a:xfrm>
              <a:off x="3207165" y="2940143"/>
              <a:ext cx="200644" cy="86875"/>
            </a:xfrm>
            <a:prstGeom prst="rect">
              <a:avLst/>
            </a:prstGeom>
            <a:solidFill>
              <a:srgbClr val="1CABE2">
                <a:alpha val="100000"/>
              </a:srgbClr>
            </a:solidFill>
          </p:spPr>
          <p:txBody>
            <a:bodyPr/>
            <a:lstStyle/>
            <a:p/>
          </p:txBody>
        </p:sp>
        <p:sp>
          <p:nvSpPr>
            <p:cNvPr id="51" name="rc51"/>
            <p:cNvSpPr/>
            <p:nvPr/>
          </p:nvSpPr>
          <p:spPr>
            <a:xfrm>
              <a:off x="3430103" y="3055136"/>
              <a:ext cx="200644" cy="1570398"/>
            </a:xfrm>
            <a:prstGeom prst="rect">
              <a:avLst/>
            </a:prstGeom>
            <a:solidFill>
              <a:srgbClr val="80BD41">
                <a:alpha val="100000"/>
              </a:srgbClr>
            </a:solidFill>
          </p:spPr>
          <p:txBody>
            <a:bodyPr/>
            <a:lstStyle/>
            <a:p/>
          </p:txBody>
        </p:sp>
        <p:sp>
          <p:nvSpPr>
            <p:cNvPr id="52" name="rc52"/>
            <p:cNvSpPr/>
            <p:nvPr/>
          </p:nvSpPr>
          <p:spPr>
            <a:xfrm>
              <a:off x="3430103" y="2918581"/>
              <a:ext cx="200644" cy="51209"/>
            </a:xfrm>
            <a:prstGeom prst="rect">
              <a:avLst/>
            </a:prstGeom>
            <a:solidFill>
              <a:srgbClr val="0058AB">
                <a:alpha val="100000"/>
              </a:srgbClr>
            </a:solidFill>
          </p:spPr>
          <p:txBody>
            <a:bodyPr/>
            <a:lstStyle/>
            <a:p/>
          </p:txBody>
        </p:sp>
        <p:sp>
          <p:nvSpPr>
            <p:cNvPr id="53" name="rc53"/>
            <p:cNvSpPr/>
            <p:nvPr/>
          </p:nvSpPr>
          <p:spPr>
            <a:xfrm>
              <a:off x="3430103" y="2969791"/>
              <a:ext cx="200644" cy="85345"/>
            </a:xfrm>
            <a:prstGeom prst="rect">
              <a:avLst/>
            </a:prstGeom>
            <a:solidFill>
              <a:srgbClr val="1CABE2">
                <a:alpha val="100000"/>
              </a:srgbClr>
            </a:solidFill>
          </p:spPr>
          <p:txBody>
            <a:bodyPr/>
            <a:lstStyle/>
            <a:p/>
          </p:txBody>
        </p:sp>
        <p:sp>
          <p:nvSpPr>
            <p:cNvPr id="54" name="rc54"/>
            <p:cNvSpPr/>
            <p:nvPr/>
          </p:nvSpPr>
          <p:spPr>
            <a:xfrm>
              <a:off x="3653041" y="3168104"/>
              <a:ext cx="200644" cy="1457430"/>
            </a:xfrm>
            <a:prstGeom prst="rect">
              <a:avLst/>
            </a:prstGeom>
            <a:solidFill>
              <a:srgbClr val="80BD41">
                <a:alpha val="100000"/>
              </a:srgbClr>
            </a:solidFill>
          </p:spPr>
          <p:txBody>
            <a:bodyPr/>
            <a:lstStyle/>
            <a:p/>
          </p:txBody>
        </p:sp>
        <p:sp>
          <p:nvSpPr>
            <p:cNvPr id="55" name="rc55"/>
            <p:cNvSpPr/>
            <p:nvPr/>
          </p:nvSpPr>
          <p:spPr>
            <a:xfrm>
              <a:off x="3653041" y="2969363"/>
              <a:ext cx="200644" cy="66246"/>
            </a:xfrm>
            <a:prstGeom prst="rect">
              <a:avLst/>
            </a:prstGeom>
            <a:solidFill>
              <a:srgbClr val="0058AB">
                <a:alpha val="100000"/>
              </a:srgbClr>
            </a:solidFill>
          </p:spPr>
          <p:txBody>
            <a:bodyPr/>
            <a:lstStyle/>
            <a:p/>
          </p:txBody>
        </p:sp>
        <p:sp>
          <p:nvSpPr>
            <p:cNvPr id="56" name="rc56"/>
            <p:cNvSpPr/>
            <p:nvPr/>
          </p:nvSpPr>
          <p:spPr>
            <a:xfrm>
              <a:off x="3653041" y="3035609"/>
              <a:ext cx="200644" cy="132494"/>
            </a:xfrm>
            <a:prstGeom prst="rect">
              <a:avLst/>
            </a:prstGeom>
            <a:solidFill>
              <a:srgbClr val="1CABE2">
                <a:alpha val="100000"/>
              </a:srgbClr>
            </a:solidFill>
          </p:spPr>
          <p:txBody>
            <a:bodyPr/>
            <a:lstStyle/>
            <a:p/>
          </p:txBody>
        </p:sp>
        <p:sp>
          <p:nvSpPr>
            <p:cNvPr id="57" name="rc57"/>
            <p:cNvSpPr/>
            <p:nvPr/>
          </p:nvSpPr>
          <p:spPr>
            <a:xfrm>
              <a:off x="3875979" y="3253264"/>
              <a:ext cx="200644" cy="1372271"/>
            </a:xfrm>
            <a:prstGeom prst="rect">
              <a:avLst/>
            </a:prstGeom>
            <a:solidFill>
              <a:srgbClr val="80BD41">
                <a:alpha val="100000"/>
              </a:srgbClr>
            </a:solidFill>
          </p:spPr>
          <p:txBody>
            <a:bodyPr/>
            <a:lstStyle/>
            <a:p/>
          </p:txBody>
        </p:sp>
        <p:sp>
          <p:nvSpPr>
            <p:cNvPr id="58" name="rc58"/>
            <p:cNvSpPr/>
            <p:nvPr/>
          </p:nvSpPr>
          <p:spPr>
            <a:xfrm>
              <a:off x="3875979" y="3011098"/>
              <a:ext cx="200644" cy="80722"/>
            </a:xfrm>
            <a:prstGeom prst="rect">
              <a:avLst/>
            </a:prstGeom>
            <a:solidFill>
              <a:srgbClr val="0058AB">
                <a:alpha val="100000"/>
              </a:srgbClr>
            </a:solidFill>
          </p:spPr>
          <p:txBody>
            <a:bodyPr/>
            <a:lstStyle/>
            <a:p/>
          </p:txBody>
        </p:sp>
        <p:sp>
          <p:nvSpPr>
            <p:cNvPr id="59" name="rc59"/>
            <p:cNvSpPr/>
            <p:nvPr/>
          </p:nvSpPr>
          <p:spPr>
            <a:xfrm>
              <a:off x="3875979" y="3091821"/>
              <a:ext cx="200644" cy="161443"/>
            </a:xfrm>
            <a:prstGeom prst="rect">
              <a:avLst/>
            </a:prstGeom>
            <a:solidFill>
              <a:srgbClr val="1CABE2">
                <a:alpha val="100000"/>
              </a:srgbClr>
            </a:solidFill>
          </p:spPr>
          <p:txBody>
            <a:bodyPr/>
            <a:lstStyle/>
            <a:p/>
          </p:txBody>
        </p:sp>
        <p:sp>
          <p:nvSpPr>
            <p:cNvPr id="60" name="rc60"/>
            <p:cNvSpPr/>
            <p:nvPr/>
          </p:nvSpPr>
          <p:spPr>
            <a:xfrm>
              <a:off x="4098916" y="3155319"/>
              <a:ext cx="200644" cy="1470215"/>
            </a:xfrm>
            <a:prstGeom prst="rect">
              <a:avLst/>
            </a:prstGeom>
            <a:solidFill>
              <a:srgbClr val="80BD41">
                <a:alpha val="100000"/>
              </a:srgbClr>
            </a:solidFill>
          </p:spPr>
          <p:txBody>
            <a:bodyPr/>
            <a:lstStyle/>
            <a:p/>
          </p:txBody>
        </p:sp>
        <p:sp>
          <p:nvSpPr>
            <p:cNvPr id="61" name="rc61"/>
            <p:cNvSpPr/>
            <p:nvPr/>
          </p:nvSpPr>
          <p:spPr>
            <a:xfrm>
              <a:off x="4098916" y="3027475"/>
              <a:ext cx="200644" cy="127844"/>
            </a:xfrm>
            <a:prstGeom prst="rect">
              <a:avLst/>
            </a:prstGeom>
            <a:solidFill>
              <a:srgbClr val="0058AB">
                <a:alpha val="100000"/>
              </a:srgbClr>
            </a:solidFill>
          </p:spPr>
          <p:txBody>
            <a:bodyPr/>
            <a:lstStyle/>
            <a:p/>
          </p:txBody>
        </p:sp>
        <p:sp>
          <p:nvSpPr>
            <p:cNvPr id="62" name="rc62"/>
            <p:cNvSpPr/>
            <p:nvPr/>
          </p:nvSpPr>
          <p:spPr>
            <a:xfrm>
              <a:off x="4098916" y="3155319"/>
              <a:ext cx="200644" cy="0"/>
            </a:xfrm>
            <a:prstGeom prst="rect">
              <a:avLst/>
            </a:prstGeom>
            <a:solidFill>
              <a:srgbClr val="1CABE2">
                <a:alpha val="100000"/>
              </a:srgbClr>
            </a:solidFill>
          </p:spPr>
          <p:txBody>
            <a:bodyPr/>
            <a:lstStyle/>
            <a:p/>
          </p:txBody>
        </p:sp>
        <p:sp>
          <p:nvSpPr>
            <p:cNvPr id="63" name="rc63"/>
            <p:cNvSpPr/>
            <p:nvPr/>
          </p:nvSpPr>
          <p:spPr>
            <a:xfrm>
              <a:off x="4321854" y="3189522"/>
              <a:ext cx="200644" cy="1436013"/>
            </a:xfrm>
            <a:prstGeom prst="rect">
              <a:avLst/>
            </a:prstGeom>
            <a:solidFill>
              <a:srgbClr val="80BD41">
                <a:alpha val="100000"/>
              </a:srgbClr>
            </a:solidFill>
          </p:spPr>
          <p:txBody>
            <a:bodyPr/>
            <a:lstStyle/>
            <a:p/>
          </p:txBody>
        </p:sp>
        <p:sp>
          <p:nvSpPr>
            <p:cNvPr id="64" name="rc64"/>
            <p:cNvSpPr/>
            <p:nvPr/>
          </p:nvSpPr>
          <p:spPr>
            <a:xfrm>
              <a:off x="4321854" y="3047500"/>
              <a:ext cx="200644" cy="47341"/>
            </a:xfrm>
            <a:prstGeom prst="rect">
              <a:avLst/>
            </a:prstGeom>
            <a:solidFill>
              <a:srgbClr val="0058AB">
                <a:alpha val="100000"/>
              </a:srgbClr>
            </a:solidFill>
          </p:spPr>
          <p:txBody>
            <a:bodyPr/>
            <a:lstStyle/>
            <a:p/>
          </p:txBody>
        </p:sp>
        <p:sp>
          <p:nvSpPr>
            <p:cNvPr id="65" name="rc65"/>
            <p:cNvSpPr/>
            <p:nvPr/>
          </p:nvSpPr>
          <p:spPr>
            <a:xfrm>
              <a:off x="4321854" y="3094841"/>
              <a:ext cx="200644" cy="94680"/>
            </a:xfrm>
            <a:prstGeom prst="rect">
              <a:avLst/>
            </a:prstGeom>
            <a:solidFill>
              <a:srgbClr val="1CABE2">
                <a:alpha val="100000"/>
              </a:srgbClr>
            </a:solidFill>
          </p:spPr>
          <p:txBody>
            <a:bodyPr/>
            <a:lstStyle/>
            <a:p/>
          </p:txBody>
        </p:sp>
        <p:sp>
          <p:nvSpPr>
            <p:cNvPr id="66" name="rc66"/>
            <p:cNvSpPr/>
            <p:nvPr/>
          </p:nvSpPr>
          <p:spPr>
            <a:xfrm>
              <a:off x="4544792" y="3226209"/>
              <a:ext cx="200644" cy="1399326"/>
            </a:xfrm>
            <a:prstGeom prst="rect">
              <a:avLst/>
            </a:prstGeom>
            <a:solidFill>
              <a:srgbClr val="80BD41">
                <a:alpha val="100000"/>
              </a:srgbClr>
            </a:solidFill>
          </p:spPr>
          <p:txBody>
            <a:bodyPr/>
            <a:lstStyle/>
            <a:p/>
          </p:txBody>
        </p:sp>
        <p:sp>
          <p:nvSpPr>
            <p:cNvPr id="67" name="rc67"/>
            <p:cNvSpPr/>
            <p:nvPr/>
          </p:nvSpPr>
          <p:spPr>
            <a:xfrm>
              <a:off x="4544792" y="3070729"/>
              <a:ext cx="200644" cy="139932"/>
            </a:xfrm>
            <a:prstGeom prst="rect">
              <a:avLst/>
            </a:prstGeom>
            <a:solidFill>
              <a:srgbClr val="0058AB">
                <a:alpha val="100000"/>
              </a:srgbClr>
            </a:solidFill>
          </p:spPr>
          <p:txBody>
            <a:bodyPr/>
            <a:lstStyle/>
            <a:p/>
          </p:txBody>
        </p:sp>
        <p:sp>
          <p:nvSpPr>
            <p:cNvPr id="68" name="rc68"/>
            <p:cNvSpPr/>
            <p:nvPr/>
          </p:nvSpPr>
          <p:spPr>
            <a:xfrm>
              <a:off x="4544792" y="3210661"/>
              <a:ext cx="200644" cy="15548"/>
            </a:xfrm>
            <a:prstGeom prst="rect">
              <a:avLst/>
            </a:prstGeom>
            <a:solidFill>
              <a:srgbClr val="1CABE2">
                <a:alpha val="100000"/>
              </a:srgbClr>
            </a:solidFill>
          </p:spPr>
          <p:txBody>
            <a:bodyPr/>
            <a:lstStyle/>
            <a:p/>
          </p:txBody>
        </p:sp>
        <p:sp>
          <p:nvSpPr>
            <p:cNvPr id="69" name="rc69"/>
            <p:cNvSpPr/>
            <p:nvPr/>
          </p:nvSpPr>
          <p:spPr>
            <a:xfrm>
              <a:off x="4767730" y="3243998"/>
              <a:ext cx="200644" cy="1381537"/>
            </a:xfrm>
            <a:prstGeom prst="rect">
              <a:avLst/>
            </a:prstGeom>
            <a:solidFill>
              <a:srgbClr val="80BD41">
                <a:alpha val="100000"/>
              </a:srgbClr>
            </a:solidFill>
          </p:spPr>
          <p:txBody>
            <a:bodyPr/>
            <a:lstStyle/>
            <a:p/>
          </p:txBody>
        </p:sp>
        <p:sp>
          <p:nvSpPr>
            <p:cNvPr id="70" name="rc70"/>
            <p:cNvSpPr/>
            <p:nvPr/>
          </p:nvSpPr>
          <p:spPr>
            <a:xfrm>
              <a:off x="4767730" y="3107362"/>
              <a:ext cx="200644" cy="106272"/>
            </a:xfrm>
            <a:prstGeom prst="rect">
              <a:avLst/>
            </a:prstGeom>
            <a:solidFill>
              <a:srgbClr val="0058AB">
                <a:alpha val="100000"/>
              </a:srgbClr>
            </a:solidFill>
          </p:spPr>
          <p:txBody>
            <a:bodyPr/>
            <a:lstStyle/>
            <a:p/>
          </p:txBody>
        </p:sp>
        <p:sp>
          <p:nvSpPr>
            <p:cNvPr id="71" name="rc71"/>
            <p:cNvSpPr/>
            <p:nvPr/>
          </p:nvSpPr>
          <p:spPr>
            <a:xfrm>
              <a:off x="4767730" y="3213635"/>
              <a:ext cx="200644" cy="30363"/>
            </a:xfrm>
            <a:prstGeom prst="rect">
              <a:avLst/>
            </a:prstGeom>
            <a:solidFill>
              <a:srgbClr val="1CABE2">
                <a:alpha val="100000"/>
              </a:srgbClr>
            </a:solidFill>
          </p:spPr>
          <p:txBody>
            <a:bodyPr/>
            <a:lstStyle/>
            <a:p/>
          </p:txBody>
        </p:sp>
        <p:sp>
          <p:nvSpPr>
            <p:cNvPr id="72" name="rc72"/>
            <p:cNvSpPr/>
            <p:nvPr/>
          </p:nvSpPr>
          <p:spPr>
            <a:xfrm>
              <a:off x="4990668" y="3276274"/>
              <a:ext cx="200644" cy="1349261"/>
            </a:xfrm>
            <a:prstGeom prst="rect">
              <a:avLst/>
            </a:prstGeom>
            <a:solidFill>
              <a:srgbClr val="80BD41">
                <a:alpha val="100000"/>
              </a:srgbClr>
            </a:solidFill>
          </p:spPr>
          <p:txBody>
            <a:bodyPr/>
            <a:lstStyle/>
            <a:p/>
          </p:txBody>
        </p:sp>
        <p:sp>
          <p:nvSpPr>
            <p:cNvPr id="73" name="rc73"/>
            <p:cNvSpPr/>
            <p:nvPr/>
          </p:nvSpPr>
          <p:spPr>
            <a:xfrm>
              <a:off x="4990668" y="3142829"/>
              <a:ext cx="200644" cy="103790"/>
            </a:xfrm>
            <a:prstGeom prst="rect">
              <a:avLst/>
            </a:prstGeom>
            <a:solidFill>
              <a:srgbClr val="0058AB">
                <a:alpha val="100000"/>
              </a:srgbClr>
            </a:solidFill>
          </p:spPr>
          <p:txBody>
            <a:bodyPr/>
            <a:lstStyle/>
            <a:p/>
          </p:txBody>
        </p:sp>
        <p:sp>
          <p:nvSpPr>
            <p:cNvPr id="74" name="rc74"/>
            <p:cNvSpPr/>
            <p:nvPr/>
          </p:nvSpPr>
          <p:spPr>
            <a:xfrm>
              <a:off x="4990668" y="3246619"/>
              <a:ext cx="200644" cy="29654"/>
            </a:xfrm>
            <a:prstGeom prst="rect">
              <a:avLst/>
            </a:prstGeom>
            <a:solidFill>
              <a:srgbClr val="1CABE2">
                <a:alpha val="100000"/>
              </a:srgbClr>
            </a:solidFill>
          </p:spPr>
          <p:txBody>
            <a:bodyPr/>
            <a:lstStyle/>
            <a:p/>
          </p:txBody>
        </p:sp>
        <p:sp>
          <p:nvSpPr>
            <p:cNvPr id="75" name="rc75"/>
            <p:cNvSpPr/>
            <p:nvPr/>
          </p:nvSpPr>
          <p:spPr>
            <a:xfrm>
              <a:off x="5213606" y="3250173"/>
              <a:ext cx="200644" cy="1375362"/>
            </a:xfrm>
            <a:prstGeom prst="rect">
              <a:avLst/>
            </a:prstGeom>
            <a:solidFill>
              <a:srgbClr val="80BD41">
                <a:alpha val="100000"/>
              </a:srgbClr>
            </a:solidFill>
          </p:spPr>
          <p:txBody>
            <a:bodyPr/>
            <a:lstStyle/>
            <a:p/>
          </p:txBody>
        </p:sp>
        <p:sp>
          <p:nvSpPr>
            <p:cNvPr id="76" name="rc76"/>
            <p:cNvSpPr/>
            <p:nvPr/>
          </p:nvSpPr>
          <p:spPr>
            <a:xfrm>
              <a:off x="5213606" y="3130576"/>
              <a:ext cx="200644" cy="89696"/>
            </a:xfrm>
            <a:prstGeom prst="rect">
              <a:avLst/>
            </a:prstGeom>
            <a:solidFill>
              <a:srgbClr val="0058AB">
                <a:alpha val="100000"/>
              </a:srgbClr>
            </a:solidFill>
          </p:spPr>
          <p:txBody>
            <a:bodyPr/>
            <a:lstStyle/>
            <a:p/>
          </p:txBody>
        </p:sp>
        <p:sp>
          <p:nvSpPr>
            <p:cNvPr id="77" name="rc77"/>
            <p:cNvSpPr/>
            <p:nvPr/>
          </p:nvSpPr>
          <p:spPr>
            <a:xfrm>
              <a:off x="5213606" y="3220273"/>
              <a:ext cx="200644" cy="29900"/>
            </a:xfrm>
            <a:prstGeom prst="rect">
              <a:avLst/>
            </a:prstGeom>
            <a:solidFill>
              <a:srgbClr val="1CABE2">
                <a:alpha val="100000"/>
              </a:srgbClr>
            </a:solidFill>
          </p:spPr>
          <p:txBody>
            <a:bodyPr/>
            <a:lstStyle/>
            <a:p/>
          </p:txBody>
        </p:sp>
        <p:sp>
          <p:nvSpPr>
            <p:cNvPr id="78" name="rc78"/>
            <p:cNvSpPr/>
            <p:nvPr/>
          </p:nvSpPr>
          <p:spPr>
            <a:xfrm>
              <a:off x="5436544" y="3222323"/>
              <a:ext cx="200644" cy="1403212"/>
            </a:xfrm>
            <a:prstGeom prst="rect">
              <a:avLst/>
            </a:prstGeom>
            <a:solidFill>
              <a:srgbClr val="80BD41">
                <a:alpha val="100000"/>
              </a:srgbClr>
            </a:solidFill>
          </p:spPr>
          <p:txBody>
            <a:bodyPr/>
            <a:lstStyle/>
            <a:p/>
          </p:txBody>
        </p:sp>
        <p:sp>
          <p:nvSpPr>
            <p:cNvPr id="79" name="rc79"/>
            <p:cNvSpPr/>
            <p:nvPr/>
          </p:nvSpPr>
          <p:spPr>
            <a:xfrm>
              <a:off x="5436544" y="3100304"/>
              <a:ext cx="200644" cy="122019"/>
            </a:xfrm>
            <a:prstGeom prst="rect">
              <a:avLst/>
            </a:prstGeom>
            <a:solidFill>
              <a:srgbClr val="0058AB">
                <a:alpha val="100000"/>
              </a:srgbClr>
            </a:solidFill>
          </p:spPr>
          <p:txBody>
            <a:bodyPr/>
            <a:lstStyle/>
            <a:p/>
          </p:txBody>
        </p:sp>
        <p:sp>
          <p:nvSpPr>
            <p:cNvPr id="80" name="rc80"/>
            <p:cNvSpPr/>
            <p:nvPr/>
          </p:nvSpPr>
          <p:spPr>
            <a:xfrm>
              <a:off x="5436544" y="3222323"/>
              <a:ext cx="200644" cy="0"/>
            </a:xfrm>
            <a:prstGeom prst="rect">
              <a:avLst/>
            </a:prstGeom>
            <a:solidFill>
              <a:srgbClr val="1CABE2">
                <a:alpha val="100000"/>
              </a:srgbClr>
            </a:solidFill>
          </p:spPr>
          <p:txBody>
            <a:bodyPr/>
            <a:lstStyle/>
            <a:p/>
          </p:txBody>
        </p:sp>
        <p:sp>
          <p:nvSpPr>
            <p:cNvPr id="81" name="rc81"/>
            <p:cNvSpPr/>
            <p:nvPr/>
          </p:nvSpPr>
          <p:spPr>
            <a:xfrm>
              <a:off x="5659482" y="3163222"/>
              <a:ext cx="200644" cy="1462313"/>
            </a:xfrm>
            <a:prstGeom prst="rect">
              <a:avLst/>
            </a:prstGeom>
            <a:solidFill>
              <a:srgbClr val="80BD41">
                <a:alpha val="100000"/>
              </a:srgbClr>
            </a:solidFill>
          </p:spPr>
          <p:txBody>
            <a:bodyPr/>
            <a:lstStyle/>
            <a:p/>
          </p:txBody>
        </p:sp>
        <p:sp>
          <p:nvSpPr>
            <p:cNvPr id="82" name="rc82"/>
            <p:cNvSpPr/>
            <p:nvPr/>
          </p:nvSpPr>
          <p:spPr>
            <a:xfrm>
              <a:off x="5659482" y="3069883"/>
              <a:ext cx="200644" cy="77782"/>
            </a:xfrm>
            <a:prstGeom prst="rect">
              <a:avLst/>
            </a:prstGeom>
            <a:solidFill>
              <a:srgbClr val="0058AB">
                <a:alpha val="100000"/>
              </a:srgbClr>
            </a:solidFill>
          </p:spPr>
          <p:txBody>
            <a:bodyPr/>
            <a:lstStyle/>
            <a:p/>
          </p:txBody>
        </p:sp>
        <p:sp>
          <p:nvSpPr>
            <p:cNvPr id="83" name="rc83"/>
            <p:cNvSpPr/>
            <p:nvPr/>
          </p:nvSpPr>
          <p:spPr>
            <a:xfrm>
              <a:off x="5659482" y="3147665"/>
              <a:ext cx="200644" cy="15556"/>
            </a:xfrm>
            <a:prstGeom prst="rect">
              <a:avLst/>
            </a:prstGeom>
            <a:solidFill>
              <a:srgbClr val="1CABE2">
                <a:alpha val="100000"/>
              </a:srgbClr>
            </a:solidFill>
          </p:spPr>
          <p:txBody>
            <a:bodyPr/>
            <a:lstStyle/>
            <a:p/>
          </p:txBody>
        </p:sp>
        <p:sp>
          <p:nvSpPr>
            <p:cNvPr id="84" name="rc84"/>
            <p:cNvSpPr/>
            <p:nvPr/>
          </p:nvSpPr>
          <p:spPr>
            <a:xfrm>
              <a:off x="5882419" y="3247133"/>
              <a:ext cx="200644" cy="1378402"/>
            </a:xfrm>
            <a:prstGeom prst="rect">
              <a:avLst/>
            </a:prstGeom>
            <a:solidFill>
              <a:srgbClr val="80BD41">
                <a:alpha val="100000"/>
              </a:srgbClr>
            </a:solidFill>
          </p:spPr>
          <p:txBody>
            <a:bodyPr/>
            <a:lstStyle/>
            <a:p/>
          </p:txBody>
        </p:sp>
        <p:sp>
          <p:nvSpPr>
            <p:cNvPr id="85" name="rc85"/>
            <p:cNvSpPr/>
            <p:nvPr/>
          </p:nvSpPr>
          <p:spPr>
            <a:xfrm>
              <a:off x="5882419" y="3059168"/>
              <a:ext cx="200644" cy="125309"/>
            </a:xfrm>
            <a:prstGeom prst="rect">
              <a:avLst/>
            </a:prstGeom>
            <a:solidFill>
              <a:srgbClr val="0058AB">
                <a:alpha val="100000"/>
              </a:srgbClr>
            </a:solidFill>
          </p:spPr>
          <p:txBody>
            <a:bodyPr/>
            <a:lstStyle/>
            <a:p/>
          </p:txBody>
        </p:sp>
        <p:sp>
          <p:nvSpPr>
            <p:cNvPr id="86" name="rc86"/>
            <p:cNvSpPr/>
            <p:nvPr/>
          </p:nvSpPr>
          <p:spPr>
            <a:xfrm>
              <a:off x="5882419" y="3184478"/>
              <a:ext cx="200644" cy="62654"/>
            </a:xfrm>
            <a:prstGeom prst="rect">
              <a:avLst/>
            </a:prstGeom>
            <a:solidFill>
              <a:srgbClr val="1CABE2">
                <a:alpha val="100000"/>
              </a:srgbClr>
            </a:solidFill>
          </p:spPr>
          <p:txBody>
            <a:bodyPr/>
            <a:lstStyle/>
            <a:p/>
          </p:txBody>
        </p:sp>
        <p:sp>
          <p:nvSpPr>
            <p:cNvPr id="87" name="rc87"/>
            <p:cNvSpPr/>
            <p:nvPr/>
          </p:nvSpPr>
          <p:spPr>
            <a:xfrm>
              <a:off x="6105357" y="3262863"/>
              <a:ext cx="200644" cy="1362672"/>
            </a:xfrm>
            <a:prstGeom prst="rect">
              <a:avLst/>
            </a:prstGeom>
            <a:solidFill>
              <a:srgbClr val="80BD41">
                <a:alpha val="100000"/>
              </a:srgbClr>
            </a:solidFill>
          </p:spPr>
          <p:txBody>
            <a:bodyPr/>
            <a:lstStyle/>
            <a:p/>
          </p:txBody>
        </p:sp>
        <p:sp>
          <p:nvSpPr>
            <p:cNvPr id="88" name="rc88"/>
            <p:cNvSpPr/>
            <p:nvPr/>
          </p:nvSpPr>
          <p:spPr>
            <a:xfrm>
              <a:off x="6105357" y="3059244"/>
              <a:ext cx="200644" cy="140966"/>
            </a:xfrm>
            <a:prstGeom prst="rect">
              <a:avLst/>
            </a:prstGeom>
            <a:solidFill>
              <a:srgbClr val="0058AB">
                <a:alpha val="100000"/>
              </a:srgbClr>
            </a:solidFill>
          </p:spPr>
          <p:txBody>
            <a:bodyPr/>
            <a:lstStyle/>
            <a:p/>
          </p:txBody>
        </p:sp>
        <p:sp>
          <p:nvSpPr>
            <p:cNvPr id="89" name="rc89"/>
            <p:cNvSpPr/>
            <p:nvPr/>
          </p:nvSpPr>
          <p:spPr>
            <a:xfrm>
              <a:off x="6105357" y="3200210"/>
              <a:ext cx="200644" cy="62652"/>
            </a:xfrm>
            <a:prstGeom prst="rect">
              <a:avLst/>
            </a:prstGeom>
            <a:solidFill>
              <a:srgbClr val="1CABE2">
                <a:alpha val="100000"/>
              </a:srgbClr>
            </a:solidFill>
          </p:spPr>
          <p:txBody>
            <a:bodyPr/>
            <a:lstStyle/>
            <a:p/>
          </p:txBody>
        </p:sp>
        <p:sp>
          <p:nvSpPr>
            <p:cNvPr id="90" name="rc90"/>
            <p:cNvSpPr/>
            <p:nvPr/>
          </p:nvSpPr>
          <p:spPr>
            <a:xfrm>
              <a:off x="6328295" y="3269219"/>
              <a:ext cx="200644" cy="1356315"/>
            </a:xfrm>
            <a:prstGeom prst="rect">
              <a:avLst/>
            </a:prstGeom>
            <a:solidFill>
              <a:srgbClr val="80BD41">
                <a:alpha val="100000"/>
              </a:srgbClr>
            </a:solidFill>
          </p:spPr>
          <p:txBody>
            <a:bodyPr/>
            <a:lstStyle/>
            <a:p/>
          </p:txBody>
        </p:sp>
        <p:sp>
          <p:nvSpPr>
            <p:cNvPr id="91" name="rc91"/>
            <p:cNvSpPr/>
            <p:nvPr/>
          </p:nvSpPr>
          <p:spPr>
            <a:xfrm>
              <a:off x="6328295" y="3066553"/>
              <a:ext cx="200644" cy="140308"/>
            </a:xfrm>
            <a:prstGeom prst="rect">
              <a:avLst/>
            </a:prstGeom>
            <a:solidFill>
              <a:srgbClr val="0058AB">
                <a:alpha val="100000"/>
              </a:srgbClr>
            </a:solidFill>
          </p:spPr>
          <p:txBody>
            <a:bodyPr/>
            <a:lstStyle/>
            <a:p/>
          </p:txBody>
        </p:sp>
        <p:sp>
          <p:nvSpPr>
            <p:cNvPr id="92" name="rc92"/>
            <p:cNvSpPr/>
            <p:nvPr/>
          </p:nvSpPr>
          <p:spPr>
            <a:xfrm>
              <a:off x="6328295" y="3206861"/>
              <a:ext cx="200644" cy="62358"/>
            </a:xfrm>
            <a:prstGeom prst="rect">
              <a:avLst/>
            </a:prstGeom>
            <a:solidFill>
              <a:srgbClr val="1CABE2">
                <a:alpha val="100000"/>
              </a:srgbClr>
            </a:solidFill>
          </p:spPr>
          <p:txBody>
            <a:bodyPr/>
            <a:lstStyle/>
            <a:p/>
          </p:txBody>
        </p:sp>
        <p:sp>
          <p:nvSpPr>
            <p:cNvPr id="93" name="rc93"/>
            <p:cNvSpPr/>
            <p:nvPr/>
          </p:nvSpPr>
          <p:spPr>
            <a:xfrm>
              <a:off x="6551233" y="3232643"/>
              <a:ext cx="200644" cy="1392891"/>
            </a:xfrm>
            <a:prstGeom prst="rect">
              <a:avLst/>
            </a:prstGeom>
            <a:solidFill>
              <a:srgbClr val="80BD41">
                <a:alpha val="100000"/>
              </a:srgbClr>
            </a:solidFill>
          </p:spPr>
          <p:txBody>
            <a:bodyPr/>
            <a:lstStyle/>
            <a:p/>
          </p:txBody>
        </p:sp>
        <p:sp>
          <p:nvSpPr>
            <p:cNvPr id="94" name="rc94"/>
            <p:cNvSpPr/>
            <p:nvPr/>
          </p:nvSpPr>
          <p:spPr>
            <a:xfrm>
              <a:off x="6551233" y="3077878"/>
              <a:ext cx="200644" cy="154765"/>
            </a:xfrm>
            <a:prstGeom prst="rect">
              <a:avLst/>
            </a:prstGeom>
            <a:solidFill>
              <a:srgbClr val="0058AB">
                <a:alpha val="100000"/>
              </a:srgbClr>
            </a:solidFill>
          </p:spPr>
          <p:txBody>
            <a:bodyPr/>
            <a:lstStyle/>
            <a:p/>
          </p:txBody>
        </p:sp>
        <p:sp>
          <p:nvSpPr>
            <p:cNvPr id="95" name="rc95"/>
            <p:cNvSpPr/>
            <p:nvPr/>
          </p:nvSpPr>
          <p:spPr>
            <a:xfrm>
              <a:off x="6551233" y="3232643"/>
              <a:ext cx="200644" cy="0"/>
            </a:xfrm>
            <a:prstGeom prst="rect">
              <a:avLst/>
            </a:prstGeom>
            <a:solidFill>
              <a:srgbClr val="1CABE2">
                <a:alpha val="100000"/>
              </a:srgbClr>
            </a:solidFill>
          </p:spPr>
          <p:txBody>
            <a:bodyPr/>
            <a:lstStyle/>
            <a:p/>
          </p:txBody>
        </p:sp>
        <p:sp>
          <p:nvSpPr>
            <p:cNvPr id="96" name="rc96"/>
            <p:cNvSpPr/>
            <p:nvPr/>
          </p:nvSpPr>
          <p:spPr>
            <a:xfrm>
              <a:off x="6774171" y="3256038"/>
              <a:ext cx="200644" cy="1369496"/>
            </a:xfrm>
            <a:prstGeom prst="rect">
              <a:avLst/>
            </a:prstGeom>
            <a:solidFill>
              <a:srgbClr val="80BD41">
                <a:alpha val="100000"/>
              </a:srgbClr>
            </a:solidFill>
          </p:spPr>
          <p:txBody>
            <a:bodyPr/>
            <a:lstStyle/>
            <a:p/>
          </p:txBody>
        </p:sp>
        <p:sp>
          <p:nvSpPr>
            <p:cNvPr id="97" name="rc97"/>
            <p:cNvSpPr/>
            <p:nvPr/>
          </p:nvSpPr>
          <p:spPr>
            <a:xfrm>
              <a:off x="6774171" y="3086775"/>
              <a:ext cx="200644" cy="169263"/>
            </a:xfrm>
            <a:prstGeom prst="rect">
              <a:avLst/>
            </a:prstGeom>
            <a:solidFill>
              <a:srgbClr val="0058AB">
                <a:alpha val="100000"/>
              </a:srgbClr>
            </a:solidFill>
          </p:spPr>
          <p:txBody>
            <a:bodyPr/>
            <a:lstStyle/>
            <a:p/>
          </p:txBody>
        </p:sp>
        <p:sp>
          <p:nvSpPr>
            <p:cNvPr id="98" name="rc98"/>
            <p:cNvSpPr/>
            <p:nvPr/>
          </p:nvSpPr>
          <p:spPr>
            <a:xfrm>
              <a:off x="6774171" y="3256038"/>
              <a:ext cx="200644" cy="0"/>
            </a:xfrm>
            <a:prstGeom prst="rect">
              <a:avLst/>
            </a:prstGeom>
            <a:solidFill>
              <a:srgbClr val="1CABE2">
                <a:alpha val="100000"/>
              </a:srgbClr>
            </a:solidFill>
          </p:spPr>
          <p:txBody>
            <a:bodyPr/>
            <a:lstStyle/>
            <a:p/>
          </p:txBody>
        </p:sp>
        <p:sp>
          <p:nvSpPr>
            <p:cNvPr id="99" name="rc99"/>
            <p:cNvSpPr/>
            <p:nvPr/>
          </p:nvSpPr>
          <p:spPr>
            <a:xfrm>
              <a:off x="6997109" y="3103946"/>
              <a:ext cx="200644" cy="132468"/>
            </a:xfrm>
            <a:prstGeom prst="rect">
              <a:avLst/>
            </a:prstGeom>
            <a:solidFill>
              <a:srgbClr val="F26A21">
                <a:alpha val="100000"/>
              </a:srgbClr>
            </a:solidFill>
          </p:spPr>
          <p:txBody>
            <a:bodyPr/>
            <a:lstStyle/>
            <a:p/>
          </p:txBody>
        </p:sp>
        <p:sp>
          <p:nvSpPr>
            <p:cNvPr id="100" name="rc100"/>
            <p:cNvSpPr/>
            <p:nvPr/>
          </p:nvSpPr>
          <p:spPr>
            <a:xfrm>
              <a:off x="6997109" y="3236414"/>
              <a:ext cx="200644" cy="1389121"/>
            </a:xfrm>
            <a:prstGeom prst="rect">
              <a:avLst/>
            </a:prstGeom>
            <a:solidFill>
              <a:srgbClr val="FFC20E">
                <a:alpha val="100000"/>
              </a:srgbClr>
            </a:solidFill>
          </p:spPr>
          <p:txBody>
            <a:bodyPr/>
            <a:lstStyle/>
            <a:p/>
          </p:txBody>
        </p:sp>
        <p:sp>
          <p:nvSpPr>
            <p:cNvPr id="101" name="rc101"/>
            <p:cNvSpPr/>
            <p:nvPr/>
          </p:nvSpPr>
          <p:spPr>
            <a:xfrm>
              <a:off x="7220047" y="3121159"/>
              <a:ext cx="200644" cy="103671"/>
            </a:xfrm>
            <a:prstGeom prst="rect">
              <a:avLst/>
            </a:prstGeom>
            <a:solidFill>
              <a:srgbClr val="F26A21">
                <a:alpha val="100000"/>
              </a:srgbClr>
            </a:solidFill>
          </p:spPr>
          <p:txBody>
            <a:bodyPr/>
            <a:lstStyle/>
            <a:p/>
          </p:txBody>
        </p:sp>
        <p:sp>
          <p:nvSpPr>
            <p:cNvPr id="102" name="rc102"/>
            <p:cNvSpPr/>
            <p:nvPr/>
          </p:nvSpPr>
          <p:spPr>
            <a:xfrm>
              <a:off x="7220047" y="3224830"/>
              <a:ext cx="200644" cy="1400704"/>
            </a:xfrm>
            <a:prstGeom prst="rect">
              <a:avLst/>
            </a:prstGeom>
            <a:solidFill>
              <a:srgbClr val="FFC20E">
                <a:alpha val="100000"/>
              </a:srgbClr>
            </a:solidFill>
          </p:spPr>
          <p:txBody>
            <a:bodyPr/>
            <a:lstStyle/>
            <a:p/>
          </p:txBody>
        </p:sp>
        <p:sp>
          <p:nvSpPr>
            <p:cNvPr id="103" name="rc103"/>
            <p:cNvSpPr/>
            <p:nvPr/>
          </p:nvSpPr>
          <p:spPr>
            <a:xfrm>
              <a:off x="7442985" y="3136966"/>
              <a:ext cx="200644" cy="81134"/>
            </a:xfrm>
            <a:prstGeom prst="rect">
              <a:avLst/>
            </a:prstGeom>
            <a:solidFill>
              <a:srgbClr val="F26A21">
                <a:alpha val="100000"/>
              </a:srgbClr>
            </a:solidFill>
          </p:spPr>
          <p:txBody>
            <a:bodyPr/>
            <a:lstStyle/>
            <a:p/>
          </p:txBody>
        </p:sp>
        <p:sp>
          <p:nvSpPr>
            <p:cNvPr id="104" name="rc104"/>
            <p:cNvSpPr/>
            <p:nvPr/>
          </p:nvSpPr>
          <p:spPr>
            <a:xfrm>
              <a:off x="7442985" y="3218101"/>
              <a:ext cx="200644" cy="1407434"/>
            </a:xfrm>
            <a:prstGeom prst="rect">
              <a:avLst/>
            </a:prstGeom>
            <a:solidFill>
              <a:srgbClr val="FFC20E">
                <a:alpha val="100000"/>
              </a:srgbClr>
            </a:solidFill>
          </p:spPr>
          <p:txBody>
            <a:bodyPr/>
            <a:lstStyle/>
            <a:p/>
          </p:txBody>
        </p:sp>
        <p:sp>
          <p:nvSpPr>
            <p:cNvPr id="105" name="rc105"/>
            <p:cNvSpPr/>
            <p:nvPr/>
          </p:nvSpPr>
          <p:spPr>
            <a:xfrm>
              <a:off x="7665922" y="3150548"/>
              <a:ext cx="200644" cy="63497"/>
            </a:xfrm>
            <a:prstGeom prst="rect">
              <a:avLst/>
            </a:prstGeom>
            <a:solidFill>
              <a:srgbClr val="F26A21">
                <a:alpha val="100000"/>
              </a:srgbClr>
            </a:solidFill>
          </p:spPr>
          <p:txBody>
            <a:bodyPr/>
            <a:lstStyle/>
            <a:p/>
          </p:txBody>
        </p:sp>
        <p:sp>
          <p:nvSpPr>
            <p:cNvPr id="106" name="rc106"/>
            <p:cNvSpPr/>
            <p:nvPr/>
          </p:nvSpPr>
          <p:spPr>
            <a:xfrm>
              <a:off x="7665922" y="3214045"/>
              <a:ext cx="200644" cy="1411489"/>
            </a:xfrm>
            <a:prstGeom prst="rect">
              <a:avLst/>
            </a:prstGeom>
            <a:solidFill>
              <a:srgbClr val="FFC20E">
                <a:alpha val="100000"/>
              </a:srgbClr>
            </a:solidFill>
          </p:spPr>
          <p:txBody>
            <a:bodyPr/>
            <a:lstStyle/>
            <a:p/>
          </p:txBody>
        </p:sp>
        <p:sp>
          <p:nvSpPr>
            <p:cNvPr id="107" name="rc107"/>
            <p:cNvSpPr/>
            <p:nvPr/>
          </p:nvSpPr>
          <p:spPr>
            <a:xfrm>
              <a:off x="7888860" y="3165390"/>
              <a:ext cx="200644" cy="49693"/>
            </a:xfrm>
            <a:prstGeom prst="rect">
              <a:avLst/>
            </a:prstGeom>
            <a:solidFill>
              <a:srgbClr val="F26A21">
                <a:alpha val="100000"/>
              </a:srgbClr>
            </a:solidFill>
          </p:spPr>
          <p:txBody>
            <a:bodyPr/>
            <a:lstStyle/>
            <a:p/>
          </p:txBody>
        </p:sp>
        <p:sp>
          <p:nvSpPr>
            <p:cNvPr id="108" name="rc108"/>
            <p:cNvSpPr/>
            <p:nvPr/>
          </p:nvSpPr>
          <p:spPr>
            <a:xfrm>
              <a:off x="7888860" y="3215083"/>
              <a:ext cx="200644" cy="1410451"/>
            </a:xfrm>
            <a:prstGeom prst="rect">
              <a:avLst/>
            </a:prstGeom>
            <a:solidFill>
              <a:srgbClr val="FFC20E">
                <a:alpha val="100000"/>
              </a:srgbClr>
            </a:solidFill>
          </p:spPr>
          <p:txBody>
            <a:bodyPr/>
            <a:lstStyle/>
            <a:p/>
          </p:txBody>
        </p:sp>
        <p:sp>
          <p:nvSpPr>
            <p:cNvPr id="109" name="rc109"/>
            <p:cNvSpPr/>
            <p:nvPr/>
          </p:nvSpPr>
          <p:spPr>
            <a:xfrm>
              <a:off x="8111798" y="3181414"/>
              <a:ext cx="200644" cy="38891"/>
            </a:xfrm>
            <a:prstGeom prst="rect">
              <a:avLst/>
            </a:prstGeom>
            <a:solidFill>
              <a:srgbClr val="F26A21">
                <a:alpha val="100000"/>
              </a:srgbClr>
            </a:solidFill>
          </p:spPr>
          <p:txBody>
            <a:bodyPr/>
            <a:lstStyle/>
            <a:p/>
          </p:txBody>
        </p:sp>
        <p:sp>
          <p:nvSpPr>
            <p:cNvPr id="110" name="rc110"/>
            <p:cNvSpPr/>
            <p:nvPr/>
          </p:nvSpPr>
          <p:spPr>
            <a:xfrm>
              <a:off x="8111798" y="3220305"/>
              <a:ext cx="200644" cy="1405230"/>
            </a:xfrm>
            <a:prstGeom prst="rect">
              <a:avLst/>
            </a:prstGeom>
            <a:solidFill>
              <a:srgbClr val="FFC20E">
                <a:alpha val="100000"/>
              </a:srgbClr>
            </a:solidFill>
          </p:spPr>
          <p:txBody>
            <a:bodyPr/>
            <a:lstStyle/>
            <a:p/>
          </p:txBody>
        </p:sp>
        <p:sp>
          <p:nvSpPr>
            <p:cNvPr id="111" name="pl111"/>
            <p:cNvSpPr/>
            <p:nvPr/>
          </p:nvSpPr>
          <p:spPr>
            <a:xfrm>
              <a:off x="1523984" y="1261743"/>
              <a:ext cx="5350508" cy="549190"/>
            </a:xfrm>
            <a:custGeom>
              <a:avLst/>
              <a:pathLst>
                <a:path w="5350508" h="549190">
                  <a:moveTo>
                    <a:pt x="0" y="240270"/>
                  </a:moveTo>
                  <a:lnTo>
                    <a:pt x="222937" y="549190"/>
                  </a:lnTo>
                  <a:lnTo>
                    <a:pt x="445875" y="171622"/>
                  </a:lnTo>
                  <a:lnTo>
                    <a:pt x="668813" y="137297"/>
                  </a:lnTo>
                  <a:lnTo>
                    <a:pt x="891751" y="274595"/>
                  </a:lnTo>
                  <a:lnTo>
                    <a:pt x="1114689" y="34324"/>
                  </a:lnTo>
                  <a:lnTo>
                    <a:pt x="1337627" y="0"/>
                  </a:lnTo>
                  <a:lnTo>
                    <a:pt x="1560565" y="34324"/>
                  </a:lnTo>
                  <a:lnTo>
                    <a:pt x="1783502" y="34324"/>
                  </a:lnTo>
                  <a:lnTo>
                    <a:pt x="2006440" y="34324"/>
                  </a:lnTo>
                  <a:lnTo>
                    <a:pt x="2229378" y="68648"/>
                  </a:lnTo>
                  <a:lnTo>
                    <a:pt x="2452316" y="102973"/>
                  </a:lnTo>
                  <a:lnTo>
                    <a:pt x="2675254" y="205946"/>
                  </a:lnTo>
                  <a:lnTo>
                    <a:pt x="2898192" y="34324"/>
                  </a:lnTo>
                  <a:lnTo>
                    <a:pt x="3121130" y="240270"/>
                  </a:lnTo>
                  <a:lnTo>
                    <a:pt x="3344068" y="171622"/>
                  </a:lnTo>
                  <a:lnTo>
                    <a:pt x="3567005" y="171622"/>
                  </a:lnTo>
                  <a:lnTo>
                    <a:pt x="3789943" y="137297"/>
                  </a:lnTo>
                  <a:lnTo>
                    <a:pt x="4012881" y="205946"/>
                  </a:lnTo>
                  <a:lnTo>
                    <a:pt x="4235819" y="102973"/>
                  </a:lnTo>
                  <a:lnTo>
                    <a:pt x="4458757" y="205946"/>
                  </a:lnTo>
                  <a:lnTo>
                    <a:pt x="4681695" y="240270"/>
                  </a:lnTo>
                  <a:lnTo>
                    <a:pt x="4904633" y="240270"/>
                  </a:lnTo>
                  <a:lnTo>
                    <a:pt x="5127571" y="274595"/>
                  </a:lnTo>
                  <a:lnTo>
                    <a:pt x="5350508" y="308919"/>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399040"/>
              <a:ext cx="5350508" cy="514866"/>
            </a:xfrm>
            <a:custGeom>
              <a:avLst/>
              <a:pathLst>
                <a:path w="5350508" h="514866">
                  <a:moveTo>
                    <a:pt x="0" y="514866"/>
                  </a:moveTo>
                  <a:lnTo>
                    <a:pt x="222937" y="480541"/>
                  </a:lnTo>
                  <a:lnTo>
                    <a:pt x="445875" y="446217"/>
                  </a:lnTo>
                  <a:lnTo>
                    <a:pt x="668813" y="68648"/>
                  </a:lnTo>
                  <a:lnTo>
                    <a:pt x="891751" y="171622"/>
                  </a:lnTo>
                  <a:lnTo>
                    <a:pt x="1114689" y="34324"/>
                  </a:lnTo>
                  <a:lnTo>
                    <a:pt x="1337627" y="34324"/>
                  </a:lnTo>
                  <a:lnTo>
                    <a:pt x="1560565" y="0"/>
                  </a:lnTo>
                  <a:lnTo>
                    <a:pt x="1783502" y="68648"/>
                  </a:lnTo>
                  <a:lnTo>
                    <a:pt x="2006440" y="68648"/>
                  </a:lnTo>
                  <a:lnTo>
                    <a:pt x="2229378" y="205946"/>
                  </a:lnTo>
                  <a:lnTo>
                    <a:pt x="2452316" y="308919"/>
                  </a:lnTo>
                  <a:lnTo>
                    <a:pt x="2675254" y="68648"/>
                  </a:lnTo>
                  <a:lnTo>
                    <a:pt x="2898192" y="102973"/>
                  </a:lnTo>
                  <a:lnTo>
                    <a:pt x="3121130" y="137297"/>
                  </a:lnTo>
                  <a:lnTo>
                    <a:pt x="3344068" y="102973"/>
                  </a:lnTo>
                  <a:lnTo>
                    <a:pt x="3567005" y="102973"/>
                  </a:lnTo>
                  <a:lnTo>
                    <a:pt x="3789943" y="68648"/>
                  </a:lnTo>
                  <a:lnTo>
                    <a:pt x="4012881" y="68648"/>
                  </a:lnTo>
                  <a:lnTo>
                    <a:pt x="4235819" y="0"/>
                  </a:lnTo>
                  <a:lnTo>
                    <a:pt x="4458757" y="205946"/>
                  </a:lnTo>
                  <a:lnTo>
                    <a:pt x="4681695" y="240270"/>
                  </a:lnTo>
                  <a:lnTo>
                    <a:pt x="4904633" y="240270"/>
                  </a:lnTo>
                  <a:lnTo>
                    <a:pt x="5127571" y="137297"/>
                  </a:lnTo>
                  <a:lnTo>
                    <a:pt x="5350508" y="171622"/>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4" name="tx114"/>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9972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9147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91441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613735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6360289"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58322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6806165"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1455656"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4" name="tx124"/>
            <p:cNvSpPr/>
            <p:nvPr/>
          </p:nvSpPr>
          <p:spPr>
            <a:xfrm>
              <a:off x="257034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3685034"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6" name="tx126"/>
            <p:cNvSpPr/>
            <p:nvPr/>
          </p:nvSpPr>
          <p:spPr>
            <a:xfrm>
              <a:off x="4799724"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569147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5914413"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6137351"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360289"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6583227"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80616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610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3539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2468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118976" y="5504603"/>
              <a:ext cx="201455" cy="201456"/>
            </a:xfrm>
            <a:prstGeom prst="rect">
              <a:avLst/>
            </a:prstGeom>
            <a:solidFill>
              <a:srgbClr val="80BD41">
                <a:alpha val="100000"/>
              </a:srgbClr>
            </a:solidFill>
          </p:spPr>
          <p:txBody>
            <a:bodyPr/>
            <a:lstStyle/>
            <a:p/>
          </p:txBody>
        </p:sp>
        <p:sp>
          <p:nvSpPr>
            <p:cNvPr id="158" name="rc158"/>
            <p:cNvSpPr/>
            <p:nvPr/>
          </p:nvSpPr>
          <p:spPr>
            <a:xfrm>
              <a:off x="3022700" y="5504603"/>
              <a:ext cx="201456" cy="201456"/>
            </a:xfrm>
            <a:prstGeom prst="rect">
              <a:avLst/>
            </a:prstGeom>
            <a:solidFill>
              <a:srgbClr val="1CABE2">
                <a:alpha val="100000"/>
              </a:srgbClr>
            </a:solidFill>
          </p:spPr>
          <p:txBody>
            <a:bodyPr/>
            <a:lstStyle/>
            <a:p/>
          </p:txBody>
        </p:sp>
        <p:sp>
          <p:nvSpPr>
            <p:cNvPr id="159" name="rc159"/>
            <p:cNvSpPr/>
            <p:nvPr/>
          </p:nvSpPr>
          <p:spPr>
            <a:xfrm>
              <a:off x="4111076" y="5504603"/>
              <a:ext cx="201456" cy="201456"/>
            </a:xfrm>
            <a:prstGeom prst="rect">
              <a:avLst/>
            </a:prstGeom>
            <a:solidFill>
              <a:srgbClr val="0058AB">
                <a:alpha val="100000"/>
              </a:srgbClr>
            </a:solidFill>
          </p:spPr>
          <p:txBody>
            <a:bodyPr/>
            <a:lstStyle/>
            <a:p/>
          </p:txBody>
        </p:sp>
        <p:sp>
          <p:nvSpPr>
            <p:cNvPr id="160" name="rc160"/>
            <p:cNvSpPr/>
            <p:nvPr/>
          </p:nvSpPr>
          <p:spPr>
            <a:xfrm>
              <a:off x="5129602" y="5504603"/>
              <a:ext cx="201456" cy="201456"/>
            </a:xfrm>
            <a:prstGeom prst="rect">
              <a:avLst/>
            </a:prstGeom>
            <a:solidFill>
              <a:srgbClr val="FFC20E">
                <a:alpha val="100000"/>
              </a:srgbClr>
            </a:solidFill>
          </p:spPr>
          <p:txBody>
            <a:bodyPr/>
            <a:lstStyle/>
            <a:p/>
          </p:txBody>
        </p:sp>
        <p:sp>
          <p:nvSpPr>
            <p:cNvPr id="161" name="rc161"/>
            <p:cNvSpPr/>
            <p:nvPr/>
          </p:nvSpPr>
          <p:spPr>
            <a:xfrm>
              <a:off x="7126982" y="5504603"/>
              <a:ext cx="201455" cy="201456"/>
            </a:xfrm>
            <a:prstGeom prst="rect">
              <a:avLst/>
            </a:prstGeom>
            <a:solidFill>
              <a:srgbClr val="F26A21">
                <a:alpha val="100000"/>
              </a:srgbClr>
            </a:solidFill>
          </p:spPr>
          <p:txBody>
            <a:bodyPr/>
            <a:lstStyle/>
            <a:p/>
          </p:txBody>
        </p:sp>
        <p:sp>
          <p:nvSpPr>
            <p:cNvPr id="162" name="tx162"/>
            <p:cNvSpPr/>
            <p:nvPr/>
          </p:nvSpPr>
          <p:spPr>
            <a:xfrm>
              <a:off x="1399021"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302746"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91121"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409647"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407027"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80073"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47172"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91892"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1079223"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1079223" y="579074"/>
              <a:ext cx="51069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Colombia</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Colombia tendrá un descenso en el número de lactantes supervivientes para 2030. Para alcanzar la meta de ZD de IA2030, los esfuerzos actuales serían suficientes, sin embargo, los países deben fortalecerse más allá de las metas.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17358"/>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00984"/>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58461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875545"/>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55917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4279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2642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2852121"/>
              <a:ext cx="214223" cy="2023424"/>
            </a:xfrm>
            <a:prstGeom prst="rect">
              <a:avLst/>
            </a:prstGeom>
            <a:solidFill>
              <a:srgbClr val="0058AB">
                <a:alpha val="100000"/>
              </a:srgbClr>
            </a:solidFill>
          </p:spPr>
          <p:txBody>
            <a:bodyPr/>
            <a:lstStyle/>
            <a:p/>
          </p:txBody>
        </p:sp>
        <p:sp>
          <p:nvSpPr>
            <p:cNvPr id="39" name="rc39"/>
            <p:cNvSpPr/>
            <p:nvPr/>
          </p:nvSpPr>
          <p:spPr>
            <a:xfrm>
              <a:off x="1589675" y="860947"/>
              <a:ext cx="214223" cy="4014597"/>
            </a:xfrm>
            <a:prstGeom prst="rect">
              <a:avLst/>
            </a:prstGeom>
            <a:solidFill>
              <a:srgbClr val="0058AB">
                <a:alpha val="100000"/>
              </a:srgbClr>
            </a:solidFill>
          </p:spPr>
          <p:txBody>
            <a:bodyPr/>
            <a:lstStyle/>
            <a:p/>
          </p:txBody>
        </p:sp>
        <p:sp>
          <p:nvSpPr>
            <p:cNvPr id="40" name="rc40"/>
            <p:cNvSpPr/>
            <p:nvPr/>
          </p:nvSpPr>
          <p:spPr>
            <a:xfrm>
              <a:off x="1827702" y="3316274"/>
              <a:ext cx="214223" cy="1559271"/>
            </a:xfrm>
            <a:prstGeom prst="rect">
              <a:avLst/>
            </a:prstGeom>
            <a:solidFill>
              <a:srgbClr val="0058AB">
                <a:alpha val="100000"/>
              </a:srgbClr>
            </a:solidFill>
          </p:spPr>
          <p:txBody>
            <a:bodyPr/>
            <a:lstStyle/>
            <a:p/>
          </p:txBody>
        </p:sp>
        <p:sp>
          <p:nvSpPr>
            <p:cNvPr id="41" name="rc41"/>
            <p:cNvSpPr/>
            <p:nvPr/>
          </p:nvSpPr>
          <p:spPr>
            <a:xfrm>
              <a:off x="2065728" y="3544691"/>
              <a:ext cx="214223" cy="1330853"/>
            </a:xfrm>
            <a:prstGeom prst="rect">
              <a:avLst/>
            </a:prstGeom>
            <a:solidFill>
              <a:srgbClr val="0058AB">
                <a:alpha val="100000"/>
              </a:srgbClr>
            </a:solidFill>
          </p:spPr>
          <p:txBody>
            <a:bodyPr/>
            <a:lstStyle/>
            <a:p/>
          </p:txBody>
        </p:sp>
        <p:sp>
          <p:nvSpPr>
            <p:cNvPr id="42" name="rc42"/>
            <p:cNvSpPr/>
            <p:nvPr/>
          </p:nvSpPr>
          <p:spPr>
            <a:xfrm>
              <a:off x="2303754" y="2693445"/>
              <a:ext cx="214223" cy="2182100"/>
            </a:xfrm>
            <a:prstGeom prst="rect">
              <a:avLst/>
            </a:prstGeom>
            <a:solidFill>
              <a:srgbClr val="0058AB">
                <a:alpha val="100000"/>
              </a:srgbClr>
            </a:solidFill>
          </p:spPr>
          <p:txBody>
            <a:bodyPr/>
            <a:lstStyle/>
            <a:p/>
          </p:txBody>
        </p:sp>
        <p:sp>
          <p:nvSpPr>
            <p:cNvPr id="43" name="rc43"/>
            <p:cNvSpPr/>
            <p:nvPr/>
          </p:nvSpPr>
          <p:spPr>
            <a:xfrm>
              <a:off x="2541780" y="4234234"/>
              <a:ext cx="214223" cy="641310"/>
            </a:xfrm>
            <a:prstGeom prst="rect">
              <a:avLst/>
            </a:prstGeom>
            <a:solidFill>
              <a:srgbClr val="0058AB">
                <a:alpha val="100000"/>
              </a:srgbClr>
            </a:solidFill>
          </p:spPr>
          <p:txBody>
            <a:bodyPr/>
            <a:lstStyle/>
            <a:p/>
          </p:txBody>
        </p:sp>
        <p:sp>
          <p:nvSpPr>
            <p:cNvPr id="44" name="rc44"/>
            <p:cNvSpPr/>
            <p:nvPr/>
          </p:nvSpPr>
          <p:spPr>
            <a:xfrm>
              <a:off x="2779807" y="4455701"/>
              <a:ext cx="214223" cy="419844"/>
            </a:xfrm>
            <a:prstGeom prst="rect">
              <a:avLst/>
            </a:prstGeom>
            <a:solidFill>
              <a:srgbClr val="0058AB">
                <a:alpha val="100000"/>
              </a:srgbClr>
            </a:solidFill>
          </p:spPr>
          <p:txBody>
            <a:bodyPr/>
            <a:lstStyle/>
            <a:p/>
          </p:txBody>
        </p:sp>
        <p:sp>
          <p:nvSpPr>
            <p:cNvPr id="45" name="rc45"/>
            <p:cNvSpPr/>
            <p:nvPr/>
          </p:nvSpPr>
          <p:spPr>
            <a:xfrm>
              <a:off x="3017833" y="4251321"/>
              <a:ext cx="214223" cy="624224"/>
            </a:xfrm>
            <a:prstGeom prst="rect">
              <a:avLst/>
            </a:prstGeom>
            <a:solidFill>
              <a:srgbClr val="0058AB">
                <a:alpha val="100000"/>
              </a:srgbClr>
            </a:solidFill>
          </p:spPr>
          <p:txBody>
            <a:bodyPr/>
            <a:lstStyle/>
            <a:p/>
          </p:txBody>
        </p:sp>
        <p:sp>
          <p:nvSpPr>
            <p:cNvPr id="46" name="rc46"/>
            <p:cNvSpPr/>
            <p:nvPr/>
          </p:nvSpPr>
          <p:spPr>
            <a:xfrm>
              <a:off x="3255859" y="4255744"/>
              <a:ext cx="214223" cy="619801"/>
            </a:xfrm>
            <a:prstGeom prst="rect">
              <a:avLst/>
            </a:prstGeom>
            <a:solidFill>
              <a:srgbClr val="0058AB">
                <a:alpha val="100000"/>
              </a:srgbClr>
            </a:solidFill>
          </p:spPr>
          <p:txBody>
            <a:bodyPr/>
            <a:lstStyle/>
            <a:p/>
          </p:txBody>
        </p:sp>
        <p:sp>
          <p:nvSpPr>
            <p:cNvPr id="47" name="rc47"/>
            <p:cNvSpPr/>
            <p:nvPr/>
          </p:nvSpPr>
          <p:spPr>
            <a:xfrm>
              <a:off x="3493885" y="4266643"/>
              <a:ext cx="214223" cy="608901"/>
            </a:xfrm>
            <a:prstGeom prst="rect">
              <a:avLst/>
            </a:prstGeom>
            <a:solidFill>
              <a:srgbClr val="0058AB">
                <a:alpha val="100000"/>
              </a:srgbClr>
            </a:solidFill>
          </p:spPr>
          <p:txBody>
            <a:bodyPr/>
            <a:lstStyle/>
            <a:p/>
          </p:txBody>
        </p:sp>
        <p:sp>
          <p:nvSpPr>
            <p:cNvPr id="48" name="rc48"/>
            <p:cNvSpPr/>
            <p:nvPr/>
          </p:nvSpPr>
          <p:spPr>
            <a:xfrm>
              <a:off x="3731911" y="4087853"/>
              <a:ext cx="214223" cy="787691"/>
            </a:xfrm>
            <a:prstGeom prst="rect">
              <a:avLst/>
            </a:prstGeom>
            <a:solidFill>
              <a:srgbClr val="0058AB">
                <a:alpha val="100000"/>
              </a:srgbClr>
            </a:solidFill>
          </p:spPr>
          <p:txBody>
            <a:bodyPr/>
            <a:lstStyle/>
            <a:p/>
          </p:txBody>
        </p:sp>
        <p:sp>
          <p:nvSpPr>
            <p:cNvPr id="49" name="rc49"/>
            <p:cNvSpPr/>
            <p:nvPr/>
          </p:nvSpPr>
          <p:spPr>
            <a:xfrm>
              <a:off x="3969938" y="3915724"/>
              <a:ext cx="214223" cy="959820"/>
            </a:xfrm>
            <a:prstGeom prst="rect">
              <a:avLst/>
            </a:prstGeom>
            <a:solidFill>
              <a:srgbClr val="0058AB">
                <a:alpha val="100000"/>
              </a:srgbClr>
            </a:solidFill>
          </p:spPr>
          <p:txBody>
            <a:bodyPr/>
            <a:lstStyle/>
            <a:p/>
          </p:txBody>
        </p:sp>
        <p:sp>
          <p:nvSpPr>
            <p:cNvPr id="50" name="rc50"/>
            <p:cNvSpPr/>
            <p:nvPr/>
          </p:nvSpPr>
          <p:spPr>
            <a:xfrm>
              <a:off x="4207964" y="3355423"/>
              <a:ext cx="214223" cy="1520122"/>
            </a:xfrm>
            <a:prstGeom prst="rect">
              <a:avLst/>
            </a:prstGeom>
            <a:solidFill>
              <a:srgbClr val="0058AB">
                <a:alpha val="100000"/>
              </a:srgbClr>
            </a:solidFill>
          </p:spPr>
          <p:txBody>
            <a:bodyPr/>
            <a:lstStyle/>
            <a:p/>
          </p:txBody>
        </p:sp>
        <p:sp>
          <p:nvSpPr>
            <p:cNvPr id="51" name="rc51"/>
            <p:cNvSpPr/>
            <p:nvPr/>
          </p:nvSpPr>
          <p:spPr>
            <a:xfrm>
              <a:off x="4445990" y="4312637"/>
              <a:ext cx="214223" cy="562907"/>
            </a:xfrm>
            <a:prstGeom prst="rect">
              <a:avLst/>
            </a:prstGeom>
            <a:solidFill>
              <a:srgbClr val="0058AB">
                <a:alpha val="100000"/>
              </a:srgbClr>
            </a:solidFill>
          </p:spPr>
          <p:txBody>
            <a:bodyPr/>
            <a:lstStyle/>
            <a:p/>
          </p:txBody>
        </p:sp>
        <p:sp>
          <p:nvSpPr>
            <p:cNvPr id="52" name="rc52"/>
            <p:cNvSpPr/>
            <p:nvPr/>
          </p:nvSpPr>
          <p:spPr>
            <a:xfrm>
              <a:off x="4684016" y="3211701"/>
              <a:ext cx="214223" cy="1663843"/>
            </a:xfrm>
            <a:prstGeom prst="rect">
              <a:avLst/>
            </a:prstGeom>
            <a:solidFill>
              <a:srgbClr val="0058AB">
                <a:alpha val="100000"/>
              </a:srgbClr>
            </a:solidFill>
          </p:spPr>
          <p:txBody>
            <a:bodyPr/>
            <a:lstStyle/>
            <a:p/>
          </p:txBody>
        </p:sp>
        <p:sp>
          <p:nvSpPr>
            <p:cNvPr id="53" name="rc53"/>
            <p:cNvSpPr/>
            <p:nvPr/>
          </p:nvSpPr>
          <p:spPr>
            <a:xfrm>
              <a:off x="4922043" y="3611932"/>
              <a:ext cx="214223" cy="1263613"/>
            </a:xfrm>
            <a:prstGeom prst="rect">
              <a:avLst/>
            </a:prstGeom>
            <a:solidFill>
              <a:srgbClr val="0058AB">
                <a:alpha val="100000"/>
              </a:srgbClr>
            </a:solidFill>
          </p:spPr>
          <p:txBody>
            <a:bodyPr/>
            <a:lstStyle/>
            <a:p/>
          </p:txBody>
        </p:sp>
        <p:sp>
          <p:nvSpPr>
            <p:cNvPr id="54" name="rc54"/>
            <p:cNvSpPr/>
            <p:nvPr/>
          </p:nvSpPr>
          <p:spPr>
            <a:xfrm>
              <a:off x="5160069" y="3641445"/>
              <a:ext cx="214223" cy="1234100"/>
            </a:xfrm>
            <a:prstGeom prst="rect">
              <a:avLst/>
            </a:prstGeom>
            <a:solidFill>
              <a:srgbClr val="0058AB">
                <a:alpha val="100000"/>
              </a:srgbClr>
            </a:solidFill>
          </p:spPr>
          <p:txBody>
            <a:bodyPr/>
            <a:lstStyle/>
            <a:p/>
          </p:txBody>
        </p:sp>
        <p:sp>
          <p:nvSpPr>
            <p:cNvPr id="55" name="rc55"/>
            <p:cNvSpPr/>
            <p:nvPr/>
          </p:nvSpPr>
          <p:spPr>
            <a:xfrm>
              <a:off x="5398095" y="3809019"/>
              <a:ext cx="214223" cy="1066526"/>
            </a:xfrm>
            <a:prstGeom prst="rect">
              <a:avLst/>
            </a:prstGeom>
            <a:solidFill>
              <a:srgbClr val="0058AB">
                <a:alpha val="100000"/>
              </a:srgbClr>
            </a:solidFill>
          </p:spPr>
          <p:txBody>
            <a:bodyPr/>
            <a:lstStyle/>
            <a:p/>
          </p:txBody>
        </p:sp>
        <p:sp>
          <p:nvSpPr>
            <p:cNvPr id="56" name="rc56"/>
            <p:cNvSpPr/>
            <p:nvPr/>
          </p:nvSpPr>
          <p:spPr>
            <a:xfrm>
              <a:off x="5636121" y="3424691"/>
              <a:ext cx="214223" cy="1450854"/>
            </a:xfrm>
            <a:prstGeom prst="rect">
              <a:avLst/>
            </a:prstGeom>
            <a:solidFill>
              <a:srgbClr val="0058AB">
                <a:alpha val="100000"/>
              </a:srgbClr>
            </a:solidFill>
          </p:spPr>
          <p:txBody>
            <a:bodyPr/>
            <a:lstStyle/>
            <a:p/>
          </p:txBody>
        </p:sp>
        <p:sp>
          <p:nvSpPr>
            <p:cNvPr id="57" name="rc57"/>
            <p:cNvSpPr/>
            <p:nvPr/>
          </p:nvSpPr>
          <p:spPr>
            <a:xfrm>
              <a:off x="5874148" y="3950687"/>
              <a:ext cx="214223" cy="924857"/>
            </a:xfrm>
            <a:prstGeom prst="rect">
              <a:avLst/>
            </a:prstGeom>
            <a:solidFill>
              <a:srgbClr val="0058AB">
                <a:alpha val="100000"/>
              </a:srgbClr>
            </a:solidFill>
          </p:spPr>
          <p:txBody>
            <a:bodyPr/>
            <a:lstStyle/>
            <a:p/>
          </p:txBody>
        </p:sp>
        <p:sp>
          <p:nvSpPr>
            <p:cNvPr id="58" name="rc58"/>
            <p:cNvSpPr/>
            <p:nvPr/>
          </p:nvSpPr>
          <p:spPr>
            <a:xfrm>
              <a:off x="6112174" y="3385568"/>
              <a:ext cx="214223" cy="1489977"/>
            </a:xfrm>
            <a:prstGeom prst="rect">
              <a:avLst/>
            </a:prstGeom>
            <a:solidFill>
              <a:srgbClr val="0058AB">
                <a:alpha val="100000"/>
              </a:srgbClr>
            </a:solidFill>
          </p:spPr>
          <p:txBody>
            <a:bodyPr/>
            <a:lstStyle/>
            <a:p/>
          </p:txBody>
        </p:sp>
        <p:sp>
          <p:nvSpPr>
            <p:cNvPr id="59" name="rc59"/>
            <p:cNvSpPr/>
            <p:nvPr/>
          </p:nvSpPr>
          <p:spPr>
            <a:xfrm>
              <a:off x="6350200" y="3199406"/>
              <a:ext cx="214223" cy="1676138"/>
            </a:xfrm>
            <a:prstGeom prst="rect">
              <a:avLst/>
            </a:prstGeom>
            <a:solidFill>
              <a:srgbClr val="0058AB">
                <a:alpha val="100000"/>
              </a:srgbClr>
            </a:solidFill>
          </p:spPr>
          <p:txBody>
            <a:bodyPr/>
            <a:lstStyle/>
            <a:p/>
          </p:txBody>
        </p:sp>
        <p:sp>
          <p:nvSpPr>
            <p:cNvPr id="60" name="rc60"/>
            <p:cNvSpPr/>
            <p:nvPr/>
          </p:nvSpPr>
          <p:spPr>
            <a:xfrm>
              <a:off x="6588226" y="3207226"/>
              <a:ext cx="214223" cy="1668319"/>
            </a:xfrm>
            <a:prstGeom prst="rect">
              <a:avLst/>
            </a:prstGeom>
            <a:solidFill>
              <a:srgbClr val="0058AB">
                <a:alpha val="100000"/>
              </a:srgbClr>
            </a:solidFill>
          </p:spPr>
          <p:txBody>
            <a:bodyPr/>
            <a:lstStyle/>
            <a:p/>
          </p:txBody>
        </p:sp>
        <p:sp>
          <p:nvSpPr>
            <p:cNvPr id="61" name="rc61"/>
            <p:cNvSpPr/>
            <p:nvPr/>
          </p:nvSpPr>
          <p:spPr>
            <a:xfrm>
              <a:off x="6826253" y="3035334"/>
              <a:ext cx="214223" cy="1840211"/>
            </a:xfrm>
            <a:prstGeom prst="rect">
              <a:avLst/>
            </a:prstGeom>
            <a:solidFill>
              <a:srgbClr val="0058AB">
                <a:alpha val="100000"/>
              </a:srgbClr>
            </a:solidFill>
          </p:spPr>
          <p:txBody>
            <a:bodyPr/>
            <a:lstStyle/>
            <a:p/>
          </p:txBody>
        </p:sp>
        <p:sp>
          <p:nvSpPr>
            <p:cNvPr id="62" name="rc62"/>
            <p:cNvSpPr/>
            <p:nvPr/>
          </p:nvSpPr>
          <p:spPr>
            <a:xfrm>
              <a:off x="7064279" y="2862941"/>
              <a:ext cx="214223" cy="2012603"/>
            </a:xfrm>
            <a:prstGeom prst="rect">
              <a:avLst/>
            </a:prstGeom>
            <a:solidFill>
              <a:srgbClr val="0058AB">
                <a:alpha val="100000"/>
              </a:srgbClr>
            </a:solidFill>
          </p:spPr>
          <p:txBody>
            <a:bodyPr/>
            <a:lstStyle/>
            <a:p/>
          </p:txBody>
        </p:sp>
        <p:sp>
          <p:nvSpPr>
            <p:cNvPr id="63" name="rc63"/>
            <p:cNvSpPr/>
            <p:nvPr/>
          </p:nvSpPr>
          <p:spPr>
            <a:xfrm>
              <a:off x="8492436" y="4413129"/>
              <a:ext cx="214223" cy="462415"/>
            </a:xfrm>
            <a:prstGeom prst="rect">
              <a:avLst/>
            </a:prstGeom>
            <a:solidFill>
              <a:srgbClr val="69DBFF">
                <a:alpha val="100000"/>
              </a:srgbClr>
            </a:solidFill>
          </p:spPr>
          <p:txBody>
            <a:bodyPr/>
            <a:lstStyle/>
            <a:p/>
          </p:txBody>
        </p:sp>
        <p:sp>
          <p:nvSpPr>
            <p:cNvPr id="64" name="pl64"/>
            <p:cNvSpPr/>
            <p:nvPr/>
          </p:nvSpPr>
          <p:spPr>
            <a:xfrm>
              <a:off x="6219286" y="3950687"/>
              <a:ext cx="2380262" cy="462428"/>
            </a:xfrm>
            <a:custGeom>
              <a:avLst/>
              <a:pathLst>
                <a:path w="2380262" h="462428">
                  <a:moveTo>
                    <a:pt x="0" y="0"/>
                  </a:moveTo>
                  <a:lnTo>
                    <a:pt x="238026" y="46242"/>
                  </a:lnTo>
                  <a:lnTo>
                    <a:pt x="476052" y="92485"/>
                  </a:lnTo>
                  <a:lnTo>
                    <a:pt x="714078" y="138728"/>
                  </a:lnTo>
                  <a:lnTo>
                    <a:pt x="952104" y="184971"/>
                  </a:lnTo>
                  <a:lnTo>
                    <a:pt x="1190131" y="231214"/>
                  </a:lnTo>
                  <a:lnTo>
                    <a:pt x="1428157" y="277457"/>
                  </a:lnTo>
                  <a:lnTo>
                    <a:pt x="1666183" y="323700"/>
                  </a:lnTo>
                  <a:lnTo>
                    <a:pt x="1904209" y="369943"/>
                  </a:lnTo>
                  <a:lnTo>
                    <a:pt x="2142236" y="416186"/>
                  </a:lnTo>
                  <a:lnTo>
                    <a:pt x="2380262" y="462428"/>
                  </a:lnTo>
                </a:path>
              </a:pathLst>
            </a:custGeom>
            <a:ln w="13550" cap="flat">
              <a:solidFill>
                <a:srgbClr val="000000">
                  <a:alpha val="100000"/>
                </a:srgbClr>
              </a:solidFill>
              <a:prstDash val="solid"/>
              <a:round/>
            </a:ln>
          </p:spPr>
          <p:txBody>
            <a:bodyPr/>
            <a:lstStyle/>
            <a:p/>
          </p:txBody>
        </p:sp>
        <p:sp>
          <p:nvSpPr>
            <p:cNvPr id="65" name="pt65"/>
            <p:cNvSpPr/>
            <p:nvPr/>
          </p:nvSpPr>
          <p:spPr>
            <a:xfrm>
              <a:off x="6194460" y="392586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39721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0183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064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11083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1570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2033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2495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2958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3420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3882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0174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18536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86899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8" name="rc108"/>
            <p:cNvSpPr/>
            <p:nvPr/>
          </p:nvSpPr>
          <p:spPr>
            <a:xfrm>
              <a:off x="3693168" y="5761013"/>
              <a:ext cx="201456" cy="201456"/>
            </a:xfrm>
            <a:prstGeom prst="rect">
              <a:avLst/>
            </a:prstGeom>
            <a:solidFill>
              <a:srgbClr val="0058AB">
                <a:alpha val="100000"/>
              </a:srgbClr>
            </a:solidFill>
          </p:spPr>
          <p:txBody>
            <a:bodyPr/>
            <a:lstStyle/>
            <a:p/>
          </p:txBody>
        </p:sp>
        <p:sp>
          <p:nvSpPr>
            <p:cNvPr id="109" name="rc109"/>
            <p:cNvSpPr/>
            <p:nvPr/>
          </p:nvSpPr>
          <p:spPr>
            <a:xfrm>
              <a:off x="4595254" y="5761013"/>
              <a:ext cx="201456" cy="201456"/>
            </a:xfrm>
            <a:prstGeom prst="rect">
              <a:avLst/>
            </a:prstGeom>
            <a:solidFill>
              <a:srgbClr val="69DBFF">
                <a:alpha val="100000"/>
              </a:srgbClr>
            </a:solidFill>
          </p:spPr>
          <p:txBody>
            <a:bodyPr/>
            <a:lstStyle/>
            <a:p/>
          </p:txBody>
        </p:sp>
        <p:sp>
          <p:nvSpPr>
            <p:cNvPr id="110" name="tx110"/>
            <p:cNvSpPr/>
            <p:nvPr/>
          </p:nvSpPr>
          <p:spPr>
            <a:xfrm>
              <a:off x="3973213"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51785" y="398022"/>
              <a:ext cx="59547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Colombia</a:t>
              </a:r>
            </a:p>
          </p:txBody>
        </p:sp>
        <p:sp>
          <p:nvSpPr>
            <p:cNvPr id="113" name="tx113"/>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4" name="tx114"/>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5" name="tx115"/>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6" name="tx116"/>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7" name="tx117"/>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172% superior al número anual propuesto para alcanzar el objetivo, basado en una trayectoria lineal de descenso.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941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7709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600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856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6856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514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521971"/>
              <a:ext cx="248247" cy="1580725"/>
            </a:xfrm>
            <a:prstGeom prst="rect">
              <a:avLst/>
            </a:prstGeom>
            <a:solidFill>
              <a:srgbClr val="80BD41">
                <a:alpha val="100000"/>
              </a:srgbClr>
            </a:solidFill>
          </p:spPr>
          <p:txBody>
            <a:bodyPr/>
            <a:lstStyle/>
            <a:p/>
          </p:txBody>
        </p:sp>
        <p:sp>
          <p:nvSpPr>
            <p:cNvPr id="23" name="rc23"/>
            <p:cNvSpPr/>
            <p:nvPr/>
          </p:nvSpPr>
          <p:spPr>
            <a:xfrm>
              <a:off x="1333322" y="2365627"/>
              <a:ext cx="248247" cy="156343"/>
            </a:xfrm>
            <a:prstGeom prst="rect">
              <a:avLst/>
            </a:prstGeom>
            <a:solidFill>
              <a:srgbClr val="1CABE2">
                <a:alpha val="100000"/>
              </a:srgbClr>
            </a:solidFill>
          </p:spPr>
          <p:txBody>
            <a:bodyPr/>
            <a:lstStyle/>
            <a:p/>
          </p:txBody>
        </p:sp>
        <p:sp>
          <p:nvSpPr>
            <p:cNvPr id="24" name="rc24"/>
            <p:cNvSpPr/>
            <p:nvPr/>
          </p:nvSpPr>
          <p:spPr>
            <a:xfrm>
              <a:off x="1609153" y="2689665"/>
              <a:ext cx="248247" cy="1413031"/>
            </a:xfrm>
            <a:prstGeom prst="rect">
              <a:avLst/>
            </a:prstGeom>
            <a:solidFill>
              <a:srgbClr val="80BD41">
                <a:alpha val="100000"/>
              </a:srgbClr>
            </a:solidFill>
          </p:spPr>
          <p:txBody>
            <a:bodyPr/>
            <a:lstStyle/>
            <a:p/>
          </p:txBody>
        </p:sp>
        <p:sp>
          <p:nvSpPr>
            <p:cNvPr id="25" name="rc25"/>
            <p:cNvSpPr/>
            <p:nvPr/>
          </p:nvSpPr>
          <p:spPr>
            <a:xfrm>
              <a:off x="1609153" y="2379480"/>
              <a:ext cx="248247" cy="310185"/>
            </a:xfrm>
            <a:prstGeom prst="rect">
              <a:avLst/>
            </a:prstGeom>
            <a:solidFill>
              <a:srgbClr val="1CABE2">
                <a:alpha val="100000"/>
              </a:srgbClr>
            </a:solidFill>
          </p:spPr>
          <p:txBody>
            <a:bodyPr/>
            <a:lstStyle/>
            <a:p/>
          </p:txBody>
        </p:sp>
        <p:sp>
          <p:nvSpPr>
            <p:cNvPr id="26" name="rc26"/>
            <p:cNvSpPr/>
            <p:nvPr/>
          </p:nvSpPr>
          <p:spPr>
            <a:xfrm>
              <a:off x="1884983" y="2502118"/>
              <a:ext cx="248247" cy="1600579"/>
            </a:xfrm>
            <a:prstGeom prst="rect">
              <a:avLst/>
            </a:prstGeom>
            <a:solidFill>
              <a:srgbClr val="80BD41">
                <a:alpha val="100000"/>
              </a:srgbClr>
            </a:solidFill>
          </p:spPr>
          <p:txBody>
            <a:bodyPr/>
            <a:lstStyle/>
            <a:p/>
          </p:txBody>
        </p:sp>
        <p:sp>
          <p:nvSpPr>
            <p:cNvPr id="27" name="rc27"/>
            <p:cNvSpPr/>
            <p:nvPr/>
          </p:nvSpPr>
          <p:spPr>
            <a:xfrm>
              <a:off x="1884983" y="2381636"/>
              <a:ext cx="248247" cy="120481"/>
            </a:xfrm>
            <a:prstGeom prst="rect">
              <a:avLst/>
            </a:prstGeom>
            <a:solidFill>
              <a:srgbClr val="1CABE2">
                <a:alpha val="100000"/>
              </a:srgbClr>
            </a:solidFill>
          </p:spPr>
          <p:txBody>
            <a:bodyPr/>
            <a:lstStyle/>
            <a:p/>
          </p:txBody>
        </p:sp>
        <p:sp>
          <p:nvSpPr>
            <p:cNvPr id="28" name="rc28"/>
            <p:cNvSpPr/>
            <p:nvPr/>
          </p:nvSpPr>
          <p:spPr>
            <a:xfrm>
              <a:off x="2160814" y="2491764"/>
              <a:ext cx="248247" cy="1610932"/>
            </a:xfrm>
            <a:prstGeom prst="rect">
              <a:avLst/>
            </a:prstGeom>
            <a:solidFill>
              <a:srgbClr val="80BD41">
                <a:alpha val="100000"/>
              </a:srgbClr>
            </a:solidFill>
          </p:spPr>
          <p:txBody>
            <a:bodyPr/>
            <a:lstStyle/>
            <a:p/>
          </p:txBody>
        </p:sp>
        <p:sp>
          <p:nvSpPr>
            <p:cNvPr id="29" name="rc29"/>
            <p:cNvSpPr/>
            <p:nvPr/>
          </p:nvSpPr>
          <p:spPr>
            <a:xfrm>
              <a:off x="2160814" y="2388938"/>
              <a:ext cx="248247" cy="102825"/>
            </a:xfrm>
            <a:prstGeom prst="rect">
              <a:avLst/>
            </a:prstGeom>
            <a:solidFill>
              <a:srgbClr val="1CABE2">
                <a:alpha val="100000"/>
              </a:srgbClr>
            </a:solidFill>
          </p:spPr>
          <p:txBody>
            <a:bodyPr/>
            <a:lstStyle/>
            <a:p/>
          </p:txBody>
        </p:sp>
        <p:sp>
          <p:nvSpPr>
            <p:cNvPr id="30" name="rc30"/>
            <p:cNvSpPr/>
            <p:nvPr/>
          </p:nvSpPr>
          <p:spPr>
            <a:xfrm>
              <a:off x="2436645" y="2585334"/>
              <a:ext cx="248247" cy="1517362"/>
            </a:xfrm>
            <a:prstGeom prst="rect">
              <a:avLst/>
            </a:prstGeom>
            <a:solidFill>
              <a:srgbClr val="80BD41">
                <a:alpha val="100000"/>
              </a:srgbClr>
            </a:solidFill>
          </p:spPr>
          <p:txBody>
            <a:bodyPr/>
            <a:lstStyle/>
            <a:p/>
          </p:txBody>
        </p:sp>
        <p:sp>
          <p:nvSpPr>
            <p:cNvPr id="31" name="rc31"/>
            <p:cNvSpPr/>
            <p:nvPr/>
          </p:nvSpPr>
          <p:spPr>
            <a:xfrm>
              <a:off x="2436645" y="2416745"/>
              <a:ext cx="248247" cy="168589"/>
            </a:xfrm>
            <a:prstGeom prst="rect">
              <a:avLst/>
            </a:prstGeom>
            <a:solidFill>
              <a:srgbClr val="1CABE2">
                <a:alpha val="100000"/>
              </a:srgbClr>
            </a:solidFill>
          </p:spPr>
          <p:txBody>
            <a:bodyPr/>
            <a:lstStyle/>
            <a:p/>
          </p:txBody>
        </p:sp>
        <p:sp>
          <p:nvSpPr>
            <p:cNvPr id="32" name="rc32"/>
            <p:cNvSpPr/>
            <p:nvPr/>
          </p:nvSpPr>
          <p:spPr>
            <a:xfrm>
              <a:off x="2712475" y="2500612"/>
              <a:ext cx="248247" cy="1602084"/>
            </a:xfrm>
            <a:prstGeom prst="rect">
              <a:avLst/>
            </a:prstGeom>
            <a:solidFill>
              <a:srgbClr val="80BD41">
                <a:alpha val="100000"/>
              </a:srgbClr>
            </a:solidFill>
          </p:spPr>
          <p:txBody>
            <a:bodyPr/>
            <a:lstStyle/>
            <a:p/>
          </p:txBody>
        </p:sp>
        <p:sp>
          <p:nvSpPr>
            <p:cNvPr id="33" name="rc33"/>
            <p:cNvSpPr/>
            <p:nvPr/>
          </p:nvSpPr>
          <p:spPr>
            <a:xfrm>
              <a:off x="2712475" y="2451061"/>
              <a:ext cx="248247" cy="49551"/>
            </a:xfrm>
            <a:prstGeom prst="rect">
              <a:avLst/>
            </a:prstGeom>
            <a:solidFill>
              <a:srgbClr val="1CABE2">
                <a:alpha val="100000"/>
              </a:srgbClr>
            </a:solidFill>
          </p:spPr>
          <p:txBody>
            <a:bodyPr/>
            <a:lstStyle/>
            <a:p/>
          </p:txBody>
        </p:sp>
        <p:sp>
          <p:nvSpPr>
            <p:cNvPr id="34" name="rc34"/>
            <p:cNvSpPr/>
            <p:nvPr/>
          </p:nvSpPr>
          <p:spPr>
            <a:xfrm>
              <a:off x="2988306" y="2513183"/>
              <a:ext cx="248247" cy="1589513"/>
            </a:xfrm>
            <a:prstGeom prst="rect">
              <a:avLst/>
            </a:prstGeom>
            <a:solidFill>
              <a:srgbClr val="80BD41">
                <a:alpha val="100000"/>
              </a:srgbClr>
            </a:solidFill>
          </p:spPr>
          <p:txBody>
            <a:bodyPr/>
            <a:lstStyle/>
            <a:p/>
          </p:txBody>
        </p:sp>
        <p:sp>
          <p:nvSpPr>
            <p:cNvPr id="35" name="rc35"/>
            <p:cNvSpPr/>
            <p:nvPr/>
          </p:nvSpPr>
          <p:spPr>
            <a:xfrm>
              <a:off x="2988306" y="2480739"/>
              <a:ext cx="248247" cy="32444"/>
            </a:xfrm>
            <a:prstGeom prst="rect">
              <a:avLst/>
            </a:prstGeom>
            <a:solidFill>
              <a:srgbClr val="1CABE2">
                <a:alpha val="100000"/>
              </a:srgbClr>
            </a:solidFill>
          </p:spPr>
          <p:txBody>
            <a:bodyPr/>
            <a:lstStyle/>
            <a:p/>
          </p:txBody>
        </p:sp>
        <p:sp>
          <p:nvSpPr>
            <p:cNvPr id="36" name="rc36"/>
            <p:cNvSpPr/>
            <p:nvPr/>
          </p:nvSpPr>
          <p:spPr>
            <a:xfrm>
              <a:off x="3264137" y="2543248"/>
              <a:ext cx="248247" cy="1559448"/>
            </a:xfrm>
            <a:prstGeom prst="rect">
              <a:avLst/>
            </a:prstGeom>
            <a:solidFill>
              <a:srgbClr val="80BD41">
                <a:alpha val="100000"/>
              </a:srgbClr>
            </a:solidFill>
          </p:spPr>
          <p:txBody>
            <a:bodyPr/>
            <a:lstStyle/>
            <a:p/>
          </p:txBody>
        </p:sp>
        <p:sp>
          <p:nvSpPr>
            <p:cNvPr id="37" name="rc37"/>
            <p:cNvSpPr/>
            <p:nvPr/>
          </p:nvSpPr>
          <p:spPr>
            <a:xfrm>
              <a:off x="3264137" y="2495019"/>
              <a:ext cx="248247" cy="48229"/>
            </a:xfrm>
            <a:prstGeom prst="rect">
              <a:avLst/>
            </a:prstGeom>
            <a:solidFill>
              <a:srgbClr val="1CABE2">
                <a:alpha val="100000"/>
              </a:srgbClr>
            </a:solidFill>
          </p:spPr>
          <p:txBody>
            <a:bodyPr/>
            <a:lstStyle/>
            <a:p/>
          </p:txBody>
        </p:sp>
        <p:sp>
          <p:nvSpPr>
            <p:cNvPr id="38" name="rc38"/>
            <p:cNvSpPr/>
            <p:nvPr/>
          </p:nvSpPr>
          <p:spPr>
            <a:xfrm>
              <a:off x="3539967" y="2554354"/>
              <a:ext cx="248247" cy="1548342"/>
            </a:xfrm>
            <a:prstGeom prst="rect">
              <a:avLst/>
            </a:prstGeom>
            <a:solidFill>
              <a:srgbClr val="80BD41">
                <a:alpha val="100000"/>
              </a:srgbClr>
            </a:solidFill>
          </p:spPr>
          <p:txBody>
            <a:bodyPr/>
            <a:lstStyle/>
            <a:p/>
          </p:txBody>
        </p:sp>
        <p:sp>
          <p:nvSpPr>
            <p:cNvPr id="39" name="rc39"/>
            <p:cNvSpPr/>
            <p:nvPr/>
          </p:nvSpPr>
          <p:spPr>
            <a:xfrm>
              <a:off x="3539967" y="2506471"/>
              <a:ext cx="248247" cy="47883"/>
            </a:xfrm>
            <a:prstGeom prst="rect">
              <a:avLst/>
            </a:prstGeom>
            <a:solidFill>
              <a:srgbClr val="1CABE2">
                <a:alpha val="100000"/>
              </a:srgbClr>
            </a:solidFill>
          </p:spPr>
          <p:txBody>
            <a:bodyPr/>
            <a:lstStyle/>
            <a:p/>
          </p:txBody>
        </p:sp>
        <p:sp>
          <p:nvSpPr>
            <p:cNvPr id="40" name="rc40"/>
            <p:cNvSpPr/>
            <p:nvPr/>
          </p:nvSpPr>
          <p:spPr>
            <a:xfrm>
              <a:off x="3815798" y="2581591"/>
              <a:ext cx="248247" cy="1521105"/>
            </a:xfrm>
            <a:prstGeom prst="rect">
              <a:avLst/>
            </a:prstGeom>
            <a:solidFill>
              <a:srgbClr val="80BD41">
                <a:alpha val="100000"/>
              </a:srgbClr>
            </a:solidFill>
          </p:spPr>
          <p:txBody>
            <a:bodyPr/>
            <a:lstStyle/>
            <a:p/>
          </p:txBody>
        </p:sp>
        <p:sp>
          <p:nvSpPr>
            <p:cNvPr id="41" name="rc41"/>
            <p:cNvSpPr/>
            <p:nvPr/>
          </p:nvSpPr>
          <p:spPr>
            <a:xfrm>
              <a:off x="3815798" y="2534542"/>
              <a:ext cx="248247" cy="47049"/>
            </a:xfrm>
            <a:prstGeom prst="rect">
              <a:avLst/>
            </a:prstGeom>
            <a:solidFill>
              <a:srgbClr val="1CABE2">
                <a:alpha val="100000"/>
              </a:srgbClr>
            </a:solidFill>
          </p:spPr>
          <p:txBody>
            <a:bodyPr/>
            <a:lstStyle/>
            <a:p/>
          </p:txBody>
        </p:sp>
        <p:sp>
          <p:nvSpPr>
            <p:cNvPr id="42" name="rc42"/>
            <p:cNvSpPr/>
            <p:nvPr/>
          </p:nvSpPr>
          <p:spPr>
            <a:xfrm>
              <a:off x="4091628" y="2642066"/>
              <a:ext cx="248247" cy="1460630"/>
            </a:xfrm>
            <a:prstGeom prst="rect">
              <a:avLst/>
            </a:prstGeom>
            <a:solidFill>
              <a:srgbClr val="80BD41">
                <a:alpha val="100000"/>
              </a:srgbClr>
            </a:solidFill>
          </p:spPr>
          <p:txBody>
            <a:bodyPr/>
            <a:lstStyle/>
            <a:p/>
          </p:txBody>
        </p:sp>
        <p:sp>
          <p:nvSpPr>
            <p:cNvPr id="43" name="rc43"/>
            <p:cNvSpPr/>
            <p:nvPr/>
          </p:nvSpPr>
          <p:spPr>
            <a:xfrm>
              <a:off x="4091628" y="2581205"/>
              <a:ext cx="248247" cy="60861"/>
            </a:xfrm>
            <a:prstGeom prst="rect">
              <a:avLst/>
            </a:prstGeom>
            <a:solidFill>
              <a:srgbClr val="1CABE2">
                <a:alpha val="100000"/>
              </a:srgbClr>
            </a:solidFill>
          </p:spPr>
          <p:txBody>
            <a:bodyPr/>
            <a:lstStyle/>
            <a:p/>
          </p:txBody>
        </p:sp>
        <p:sp>
          <p:nvSpPr>
            <p:cNvPr id="44" name="rc44"/>
            <p:cNvSpPr/>
            <p:nvPr/>
          </p:nvSpPr>
          <p:spPr>
            <a:xfrm>
              <a:off x="4367459" y="2693692"/>
              <a:ext cx="248247" cy="1409004"/>
            </a:xfrm>
            <a:prstGeom prst="rect">
              <a:avLst/>
            </a:prstGeom>
            <a:solidFill>
              <a:srgbClr val="80BD41">
                <a:alpha val="100000"/>
              </a:srgbClr>
            </a:solidFill>
          </p:spPr>
          <p:txBody>
            <a:bodyPr/>
            <a:lstStyle/>
            <a:p/>
          </p:txBody>
        </p:sp>
        <p:sp>
          <p:nvSpPr>
            <p:cNvPr id="45" name="rc45"/>
            <p:cNvSpPr/>
            <p:nvPr/>
          </p:nvSpPr>
          <p:spPr>
            <a:xfrm>
              <a:off x="4367459" y="2619528"/>
              <a:ext cx="248247" cy="74164"/>
            </a:xfrm>
            <a:prstGeom prst="rect">
              <a:avLst/>
            </a:prstGeom>
            <a:solidFill>
              <a:srgbClr val="1CABE2">
                <a:alpha val="100000"/>
              </a:srgbClr>
            </a:solidFill>
          </p:spPr>
          <p:txBody>
            <a:bodyPr/>
            <a:lstStyle/>
            <a:p/>
          </p:txBody>
        </p:sp>
        <p:sp>
          <p:nvSpPr>
            <p:cNvPr id="46" name="rc46"/>
            <p:cNvSpPr/>
            <p:nvPr/>
          </p:nvSpPr>
          <p:spPr>
            <a:xfrm>
              <a:off x="4643290" y="2752031"/>
              <a:ext cx="248247" cy="1350665"/>
            </a:xfrm>
            <a:prstGeom prst="rect">
              <a:avLst/>
            </a:prstGeom>
            <a:solidFill>
              <a:srgbClr val="80BD41">
                <a:alpha val="100000"/>
              </a:srgbClr>
            </a:solidFill>
          </p:spPr>
          <p:txBody>
            <a:bodyPr/>
            <a:lstStyle/>
            <a:p/>
          </p:txBody>
        </p:sp>
        <p:sp>
          <p:nvSpPr>
            <p:cNvPr id="47" name="rc47"/>
            <p:cNvSpPr/>
            <p:nvPr/>
          </p:nvSpPr>
          <p:spPr>
            <a:xfrm>
              <a:off x="4643290" y="2634581"/>
              <a:ext cx="248247" cy="117450"/>
            </a:xfrm>
            <a:prstGeom prst="rect">
              <a:avLst/>
            </a:prstGeom>
            <a:solidFill>
              <a:srgbClr val="1CABE2">
                <a:alpha val="100000"/>
              </a:srgbClr>
            </a:solidFill>
          </p:spPr>
          <p:txBody>
            <a:bodyPr/>
            <a:lstStyle/>
            <a:p/>
          </p:txBody>
        </p:sp>
        <p:sp>
          <p:nvSpPr>
            <p:cNvPr id="48" name="rc48"/>
            <p:cNvSpPr/>
            <p:nvPr/>
          </p:nvSpPr>
          <p:spPr>
            <a:xfrm>
              <a:off x="4919120" y="2696479"/>
              <a:ext cx="248247" cy="1406217"/>
            </a:xfrm>
            <a:prstGeom prst="rect">
              <a:avLst/>
            </a:prstGeom>
            <a:solidFill>
              <a:srgbClr val="80BD41">
                <a:alpha val="100000"/>
              </a:srgbClr>
            </a:solidFill>
          </p:spPr>
          <p:txBody>
            <a:bodyPr/>
            <a:lstStyle/>
            <a:p/>
          </p:txBody>
        </p:sp>
        <p:sp>
          <p:nvSpPr>
            <p:cNvPr id="49" name="rc49"/>
            <p:cNvSpPr/>
            <p:nvPr/>
          </p:nvSpPr>
          <p:spPr>
            <a:xfrm>
              <a:off x="4919120" y="2652989"/>
              <a:ext cx="248247" cy="43489"/>
            </a:xfrm>
            <a:prstGeom prst="rect">
              <a:avLst/>
            </a:prstGeom>
            <a:solidFill>
              <a:srgbClr val="1CABE2">
                <a:alpha val="100000"/>
              </a:srgbClr>
            </a:solidFill>
          </p:spPr>
          <p:txBody>
            <a:bodyPr/>
            <a:lstStyle/>
            <a:p/>
          </p:txBody>
        </p:sp>
        <p:sp>
          <p:nvSpPr>
            <p:cNvPr id="50" name="rc50"/>
            <p:cNvSpPr/>
            <p:nvPr/>
          </p:nvSpPr>
          <p:spPr>
            <a:xfrm>
              <a:off x="5194951" y="2802885"/>
              <a:ext cx="248247" cy="1299811"/>
            </a:xfrm>
            <a:prstGeom prst="rect">
              <a:avLst/>
            </a:prstGeom>
            <a:solidFill>
              <a:srgbClr val="80BD41">
                <a:alpha val="100000"/>
              </a:srgbClr>
            </a:solidFill>
          </p:spPr>
          <p:txBody>
            <a:bodyPr/>
            <a:lstStyle/>
            <a:p/>
          </p:txBody>
        </p:sp>
        <p:sp>
          <p:nvSpPr>
            <p:cNvPr id="51" name="rc51"/>
            <p:cNvSpPr/>
            <p:nvPr/>
          </p:nvSpPr>
          <p:spPr>
            <a:xfrm>
              <a:off x="5194951" y="2674328"/>
              <a:ext cx="248247" cy="128557"/>
            </a:xfrm>
            <a:prstGeom prst="rect">
              <a:avLst/>
            </a:prstGeom>
            <a:solidFill>
              <a:srgbClr val="1CABE2">
                <a:alpha val="100000"/>
              </a:srgbClr>
            </a:solidFill>
          </p:spPr>
          <p:txBody>
            <a:bodyPr/>
            <a:lstStyle/>
            <a:p/>
          </p:txBody>
        </p:sp>
        <p:sp>
          <p:nvSpPr>
            <p:cNvPr id="52" name="rc52"/>
            <p:cNvSpPr/>
            <p:nvPr/>
          </p:nvSpPr>
          <p:spPr>
            <a:xfrm>
              <a:off x="5470781" y="2805611"/>
              <a:ext cx="248247" cy="1297086"/>
            </a:xfrm>
            <a:prstGeom prst="rect">
              <a:avLst/>
            </a:prstGeom>
            <a:solidFill>
              <a:srgbClr val="80BD41">
                <a:alpha val="100000"/>
              </a:srgbClr>
            </a:solidFill>
          </p:spPr>
          <p:txBody>
            <a:bodyPr/>
            <a:lstStyle/>
            <a:p/>
          </p:txBody>
        </p:sp>
        <p:sp>
          <p:nvSpPr>
            <p:cNvPr id="53" name="rc53"/>
            <p:cNvSpPr/>
            <p:nvPr/>
          </p:nvSpPr>
          <p:spPr>
            <a:xfrm>
              <a:off x="5470781" y="2707972"/>
              <a:ext cx="248247" cy="97638"/>
            </a:xfrm>
            <a:prstGeom prst="rect">
              <a:avLst/>
            </a:prstGeom>
            <a:solidFill>
              <a:srgbClr val="1CABE2">
                <a:alpha val="100000"/>
              </a:srgbClr>
            </a:solidFill>
          </p:spPr>
          <p:txBody>
            <a:bodyPr/>
            <a:lstStyle/>
            <a:p/>
          </p:txBody>
        </p:sp>
        <p:sp>
          <p:nvSpPr>
            <p:cNvPr id="54" name="rc54"/>
            <p:cNvSpPr/>
            <p:nvPr/>
          </p:nvSpPr>
          <p:spPr>
            <a:xfrm>
              <a:off x="5746612" y="2835919"/>
              <a:ext cx="248247" cy="1266777"/>
            </a:xfrm>
            <a:prstGeom prst="rect">
              <a:avLst/>
            </a:prstGeom>
            <a:solidFill>
              <a:srgbClr val="80BD41">
                <a:alpha val="100000"/>
              </a:srgbClr>
            </a:solidFill>
          </p:spPr>
          <p:txBody>
            <a:bodyPr/>
            <a:lstStyle/>
            <a:p/>
          </p:txBody>
        </p:sp>
        <p:sp>
          <p:nvSpPr>
            <p:cNvPr id="55" name="rc55"/>
            <p:cNvSpPr/>
            <p:nvPr/>
          </p:nvSpPr>
          <p:spPr>
            <a:xfrm>
              <a:off x="5746612" y="2740559"/>
              <a:ext cx="248247" cy="95360"/>
            </a:xfrm>
            <a:prstGeom prst="rect">
              <a:avLst/>
            </a:prstGeom>
            <a:solidFill>
              <a:srgbClr val="1CABE2">
                <a:alpha val="100000"/>
              </a:srgbClr>
            </a:solidFill>
          </p:spPr>
          <p:txBody>
            <a:bodyPr/>
            <a:lstStyle/>
            <a:p/>
          </p:txBody>
        </p:sp>
        <p:sp>
          <p:nvSpPr>
            <p:cNvPr id="56" name="rc56"/>
            <p:cNvSpPr/>
            <p:nvPr/>
          </p:nvSpPr>
          <p:spPr>
            <a:xfrm>
              <a:off x="6022443" y="2811713"/>
              <a:ext cx="248247" cy="1290983"/>
            </a:xfrm>
            <a:prstGeom prst="rect">
              <a:avLst/>
            </a:prstGeom>
            <a:solidFill>
              <a:srgbClr val="80BD41">
                <a:alpha val="100000"/>
              </a:srgbClr>
            </a:solidFill>
          </p:spPr>
          <p:txBody>
            <a:bodyPr/>
            <a:lstStyle/>
            <a:p/>
          </p:txBody>
        </p:sp>
        <p:sp>
          <p:nvSpPr>
            <p:cNvPr id="57" name="rc57"/>
            <p:cNvSpPr/>
            <p:nvPr/>
          </p:nvSpPr>
          <p:spPr>
            <a:xfrm>
              <a:off x="6022443" y="2729310"/>
              <a:ext cx="248247" cy="82402"/>
            </a:xfrm>
            <a:prstGeom prst="rect">
              <a:avLst/>
            </a:prstGeom>
            <a:solidFill>
              <a:srgbClr val="1CABE2">
                <a:alpha val="100000"/>
              </a:srgbClr>
            </a:solidFill>
          </p:spPr>
          <p:txBody>
            <a:bodyPr/>
            <a:lstStyle/>
            <a:p/>
          </p:txBody>
        </p:sp>
        <p:sp>
          <p:nvSpPr>
            <p:cNvPr id="58" name="rc58"/>
            <p:cNvSpPr/>
            <p:nvPr/>
          </p:nvSpPr>
          <p:spPr>
            <a:xfrm>
              <a:off x="6298273" y="2813584"/>
              <a:ext cx="248247" cy="1289112"/>
            </a:xfrm>
            <a:prstGeom prst="rect">
              <a:avLst/>
            </a:prstGeom>
            <a:solidFill>
              <a:srgbClr val="80BD41">
                <a:alpha val="100000"/>
              </a:srgbClr>
            </a:solidFill>
          </p:spPr>
          <p:txBody>
            <a:bodyPr/>
            <a:lstStyle/>
            <a:p/>
          </p:txBody>
        </p:sp>
        <p:sp>
          <p:nvSpPr>
            <p:cNvPr id="59" name="rc59"/>
            <p:cNvSpPr/>
            <p:nvPr/>
          </p:nvSpPr>
          <p:spPr>
            <a:xfrm>
              <a:off x="6298273" y="2701483"/>
              <a:ext cx="248247" cy="112101"/>
            </a:xfrm>
            <a:prstGeom prst="rect">
              <a:avLst/>
            </a:prstGeom>
            <a:solidFill>
              <a:srgbClr val="1CABE2">
                <a:alpha val="100000"/>
              </a:srgbClr>
            </a:solidFill>
          </p:spPr>
          <p:txBody>
            <a:bodyPr/>
            <a:lstStyle/>
            <a:p/>
          </p:txBody>
        </p:sp>
        <p:sp>
          <p:nvSpPr>
            <p:cNvPr id="60" name="rc60"/>
            <p:cNvSpPr/>
            <p:nvPr/>
          </p:nvSpPr>
          <p:spPr>
            <a:xfrm>
              <a:off x="6574104" y="2744993"/>
              <a:ext cx="248247" cy="1357703"/>
            </a:xfrm>
            <a:prstGeom prst="rect">
              <a:avLst/>
            </a:prstGeom>
            <a:solidFill>
              <a:srgbClr val="80BD41">
                <a:alpha val="100000"/>
              </a:srgbClr>
            </a:solidFill>
          </p:spPr>
          <p:txBody>
            <a:bodyPr/>
            <a:lstStyle/>
            <a:p/>
          </p:txBody>
        </p:sp>
        <p:sp>
          <p:nvSpPr>
            <p:cNvPr id="61" name="rc61"/>
            <p:cNvSpPr/>
            <p:nvPr/>
          </p:nvSpPr>
          <p:spPr>
            <a:xfrm>
              <a:off x="6574104" y="2673534"/>
              <a:ext cx="248247" cy="71459"/>
            </a:xfrm>
            <a:prstGeom prst="rect">
              <a:avLst/>
            </a:prstGeom>
            <a:solidFill>
              <a:srgbClr val="1CABE2">
                <a:alpha val="100000"/>
              </a:srgbClr>
            </a:solidFill>
          </p:spPr>
          <p:txBody>
            <a:bodyPr/>
            <a:lstStyle/>
            <a:p/>
          </p:txBody>
        </p:sp>
        <p:sp>
          <p:nvSpPr>
            <p:cNvPr id="62" name="rc62"/>
            <p:cNvSpPr/>
            <p:nvPr/>
          </p:nvSpPr>
          <p:spPr>
            <a:xfrm>
              <a:off x="6849934" y="2778821"/>
              <a:ext cx="248247" cy="1323875"/>
            </a:xfrm>
            <a:prstGeom prst="rect">
              <a:avLst/>
            </a:prstGeom>
            <a:solidFill>
              <a:srgbClr val="80BD41">
                <a:alpha val="100000"/>
              </a:srgbClr>
            </a:solidFill>
          </p:spPr>
          <p:txBody>
            <a:bodyPr/>
            <a:lstStyle/>
            <a:p/>
          </p:txBody>
        </p:sp>
        <p:sp>
          <p:nvSpPr>
            <p:cNvPr id="63" name="rc63"/>
            <p:cNvSpPr/>
            <p:nvPr/>
          </p:nvSpPr>
          <p:spPr>
            <a:xfrm>
              <a:off x="6849934" y="2663709"/>
              <a:ext cx="248247" cy="115111"/>
            </a:xfrm>
            <a:prstGeom prst="rect">
              <a:avLst/>
            </a:prstGeom>
            <a:solidFill>
              <a:srgbClr val="1CABE2">
                <a:alpha val="100000"/>
              </a:srgbClr>
            </a:solidFill>
          </p:spPr>
          <p:txBody>
            <a:bodyPr/>
            <a:lstStyle/>
            <a:p/>
          </p:txBody>
        </p:sp>
        <p:sp>
          <p:nvSpPr>
            <p:cNvPr id="64" name="rc64"/>
            <p:cNvSpPr/>
            <p:nvPr/>
          </p:nvSpPr>
          <p:spPr>
            <a:xfrm>
              <a:off x="7125765" y="2793284"/>
              <a:ext cx="248247" cy="1309413"/>
            </a:xfrm>
            <a:prstGeom prst="rect">
              <a:avLst/>
            </a:prstGeom>
            <a:solidFill>
              <a:srgbClr val="80BD41">
                <a:alpha val="100000"/>
              </a:srgbClr>
            </a:solidFill>
          </p:spPr>
          <p:txBody>
            <a:bodyPr/>
            <a:lstStyle/>
            <a:p/>
          </p:txBody>
        </p:sp>
        <p:sp>
          <p:nvSpPr>
            <p:cNvPr id="65" name="rc65"/>
            <p:cNvSpPr/>
            <p:nvPr/>
          </p:nvSpPr>
          <p:spPr>
            <a:xfrm>
              <a:off x="7125765" y="2663791"/>
              <a:ext cx="248247" cy="129493"/>
            </a:xfrm>
            <a:prstGeom prst="rect">
              <a:avLst/>
            </a:prstGeom>
            <a:solidFill>
              <a:srgbClr val="1CABE2">
                <a:alpha val="100000"/>
              </a:srgbClr>
            </a:solidFill>
          </p:spPr>
          <p:txBody>
            <a:bodyPr/>
            <a:lstStyle/>
            <a:p/>
          </p:txBody>
        </p:sp>
        <p:sp>
          <p:nvSpPr>
            <p:cNvPr id="66" name="rc66"/>
            <p:cNvSpPr/>
            <p:nvPr/>
          </p:nvSpPr>
          <p:spPr>
            <a:xfrm>
              <a:off x="7401596" y="2799386"/>
              <a:ext cx="248247" cy="1303310"/>
            </a:xfrm>
            <a:prstGeom prst="rect">
              <a:avLst/>
            </a:prstGeom>
            <a:solidFill>
              <a:srgbClr val="80BD41">
                <a:alpha val="100000"/>
              </a:srgbClr>
            </a:solidFill>
          </p:spPr>
          <p:txBody>
            <a:bodyPr/>
            <a:lstStyle/>
            <a:p/>
          </p:txBody>
        </p:sp>
        <p:sp>
          <p:nvSpPr>
            <p:cNvPr id="67" name="rc67"/>
            <p:cNvSpPr/>
            <p:nvPr/>
          </p:nvSpPr>
          <p:spPr>
            <a:xfrm>
              <a:off x="7401596" y="2670483"/>
              <a:ext cx="248247" cy="128903"/>
            </a:xfrm>
            <a:prstGeom prst="rect">
              <a:avLst/>
            </a:prstGeom>
            <a:solidFill>
              <a:srgbClr val="1CABE2">
                <a:alpha val="100000"/>
              </a:srgbClr>
            </a:solidFill>
          </p:spPr>
          <p:txBody>
            <a:bodyPr/>
            <a:lstStyle/>
            <a:p/>
          </p:txBody>
        </p:sp>
        <p:sp>
          <p:nvSpPr>
            <p:cNvPr id="68" name="rc68"/>
            <p:cNvSpPr/>
            <p:nvPr/>
          </p:nvSpPr>
          <p:spPr>
            <a:xfrm>
              <a:off x="7677426" y="2823063"/>
              <a:ext cx="248247" cy="1279633"/>
            </a:xfrm>
            <a:prstGeom prst="rect">
              <a:avLst/>
            </a:prstGeom>
            <a:solidFill>
              <a:srgbClr val="80BD41">
                <a:alpha val="100000"/>
              </a:srgbClr>
            </a:solidFill>
          </p:spPr>
          <p:txBody>
            <a:bodyPr/>
            <a:lstStyle/>
            <a:p/>
          </p:txBody>
        </p:sp>
        <p:sp>
          <p:nvSpPr>
            <p:cNvPr id="69" name="rc69"/>
            <p:cNvSpPr/>
            <p:nvPr/>
          </p:nvSpPr>
          <p:spPr>
            <a:xfrm>
              <a:off x="7677426" y="2680877"/>
              <a:ext cx="248247" cy="142186"/>
            </a:xfrm>
            <a:prstGeom prst="rect">
              <a:avLst/>
            </a:prstGeom>
            <a:solidFill>
              <a:srgbClr val="1CABE2">
                <a:alpha val="100000"/>
              </a:srgbClr>
            </a:solidFill>
          </p:spPr>
          <p:txBody>
            <a:bodyPr/>
            <a:lstStyle/>
            <a:p/>
          </p:txBody>
        </p:sp>
        <p:sp>
          <p:nvSpPr>
            <p:cNvPr id="70" name="rc70"/>
            <p:cNvSpPr/>
            <p:nvPr/>
          </p:nvSpPr>
          <p:spPr>
            <a:xfrm>
              <a:off x="7953257" y="2844564"/>
              <a:ext cx="248247" cy="1258132"/>
            </a:xfrm>
            <a:prstGeom prst="rect">
              <a:avLst/>
            </a:prstGeom>
            <a:solidFill>
              <a:srgbClr val="80BD41">
                <a:alpha val="100000"/>
              </a:srgbClr>
            </a:solidFill>
          </p:spPr>
          <p:txBody>
            <a:bodyPr/>
            <a:lstStyle/>
            <a:p/>
          </p:txBody>
        </p:sp>
        <p:sp>
          <p:nvSpPr>
            <p:cNvPr id="71" name="rc71"/>
            <p:cNvSpPr/>
            <p:nvPr/>
          </p:nvSpPr>
          <p:spPr>
            <a:xfrm>
              <a:off x="7953257" y="2689075"/>
              <a:ext cx="248247" cy="155489"/>
            </a:xfrm>
            <a:prstGeom prst="rect">
              <a:avLst/>
            </a:prstGeom>
            <a:solidFill>
              <a:srgbClr val="1CABE2">
                <a:alpha val="100000"/>
              </a:srgbClr>
            </a:solidFill>
          </p:spPr>
          <p:txBody>
            <a:bodyPr/>
            <a:lstStyle/>
            <a:p/>
          </p:txBody>
        </p:sp>
        <p:sp>
          <p:nvSpPr>
            <p:cNvPr id="72" name="pl72"/>
            <p:cNvSpPr/>
            <p:nvPr/>
          </p:nvSpPr>
          <p:spPr>
            <a:xfrm>
              <a:off x="1457446" y="1265506"/>
              <a:ext cx="6619934" cy="463214"/>
            </a:xfrm>
            <a:custGeom>
              <a:avLst/>
              <a:pathLst>
                <a:path w="6619934" h="463214">
                  <a:moveTo>
                    <a:pt x="0" y="202656"/>
                  </a:moveTo>
                  <a:lnTo>
                    <a:pt x="275830" y="463214"/>
                  </a:lnTo>
                  <a:lnTo>
                    <a:pt x="551661" y="144754"/>
                  </a:lnTo>
                  <a:lnTo>
                    <a:pt x="827491" y="115803"/>
                  </a:lnTo>
                  <a:lnTo>
                    <a:pt x="1103322" y="231607"/>
                  </a:lnTo>
                  <a:lnTo>
                    <a:pt x="1379153" y="28950"/>
                  </a:lnTo>
                  <a:lnTo>
                    <a:pt x="1654983" y="0"/>
                  </a:lnTo>
                  <a:lnTo>
                    <a:pt x="1930814" y="28950"/>
                  </a:lnTo>
                  <a:lnTo>
                    <a:pt x="2206644" y="28950"/>
                  </a:lnTo>
                  <a:lnTo>
                    <a:pt x="2482475" y="28950"/>
                  </a:lnTo>
                  <a:lnTo>
                    <a:pt x="2758306" y="57901"/>
                  </a:lnTo>
                  <a:lnTo>
                    <a:pt x="3034136" y="86852"/>
                  </a:lnTo>
                  <a:lnTo>
                    <a:pt x="3309967" y="173705"/>
                  </a:lnTo>
                  <a:lnTo>
                    <a:pt x="3585797" y="28950"/>
                  </a:lnTo>
                  <a:lnTo>
                    <a:pt x="3861628" y="202656"/>
                  </a:lnTo>
                  <a:lnTo>
                    <a:pt x="4137459" y="144754"/>
                  </a:lnTo>
                  <a:lnTo>
                    <a:pt x="4413289" y="144754"/>
                  </a:lnTo>
                  <a:lnTo>
                    <a:pt x="4689120" y="115803"/>
                  </a:lnTo>
                  <a:lnTo>
                    <a:pt x="4964950" y="173705"/>
                  </a:lnTo>
                  <a:lnTo>
                    <a:pt x="5240781" y="86852"/>
                  </a:lnTo>
                  <a:lnTo>
                    <a:pt x="5516612" y="173705"/>
                  </a:lnTo>
                  <a:lnTo>
                    <a:pt x="5792442" y="202656"/>
                  </a:lnTo>
                  <a:lnTo>
                    <a:pt x="6068273" y="202656"/>
                  </a:lnTo>
                  <a:lnTo>
                    <a:pt x="6344103" y="231607"/>
                  </a:lnTo>
                  <a:lnTo>
                    <a:pt x="6619934" y="260558"/>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3461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1379069" y="2229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4" name="tx84"/>
            <p:cNvSpPr/>
            <p:nvPr/>
          </p:nvSpPr>
          <p:spPr>
            <a:xfrm>
              <a:off x="2758222" y="231513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5" name="tx85"/>
            <p:cNvSpPr/>
            <p:nvPr/>
          </p:nvSpPr>
          <p:spPr>
            <a:xfrm>
              <a:off x="4137375" y="24452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86" name="tx86"/>
            <p:cNvSpPr/>
            <p:nvPr/>
          </p:nvSpPr>
          <p:spPr>
            <a:xfrm>
              <a:off x="5477352" y="25720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87" name="tx87"/>
            <p:cNvSpPr/>
            <p:nvPr/>
          </p:nvSpPr>
          <p:spPr>
            <a:xfrm>
              <a:off x="6580674" y="2537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88" name="tx88"/>
            <p:cNvSpPr/>
            <p:nvPr/>
          </p:nvSpPr>
          <p:spPr>
            <a:xfrm>
              <a:off x="6856505" y="2527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9" name="tx89"/>
            <p:cNvSpPr/>
            <p:nvPr/>
          </p:nvSpPr>
          <p:spPr>
            <a:xfrm>
              <a:off x="7132335" y="2527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7408166" y="2534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1" name="tx91"/>
            <p:cNvSpPr/>
            <p:nvPr/>
          </p:nvSpPr>
          <p:spPr>
            <a:xfrm>
              <a:off x="7723173" y="25449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2" name="tx92"/>
            <p:cNvSpPr/>
            <p:nvPr/>
          </p:nvSpPr>
          <p:spPr>
            <a:xfrm>
              <a:off x="7999004" y="2553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pl93"/>
            <p:cNvSpPr/>
            <p:nvPr/>
          </p:nvSpPr>
          <p:spPr>
            <a:xfrm>
              <a:off x="145744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2784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777.1</a:t>
              </a:r>
            </a:p>
          </p:txBody>
        </p:sp>
        <p:sp>
          <p:nvSpPr>
            <p:cNvPr id="104" name="tx104"/>
            <p:cNvSpPr/>
            <p:nvPr/>
          </p:nvSpPr>
          <p:spPr>
            <a:xfrm>
              <a:off x="1366018" y="2408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05" name="tx105"/>
            <p:cNvSpPr/>
            <p:nvPr/>
          </p:nvSpPr>
          <p:spPr>
            <a:xfrm>
              <a:off x="2719046" y="3266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787.6</a:t>
              </a:r>
            </a:p>
          </p:txBody>
        </p:sp>
        <p:sp>
          <p:nvSpPr>
            <p:cNvPr id="106" name="tx106"/>
            <p:cNvSpPr/>
            <p:nvPr/>
          </p:nvSpPr>
          <p:spPr>
            <a:xfrm>
              <a:off x="2745171" y="24419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07" name="tx107"/>
            <p:cNvSpPr/>
            <p:nvPr/>
          </p:nvSpPr>
          <p:spPr>
            <a:xfrm>
              <a:off x="4098199" y="3337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718.1</a:t>
              </a:r>
            </a:p>
          </p:txBody>
        </p:sp>
        <p:sp>
          <p:nvSpPr>
            <p:cNvPr id="108" name="tx108"/>
            <p:cNvSpPr/>
            <p:nvPr/>
          </p:nvSpPr>
          <p:spPr>
            <a:xfrm>
              <a:off x="4124324" y="2576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09" name="tx109"/>
            <p:cNvSpPr/>
            <p:nvPr/>
          </p:nvSpPr>
          <p:spPr>
            <a:xfrm>
              <a:off x="5477352" y="34190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637.7</a:t>
              </a:r>
            </a:p>
          </p:txBody>
        </p:sp>
        <p:sp>
          <p:nvSpPr>
            <p:cNvPr id="110" name="tx110"/>
            <p:cNvSpPr/>
            <p:nvPr/>
          </p:nvSpPr>
          <p:spPr>
            <a:xfrm>
              <a:off x="5542654" y="27217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1" name="tx111"/>
            <p:cNvSpPr/>
            <p:nvPr/>
          </p:nvSpPr>
          <p:spPr>
            <a:xfrm>
              <a:off x="6580674" y="3388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2" name="tx112"/>
            <p:cNvSpPr/>
            <p:nvPr/>
          </p:nvSpPr>
          <p:spPr>
            <a:xfrm>
              <a:off x="6606800" y="2674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3" name="tx113"/>
            <p:cNvSpPr/>
            <p:nvPr/>
          </p:nvSpPr>
          <p:spPr>
            <a:xfrm>
              <a:off x="6856505" y="3405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650.8</a:t>
              </a:r>
            </a:p>
          </p:txBody>
        </p:sp>
        <p:sp>
          <p:nvSpPr>
            <p:cNvPr id="114" name="tx114"/>
            <p:cNvSpPr/>
            <p:nvPr/>
          </p:nvSpPr>
          <p:spPr>
            <a:xfrm>
              <a:off x="6882630" y="2686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5" name="tx115"/>
            <p:cNvSpPr/>
            <p:nvPr/>
          </p:nvSpPr>
          <p:spPr>
            <a:xfrm>
              <a:off x="7132335" y="34128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16" name="tx116"/>
            <p:cNvSpPr/>
            <p:nvPr/>
          </p:nvSpPr>
          <p:spPr>
            <a:xfrm>
              <a:off x="7158461" y="2693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17" name="tx117"/>
            <p:cNvSpPr/>
            <p:nvPr/>
          </p:nvSpPr>
          <p:spPr>
            <a:xfrm>
              <a:off x="7408166" y="3415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640.7</a:t>
              </a:r>
            </a:p>
          </p:txBody>
        </p:sp>
        <p:sp>
          <p:nvSpPr>
            <p:cNvPr id="118" name="tx118"/>
            <p:cNvSpPr/>
            <p:nvPr/>
          </p:nvSpPr>
          <p:spPr>
            <a:xfrm>
              <a:off x="7434291" y="2699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19" name="tx119"/>
            <p:cNvSpPr/>
            <p:nvPr/>
          </p:nvSpPr>
          <p:spPr>
            <a:xfrm>
              <a:off x="7683997" y="3427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0" name="tx120"/>
            <p:cNvSpPr/>
            <p:nvPr/>
          </p:nvSpPr>
          <p:spPr>
            <a:xfrm>
              <a:off x="7710122" y="2716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1" name="tx121"/>
            <p:cNvSpPr/>
            <p:nvPr/>
          </p:nvSpPr>
          <p:spPr>
            <a:xfrm>
              <a:off x="7959827" y="3438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2" name="tx122"/>
            <p:cNvSpPr/>
            <p:nvPr/>
          </p:nvSpPr>
          <p:spPr>
            <a:xfrm>
              <a:off x="7985953" y="2731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335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9837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9813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3" name="tx143"/>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4" name="pl144"/>
            <p:cNvSpPr/>
            <p:nvPr/>
          </p:nvSpPr>
          <p:spPr>
            <a:xfrm>
              <a:off x="249675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763855"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6" name="rc146"/>
            <p:cNvSpPr/>
            <p:nvPr/>
          </p:nvSpPr>
          <p:spPr>
            <a:xfrm>
              <a:off x="4037297" y="5010059"/>
              <a:ext cx="201456" cy="201456"/>
            </a:xfrm>
            <a:prstGeom prst="rect">
              <a:avLst/>
            </a:prstGeom>
            <a:solidFill>
              <a:srgbClr val="1CABE2">
                <a:alpha val="100000"/>
              </a:srgbClr>
            </a:solidFill>
          </p:spPr>
          <p:txBody>
            <a:bodyPr/>
            <a:lstStyle/>
            <a:p/>
          </p:txBody>
        </p:sp>
        <p:sp>
          <p:nvSpPr>
            <p:cNvPr id="147" name="rc147"/>
            <p:cNvSpPr/>
            <p:nvPr/>
          </p:nvSpPr>
          <p:spPr>
            <a:xfrm>
              <a:off x="6080926" y="5010059"/>
              <a:ext cx="201456" cy="201456"/>
            </a:xfrm>
            <a:prstGeom prst="rect">
              <a:avLst/>
            </a:prstGeom>
            <a:solidFill>
              <a:srgbClr val="80BD41">
                <a:alpha val="100000"/>
              </a:srgbClr>
            </a:solidFill>
          </p:spPr>
          <p:txBody>
            <a:bodyPr/>
            <a:lstStyle/>
            <a:p/>
          </p:txBody>
        </p:sp>
        <p:sp>
          <p:nvSpPr>
            <p:cNvPr id="148" name="tx148"/>
            <p:cNvSpPr/>
            <p:nvPr/>
          </p:nvSpPr>
          <p:spPr>
            <a:xfrm>
              <a:off x="4317342"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49" name="tx149"/>
            <p:cNvSpPr/>
            <p:nvPr/>
          </p:nvSpPr>
          <p:spPr>
            <a:xfrm>
              <a:off x="6360971"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0" name="tx150"/>
            <p:cNvSpPr/>
            <p:nvPr/>
          </p:nvSpPr>
          <p:spPr>
            <a:xfrm>
              <a:off x="989913"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51" name="tx151"/>
            <p:cNvSpPr/>
            <p:nvPr/>
          </p:nvSpPr>
          <p:spPr>
            <a:xfrm>
              <a:off x="989913"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52" name="pl152"/>
            <p:cNvSpPr/>
            <p:nvPr/>
          </p:nvSpPr>
          <p:spPr>
            <a:xfrm>
              <a:off x="2264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63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883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50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953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573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194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214153" cy="167191"/>
            </a:xfrm>
            <a:prstGeom prst="rect">
              <a:avLst/>
            </a:prstGeom>
            <a:solidFill>
              <a:srgbClr val="80BD41">
                <a:alpha val="100000"/>
              </a:srgbClr>
            </a:solidFill>
          </p:spPr>
          <p:txBody>
            <a:bodyPr/>
            <a:lstStyle/>
            <a:p/>
          </p:txBody>
        </p:sp>
        <p:sp>
          <p:nvSpPr>
            <p:cNvPr id="164" name="rc164"/>
            <p:cNvSpPr/>
            <p:nvPr/>
          </p:nvSpPr>
          <p:spPr>
            <a:xfrm>
              <a:off x="7547476" y="5889059"/>
              <a:ext cx="327065" cy="167191"/>
            </a:xfrm>
            <a:prstGeom prst="rect">
              <a:avLst/>
            </a:prstGeom>
            <a:solidFill>
              <a:srgbClr val="1CABE2">
                <a:alpha val="100000"/>
              </a:srgbClr>
            </a:solidFill>
          </p:spPr>
          <p:txBody>
            <a:bodyPr/>
            <a:lstStyle/>
            <a:p/>
          </p:txBody>
        </p:sp>
        <p:sp>
          <p:nvSpPr>
            <p:cNvPr id="165" name="rc165"/>
            <p:cNvSpPr/>
            <p:nvPr/>
          </p:nvSpPr>
          <p:spPr>
            <a:xfrm>
              <a:off x="1333322" y="5680069"/>
              <a:ext cx="5856829" cy="167191"/>
            </a:xfrm>
            <a:prstGeom prst="rect">
              <a:avLst/>
            </a:prstGeom>
            <a:solidFill>
              <a:srgbClr val="80BD41">
                <a:alpha val="100000"/>
              </a:srgbClr>
            </a:solidFill>
          </p:spPr>
          <p:txBody>
            <a:bodyPr/>
            <a:lstStyle/>
            <a:p/>
          </p:txBody>
        </p:sp>
        <p:sp>
          <p:nvSpPr>
            <p:cNvPr id="166" name="rc166"/>
            <p:cNvSpPr/>
            <p:nvPr/>
          </p:nvSpPr>
          <p:spPr>
            <a:xfrm>
              <a:off x="7190152" y="5680069"/>
              <a:ext cx="650779" cy="167191"/>
            </a:xfrm>
            <a:prstGeom prst="rect">
              <a:avLst/>
            </a:prstGeom>
            <a:solidFill>
              <a:srgbClr val="1CABE2">
                <a:alpha val="100000"/>
              </a:srgbClr>
            </a:solidFill>
          </p:spPr>
          <p:txBody>
            <a:bodyPr/>
            <a:lstStyle/>
            <a:p/>
          </p:txBody>
        </p:sp>
        <p:sp>
          <p:nvSpPr>
            <p:cNvPr id="167" name="rc167"/>
            <p:cNvSpPr/>
            <p:nvPr/>
          </p:nvSpPr>
          <p:spPr>
            <a:xfrm>
              <a:off x="1333322" y="5471080"/>
              <a:ext cx="5758421" cy="167191"/>
            </a:xfrm>
            <a:prstGeom prst="rect">
              <a:avLst/>
            </a:prstGeom>
            <a:solidFill>
              <a:srgbClr val="80BD41">
                <a:alpha val="100000"/>
              </a:srgbClr>
            </a:solidFill>
          </p:spPr>
          <p:txBody>
            <a:bodyPr/>
            <a:lstStyle/>
            <a:p/>
          </p:txBody>
        </p:sp>
        <p:sp>
          <p:nvSpPr>
            <p:cNvPr id="168" name="rc168"/>
            <p:cNvSpPr/>
            <p:nvPr/>
          </p:nvSpPr>
          <p:spPr>
            <a:xfrm>
              <a:off x="7091744" y="5471080"/>
              <a:ext cx="711667" cy="167191"/>
            </a:xfrm>
            <a:prstGeom prst="rect">
              <a:avLst/>
            </a:prstGeom>
            <a:solidFill>
              <a:srgbClr val="1CABE2">
                <a:alpha val="100000"/>
              </a:srgbClr>
            </a:solidFill>
          </p:spPr>
          <p:txBody>
            <a:bodyPr/>
            <a:lstStyle/>
            <a:p/>
          </p:txBody>
        </p:sp>
        <p:sp>
          <p:nvSpPr>
            <p:cNvPr id="169" name="tx169"/>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0" name="tx170"/>
            <p:cNvSpPr/>
            <p:nvPr/>
          </p:nvSpPr>
          <p:spPr>
            <a:xfrm>
              <a:off x="8069751"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71" name="tx171"/>
            <p:cNvSpPr/>
            <p:nvPr/>
          </p:nvSpPr>
          <p:spPr>
            <a:xfrm>
              <a:off x="8030550"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2" name="tx172"/>
            <p:cNvSpPr/>
            <p:nvPr/>
          </p:nvSpPr>
          <p:spPr>
            <a:xfrm>
              <a:off x="430476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73" name="tx173"/>
            <p:cNvSpPr/>
            <p:nvPr/>
          </p:nvSpPr>
          <p:spPr>
            <a:xfrm>
              <a:off x="760551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74" name="tx174"/>
            <p:cNvSpPr/>
            <p:nvPr/>
          </p:nvSpPr>
          <p:spPr>
            <a:xfrm>
              <a:off x="412609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629.1</a:t>
              </a:r>
            </a:p>
          </p:txBody>
        </p:sp>
        <p:sp>
          <p:nvSpPr>
            <p:cNvPr id="175" name="tx175"/>
            <p:cNvSpPr/>
            <p:nvPr/>
          </p:nvSpPr>
          <p:spPr>
            <a:xfrm>
              <a:off x="741004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69.9</a:t>
              </a:r>
            </a:p>
          </p:txBody>
        </p:sp>
        <p:sp>
          <p:nvSpPr>
            <p:cNvPr id="176" name="tx176"/>
            <p:cNvSpPr/>
            <p:nvPr/>
          </p:nvSpPr>
          <p:spPr>
            <a:xfrm>
              <a:off x="407689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77" name="tx177"/>
            <p:cNvSpPr/>
            <p:nvPr/>
          </p:nvSpPr>
          <p:spPr>
            <a:xfrm>
              <a:off x="734208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88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408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80287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274439"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(89%) fue inferior a la de 2019 (95%).
El número de niños vacunados con DTP1 disminuyó un 7% en comparación con 2019.
El número de lactantes supervivientes disminuyó aproximadamente un 1%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Colombia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65588"/>
              <a:ext cx="3397293" cy="415289"/>
            </a:xfrm>
            <a:custGeom>
              <a:avLst/>
              <a:pathLst>
                <a:path w="3397293" h="415289">
                  <a:moveTo>
                    <a:pt x="0" y="415289"/>
                  </a:moveTo>
                  <a:lnTo>
                    <a:pt x="141553" y="387603"/>
                  </a:lnTo>
                  <a:lnTo>
                    <a:pt x="283107" y="359917"/>
                  </a:lnTo>
                  <a:lnTo>
                    <a:pt x="424661" y="55371"/>
                  </a:lnTo>
                  <a:lnTo>
                    <a:pt x="566215" y="138429"/>
                  </a:lnTo>
                  <a:lnTo>
                    <a:pt x="707769" y="27685"/>
                  </a:lnTo>
                  <a:lnTo>
                    <a:pt x="849323" y="27685"/>
                  </a:lnTo>
                  <a:lnTo>
                    <a:pt x="990877" y="0"/>
                  </a:lnTo>
                  <a:lnTo>
                    <a:pt x="1132431" y="55371"/>
                  </a:lnTo>
                  <a:lnTo>
                    <a:pt x="1273984" y="55371"/>
                  </a:lnTo>
                  <a:lnTo>
                    <a:pt x="1415538" y="166115"/>
                  </a:lnTo>
                  <a:lnTo>
                    <a:pt x="1557092" y="249173"/>
                  </a:lnTo>
                  <a:lnTo>
                    <a:pt x="1698646" y="55371"/>
                  </a:lnTo>
                  <a:lnTo>
                    <a:pt x="1840200" y="83057"/>
                  </a:lnTo>
                  <a:lnTo>
                    <a:pt x="1981754" y="110743"/>
                  </a:lnTo>
                  <a:lnTo>
                    <a:pt x="2123308" y="83057"/>
                  </a:lnTo>
                  <a:lnTo>
                    <a:pt x="2264862" y="83057"/>
                  </a:lnTo>
                  <a:lnTo>
                    <a:pt x="2406416" y="55371"/>
                  </a:lnTo>
                  <a:lnTo>
                    <a:pt x="2547969" y="55371"/>
                  </a:lnTo>
                  <a:lnTo>
                    <a:pt x="2689523" y="0"/>
                  </a:lnTo>
                  <a:lnTo>
                    <a:pt x="2831077" y="166115"/>
                  </a:lnTo>
                  <a:lnTo>
                    <a:pt x="2972631" y="193801"/>
                  </a:lnTo>
                  <a:lnTo>
                    <a:pt x="3114185" y="193801"/>
                  </a:lnTo>
                  <a:lnTo>
                    <a:pt x="3255739" y="110743"/>
                  </a:lnTo>
                  <a:lnTo>
                    <a:pt x="3397293" y="13842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65588"/>
              <a:ext cx="3397293" cy="415289"/>
            </a:xfrm>
            <a:custGeom>
              <a:avLst/>
              <a:pathLst>
                <a:path w="3397293" h="415289">
                  <a:moveTo>
                    <a:pt x="0" y="415289"/>
                  </a:moveTo>
                  <a:lnTo>
                    <a:pt x="141553" y="387603"/>
                  </a:lnTo>
                  <a:lnTo>
                    <a:pt x="283107" y="359917"/>
                  </a:lnTo>
                  <a:lnTo>
                    <a:pt x="424661" y="55371"/>
                  </a:lnTo>
                  <a:lnTo>
                    <a:pt x="566215" y="138429"/>
                  </a:lnTo>
                  <a:lnTo>
                    <a:pt x="707769" y="27685"/>
                  </a:lnTo>
                  <a:lnTo>
                    <a:pt x="849323" y="27685"/>
                  </a:lnTo>
                  <a:lnTo>
                    <a:pt x="990877" y="0"/>
                  </a:lnTo>
                  <a:lnTo>
                    <a:pt x="1132431" y="55371"/>
                  </a:lnTo>
                  <a:lnTo>
                    <a:pt x="1273984" y="55371"/>
                  </a:lnTo>
                  <a:lnTo>
                    <a:pt x="1415538" y="166115"/>
                  </a:lnTo>
                  <a:lnTo>
                    <a:pt x="1557092" y="249173"/>
                  </a:lnTo>
                  <a:lnTo>
                    <a:pt x="1698646" y="55371"/>
                  </a:lnTo>
                  <a:lnTo>
                    <a:pt x="1840200" y="83057"/>
                  </a:lnTo>
                  <a:lnTo>
                    <a:pt x="1981754" y="110743"/>
                  </a:lnTo>
                  <a:lnTo>
                    <a:pt x="2123308" y="83057"/>
                  </a:lnTo>
                  <a:lnTo>
                    <a:pt x="2264862" y="83057"/>
                  </a:lnTo>
                  <a:lnTo>
                    <a:pt x="2406416" y="55371"/>
                  </a:lnTo>
                  <a:lnTo>
                    <a:pt x="2547969" y="55371"/>
                  </a:lnTo>
                  <a:lnTo>
                    <a:pt x="2689523" y="0"/>
                  </a:lnTo>
                  <a:lnTo>
                    <a:pt x="2831077" y="166115"/>
                  </a:lnTo>
                  <a:lnTo>
                    <a:pt x="2972631" y="193801"/>
                  </a:lnTo>
                  <a:lnTo>
                    <a:pt x="3114185" y="193801"/>
                  </a:lnTo>
                  <a:lnTo>
                    <a:pt x="3255739" y="110743"/>
                  </a:lnTo>
                  <a:lnTo>
                    <a:pt x="3397293" y="13842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32231"/>
            </a:xfrm>
            <a:custGeom>
              <a:avLst/>
              <a:pathLst>
                <a:path w="0" h="332231">
                  <a:moveTo>
                    <a:pt x="0" y="0"/>
                  </a:moveTo>
                  <a:lnTo>
                    <a:pt x="0" y="332231"/>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32" name="pl32"/>
            <p:cNvSpPr/>
            <p:nvPr/>
          </p:nvSpPr>
          <p:spPr>
            <a:xfrm>
              <a:off x="1120965" y="1165588"/>
              <a:ext cx="3397293" cy="415289"/>
            </a:xfrm>
            <a:custGeom>
              <a:avLst/>
              <a:pathLst>
                <a:path w="3397293" h="415289">
                  <a:moveTo>
                    <a:pt x="0" y="415289"/>
                  </a:moveTo>
                  <a:lnTo>
                    <a:pt x="141553" y="387603"/>
                  </a:lnTo>
                  <a:lnTo>
                    <a:pt x="283107" y="359917"/>
                  </a:lnTo>
                  <a:lnTo>
                    <a:pt x="424661" y="55371"/>
                  </a:lnTo>
                  <a:lnTo>
                    <a:pt x="566215" y="138429"/>
                  </a:lnTo>
                  <a:lnTo>
                    <a:pt x="707769" y="27685"/>
                  </a:lnTo>
                  <a:lnTo>
                    <a:pt x="849323" y="27685"/>
                  </a:lnTo>
                  <a:lnTo>
                    <a:pt x="990877" y="0"/>
                  </a:lnTo>
                  <a:lnTo>
                    <a:pt x="1132431" y="55371"/>
                  </a:lnTo>
                  <a:lnTo>
                    <a:pt x="1273984" y="55371"/>
                  </a:lnTo>
                  <a:lnTo>
                    <a:pt x="1415538" y="166115"/>
                  </a:lnTo>
                  <a:lnTo>
                    <a:pt x="1557092" y="249173"/>
                  </a:lnTo>
                  <a:lnTo>
                    <a:pt x="1698646" y="55371"/>
                  </a:lnTo>
                  <a:lnTo>
                    <a:pt x="1840200" y="83057"/>
                  </a:lnTo>
                  <a:lnTo>
                    <a:pt x="1981754" y="110743"/>
                  </a:lnTo>
                  <a:lnTo>
                    <a:pt x="2123308" y="83057"/>
                  </a:lnTo>
                  <a:lnTo>
                    <a:pt x="2264862" y="83057"/>
                  </a:lnTo>
                  <a:lnTo>
                    <a:pt x="2406416" y="55371"/>
                  </a:lnTo>
                  <a:lnTo>
                    <a:pt x="2547969" y="55371"/>
                  </a:lnTo>
                  <a:lnTo>
                    <a:pt x="2689523" y="0"/>
                  </a:lnTo>
                  <a:lnTo>
                    <a:pt x="2831077" y="166115"/>
                  </a:lnTo>
                  <a:lnTo>
                    <a:pt x="2972631" y="193801"/>
                  </a:lnTo>
                  <a:lnTo>
                    <a:pt x="3114185" y="193801"/>
                  </a:lnTo>
                  <a:lnTo>
                    <a:pt x="3255739" y="110743"/>
                  </a:lnTo>
                  <a:lnTo>
                    <a:pt x="3397293" y="13842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51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72787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0780" y="481497"/>
              <a:ext cx="2617663"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Colombia,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2267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7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318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65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953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499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045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919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649983"/>
              <a:ext cx="3397293" cy="1118088"/>
            </a:xfrm>
            <a:custGeom>
              <a:avLst/>
              <a:pathLst>
                <a:path w="3397293" h="1118088">
                  <a:moveTo>
                    <a:pt x="0" y="1118088"/>
                  </a:moveTo>
                  <a:lnTo>
                    <a:pt x="141553" y="1043549"/>
                  </a:lnTo>
                  <a:lnTo>
                    <a:pt x="283107" y="969009"/>
                  </a:lnTo>
                  <a:lnTo>
                    <a:pt x="424661" y="149078"/>
                  </a:lnTo>
                  <a:lnTo>
                    <a:pt x="566215" y="372696"/>
                  </a:lnTo>
                  <a:lnTo>
                    <a:pt x="707769" y="74539"/>
                  </a:lnTo>
                  <a:lnTo>
                    <a:pt x="849323" y="74539"/>
                  </a:lnTo>
                  <a:lnTo>
                    <a:pt x="990877" y="0"/>
                  </a:lnTo>
                  <a:lnTo>
                    <a:pt x="1132431" y="149078"/>
                  </a:lnTo>
                  <a:lnTo>
                    <a:pt x="1273984" y="149078"/>
                  </a:lnTo>
                  <a:lnTo>
                    <a:pt x="1415538" y="447235"/>
                  </a:lnTo>
                  <a:lnTo>
                    <a:pt x="1557092" y="670852"/>
                  </a:lnTo>
                  <a:lnTo>
                    <a:pt x="1698646" y="149078"/>
                  </a:lnTo>
                  <a:lnTo>
                    <a:pt x="1840200" y="223617"/>
                  </a:lnTo>
                  <a:lnTo>
                    <a:pt x="1981754" y="298156"/>
                  </a:lnTo>
                  <a:lnTo>
                    <a:pt x="2123308" y="223617"/>
                  </a:lnTo>
                  <a:lnTo>
                    <a:pt x="2264862" y="223617"/>
                  </a:lnTo>
                  <a:lnTo>
                    <a:pt x="2406416" y="149078"/>
                  </a:lnTo>
                  <a:lnTo>
                    <a:pt x="2547969" y="149078"/>
                  </a:lnTo>
                  <a:lnTo>
                    <a:pt x="2689523" y="0"/>
                  </a:lnTo>
                  <a:lnTo>
                    <a:pt x="2831077" y="447235"/>
                  </a:lnTo>
                  <a:lnTo>
                    <a:pt x="2972631" y="521774"/>
                  </a:lnTo>
                  <a:lnTo>
                    <a:pt x="3114185" y="521774"/>
                  </a:lnTo>
                  <a:lnTo>
                    <a:pt x="3255739" y="298156"/>
                  </a:lnTo>
                  <a:lnTo>
                    <a:pt x="3397293" y="372696"/>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49983"/>
              <a:ext cx="3397293" cy="1043549"/>
            </a:xfrm>
            <a:custGeom>
              <a:avLst/>
              <a:pathLst>
                <a:path w="3397293" h="1043549">
                  <a:moveTo>
                    <a:pt x="0" y="1043549"/>
                  </a:moveTo>
                  <a:lnTo>
                    <a:pt x="141553" y="1043549"/>
                  </a:lnTo>
                  <a:lnTo>
                    <a:pt x="283107" y="1043549"/>
                  </a:lnTo>
                  <a:lnTo>
                    <a:pt x="424661" y="894470"/>
                  </a:lnTo>
                  <a:lnTo>
                    <a:pt x="566215" y="745392"/>
                  </a:lnTo>
                  <a:lnTo>
                    <a:pt x="707769" y="670852"/>
                  </a:lnTo>
                  <a:lnTo>
                    <a:pt x="849323" y="596313"/>
                  </a:lnTo>
                  <a:lnTo>
                    <a:pt x="990877" y="596313"/>
                  </a:lnTo>
                  <a:lnTo>
                    <a:pt x="1132431" y="372696"/>
                  </a:lnTo>
                  <a:lnTo>
                    <a:pt x="1273984" y="223617"/>
                  </a:lnTo>
                  <a:lnTo>
                    <a:pt x="1415538" y="223617"/>
                  </a:lnTo>
                  <a:lnTo>
                    <a:pt x="1557092" y="149078"/>
                  </a:lnTo>
                  <a:lnTo>
                    <a:pt x="1698646" y="149078"/>
                  </a:lnTo>
                  <a:lnTo>
                    <a:pt x="1840200" y="223617"/>
                  </a:lnTo>
                  <a:lnTo>
                    <a:pt x="1981754" y="149078"/>
                  </a:lnTo>
                  <a:lnTo>
                    <a:pt x="2123308" y="74539"/>
                  </a:lnTo>
                  <a:lnTo>
                    <a:pt x="2264862" y="0"/>
                  </a:lnTo>
                  <a:lnTo>
                    <a:pt x="2406416" y="0"/>
                  </a:lnTo>
                  <a:lnTo>
                    <a:pt x="2547969" y="0"/>
                  </a:lnTo>
                  <a:lnTo>
                    <a:pt x="2689523" y="0"/>
                  </a:lnTo>
                  <a:lnTo>
                    <a:pt x="2831077" y="223617"/>
                  </a:lnTo>
                  <a:lnTo>
                    <a:pt x="2972631" y="298156"/>
                  </a:lnTo>
                  <a:lnTo>
                    <a:pt x="3114185" y="74539"/>
                  </a:lnTo>
                  <a:lnTo>
                    <a:pt x="3255739" y="149078"/>
                  </a:lnTo>
                  <a:lnTo>
                    <a:pt x="3397293" y="7453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06434"/>
              <a:ext cx="3397293" cy="1416245"/>
            </a:xfrm>
            <a:custGeom>
              <a:avLst/>
              <a:pathLst>
                <a:path w="3397293" h="1416245">
                  <a:moveTo>
                    <a:pt x="0" y="223617"/>
                  </a:moveTo>
                  <a:lnTo>
                    <a:pt x="141553" y="298156"/>
                  </a:lnTo>
                  <a:lnTo>
                    <a:pt x="283107" y="223617"/>
                  </a:lnTo>
                  <a:lnTo>
                    <a:pt x="424661" y="149078"/>
                  </a:lnTo>
                  <a:lnTo>
                    <a:pt x="566215" y="74539"/>
                  </a:lnTo>
                  <a:lnTo>
                    <a:pt x="707769" y="0"/>
                  </a:lnTo>
                  <a:lnTo>
                    <a:pt x="849323" y="74539"/>
                  </a:lnTo>
                  <a:lnTo>
                    <a:pt x="990877" y="74539"/>
                  </a:lnTo>
                  <a:lnTo>
                    <a:pt x="1132431" y="149078"/>
                  </a:lnTo>
                  <a:lnTo>
                    <a:pt x="1273984" y="0"/>
                  </a:lnTo>
                  <a:lnTo>
                    <a:pt x="1415538" y="74539"/>
                  </a:lnTo>
                  <a:lnTo>
                    <a:pt x="1557092" y="74539"/>
                  </a:lnTo>
                  <a:lnTo>
                    <a:pt x="1698646" y="74539"/>
                  </a:lnTo>
                  <a:lnTo>
                    <a:pt x="1840200" y="298156"/>
                  </a:lnTo>
                  <a:lnTo>
                    <a:pt x="1981754" y="372696"/>
                  </a:lnTo>
                  <a:lnTo>
                    <a:pt x="2123308" y="298156"/>
                  </a:lnTo>
                  <a:lnTo>
                    <a:pt x="2264862" y="372696"/>
                  </a:lnTo>
                  <a:lnTo>
                    <a:pt x="2406416" y="670852"/>
                  </a:lnTo>
                  <a:lnTo>
                    <a:pt x="2547969" y="596313"/>
                  </a:lnTo>
                  <a:lnTo>
                    <a:pt x="2689523" y="1043549"/>
                  </a:lnTo>
                  <a:lnTo>
                    <a:pt x="2831077" y="1341705"/>
                  </a:lnTo>
                  <a:lnTo>
                    <a:pt x="2972631" y="1416245"/>
                  </a:lnTo>
                  <a:lnTo>
                    <a:pt x="3114185" y="1118088"/>
                  </a:lnTo>
                  <a:lnTo>
                    <a:pt x="3255739" y="819931"/>
                  </a:lnTo>
                  <a:lnTo>
                    <a:pt x="3397293" y="894470"/>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499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649983"/>
              <a:ext cx="3397293" cy="1118088"/>
            </a:xfrm>
            <a:custGeom>
              <a:avLst/>
              <a:pathLst>
                <a:path w="3397293" h="1118088">
                  <a:moveTo>
                    <a:pt x="0" y="1118088"/>
                  </a:moveTo>
                  <a:lnTo>
                    <a:pt x="141553" y="1043549"/>
                  </a:lnTo>
                  <a:lnTo>
                    <a:pt x="283107" y="969009"/>
                  </a:lnTo>
                  <a:lnTo>
                    <a:pt x="424661" y="149078"/>
                  </a:lnTo>
                  <a:lnTo>
                    <a:pt x="566215" y="372696"/>
                  </a:lnTo>
                  <a:lnTo>
                    <a:pt x="707769" y="74539"/>
                  </a:lnTo>
                  <a:lnTo>
                    <a:pt x="849323" y="74539"/>
                  </a:lnTo>
                  <a:lnTo>
                    <a:pt x="990877" y="0"/>
                  </a:lnTo>
                  <a:lnTo>
                    <a:pt x="1132431" y="149078"/>
                  </a:lnTo>
                  <a:lnTo>
                    <a:pt x="1273984" y="149078"/>
                  </a:lnTo>
                  <a:lnTo>
                    <a:pt x="1415538" y="447235"/>
                  </a:lnTo>
                  <a:lnTo>
                    <a:pt x="1557092" y="670852"/>
                  </a:lnTo>
                  <a:lnTo>
                    <a:pt x="1698646" y="149078"/>
                  </a:lnTo>
                  <a:lnTo>
                    <a:pt x="1840200" y="223617"/>
                  </a:lnTo>
                  <a:lnTo>
                    <a:pt x="1981754" y="298156"/>
                  </a:lnTo>
                  <a:lnTo>
                    <a:pt x="2123308" y="223617"/>
                  </a:lnTo>
                  <a:lnTo>
                    <a:pt x="2264862" y="223617"/>
                  </a:lnTo>
                  <a:lnTo>
                    <a:pt x="2406416" y="149078"/>
                  </a:lnTo>
                  <a:lnTo>
                    <a:pt x="2547969" y="149078"/>
                  </a:lnTo>
                  <a:lnTo>
                    <a:pt x="2689523" y="0"/>
                  </a:lnTo>
                  <a:lnTo>
                    <a:pt x="2831077" y="447235"/>
                  </a:lnTo>
                  <a:lnTo>
                    <a:pt x="2972631" y="521774"/>
                  </a:lnTo>
                  <a:lnTo>
                    <a:pt x="3114185" y="521774"/>
                  </a:lnTo>
                  <a:lnTo>
                    <a:pt x="3255739" y="298156"/>
                  </a:lnTo>
                  <a:lnTo>
                    <a:pt x="3397293" y="372696"/>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59867"/>
              <a:ext cx="0" cy="1908204"/>
            </a:xfrm>
            <a:custGeom>
              <a:avLst/>
              <a:pathLst>
                <a:path w="0" h="1908204">
                  <a:moveTo>
                    <a:pt x="0" y="190820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59867"/>
              <a:ext cx="0" cy="864654"/>
            </a:xfrm>
            <a:custGeom>
              <a:avLst/>
              <a:pathLst>
                <a:path w="0" h="864654">
                  <a:moveTo>
                    <a:pt x="0" y="86465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59867"/>
              <a:ext cx="0" cy="1237351"/>
            </a:xfrm>
            <a:custGeom>
              <a:avLst/>
              <a:pathLst>
                <a:path w="0" h="1237351">
                  <a:moveTo>
                    <a:pt x="0" y="123735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59867"/>
              <a:ext cx="0" cy="1013733"/>
            </a:xfrm>
            <a:custGeom>
              <a:avLst/>
              <a:pathLst>
                <a:path w="0" h="1013733">
                  <a:moveTo>
                    <a:pt x="0" y="101373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59867"/>
              <a:ext cx="0" cy="790115"/>
            </a:xfrm>
            <a:custGeom>
              <a:avLst/>
              <a:pathLst>
                <a:path w="0" h="790115">
                  <a:moveTo>
                    <a:pt x="0" y="79011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59867"/>
              <a:ext cx="0" cy="1088272"/>
            </a:xfrm>
            <a:custGeom>
              <a:avLst/>
              <a:pathLst>
                <a:path w="0" h="1088272">
                  <a:moveTo>
                    <a:pt x="0" y="108827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59867"/>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649983"/>
              <a:ext cx="3397293" cy="1118088"/>
            </a:xfrm>
            <a:custGeom>
              <a:avLst/>
              <a:pathLst>
                <a:path w="3397293" h="1118088">
                  <a:moveTo>
                    <a:pt x="0" y="1118088"/>
                  </a:moveTo>
                  <a:lnTo>
                    <a:pt x="141553" y="1043549"/>
                  </a:lnTo>
                  <a:lnTo>
                    <a:pt x="283107" y="969009"/>
                  </a:lnTo>
                  <a:lnTo>
                    <a:pt x="424661" y="149078"/>
                  </a:lnTo>
                  <a:lnTo>
                    <a:pt x="566215" y="372696"/>
                  </a:lnTo>
                  <a:lnTo>
                    <a:pt x="707769" y="74539"/>
                  </a:lnTo>
                  <a:lnTo>
                    <a:pt x="849323" y="74539"/>
                  </a:lnTo>
                  <a:lnTo>
                    <a:pt x="990877" y="0"/>
                  </a:lnTo>
                  <a:lnTo>
                    <a:pt x="1132431" y="149078"/>
                  </a:lnTo>
                  <a:lnTo>
                    <a:pt x="1273984" y="149078"/>
                  </a:lnTo>
                  <a:lnTo>
                    <a:pt x="1415538" y="447235"/>
                  </a:lnTo>
                  <a:lnTo>
                    <a:pt x="1557092" y="670852"/>
                  </a:lnTo>
                  <a:lnTo>
                    <a:pt x="1698646" y="149078"/>
                  </a:lnTo>
                  <a:lnTo>
                    <a:pt x="1840200" y="223617"/>
                  </a:lnTo>
                  <a:lnTo>
                    <a:pt x="1981754" y="298156"/>
                  </a:lnTo>
                  <a:lnTo>
                    <a:pt x="2123308" y="223617"/>
                  </a:lnTo>
                  <a:lnTo>
                    <a:pt x="2264862" y="223617"/>
                  </a:lnTo>
                  <a:lnTo>
                    <a:pt x="2406416" y="149078"/>
                  </a:lnTo>
                  <a:lnTo>
                    <a:pt x="2547969" y="149078"/>
                  </a:lnTo>
                  <a:lnTo>
                    <a:pt x="2689523" y="0"/>
                  </a:lnTo>
                  <a:lnTo>
                    <a:pt x="2831077" y="447235"/>
                  </a:lnTo>
                  <a:lnTo>
                    <a:pt x="2972631" y="521774"/>
                  </a:lnTo>
                  <a:lnTo>
                    <a:pt x="3114185" y="521774"/>
                  </a:lnTo>
                  <a:lnTo>
                    <a:pt x="3255739" y="298156"/>
                  </a:lnTo>
                  <a:lnTo>
                    <a:pt x="3397293" y="372696"/>
                  </a:lnTo>
                </a:path>
              </a:pathLst>
            </a:custGeom>
            <a:ln w="27101" cap="flat">
              <a:solidFill>
                <a:srgbClr val="0058AB">
                  <a:alpha val="100000"/>
                </a:srgbClr>
              </a:solidFill>
              <a:prstDash val="solid"/>
              <a:round/>
            </a:ln>
          </p:spPr>
          <p:txBody>
            <a:bodyPr/>
            <a:lstStyle/>
            <a:p/>
          </p:txBody>
        </p:sp>
        <p:sp>
          <p:nvSpPr>
            <p:cNvPr id="92" name="tx92"/>
            <p:cNvSpPr/>
            <p:nvPr/>
          </p:nvSpPr>
          <p:spPr>
            <a:xfrm>
              <a:off x="5359324" y="178961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097238"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805008" y="178961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512777" y="17895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79125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179098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6854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617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4326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978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524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70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97181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81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5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0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910" y="472787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8" name="tx118"/>
            <p:cNvSpPr/>
            <p:nvPr/>
          </p:nvSpPr>
          <p:spPr>
            <a:xfrm>
              <a:off x="718765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0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27493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9044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0595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2147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3269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4820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637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792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4037419" cy="145351"/>
            </a:xfrm>
            <a:prstGeom prst="rect">
              <a:avLst/>
            </a:prstGeom>
            <a:solidFill>
              <a:srgbClr val="1CABE2">
                <a:alpha val="80000"/>
              </a:srgbClr>
            </a:solidFill>
          </p:spPr>
          <p:txBody>
            <a:bodyPr/>
            <a:lstStyle/>
            <a:p/>
          </p:txBody>
        </p:sp>
        <p:sp>
          <p:nvSpPr>
            <p:cNvPr id="134" name="rc134"/>
            <p:cNvSpPr/>
            <p:nvPr/>
          </p:nvSpPr>
          <p:spPr>
            <a:xfrm>
              <a:off x="1317178" y="5528559"/>
              <a:ext cx="6694426" cy="145351"/>
            </a:xfrm>
            <a:prstGeom prst="rect">
              <a:avLst/>
            </a:prstGeom>
            <a:solidFill>
              <a:srgbClr val="1CABE2">
                <a:alpha val="80000"/>
              </a:srgbClr>
            </a:solidFill>
          </p:spPr>
          <p:txBody>
            <a:bodyPr/>
            <a:lstStyle/>
            <a:p/>
          </p:txBody>
        </p:sp>
        <p:sp>
          <p:nvSpPr>
            <p:cNvPr id="135" name="rc135"/>
            <p:cNvSpPr/>
            <p:nvPr/>
          </p:nvSpPr>
          <p:spPr>
            <a:xfrm>
              <a:off x="1317178" y="5346869"/>
              <a:ext cx="7321564" cy="145351"/>
            </a:xfrm>
            <a:prstGeom prst="rect">
              <a:avLst/>
            </a:prstGeom>
            <a:solidFill>
              <a:srgbClr val="1CABE2">
                <a:alpha val="80000"/>
              </a:srgbClr>
            </a:solidFill>
          </p:spPr>
          <p:txBody>
            <a:bodyPr/>
            <a:lstStyle/>
            <a:p/>
          </p:txBody>
        </p:sp>
        <p:sp>
          <p:nvSpPr>
            <p:cNvPr id="136" name="tx136"/>
            <p:cNvSpPr/>
            <p:nvPr/>
          </p:nvSpPr>
          <p:spPr>
            <a:xfrm>
              <a:off x="7580568"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7" name="tx137"/>
            <p:cNvSpPr/>
            <p:nvPr/>
          </p:nvSpPr>
          <p:spPr>
            <a:xfrm>
              <a:off x="8207706" y="5365078"/>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5405"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472091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663642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855194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Colombia (89%) era 4 puntos porcentuales superior a la media mundial (85%) y 7 puntos porcentuales superior a la media de todos los países de LACR (82%).
La cobertura nacional de DTP3 fue 5 puntos porcentuales inferior a la de 2019 (94%).
Esto equivale a 76.000 niños sin vacunar y con vacunación incompleta en 2024 frente a 42.000 niños sin vacunar y con vacunación incompleta en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Colombia ocupó el puesto número 15 de 32 países con la cobertura más baja de DTP3 (basada en clasificaciones empatadas).
Colombia se encontraba entre los 10 países con más niños sin vacunar o subvacunados (puesto=9).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134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269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405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202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3373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472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675695"/>
              <a:ext cx="248247" cy="1330989"/>
            </a:xfrm>
            <a:prstGeom prst="rect">
              <a:avLst/>
            </a:prstGeom>
            <a:solidFill>
              <a:srgbClr val="80BD41">
                <a:alpha val="100000"/>
              </a:srgbClr>
            </a:solidFill>
          </p:spPr>
          <p:txBody>
            <a:bodyPr/>
            <a:lstStyle/>
            <a:p/>
          </p:txBody>
        </p:sp>
        <p:sp>
          <p:nvSpPr>
            <p:cNvPr id="23" name="rc23"/>
            <p:cNvSpPr/>
            <p:nvPr/>
          </p:nvSpPr>
          <p:spPr>
            <a:xfrm>
              <a:off x="1333322" y="2321887"/>
              <a:ext cx="248247" cy="353808"/>
            </a:xfrm>
            <a:prstGeom prst="rect">
              <a:avLst/>
            </a:prstGeom>
            <a:solidFill>
              <a:srgbClr val="1CABE2">
                <a:alpha val="100000"/>
              </a:srgbClr>
            </a:solidFill>
          </p:spPr>
          <p:txBody>
            <a:bodyPr/>
            <a:lstStyle/>
            <a:p/>
          </p:txBody>
        </p:sp>
        <p:sp>
          <p:nvSpPr>
            <p:cNvPr id="24" name="rc24"/>
            <p:cNvSpPr/>
            <p:nvPr/>
          </p:nvSpPr>
          <p:spPr>
            <a:xfrm>
              <a:off x="1609153" y="2669579"/>
              <a:ext cx="248247" cy="1337105"/>
            </a:xfrm>
            <a:prstGeom prst="rect">
              <a:avLst/>
            </a:prstGeom>
            <a:solidFill>
              <a:srgbClr val="80BD41">
                <a:alpha val="100000"/>
              </a:srgbClr>
            </a:solidFill>
          </p:spPr>
          <p:txBody>
            <a:bodyPr/>
            <a:lstStyle/>
            <a:p/>
          </p:txBody>
        </p:sp>
        <p:sp>
          <p:nvSpPr>
            <p:cNvPr id="25" name="rc25"/>
            <p:cNvSpPr/>
            <p:nvPr/>
          </p:nvSpPr>
          <p:spPr>
            <a:xfrm>
              <a:off x="1609153" y="2335303"/>
              <a:ext cx="248247" cy="334276"/>
            </a:xfrm>
            <a:prstGeom prst="rect">
              <a:avLst/>
            </a:prstGeom>
            <a:solidFill>
              <a:srgbClr val="1CABE2">
                <a:alpha val="100000"/>
              </a:srgbClr>
            </a:solidFill>
          </p:spPr>
          <p:txBody>
            <a:bodyPr/>
            <a:lstStyle/>
            <a:p/>
          </p:txBody>
        </p:sp>
        <p:sp>
          <p:nvSpPr>
            <p:cNvPr id="26" name="rc26"/>
            <p:cNvSpPr/>
            <p:nvPr/>
          </p:nvSpPr>
          <p:spPr>
            <a:xfrm>
              <a:off x="1884983" y="2654565"/>
              <a:ext cx="248247" cy="1352119"/>
            </a:xfrm>
            <a:prstGeom prst="rect">
              <a:avLst/>
            </a:prstGeom>
            <a:solidFill>
              <a:srgbClr val="80BD41">
                <a:alpha val="100000"/>
              </a:srgbClr>
            </a:solidFill>
          </p:spPr>
          <p:txBody>
            <a:bodyPr/>
            <a:lstStyle/>
            <a:p/>
          </p:txBody>
        </p:sp>
        <p:sp>
          <p:nvSpPr>
            <p:cNvPr id="27" name="rc27"/>
            <p:cNvSpPr/>
            <p:nvPr/>
          </p:nvSpPr>
          <p:spPr>
            <a:xfrm>
              <a:off x="1884983" y="2337394"/>
              <a:ext cx="248247" cy="317170"/>
            </a:xfrm>
            <a:prstGeom prst="rect">
              <a:avLst/>
            </a:prstGeom>
            <a:solidFill>
              <a:srgbClr val="1CABE2">
                <a:alpha val="100000"/>
              </a:srgbClr>
            </a:solidFill>
          </p:spPr>
          <p:txBody>
            <a:bodyPr/>
            <a:lstStyle/>
            <a:p/>
          </p:txBody>
        </p:sp>
        <p:sp>
          <p:nvSpPr>
            <p:cNvPr id="28" name="rc28"/>
            <p:cNvSpPr/>
            <p:nvPr/>
          </p:nvSpPr>
          <p:spPr>
            <a:xfrm>
              <a:off x="2160814" y="2477454"/>
              <a:ext cx="248247" cy="1529231"/>
            </a:xfrm>
            <a:prstGeom prst="rect">
              <a:avLst/>
            </a:prstGeom>
            <a:solidFill>
              <a:srgbClr val="80BD41">
                <a:alpha val="100000"/>
              </a:srgbClr>
            </a:solidFill>
          </p:spPr>
          <p:txBody>
            <a:bodyPr/>
            <a:lstStyle/>
            <a:p/>
          </p:txBody>
        </p:sp>
        <p:sp>
          <p:nvSpPr>
            <p:cNvPr id="29" name="rc29"/>
            <p:cNvSpPr/>
            <p:nvPr/>
          </p:nvSpPr>
          <p:spPr>
            <a:xfrm>
              <a:off x="2160814" y="2344477"/>
              <a:ext cx="248247" cy="132976"/>
            </a:xfrm>
            <a:prstGeom prst="rect">
              <a:avLst/>
            </a:prstGeom>
            <a:solidFill>
              <a:srgbClr val="1CABE2">
                <a:alpha val="100000"/>
              </a:srgbClr>
            </a:solidFill>
          </p:spPr>
          <p:txBody>
            <a:bodyPr/>
            <a:lstStyle/>
            <a:p/>
          </p:txBody>
        </p:sp>
        <p:sp>
          <p:nvSpPr>
            <p:cNvPr id="30" name="rc30"/>
            <p:cNvSpPr/>
            <p:nvPr/>
          </p:nvSpPr>
          <p:spPr>
            <a:xfrm>
              <a:off x="2436645" y="2551321"/>
              <a:ext cx="248247" cy="1455363"/>
            </a:xfrm>
            <a:prstGeom prst="rect">
              <a:avLst/>
            </a:prstGeom>
            <a:solidFill>
              <a:srgbClr val="80BD41">
                <a:alpha val="100000"/>
              </a:srgbClr>
            </a:solidFill>
          </p:spPr>
          <p:txBody>
            <a:bodyPr/>
            <a:lstStyle/>
            <a:p/>
          </p:txBody>
        </p:sp>
        <p:sp>
          <p:nvSpPr>
            <p:cNvPr id="31" name="rc31"/>
            <p:cNvSpPr/>
            <p:nvPr/>
          </p:nvSpPr>
          <p:spPr>
            <a:xfrm>
              <a:off x="2436645" y="2371447"/>
              <a:ext cx="248247" cy="179873"/>
            </a:xfrm>
            <a:prstGeom prst="rect">
              <a:avLst/>
            </a:prstGeom>
            <a:solidFill>
              <a:srgbClr val="1CABE2">
                <a:alpha val="100000"/>
              </a:srgbClr>
            </a:solidFill>
          </p:spPr>
          <p:txBody>
            <a:bodyPr/>
            <a:lstStyle/>
            <a:p/>
          </p:txBody>
        </p:sp>
        <p:sp>
          <p:nvSpPr>
            <p:cNvPr id="32" name="rc32"/>
            <p:cNvSpPr/>
            <p:nvPr/>
          </p:nvSpPr>
          <p:spPr>
            <a:xfrm>
              <a:off x="2712475" y="2516873"/>
              <a:ext cx="248247" cy="1489811"/>
            </a:xfrm>
            <a:prstGeom prst="rect">
              <a:avLst/>
            </a:prstGeom>
            <a:solidFill>
              <a:srgbClr val="80BD41">
                <a:alpha val="100000"/>
              </a:srgbClr>
            </a:solidFill>
          </p:spPr>
          <p:txBody>
            <a:bodyPr/>
            <a:lstStyle/>
            <a:p/>
          </p:txBody>
        </p:sp>
        <p:sp>
          <p:nvSpPr>
            <p:cNvPr id="33" name="rc33"/>
            <p:cNvSpPr/>
            <p:nvPr/>
          </p:nvSpPr>
          <p:spPr>
            <a:xfrm>
              <a:off x="2712475" y="2404731"/>
              <a:ext cx="248247" cy="112142"/>
            </a:xfrm>
            <a:prstGeom prst="rect">
              <a:avLst/>
            </a:prstGeom>
            <a:solidFill>
              <a:srgbClr val="1CABE2">
                <a:alpha val="100000"/>
              </a:srgbClr>
            </a:solidFill>
          </p:spPr>
          <p:txBody>
            <a:bodyPr/>
            <a:lstStyle/>
            <a:p/>
          </p:txBody>
        </p:sp>
        <p:sp>
          <p:nvSpPr>
            <p:cNvPr id="34" name="rc34"/>
            <p:cNvSpPr/>
            <p:nvPr/>
          </p:nvSpPr>
          <p:spPr>
            <a:xfrm>
              <a:off x="2988306" y="2543646"/>
              <a:ext cx="248247" cy="1463038"/>
            </a:xfrm>
            <a:prstGeom prst="rect">
              <a:avLst/>
            </a:prstGeom>
            <a:solidFill>
              <a:srgbClr val="80BD41">
                <a:alpha val="100000"/>
              </a:srgbClr>
            </a:solidFill>
          </p:spPr>
          <p:txBody>
            <a:bodyPr/>
            <a:lstStyle/>
            <a:p/>
          </p:txBody>
        </p:sp>
        <p:sp>
          <p:nvSpPr>
            <p:cNvPr id="35" name="rc35"/>
            <p:cNvSpPr/>
            <p:nvPr/>
          </p:nvSpPr>
          <p:spPr>
            <a:xfrm>
              <a:off x="2988306" y="2433516"/>
              <a:ext cx="248247" cy="110129"/>
            </a:xfrm>
            <a:prstGeom prst="rect">
              <a:avLst/>
            </a:prstGeom>
            <a:solidFill>
              <a:srgbClr val="1CABE2">
                <a:alpha val="100000"/>
              </a:srgbClr>
            </a:solidFill>
          </p:spPr>
          <p:txBody>
            <a:bodyPr/>
            <a:lstStyle/>
            <a:p/>
          </p:txBody>
        </p:sp>
        <p:sp>
          <p:nvSpPr>
            <p:cNvPr id="36" name="rc36"/>
            <p:cNvSpPr/>
            <p:nvPr/>
          </p:nvSpPr>
          <p:spPr>
            <a:xfrm>
              <a:off x="3264137" y="2540923"/>
              <a:ext cx="248247" cy="1465761"/>
            </a:xfrm>
            <a:prstGeom prst="rect">
              <a:avLst/>
            </a:prstGeom>
            <a:solidFill>
              <a:srgbClr val="80BD41">
                <a:alpha val="100000"/>
              </a:srgbClr>
            </a:solidFill>
          </p:spPr>
          <p:txBody>
            <a:bodyPr/>
            <a:lstStyle/>
            <a:p/>
          </p:txBody>
        </p:sp>
        <p:sp>
          <p:nvSpPr>
            <p:cNvPr id="37" name="rc37"/>
            <p:cNvSpPr/>
            <p:nvPr/>
          </p:nvSpPr>
          <p:spPr>
            <a:xfrm>
              <a:off x="3264137" y="2447366"/>
              <a:ext cx="248247" cy="93557"/>
            </a:xfrm>
            <a:prstGeom prst="rect">
              <a:avLst/>
            </a:prstGeom>
            <a:solidFill>
              <a:srgbClr val="1CABE2">
                <a:alpha val="100000"/>
              </a:srgbClr>
            </a:solidFill>
          </p:spPr>
          <p:txBody>
            <a:bodyPr/>
            <a:lstStyle/>
            <a:p/>
          </p:txBody>
        </p:sp>
        <p:sp>
          <p:nvSpPr>
            <p:cNvPr id="38" name="rc38"/>
            <p:cNvSpPr/>
            <p:nvPr/>
          </p:nvSpPr>
          <p:spPr>
            <a:xfrm>
              <a:off x="3539967" y="2582336"/>
              <a:ext cx="248247" cy="1424349"/>
            </a:xfrm>
            <a:prstGeom prst="rect">
              <a:avLst/>
            </a:prstGeom>
            <a:solidFill>
              <a:srgbClr val="80BD41">
                <a:alpha val="100000"/>
              </a:srgbClr>
            </a:solidFill>
          </p:spPr>
          <p:txBody>
            <a:bodyPr/>
            <a:lstStyle/>
            <a:p/>
          </p:txBody>
        </p:sp>
        <p:sp>
          <p:nvSpPr>
            <p:cNvPr id="39" name="rc39"/>
            <p:cNvSpPr/>
            <p:nvPr/>
          </p:nvSpPr>
          <p:spPr>
            <a:xfrm>
              <a:off x="3539967" y="2458474"/>
              <a:ext cx="248247" cy="123861"/>
            </a:xfrm>
            <a:prstGeom prst="rect">
              <a:avLst/>
            </a:prstGeom>
            <a:solidFill>
              <a:srgbClr val="1CABE2">
                <a:alpha val="100000"/>
              </a:srgbClr>
            </a:solidFill>
          </p:spPr>
          <p:txBody>
            <a:bodyPr/>
            <a:lstStyle/>
            <a:p/>
          </p:txBody>
        </p:sp>
        <p:sp>
          <p:nvSpPr>
            <p:cNvPr id="40" name="rc40"/>
            <p:cNvSpPr/>
            <p:nvPr/>
          </p:nvSpPr>
          <p:spPr>
            <a:xfrm>
              <a:off x="3815798" y="2607392"/>
              <a:ext cx="248247" cy="1399292"/>
            </a:xfrm>
            <a:prstGeom prst="rect">
              <a:avLst/>
            </a:prstGeom>
            <a:solidFill>
              <a:srgbClr val="80BD41">
                <a:alpha val="100000"/>
              </a:srgbClr>
            </a:solidFill>
          </p:spPr>
          <p:txBody>
            <a:bodyPr/>
            <a:lstStyle/>
            <a:p/>
          </p:txBody>
        </p:sp>
        <p:sp>
          <p:nvSpPr>
            <p:cNvPr id="41" name="rc41"/>
            <p:cNvSpPr/>
            <p:nvPr/>
          </p:nvSpPr>
          <p:spPr>
            <a:xfrm>
              <a:off x="3815798" y="2485720"/>
              <a:ext cx="248247" cy="121671"/>
            </a:xfrm>
            <a:prstGeom prst="rect">
              <a:avLst/>
            </a:prstGeom>
            <a:solidFill>
              <a:srgbClr val="1CABE2">
                <a:alpha val="100000"/>
              </a:srgbClr>
            </a:solidFill>
          </p:spPr>
          <p:txBody>
            <a:bodyPr/>
            <a:lstStyle/>
            <a:p/>
          </p:txBody>
        </p:sp>
        <p:sp>
          <p:nvSpPr>
            <p:cNvPr id="42" name="rc42"/>
            <p:cNvSpPr/>
            <p:nvPr/>
          </p:nvSpPr>
          <p:spPr>
            <a:xfrm>
              <a:off x="4091628" y="2708052"/>
              <a:ext cx="248247" cy="1298633"/>
            </a:xfrm>
            <a:prstGeom prst="rect">
              <a:avLst/>
            </a:prstGeom>
            <a:solidFill>
              <a:srgbClr val="80BD41">
                <a:alpha val="100000"/>
              </a:srgbClr>
            </a:solidFill>
          </p:spPr>
          <p:txBody>
            <a:bodyPr/>
            <a:lstStyle/>
            <a:p/>
          </p:txBody>
        </p:sp>
        <p:sp>
          <p:nvSpPr>
            <p:cNvPr id="43" name="rc43"/>
            <p:cNvSpPr/>
            <p:nvPr/>
          </p:nvSpPr>
          <p:spPr>
            <a:xfrm>
              <a:off x="4091628" y="2530960"/>
              <a:ext cx="248247" cy="177091"/>
            </a:xfrm>
            <a:prstGeom prst="rect">
              <a:avLst/>
            </a:prstGeom>
            <a:solidFill>
              <a:srgbClr val="1CABE2">
                <a:alpha val="100000"/>
              </a:srgbClr>
            </a:solidFill>
          </p:spPr>
          <p:txBody>
            <a:bodyPr/>
            <a:lstStyle/>
            <a:p/>
          </p:txBody>
        </p:sp>
        <p:sp>
          <p:nvSpPr>
            <p:cNvPr id="44" name="rc44"/>
            <p:cNvSpPr/>
            <p:nvPr/>
          </p:nvSpPr>
          <p:spPr>
            <a:xfrm>
              <a:off x="4367459" y="2783931"/>
              <a:ext cx="248247" cy="1222753"/>
            </a:xfrm>
            <a:prstGeom prst="rect">
              <a:avLst/>
            </a:prstGeom>
            <a:solidFill>
              <a:srgbClr val="80BD41">
                <a:alpha val="100000"/>
              </a:srgbClr>
            </a:solidFill>
          </p:spPr>
          <p:txBody>
            <a:bodyPr/>
            <a:lstStyle/>
            <a:p/>
          </p:txBody>
        </p:sp>
        <p:sp>
          <p:nvSpPr>
            <p:cNvPr id="45" name="rc45"/>
            <p:cNvSpPr/>
            <p:nvPr/>
          </p:nvSpPr>
          <p:spPr>
            <a:xfrm>
              <a:off x="4367459" y="2568150"/>
              <a:ext cx="248247" cy="215781"/>
            </a:xfrm>
            <a:prstGeom prst="rect">
              <a:avLst/>
            </a:prstGeom>
            <a:solidFill>
              <a:srgbClr val="1CABE2">
                <a:alpha val="100000"/>
              </a:srgbClr>
            </a:solidFill>
          </p:spPr>
          <p:txBody>
            <a:bodyPr/>
            <a:lstStyle/>
            <a:p/>
          </p:txBody>
        </p:sp>
        <p:sp>
          <p:nvSpPr>
            <p:cNvPr id="46" name="rc46"/>
            <p:cNvSpPr/>
            <p:nvPr/>
          </p:nvSpPr>
          <p:spPr>
            <a:xfrm>
              <a:off x="4643290" y="2696648"/>
              <a:ext cx="248247" cy="1310036"/>
            </a:xfrm>
            <a:prstGeom prst="rect">
              <a:avLst/>
            </a:prstGeom>
            <a:solidFill>
              <a:srgbClr val="80BD41">
                <a:alpha val="100000"/>
              </a:srgbClr>
            </a:solidFill>
          </p:spPr>
          <p:txBody>
            <a:bodyPr/>
            <a:lstStyle/>
            <a:p/>
          </p:txBody>
        </p:sp>
        <p:sp>
          <p:nvSpPr>
            <p:cNvPr id="47" name="rc47"/>
            <p:cNvSpPr/>
            <p:nvPr/>
          </p:nvSpPr>
          <p:spPr>
            <a:xfrm>
              <a:off x="4643290" y="2582730"/>
              <a:ext cx="248247" cy="113917"/>
            </a:xfrm>
            <a:prstGeom prst="rect">
              <a:avLst/>
            </a:prstGeom>
            <a:solidFill>
              <a:srgbClr val="1CABE2">
                <a:alpha val="100000"/>
              </a:srgbClr>
            </a:solidFill>
          </p:spPr>
          <p:txBody>
            <a:bodyPr/>
            <a:lstStyle/>
            <a:p/>
          </p:txBody>
        </p:sp>
        <p:sp>
          <p:nvSpPr>
            <p:cNvPr id="48" name="rc48"/>
            <p:cNvSpPr/>
            <p:nvPr/>
          </p:nvSpPr>
          <p:spPr>
            <a:xfrm>
              <a:off x="4919120" y="2727130"/>
              <a:ext cx="248247" cy="1279554"/>
            </a:xfrm>
            <a:prstGeom prst="rect">
              <a:avLst/>
            </a:prstGeom>
            <a:solidFill>
              <a:srgbClr val="80BD41">
                <a:alpha val="100000"/>
              </a:srgbClr>
            </a:solidFill>
          </p:spPr>
          <p:txBody>
            <a:bodyPr/>
            <a:lstStyle/>
            <a:p/>
          </p:txBody>
        </p:sp>
        <p:sp>
          <p:nvSpPr>
            <p:cNvPr id="49" name="rc49"/>
            <p:cNvSpPr/>
            <p:nvPr/>
          </p:nvSpPr>
          <p:spPr>
            <a:xfrm>
              <a:off x="4919120" y="2600585"/>
              <a:ext cx="248247" cy="126544"/>
            </a:xfrm>
            <a:prstGeom prst="rect">
              <a:avLst/>
            </a:prstGeom>
            <a:solidFill>
              <a:srgbClr val="1CABE2">
                <a:alpha val="100000"/>
              </a:srgbClr>
            </a:solidFill>
          </p:spPr>
          <p:txBody>
            <a:bodyPr/>
            <a:lstStyle/>
            <a:p/>
          </p:txBody>
        </p:sp>
        <p:sp>
          <p:nvSpPr>
            <p:cNvPr id="50" name="rc50"/>
            <p:cNvSpPr/>
            <p:nvPr/>
          </p:nvSpPr>
          <p:spPr>
            <a:xfrm>
              <a:off x="5194951" y="2759822"/>
              <a:ext cx="248247" cy="1246862"/>
            </a:xfrm>
            <a:prstGeom prst="rect">
              <a:avLst/>
            </a:prstGeom>
            <a:solidFill>
              <a:srgbClr val="80BD41">
                <a:alpha val="100000"/>
              </a:srgbClr>
            </a:solidFill>
          </p:spPr>
          <p:txBody>
            <a:bodyPr/>
            <a:lstStyle/>
            <a:p/>
          </p:txBody>
        </p:sp>
        <p:sp>
          <p:nvSpPr>
            <p:cNvPr id="51" name="rc51"/>
            <p:cNvSpPr/>
            <p:nvPr/>
          </p:nvSpPr>
          <p:spPr>
            <a:xfrm>
              <a:off x="5194951" y="2621282"/>
              <a:ext cx="248247" cy="138540"/>
            </a:xfrm>
            <a:prstGeom prst="rect">
              <a:avLst/>
            </a:prstGeom>
            <a:solidFill>
              <a:srgbClr val="1CABE2">
                <a:alpha val="100000"/>
              </a:srgbClr>
            </a:solidFill>
          </p:spPr>
          <p:txBody>
            <a:bodyPr/>
            <a:lstStyle/>
            <a:p/>
          </p:txBody>
        </p:sp>
        <p:sp>
          <p:nvSpPr>
            <p:cNvPr id="52" name="rc52"/>
            <p:cNvSpPr/>
            <p:nvPr/>
          </p:nvSpPr>
          <p:spPr>
            <a:xfrm>
              <a:off x="5470781" y="2775665"/>
              <a:ext cx="248247" cy="1231020"/>
            </a:xfrm>
            <a:prstGeom prst="rect">
              <a:avLst/>
            </a:prstGeom>
            <a:solidFill>
              <a:srgbClr val="80BD41">
                <a:alpha val="100000"/>
              </a:srgbClr>
            </a:solidFill>
          </p:spPr>
          <p:txBody>
            <a:bodyPr/>
            <a:lstStyle/>
            <a:p/>
          </p:txBody>
        </p:sp>
        <p:sp>
          <p:nvSpPr>
            <p:cNvPr id="53" name="rc53"/>
            <p:cNvSpPr/>
            <p:nvPr/>
          </p:nvSpPr>
          <p:spPr>
            <a:xfrm>
              <a:off x="5470781" y="2653914"/>
              <a:ext cx="248247" cy="121750"/>
            </a:xfrm>
            <a:prstGeom prst="rect">
              <a:avLst/>
            </a:prstGeom>
            <a:solidFill>
              <a:srgbClr val="1CABE2">
                <a:alpha val="100000"/>
              </a:srgbClr>
            </a:solidFill>
          </p:spPr>
          <p:txBody>
            <a:bodyPr/>
            <a:lstStyle/>
            <a:p/>
          </p:txBody>
        </p:sp>
        <p:sp>
          <p:nvSpPr>
            <p:cNvPr id="54" name="rc54"/>
            <p:cNvSpPr/>
            <p:nvPr/>
          </p:nvSpPr>
          <p:spPr>
            <a:xfrm>
              <a:off x="5746612" y="2804430"/>
              <a:ext cx="248247" cy="1202254"/>
            </a:xfrm>
            <a:prstGeom prst="rect">
              <a:avLst/>
            </a:prstGeom>
            <a:solidFill>
              <a:srgbClr val="80BD41">
                <a:alpha val="100000"/>
              </a:srgbClr>
            </a:solidFill>
          </p:spPr>
          <p:txBody>
            <a:bodyPr/>
            <a:lstStyle/>
            <a:p/>
          </p:txBody>
        </p:sp>
        <p:sp>
          <p:nvSpPr>
            <p:cNvPr id="55" name="rc55"/>
            <p:cNvSpPr/>
            <p:nvPr/>
          </p:nvSpPr>
          <p:spPr>
            <a:xfrm>
              <a:off x="5746612" y="2685521"/>
              <a:ext cx="248247" cy="118909"/>
            </a:xfrm>
            <a:prstGeom prst="rect">
              <a:avLst/>
            </a:prstGeom>
            <a:solidFill>
              <a:srgbClr val="1CABE2">
                <a:alpha val="100000"/>
              </a:srgbClr>
            </a:solidFill>
          </p:spPr>
          <p:txBody>
            <a:bodyPr/>
            <a:lstStyle/>
            <a:p/>
          </p:txBody>
        </p:sp>
        <p:sp>
          <p:nvSpPr>
            <p:cNvPr id="56" name="rc56"/>
            <p:cNvSpPr/>
            <p:nvPr/>
          </p:nvSpPr>
          <p:spPr>
            <a:xfrm>
              <a:off x="6022443" y="2781169"/>
              <a:ext cx="248247" cy="1225515"/>
            </a:xfrm>
            <a:prstGeom prst="rect">
              <a:avLst/>
            </a:prstGeom>
            <a:solidFill>
              <a:srgbClr val="80BD41">
                <a:alpha val="100000"/>
              </a:srgbClr>
            </a:solidFill>
          </p:spPr>
          <p:txBody>
            <a:bodyPr/>
            <a:lstStyle/>
            <a:p/>
          </p:txBody>
        </p:sp>
        <p:sp>
          <p:nvSpPr>
            <p:cNvPr id="57" name="rc57"/>
            <p:cNvSpPr/>
            <p:nvPr/>
          </p:nvSpPr>
          <p:spPr>
            <a:xfrm>
              <a:off x="6022443" y="2674610"/>
              <a:ext cx="248247" cy="106558"/>
            </a:xfrm>
            <a:prstGeom prst="rect">
              <a:avLst/>
            </a:prstGeom>
            <a:solidFill>
              <a:srgbClr val="1CABE2">
                <a:alpha val="100000"/>
              </a:srgbClr>
            </a:solidFill>
          </p:spPr>
          <p:txBody>
            <a:bodyPr/>
            <a:lstStyle/>
            <a:p/>
          </p:txBody>
        </p:sp>
        <p:sp>
          <p:nvSpPr>
            <p:cNvPr id="58" name="rc58"/>
            <p:cNvSpPr/>
            <p:nvPr/>
          </p:nvSpPr>
          <p:spPr>
            <a:xfrm>
              <a:off x="6298273" y="2756349"/>
              <a:ext cx="248247" cy="1250335"/>
            </a:xfrm>
            <a:prstGeom prst="rect">
              <a:avLst/>
            </a:prstGeom>
            <a:solidFill>
              <a:srgbClr val="80BD41">
                <a:alpha val="100000"/>
              </a:srgbClr>
            </a:solidFill>
          </p:spPr>
          <p:txBody>
            <a:bodyPr/>
            <a:lstStyle/>
            <a:p/>
          </p:txBody>
        </p:sp>
        <p:sp>
          <p:nvSpPr>
            <p:cNvPr id="59" name="rc59"/>
            <p:cNvSpPr/>
            <p:nvPr/>
          </p:nvSpPr>
          <p:spPr>
            <a:xfrm>
              <a:off x="6298273" y="2647620"/>
              <a:ext cx="248247" cy="108729"/>
            </a:xfrm>
            <a:prstGeom prst="rect">
              <a:avLst/>
            </a:prstGeom>
            <a:solidFill>
              <a:srgbClr val="1CABE2">
                <a:alpha val="100000"/>
              </a:srgbClr>
            </a:solidFill>
          </p:spPr>
          <p:txBody>
            <a:bodyPr/>
            <a:lstStyle/>
            <a:p/>
          </p:txBody>
        </p:sp>
        <p:sp>
          <p:nvSpPr>
            <p:cNvPr id="60" name="rc60"/>
            <p:cNvSpPr/>
            <p:nvPr/>
          </p:nvSpPr>
          <p:spPr>
            <a:xfrm>
              <a:off x="6574104" y="2703692"/>
              <a:ext cx="248247" cy="1302993"/>
            </a:xfrm>
            <a:prstGeom prst="rect">
              <a:avLst/>
            </a:prstGeom>
            <a:solidFill>
              <a:srgbClr val="80BD41">
                <a:alpha val="100000"/>
              </a:srgbClr>
            </a:solidFill>
          </p:spPr>
          <p:txBody>
            <a:bodyPr/>
            <a:lstStyle/>
            <a:p/>
          </p:txBody>
        </p:sp>
        <p:sp>
          <p:nvSpPr>
            <p:cNvPr id="61" name="rc61"/>
            <p:cNvSpPr/>
            <p:nvPr/>
          </p:nvSpPr>
          <p:spPr>
            <a:xfrm>
              <a:off x="6574104" y="2620512"/>
              <a:ext cx="248247" cy="83179"/>
            </a:xfrm>
            <a:prstGeom prst="rect">
              <a:avLst/>
            </a:prstGeom>
            <a:solidFill>
              <a:srgbClr val="1CABE2">
                <a:alpha val="100000"/>
              </a:srgbClr>
            </a:solidFill>
          </p:spPr>
          <p:txBody>
            <a:bodyPr/>
            <a:lstStyle/>
            <a:p/>
          </p:txBody>
        </p:sp>
        <p:sp>
          <p:nvSpPr>
            <p:cNvPr id="62" name="rc62"/>
            <p:cNvSpPr/>
            <p:nvPr/>
          </p:nvSpPr>
          <p:spPr>
            <a:xfrm>
              <a:off x="6849934" y="2778466"/>
              <a:ext cx="248247" cy="1228218"/>
            </a:xfrm>
            <a:prstGeom prst="rect">
              <a:avLst/>
            </a:prstGeom>
            <a:solidFill>
              <a:srgbClr val="80BD41">
                <a:alpha val="100000"/>
              </a:srgbClr>
            </a:solidFill>
          </p:spPr>
          <p:txBody>
            <a:bodyPr/>
            <a:lstStyle/>
            <a:p/>
          </p:txBody>
        </p:sp>
        <p:sp>
          <p:nvSpPr>
            <p:cNvPr id="63" name="rc63"/>
            <p:cNvSpPr/>
            <p:nvPr/>
          </p:nvSpPr>
          <p:spPr>
            <a:xfrm>
              <a:off x="6849934" y="2610983"/>
              <a:ext cx="248247" cy="167483"/>
            </a:xfrm>
            <a:prstGeom prst="rect">
              <a:avLst/>
            </a:prstGeom>
            <a:solidFill>
              <a:srgbClr val="1CABE2">
                <a:alpha val="100000"/>
              </a:srgbClr>
            </a:solidFill>
          </p:spPr>
          <p:txBody>
            <a:bodyPr/>
            <a:lstStyle/>
            <a:p/>
          </p:txBody>
        </p:sp>
        <p:sp>
          <p:nvSpPr>
            <p:cNvPr id="64" name="rc64"/>
            <p:cNvSpPr/>
            <p:nvPr/>
          </p:nvSpPr>
          <p:spPr>
            <a:xfrm>
              <a:off x="7125765" y="2792474"/>
              <a:ext cx="248247" cy="1214210"/>
            </a:xfrm>
            <a:prstGeom prst="rect">
              <a:avLst/>
            </a:prstGeom>
            <a:solidFill>
              <a:srgbClr val="80BD41">
                <a:alpha val="100000"/>
              </a:srgbClr>
            </a:solidFill>
          </p:spPr>
          <p:txBody>
            <a:bodyPr/>
            <a:lstStyle/>
            <a:p/>
          </p:txBody>
        </p:sp>
        <p:sp>
          <p:nvSpPr>
            <p:cNvPr id="65" name="rc65"/>
            <p:cNvSpPr/>
            <p:nvPr/>
          </p:nvSpPr>
          <p:spPr>
            <a:xfrm>
              <a:off x="7125765" y="2611042"/>
              <a:ext cx="248247" cy="181432"/>
            </a:xfrm>
            <a:prstGeom prst="rect">
              <a:avLst/>
            </a:prstGeom>
            <a:solidFill>
              <a:srgbClr val="1CABE2">
                <a:alpha val="100000"/>
              </a:srgbClr>
            </a:solidFill>
          </p:spPr>
          <p:txBody>
            <a:bodyPr/>
            <a:lstStyle/>
            <a:p/>
          </p:txBody>
        </p:sp>
        <p:sp>
          <p:nvSpPr>
            <p:cNvPr id="66" name="rc66"/>
            <p:cNvSpPr/>
            <p:nvPr/>
          </p:nvSpPr>
          <p:spPr>
            <a:xfrm>
              <a:off x="7401596" y="2798136"/>
              <a:ext cx="248247" cy="1208548"/>
            </a:xfrm>
            <a:prstGeom prst="rect">
              <a:avLst/>
            </a:prstGeom>
            <a:solidFill>
              <a:srgbClr val="80BD41">
                <a:alpha val="100000"/>
              </a:srgbClr>
            </a:solidFill>
          </p:spPr>
          <p:txBody>
            <a:bodyPr/>
            <a:lstStyle/>
            <a:p/>
          </p:txBody>
        </p:sp>
        <p:sp>
          <p:nvSpPr>
            <p:cNvPr id="67" name="rc67"/>
            <p:cNvSpPr/>
            <p:nvPr/>
          </p:nvSpPr>
          <p:spPr>
            <a:xfrm>
              <a:off x="7401596" y="2617553"/>
              <a:ext cx="248247" cy="180583"/>
            </a:xfrm>
            <a:prstGeom prst="rect">
              <a:avLst/>
            </a:prstGeom>
            <a:solidFill>
              <a:srgbClr val="1CABE2">
                <a:alpha val="100000"/>
              </a:srgbClr>
            </a:solidFill>
          </p:spPr>
          <p:txBody>
            <a:bodyPr/>
            <a:lstStyle/>
            <a:p/>
          </p:txBody>
        </p:sp>
        <p:sp>
          <p:nvSpPr>
            <p:cNvPr id="68" name="rc68"/>
            <p:cNvSpPr/>
            <p:nvPr/>
          </p:nvSpPr>
          <p:spPr>
            <a:xfrm>
              <a:off x="7677426" y="2765543"/>
              <a:ext cx="248247" cy="1241141"/>
            </a:xfrm>
            <a:prstGeom prst="rect">
              <a:avLst/>
            </a:prstGeom>
            <a:solidFill>
              <a:srgbClr val="80BD41">
                <a:alpha val="100000"/>
              </a:srgbClr>
            </a:solidFill>
          </p:spPr>
          <p:txBody>
            <a:bodyPr/>
            <a:lstStyle/>
            <a:p/>
          </p:txBody>
        </p:sp>
        <p:sp>
          <p:nvSpPr>
            <p:cNvPr id="69" name="rc69"/>
            <p:cNvSpPr/>
            <p:nvPr/>
          </p:nvSpPr>
          <p:spPr>
            <a:xfrm>
              <a:off x="7677426" y="2627634"/>
              <a:ext cx="248247" cy="137908"/>
            </a:xfrm>
            <a:prstGeom prst="rect">
              <a:avLst/>
            </a:prstGeom>
            <a:solidFill>
              <a:srgbClr val="1CABE2">
                <a:alpha val="100000"/>
              </a:srgbClr>
            </a:solidFill>
          </p:spPr>
          <p:txBody>
            <a:bodyPr/>
            <a:lstStyle/>
            <a:p/>
          </p:txBody>
        </p:sp>
        <p:sp>
          <p:nvSpPr>
            <p:cNvPr id="70" name="rc70"/>
            <p:cNvSpPr/>
            <p:nvPr/>
          </p:nvSpPr>
          <p:spPr>
            <a:xfrm>
              <a:off x="7953257" y="2786397"/>
              <a:ext cx="248247" cy="1220287"/>
            </a:xfrm>
            <a:prstGeom prst="rect">
              <a:avLst/>
            </a:prstGeom>
            <a:solidFill>
              <a:srgbClr val="80BD41">
                <a:alpha val="100000"/>
              </a:srgbClr>
            </a:solidFill>
          </p:spPr>
          <p:txBody>
            <a:bodyPr/>
            <a:lstStyle/>
            <a:p/>
          </p:txBody>
        </p:sp>
        <p:sp>
          <p:nvSpPr>
            <p:cNvPr id="71" name="rc71"/>
            <p:cNvSpPr/>
            <p:nvPr/>
          </p:nvSpPr>
          <p:spPr>
            <a:xfrm>
              <a:off x="7953257" y="2635585"/>
              <a:ext cx="248247" cy="150812"/>
            </a:xfrm>
            <a:prstGeom prst="rect">
              <a:avLst/>
            </a:prstGeom>
            <a:solidFill>
              <a:srgbClr val="1CABE2">
                <a:alpha val="100000"/>
              </a:srgbClr>
            </a:solidFill>
          </p:spPr>
          <p:txBody>
            <a:bodyPr/>
            <a:lstStyle/>
            <a:p/>
          </p:txBody>
        </p:sp>
        <p:sp>
          <p:nvSpPr>
            <p:cNvPr id="72" name="pl72"/>
            <p:cNvSpPr/>
            <p:nvPr/>
          </p:nvSpPr>
          <p:spPr>
            <a:xfrm>
              <a:off x="1457446" y="1367159"/>
              <a:ext cx="6619934" cy="421200"/>
            </a:xfrm>
            <a:custGeom>
              <a:avLst/>
              <a:pathLst>
                <a:path w="6619934" h="421200">
                  <a:moveTo>
                    <a:pt x="0" y="421200"/>
                  </a:moveTo>
                  <a:lnTo>
                    <a:pt x="275830" y="393120"/>
                  </a:lnTo>
                  <a:lnTo>
                    <a:pt x="551661" y="365040"/>
                  </a:lnTo>
                  <a:lnTo>
                    <a:pt x="827491" y="56160"/>
                  </a:lnTo>
                  <a:lnTo>
                    <a:pt x="1103322" y="140400"/>
                  </a:lnTo>
                  <a:lnTo>
                    <a:pt x="1379153" y="28080"/>
                  </a:lnTo>
                  <a:lnTo>
                    <a:pt x="1654983" y="28080"/>
                  </a:lnTo>
                  <a:lnTo>
                    <a:pt x="1930814" y="0"/>
                  </a:lnTo>
                  <a:lnTo>
                    <a:pt x="2206644" y="56160"/>
                  </a:lnTo>
                  <a:lnTo>
                    <a:pt x="2482475" y="56160"/>
                  </a:lnTo>
                  <a:lnTo>
                    <a:pt x="2758306" y="168480"/>
                  </a:lnTo>
                  <a:lnTo>
                    <a:pt x="3034136" y="252720"/>
                  </a:lnTo>
                  <a:lnTo>
                    <a:pt x="3309967" y="56160"/>
                  </a:lnTo>
                  <a:lnTo>
                    <a:pt x="3585797" y="84240"/>
                  </a:lnTo>
                  <a:lnTo>
                    <a:pt x="3861628" y="112320"/>
                  </a:lnTo>
                  <a:lnTo>
                    <a:pt x="4137459" y="84240"/>
                  </a:lnTo>
                  <a:lnTo>
                    <a:pt x="4413289" y="84240"/>
                  </a:lnTo>
                  <a:lnTo>
                    <a:pt x="4689120" y="56160"/>
                  </a:lnTo>
                  <a:lnTo>
                    <a:pt x="4964950" y="56160"/>
                  </a:lnTo>
                  <a:lnTo>
                    <a:pt x="5240781" y="0"/>
                  </a:lnTo>
                  <a:lnTo>
                    <a:pt x="5516612" y="168480"/>
                  </a:lnTo>
                  <a:lnTo>
                    <a:pt x="5792442" y="196560"/>
                  </a:lnTo>
                  <a:lnTo>
                    <a:pt x="6068273" y="196560"/>
                  </a:lnTo>
                  <a:lnTo>
                    <a:pt x="6344103" y="112320"/>
                  </a:lnTo>
                  <a:lnTo>
                    <a:pt x="6619934" y="14040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4" name="tx74"/>
            <p:cNvSpPr/>
            <p:nvPr/>
          </p:nvSpPr>
          <p:spPr>
            <a:xfrm>
              <a:off x="277630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1379069" y="21859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4" name="tx84"/>
            <p:cNvSpPr/>
            <p:nvPr/>
          </p:nvSpPr>
          <p:spPr>
            <a:xfrm>
              <a:off x="2758222" y="22688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5" name="tx85"/>
            <p:cNvSpPr/>
            <p:nvPr/>
          </p:nvSpPr>
          <p:spPr>
            <a:xfrm>
              <a:off x="4137375" y="23950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86" name="tx86"/>
            <p:cNvSpPr/>
            <p:nvPr/>
          </p:nvSpPr>
          <p:spPr>
            <a:xfrm>
              <a:off x="5477352" y="2517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87" name="tx87"/>
            <p:cNvSpPr/>
            <p:nvPr/>
          </p:nvSpPr>
          <p:spPr>
            <a:xfrm>
              <a:off x="6580674" y="2484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88" name="tx88"/>
            <p:cNvSpPr/>
            <p:nvPr/>
          </p:nvSpPr>
          <p:spPr>
            <a:xfrm>
              <a:off x="6856505" y="2475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9" name="tx89"/>
            <p:cNvSpPr/>
            <p:nvPr/>
          </p:nvSpPr>
          <p:spPr>
            <a:xfrm>
              <a:off x="7132335" y="247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7408166" y="2481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1" name="tx91"/>
            <p:cNvSpPr/>
            <p:nvPr/>
          </p:nvSpPr>
          <p:spPr>
            <a:xfrm>
              <a:off x="7723173" y="24917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2" name="tx92"/>
            <p:cNvSpPr/>
            <p:nvPr/>
          </p:nvSpPr>
          <p:spPr>
            <a:xfrm>
              <a:off x="7999004" y="24996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pl93"/>
            <p:cNvSpPr/>
            <p:nvPr/>
          </p:nvSpPr>
          <p:spPr>
            <a:xfrm>
              <a:off x="1457446"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306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674.6</a:t>
              </a:r>
            </a:p>
          </p:txBody>
        </p:sp>
        <p:sp>
          <p:nvSpPr>
            <p:cNvPr id="104" name="tx104"/>
            <p:cNvSpPr/>
            <p:nvPr/>
          </p:nvSpPr>
          <p:spPr>
            <a:xfrm>
              <a:off x="1339893" y="2463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05" name="tx105"/>
            <p:cNvSpPr/>
            <p:nvPr/>
          </p:nvSpPr>
          <p:spPr>
            <a:xfrm>
              <a:off x="2719046" y="32267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755.1</a:t>
              </a:r>
            </a:p>
          </p:txBody>
        </p:sp>
        <p:sp>
          <p:nvSpPr>
            <p:cNvPr id="106" name="tx106"/>
            <p:cNvSpPr/>
            <p:nvPr/>
          </p:nvSpPr>
          <p:spPr>
            <a:xfrm>
              <a:off x="2745171" y="2425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07" name="tx107"/>
            <p:cNvSpPr/>
            <p:nvPr/>
          </p:nvSpPr>
          <p:spPr>
            <a:xfrm>
              <a:off x="4098199" y="3322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08" name="tx108"/>
            <p:cNvSpPr/>
            <p:nvPr/>
          </p:nvSpPr>
          <p:spPr>
            <a:xfrm>
              <a:off x="4124324" y="2584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09" name="tx109"/>
            <p:cNvSpPr/>
            <p:nvPr/>
          </p:nvSpPr>
          <p:spPr>
            <a:xfrm>
              <a:off x="5516529" y="335612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0" name="tx110"/>
            <p:cNvSpPr/>
            <p:nvPr/>
          </p:nvSpPr>
          <p:spPr>
            <a:xfrm>
              <a:off x="5503477" y="2679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11" name="tx111"/>
            <p:cNvSpPr/>
            <p:nvPr/>
          </p:nvSpPr>
          <p:spPr>
            <a:xfrm>
              <a:off x="6580674" y="3320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660.4</a:t>
              </a:r>
            </a:p>
          </p:txBody>
        </p:sp>
        <p:sp>
          <p:nvSpPr>
            <p:cNvPr id="112" name="tx112"/>
            <p:cNvSpPr/>
            <p:nvPr/>
          </p:nvSpPr>
          <p:spPr>
            <a:xfrm>
              <a:off x="6606800" y="26282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3" name="tx113"/>
            <p:cNvSpPr/>
            <p:nvPr/>
          </p:nvSpPr>
          <p:spPr>
            <a:xfrm>
              <a:off x="6856505" y="3357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622.5</a:t>
              </a:r>
            </a:p>
          </p:txBody>
        </p:sp>
        <p:sp>
          <p:nvSpPr>
            <p:cNvPr id="114" name="tx114"/>
            <p:cNvSpPr/>
            <p:nvPr/>
          </p:nvSpPr>
          <p:spPr>
            <a:xfrm>
              <a:off x="6882630" y="2659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15" name="tx115"/>
            <p:cNvSpPr/>
            <p:nvPr/>
          </p:nvSpPr>
          <p:spPr>
            <a:xfrm>
              <a:off x="7132335" y="33645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615.4</a:t>
              </a:r>
            </a:p>
          </p:txBody>
        </p:sp>
        <p:sp>
          <p:nvSpPr>
            <p:cNvPr id="116" name="tx116"/>
            <p:cNvSpPr/>
            <p:nvPr/>
          </p:nvSpPr>
          <p:spPr>
            <a:xfrm>
              <a:off x="7197638" y="266671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7" name="tx117"/>
            <p:cNvSpPr/>
            <p:nvPr/>
          </p:nvSpPr>
          <p:spPr>
            <a:xfrm>
              <a:off x="7408166" y="33673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612.6</a:t>
              </a:r>
            </a:p>
          </p:txBody>
        </p:sp>
        <p:sp>
          <p:nvSpPr>
            <p:cNvPr id="118" name="tx118"/>
            <p:cNvSpPr/>
            <p:nvPr/>
          </p:nvSpPr>
          <p:spPr>
            <a:xfrm>
              <a:off x="7434291" y="2672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91.5</a:t>
              </a:r>
            </a:p>
          </p:txBody>
        </p:sp>
        <p:sp>
          <p:nvSpPr>
            <p:cNvPr id="119" name="tx119"/>
            <p:cNvSpPr/>
            <p:nvPr/>
          </p:nvSpPr>
          <p:spPr>
            <a:xfrm>
              <a:off x="7683997" y="33510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0" name="tx120"/>
            <p:cNvSpPr/>
            <p:nvPr/>
          </p:nvSpPr>
          <p:spPr>
            <a:xfrm>
              <a:off x="7710122" y="2661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1" name="tx121"/>
            <p:cNvSpPr/>
            <p:nvPr/>
          </p:nvSpPr>
          <p:spPr>
            <a:xfrm>
              <a:off x="7959827" y="3361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2" name="tx122"/>
            <p:cNvSpPr/>
            <p:nvPr/>
          </p:nvSpPr>
          <p:spPr>
            <a:xfrm>
              <a:off x="7985953" y="2675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29680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6354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9770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3" name="tx143"/>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4" name="pl144"/>
            <p:cNvSpPr/>
            <p:nvPr/>
          </p:nvSpPr>
          <p:spPr>
            <a:xfrm>
              <a:off x="288103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48132"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6" name="rc146"/>
            <p:cNvSpPr/>
            <p:nvPr/>
          </p:nvSpPr>
          <p:spPr>
            <a:xfrm>
              <a:off x="4421574" y="4909475"/>
              <a:ext cx="201456" cy="201456"/>
            </a:xfrm>
            <a:prstGeom prst="rect">
              <a:avLst/>
            </a:prstGeom>
            <a:solidFill>
              <a:srgbClr val="1CABE2">
                <a:alpha val="100000"/>
              </a:srgbClr>
            </a:solidFill>
          </p:spPr>
          <p:txBody>
            <a:bodyPr/>
            <a:lstStyle/>
            <a:p/>
          </p:txBody>
        </p:sp>
        <p:sp>
          <p:nvSpPr>
            <p:cNvPr id="147" name="rc147"/>
            <p:cNvSpPr/>
            <p:nvPr/>
          </p:nvSpPr>
          <p:spPr>
            <a:xfrm>
              <a:off x="5696648" y="4909475"/>
              <a:ext cx="201456" cy="201456"/>
            </a:xfrm>
            <a:prstGeom prst="rect">
              <a:avLst/>
            </a:prstGeom>
            <a:solidFill>
              <a:srgbClr val="80BD41">
                <a:alpha val="100000"/>
              </a:srgbClr>
            </a:solidFill>
          </p:spPr>
          <p:txBody>
            <a:bodyPr/>
            <a:lstStyle/>
            <a:p/>
          </p:txBody>
        </p:sp>
        <p:sp>
          <p:nvSpPr>
            <p:cNvPr id="148" name="tx148"/>
            <p:cNvSpPr/>
            <p:nvPr/>
          </p:nvSpPr>
          <p:spPr>
            <a:xfrm>
              <a:off x="4701619"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9" name="tx149"/>
            <p:cNvSpPr/>
            <p:nvPr/>
          </p:nvSpPr>
          <p:spPr>
            <a:xfrm>
              <a:off x="5976693"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0" name="tx150"/>
            <p:cNvSpPr/>
            <p:nvPr/>
          </p:nvSpPr>
          <p:spPr>
            <a:xfrm>
              <a:off x="989913"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51" name="tx151"/>
            <p:cNvSpPr/>
            <p:nvPr/>
          </p:nvSpPr>
          <p:spPr>
            <a:xfrm>
              <a:off x="989913"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52" name="pl152"/>
            <p:cNvSpPr/>
            <p:nvPr/>
          </p:nvSpPr>
          <p:spPr>
            <a:xfrm>
              <a:off x="2264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63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883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50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953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573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194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6148702" cy="162162"/>
            </a:xfrm>
            <a:prstGeom prst="rect">
              <a:avLst/>
            </a:prstGeom>
            <a:solidFill>
              <a:srgbClr val="80BD41">
                <a:alpha val="100000"/>
              </a:srgbClr>
            </a:solidFill>
          </p:spPr>
          <p:txBody>
            <a:bodyPr/>
            <a:lstStyle/>
            <a:p/>
          </p:txBody>
        </p:sp>
        <p:sp>
          <p:nvSpPr>
            <p:cNvPr id="164" name="rc164"/>
            <p:cNvSpPr/>
            <p:nvPr/>
          </p:nvSpPr>
          <p:spPr>
            <a:xfrm>
              <a:off x="7482025" y="5774644"/>
              <a:ext cx="392515" cy="162162"/>
            </a:xfrm>
            <a:prstGeom prst="rect">
              <a:avLst/>
            </a:prstGeom>
            <a:solidFill>
              <a:srgbClr val="1CABE2">
                <a:alpha val="100000"/>
              </a:srgbClr>
            </a:solidFill>
          </p:spPr>
          <p:txBody>
            <a:bodyPr/>
            <a:lstStyle/>
            <a:p/>
          </p:txBody>
        </p:sp>
        <p:sp>
          <p:nvSpPr>
            <p:cNvPr id="165" name="rc165"/>
            <p:cNvSpPr/>
            <p:nvPr/>
          </p:nvSpPr>
          <p:spPr>
            <a:xfrm>
              <a:off x="1333322" y="5571941"/>
              <a:ext cx="5856829" cy="162162"/>
            </a:xfrm>
            <a:prstGeom prst="rect">
              <a:avLst/>
            </a:prstGeom>
            <a:solidFill>
              <a:srgbClr val="80BD41">
                <a:alpha val="100000"/>
              </a:srgbClr>
            </a:solidFill>
          </p:spPr>
          <p:txBody>
            <a:bodyPr/>
            <a:lstStyle/>
            <a:p/>
          </p:txBody>
        </p:sp>
        <p:sp>
          <p:nvSpPr>
            <p:cNvPr id="166" name="rc166"/>
            <p:cNvSpPr/>
            <p:nvPr/>
          </p:nvSpPr>
          <p:spPr>
            <a:xfrm>
              <a:off x="7190152" y="5571941"/>
              <a:ext cx="650779" cy="162162"/>
            </a:xfrm>
            <a:prstGeom prst="rect">
              <a:avLst/>
            </a:prstGeom>
            <a:solidFill>
              <a:srgbClr val="1CABE2">
                <a:alpha val="100000"/>
              </a:srgbClr>
            </a:solidFill>
          </p:spPr>
          <p:txBody>
            <a:bodyPr/>
            <a:lstStyle/>
            <a:p/>
          </p:txBody>
        </p:sp>
        <p:sp>
          <p:nvSpPr>
            <p:cNvPr id="167" name="rc167"/>
            <p:cNvSpPr/>
            <p:nvPr/>
          </p:nvSpPr>
          <p:spPr>
            <a:xfrm>
              <a:off x="1333322" y="5369238"/>
              <a:ext cx="5758421" cy="162162"/>
            </a:xfrm>
            <a:prstGeom prst="rect">
              <a:avLst/>
            </a:prstGeom>
            <a:solidFill>
              <a:srgbClr val="80BD41">
                <a:alpha val="100000"/>
              </a:srgbClr>
            </a:solidFill>
          </p:spPr>
          <p:txBody>
            <a:bodyPr/>
            <a:lstStyle/>
            <a:p/>
          </p:txBody>
        </p:sp>
        <p:sp>
          <p:nvSpPr>
            <p:cNvPr id="168" name="rc168"/>
            <p:cNvSpPr/>
            <p:nvPr/>
          </p:nvSpPr>
          <p:spPr>
            <a:xfrm>
              <a:off x="7091744" y="5369238"/>
              <a:ext cx="711667" cy="162162"/>
            </a:xfrm>
            <a:prstGeom prst="rect">
              <a:avLst/>
            </a:prstGeom>
            <a:solidFill>
              <a:srgbClr val="1CABE2">
                <a:alpha val="100000"/>
              </a:srgbClr>
            </a:solidFill>
          </p:spPr>
          <p:txBody>
            <a:bodyPr/>
            <a:lstStyle/>
            <a:p/>
          </p:txBody>
        </p:sp>
        <p:sp>
          <p:nvSpPr>
            <p:cNvPr id="169" name="tx169"/>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0" name="tx170"/>
            <p:cNvSpPr/>
            <p:nvPr/>
          </p:nvSpPr>
          <p:spPr>
            <a:xfrm>
              <a:off x="8069751"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71" name="tx171"/>
            <p:cNvSpPr/>
            <p:nvPr/>
          </p:nvSpPr>
          <p:spPr>
            <a:xfrm>
              <a:off x="8030550"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2" name="tx172"/>
            <p:cNvSpPr/>
            <p:nvPr/>
          </p:nvSpPr>
          <p:spPr>
            <a:xfrm>
              <a:off x="4272035"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660.4</a:t>
              </a:r>
            </a:p>
          </p:txBody>
        </p:sp>
        <p:sp>
          <p:nvSpPr>
            <p:cNvPr id="173" name="tx173"/>
            <p:cNvSpPr/>
            <p:nvPr/>
          </p:nvSpPr>
          <p:spPr>
            <a:xfrm>
              <a:off x="7572789"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174" name="tx174"/>
            <p:cNvSpPr/>
            <p:nvPr/>
          </p:nvSpPr>
          <p:spPr>
            <a:xfrm>
              <a:off x="4126099"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629.1</a:t>
              </a:r>
            </a:p>
          </p:txBody>
        </p:sp>
        <p:sp>
          <p:nvSpPr>
            <p:cNvPr id="175" name="tx175"/>
            <p:cNvSpPr/>
            <p:nvPr/>
          </p:nvSpPr>
          <p:spPr>
            <a:xfrm>
              <a:off x="741004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69.9</a:t>
              </a:r>
            </a:p>
          </p:txBody>
        </p:sp>
        <p:sp>
          <p:nvSpPr>
            <p:cNvPr id="176" name="tx176"/>
            <p:cNvSpPr/>
            <p:nvPr/>
          </p:nvSpPr>
          <p:spPr>
            <a:xfrm>
              <a:off x="407689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77" name="tx177"/>
            <p:cNvSpPr/>
            <p:nvPr/>
          </p:nvSpPr>
          <p:spPr>
            <a:xfrm>
              <a:off x="734208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88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4084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80287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274439"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7" name="tx187"/>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(89%) fue inferior a la de 2019 (94%).
El número de niños vacunados con DTP3 disminuyó un 6% en comparación con 2019.
El número de lactantes supervivientes disminuyó aproximadamente un 1%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822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332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843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3538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86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577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088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598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4109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341688"/>
              <a:ext cx="249014" cy="664997"/>
            </a:xfrm>
            <a:prstGeom prst="rect">
              <a:avLst/>
            </a:prstGeom>
            <a:solidFill>
              <a:srgbClr val="E2231A">
                <a:alpha val="100000"/>
              </a:srgbClr>
            </a:solidFill>
          </p:spPr>
          <p:txBody>
            <a:bodyPr/>
            <a:lstStyle/>
            <a:p/>
          </p:txBody>
        </p:sp>
        <p:sp>
          <p:nvSpPr>
            <p:cNvPr id="26" name="rc26"/>
            <p:cNvSpPr/>
            <p:nvPr/>
          </p:nvSpPr>
          <p:spPr>
            <a:xfrm>
              <a:off x="1587736" y="3621862"/>
              <a:ext cx="249014" cy="384822"/>
            </a:xfrm>
            <a:prstGeom prst="rect">
              <a:avLst/>
            </a:prstGeom>
            <a:solidFill>
              <a:srgbClr val="E2231A">
                <a:alpha val="100000"/>
              </a:srgbClr>
            </a:solidFill>
          </p:spPr>
          <p:txBody>
            <a:bodyPr/>
            <a:lstStyle/>
            <a:p/>
          </p:txBody>
        </p:sp>
        <p:sp>
          <p:nvSpPr>
            <p:cNvPr id="27" name="rc27"/>
            <p:cNvSpPr/>
            <p:nvPr/>
          </p:nvSpPr>
          <p:spPr>
            <a:xfrm>
              <a:off x="1864419" y="3622342"/>
              <a:ext cx="249014" cy="384342"/>
            </a:xfrm>
            <a:prstGeom prst="rect">
              <a:avLst/>
            </a:prstGeom>
            <a:solidFill>
              <a:srgbClr val="E2231A">
                <a:alpha val="100000"/>
              </a:srgbClr>
            </a:solidFill>
          </p:spPr>
          <p:txBody>
            <a:bodyPr/>
            <a:lstStyle/>
            <a:p/>
          </p:txBody>
        </p:sp>
        <p:sp>
          <p:nvSpPr>
            <p:cNvPr id="28" name="rc28"/>
            <p:cNvSpPr/>
            <p:nvPr/>
          </p:nvSpPr>
          <p:spPr>
            <a:xfrm>
              <a:off x="2141101" y="3623971"/>
              <a:ext cx="249014" cy="382713"/>
            </a:xfrm>
            <a:prstGeom prst="rect">
              <a:avLst/>
            </a:prstGeom>
            <a:solidFill>
              <a:srgbClr val="E2231A">
                <a:alpha val="100000"/>
              </a:srgbClr>
            </a:solidFill>
          </p:spPr>
          <p:txBody>
            <a:bodyPr/>
            <a:lstStyle/>
            <a:p/>
          </p:txBody>
        </p:sp>
        <p:sp>
          <p:nvSpPr>
            <p:cNvPr id="29" name="rc29"/>
            <p:cNvSpPr/>
            <p:nvPr/>
          </p:nvSpPr>
          <p:spPr>
            <a:xfrm>
              <a:off x="2417783" y="3576391"/>
              <a:ext cx="249014" cy="430294"/>
            </a:xfrm>
            <a:prstGeom prst="rect">
              <a:avLst/>
            </a:prstGeom>
            <a:solidFill>
              <a:srgbClr val="E2231A">
                <a:alpha val="100000"/>
              </a:srgbClr>
            </a:solidFill>
          </p:spPr>
          <p:txBody>
            <a:bodyPr/>
            <a:lstStyle/>
            <a:p/>
          </p:txBody>
        </p:sp>
        <p:sp>
          <p:nvSpPr>
            <p:cNvPr id="30" name="rc30"/>
            <p:cNvSpPr/>
            <p:nvPr/>
          </p:nvSpPr>
          <p:spPr>
            <a:xfrm>
              <a:off x="2694466" y="3690540"/>
              <a:ext cx="249014" cy="316145"/>
            </a:xfrm>
            <a:prstGeom prst="rect">
              <a:avLst/>
            </a:prstGeom>
            <a:solidFill>
              <a:srgbClr val="E2231A">
                <a:alpha val="100000"/>
              </a:srgbClr>
            </a:solidFill>
          </p:spPr>
          <p:txBody>
            <a:bodyPr/>
            <a:lstStyle/>
            <a:p/>
          </p:txBody>
        </p:sp>
        <p:sp>
          <p:nvSpPr>
            <p:cNvPr id="31" name="rc31"/>
            <p:cNvSpPr/>
            <p:nvPr/>
          </p:nvSpPr>
          <p:spPr>
            <a:xfrm>
              <a:off x="2971148" y="3747964"/>
              <a:ext cx="249014" cy="258720"/>
            </a:xfrm>
            <a:prstGeom prst="rect">
              <a:avLst/>
            </a:prstGeom>
            <a:solidFill>
              <a:srgbClr val="E2231A">
                <a:alpha val="100000"/>
              </a:srgbClr>
            </a:solidFill>
          </p:spPr>
          <p:txBody>
            <a:bodyPr/>
            <a:lstStyle/>
            <a:p/>
          </p:txBody>
        </p:sp>
        <p:sp>
          <p:nvSpPr>
            <p:cNvPr id="32" name="rc32"/>
            <p:cNvSpPr/>
            <p:nvPr/>
          </p:nvSpPr>
          <p:spPr>
            <a:xfrm>
              <a:off x="3247830" y="3750242"/>
              <a:ext cx="249014" cy="256442"/>
            </a:xfrm>
            <a:prstGeom prst="rect">
              <a:avLst/>
            </a:prstGeom>
            <a:solidFill>
              <a:srgbClr val="E2231A">
                <a:alpha val="100000"/>
              </a:srgbClr>
            </a:solidFill>
          </p:spPr>
          <p:txBody>
            <a:bodyPr/>
            <a:lstStyle/>
            <a:p/>
          </p:txBody>
        </p:sp>
        <p:sp>
          <p:nvSpPr>
            <p:cNvPr id="33" name="rc33"/>
            <p:cNvSpPr/>
            <p:nvPr/>
          </p:nvSpPr>
          <p:spPr>
            <a:xfrm>
              <a:off x="3524513" y="3599292"/>
              <a:ext cx="249014" cy="407393"/>
            </a:xfrm>
            <a:prstGeom prst="rect">
              <a:avLst/>
            </a:prstGeom>
            <a:solidFill>
              <a:srgbClr val="E2231A">
                <a:alpha val="100000"/>
              </a:srgbClr>
            </a:solidFill>
          </p:spPr>
          <p:txBody>
            <a:bodyPr/>
            <a:lstStyle/>
            <a:p/>
          </p:txBody>
        </p:sp>
        <p:sp>
          <p:nvSpPr>
            <p:cNvPr id="34" name="rc34"/>
            <p:cNvSpPr/>
            <p:nvPr/>
          </p:nvSpPr>
          <p:spPr>
            <a:xfrm>
              <a:off x="3801195" y="3756543"/>
              <a:ext cx="249014" cy="250141"/>
            </a:xfrm>
            <a:prstGeom prst="rect">
              <a:avLst/>
            </a:prstGeom>
            <a:solidFill>
              <a:srgbClr val="E2231A">
                <a:alpha val="100000"/>
              </a:srgbClr>
            </a:solidFill>
          </p:spPr>
          <p:txBody>
            <a:bodyPr/>
            <a:lstStyle/>
            <a:p/>
          </p:txBody>
        </p:sp>
        <p:sp>
          <p:nvSpPr>
            <p:cNvPr id="35" name="rc35"/>
            <p:cNvSpPr/>
            <p:nvPr/>
          </p:nvSpPr>
          <p:spPr>
            <a:xfrm>
              <a:off x="4077877" y="3424207"/>
              <a:ext cx="249014" cy="582477"/>
            </a:xfrm>
            <a:prstGeom prst="rect">
              <a:avLst/>
            </a:prstGeom>
            <a:solidFill>
              <a:srgbClr val="E2231A">
                <a:alpha val="100000"/>
              </a:srgbClr>
            </a:solidFill>
          </p:spPr>
          <p:txBody>
            <a:bodyPr/>
            <a:lstStyle/>
            <a:p/>
          </p:txBody>
        </p:sp>
        <p:sp>
          <p:nvSpPr>
            <p:cNvPr id="36" name="rc36"/>
            <p:cNvSpPr/>
            <p:nvPr/>
          </p:nvSpPr>
          <p:spPr>
            <a:xfrm>
              <a:off x="4354560" y="3438886"/>
              <a:ext cx="249014" cy="567798"/>
            </a:xfrm>
            <a:prstGeom prst="rect">
              <a:avLst/>
            </a:prstGeom>
            <a:solidFill>
              <a:srgbClr val="E2231A">
                <a:alpha val="100000"/>
              </a:srgbClr>
            </a:solidFill>
          </p:spPr>
          <p:txBody>
            <a:bodyPr/>
            <a:lstStyle/>
            <a:p/>
          </p:txBody>
        </p:sp>
        <p:sp>
          <p:nvSpPr>
            <p:cNvPr id="37" name="rc37"/>
            <p:cNvSpPr/>
            <p:nvPr/>
          </p:nvSpPr>
          <p:spPr>
            <a:xfrm>
              <a:off x="4631242" y="3725667"/>
              <a:ext cx="249014" cy="281018"/>
            </a:xfrm>
            <a:prstGeom prst="rect">
              <a:avLst/>
            </a:prstGeom>
            <a:solidFill>
              <a:srgbClr val="E2231A">
                <a:alpha val="100000"/>
              </a:srgbClr>
            </a:solidFill>
          </p:spPr>
          <p:txBody>
            <a:bodyPr/>
            <a:lstStyle/>
            <a:p/>
          </p:txBody>
        </p:sp>
        <p:sp>
          <p:nvSpPr>
            <p:cNvPr id="38" name="rc38"/>
            <p:cNvSpPr/>
            <p:nvPr/>
          </p:nvSpPr>
          <p:spPr>
            <a:xfrm>
              <a:off x="4907924" y="3636690"/>
              <a:ext cx="249014" cy="369994"/>
            </a:xfrm>
            <a:prstGeom prst="rect">
              <a:avLst/>
            </a:prstGeom>
            <a:solidFill>
              <a:srgbClr val="E2231A">
                <a:alpha val="100000"/>
              </a:srgbClr>
            </a:solidFill>
          </p:spPr>
          <p:txBody>
            <a:bodyPr/>
            <a:lstStyle/>
            <a:p/>
          </p:txBody>
        </p:sp>
        <p:sp>
          <p:nvSpPr>
            <p:cNvPr id="39" name="rc39"/>
            <p:cNvSpPr/>
            <p:nvPr/>
          </p:nvSpPr>
          <p:spPr>
            <a:xfrm>
              <a:off x="5184607" y="3596566"/>
              <a:ext cx="249014" cy="410118"/>
            </a:xfrm>
            <a:prstGeom prst="rect">
              <a:avLst/>
            </a:prstGeom>
            <a:solidFill>
              <a:srgbClr val="E2231A">
                <a:alpha val="100000"/>
              </a:srgbClr>
            </a:solidFill>
          </p:spPr>
          <p:txBody>
            <a:bodyPr/>
            <a:lstStyle/>
            <a:p/>
          </p:txBody>
        </p:sp>
        <p:sp>
          <p:nvSpPr>
            <p:cNvPr id="40" name="rc40"/>
            <p:cNvSpPr/>
            <p:nvPr/>
          </p:nvSpPr>
          <p:spPr>
            <a:xfrm>
              <a:off x="5461289" y="3739716"/>
              <a:ext cx="249014" cy="266968"/>
            </a:xfrm>
            <a:prstGeom prst="rect">
              <a:avLst/>
            </a:prstGeom>
            <a:solidFill>
              <a:srgbClr val="E2231A">
                <a:alpha val="100000"/>
              </a:srgbClr>
            </a:solidFill>
          </p:spPr>
          <p:txBody>
            <a:bodyPr/>
            <a:lstStyle/>
            <a:p/>
          </p:txBody>
        </p:sp>
        <p:sp>
          <p:nvSpPr>
            <p:cNvPr id="41" name="rc41"/>
            <p:cNvSpPr/>
            <p:nvPr/>
          </p:nvSpPr>
          <p:spPr>
            <a:xfrm>
              <a:off x="5737971" y="3702493"/>
              <a:ext cx="249014" cy="304191"/>
            </a:xfrm>
            <a:prstGeom prst="rect">
              <a:avLst/>
            </a:prstGeom>
            <a:solidFill>
              <a:srgbClr val="E2231A">
                <a:alpha val="100000"/>
              </a:srgbClr>
            </a:solidFill>
          </p:spPr>
          <p:txBody>
            <a:bodyPr/>
            <a:lstStyle/>
            <a:p/>
          </p:txBody>
        </p:sp>
        <p:sp>
          <p:nvSpPr>
            <p:cNvPr id="42" name="rc42"/>
            <p:cNvSpPr/>
            <p:nvPr/>
          </p:nvSpPr>
          <p:spPr>
            <a:xfrm>
              <a:off x="6014654" y="3699982"/>
              <a:ext cx="249014" cy="306703"/>
            </a:xfrm>
            <a:prstGeom prst="rect">
              <a:avLst/>
            </a:prstGeom>
            <a:solidFill>
              <a:srgbClr val="E2231A">
                <a:alpha val="100000"/>
              </a:srgbClr>
            </a:solidFill>
          </p:spPr>
          <p:txBody>
            <a:bodyPr/>
            <a:lstStyle/>
            <a:p/>
          </p:txBody>
        </p:sp>
        <p:sp>
          <p:nvSpPr>
            <p:cNvPr id="43" name="rc43"/>
            <p:cNvSpPr/>
            <p:nvPr/>
          </p:nvSpPr>
          <p:spPr>
            <a:xfrm>
              <a:off x="6291336" y="3783176"/>
              <a:ext cx="249014" cy="223508"/>
            </a:xfrm>
            <a:prstGeom prst="rect">
              <a:avLst/>
            </a:prstGeom>
            <a:solidFill>
              <a:srgbClr val="E2231A">
                <a:alpha val="100000"/>
              </a:srgbClr>
            </a:solidFill>
          </p:spPr>
          <p:txBody>
            <a:bodyPr/>
            <a:lstStyle/>
            <a:p/>
          </p:txBody>
        </p:sp>
        <p:sp>
          <p:nvSpPr>
            <p:cNvPr id="44" name="rc44"/>
            <p:cNvSpPr/>
            <p:nvPr/>
          </p:nvSpPr>
          <p:spPr>
            <a:xfrm>
              <a:off x="6568018" y="3778718"/>
              <a:ext cx="249014" cy="227966"/>
            </a:xfrm>
            <a:prstGeom prst="rect">
              <a:avLst/>
            </a:prstGeom>
            <a:solidFill>
              <a:srgbClr val="E2231A">
                <a:alpha val="100000"/>
              </a:srgbClr>
            </a:solidFill>
          </p:spPr>
          <p:txBody>
            <a:bodyPr/>
            <a:lstStyle/>
            <a:p/>
          </p:txBody>
        </p:sp>
        <p:sp>
          <p:nvSpPr>
            <p:cNvPr id="45" name="rc45"/>
            <p:cNvSpPr/>
            <p:nvPr/>
          </p:nvSpPr>
          <p:spPr>
            <a:xfrm>
              <a:off x="6844701" y="3547610"/>
              <a:ext cx="249014" cy="459074"/>
            </a:xfrm>
            <a:prstGeom prst="rect">
              <a:avLst/>
            </a:prstGeom>
            <a:solidFill>
              <a:srgbClr val="E2231A">
                <a:alpha val="100000"/>
              </a:srgbClr>
            </a:solidFill>
          </p:spPr>
          <p:txBody>
            <a:bodyPr/>
            <a:lstStyle/>
            <a:p/>
          </p:txBody>
        </p:sp>
        <p:sp>
          <p:nvSpPr>
            <p:cNvPr id="46" name="rc46"/>
            <p:cNvSpPr/>
            <p:nvPr/>
          </p:nvSpPr>
          <p:spPr>
            <a:xfrm>
              <a:off x="7121383" y="3364011"/>
              <a:ext cx="249014" cy="642673"/>
            </a:xfrm>
            <a:prstGeom prst="rect">
              <a:avLst/>
            </a:prstGeom>
            <a:solidFill>
              <a:srgbClr val="E2231A">
                <a:alpha val="100000"/>
              </a:srgbClr>
            </a:solidFill>
          </p:spPr>
          <p:txBody>
            <a:bodyPr/>
            <a:lstStyle/>
            <a:p/>
          </p:txBody>
        </p:sp>
        <p:sp>
          <p:nvSpPr>
            <p:cNvPr id="47" name="rc47"/>
            <p:cNvSpPr/>
            <p:nvPr/>
          </p:nvSpPr>
          <p:spPr>
            <a:xfrm>
              <a:off x="7398065" y="3458387"/>
              <a:ext cx="249014" cy="548297"/>
            </a:xfrm>
            <a:prstGeom prst="rect">
              <a:avLst/>
            </a:prstGeom>
            <a:solidFill>
              <a:srgbClr val="E2231A">
                <a:alpha val="100000"/>
              </a:srgbClr>
            </a:solidFill>
          </p:spPr>
          <p:txBody>
            <a:bodyPr/>
            <a:lstStyle/>
            <a:p/>
          </p:txBody>
        </p:sp>
        <p:sp>
          <p:nvSpPr>
            <p:cNvPr id="48" name="rc48"/>
            <p:cNvSpPr/>
            <p:nvPr/>
          </p:nvSpPr>
          <p:spPr>
            <a:xfrm>
              <a:off x="7674748" y="3689170"/>
              <a:ext cx="249014" cy="317514"/>
            </a:xfrm>
            <a:prstGeom prst="rect">
              <a:avLst/>
            </a:prstGeom>
            <a:solidFill>
              <a:srgbClr val="E2231A">
                <a:alpha val="100000"/>
              </a:srgbClr>
            </a:solidFill>
          </p:spPr>
          <p:txBody>
            <a:bodyPr/>
            <a:lstStyle/>
            <a:p/>
          </p:txBody>
        </p:sp>
        <p:sp>
          <p:nvSpPr>
            <p:cNvPr id="49" name="rc49"/>
            <p:cNvSpPr/>
            <p:nvPr/>
          </p:nvSpPr>
          <p:spPr>
            <a:xfrm>
              <a:off x="7951430" y="3690994"/>
              <a:ext cx="249014" cy="315691"/>
            </a:xfrm>
            <a:prstGeom prst="rect">
              <a:avLst/>
            </a:prstGeom>
            <a:solidFill>
              <a:srgbClr val="E2231A">
                <a:alpha val="100000"/>
              </a:srgbClr>
            </a:solidFill>
          </p:spPr>
          <p:txBody>
            <a:bodyPr/>
            <a:lstStyle/>
            <a:p/>
          </p:txBody>
        </p:sp>
        <p:sp>
          <p:nvSpPr>
            <p:cNvPr id="50" name="rc50"/>
            <p:cNvSpPr/>
            <p:nvPr/>
          </p:nvSpPr>
          <p:spPr>
            <a:xfrm>
              <a:off x="1311054" y="3096277"/>
              <a:ext cx="249014" cy="245410"/>
            </a:xfrm>
            <a:prstGeom prst="rect">
              <a:avLst/>
            </a:prstGeom>
            <a:solidFill>
              <a:srgbClr val="B3B3B3">
                <a:alpha val="100000"/>
              </a:srgbClr>
            </a:solidFill>
          </p:spPr>
          <p:txBody>
            <a:bodyPr/>
            <a:lstStyle/>
            <a:p/>
          </p:txBody>
        </p:sp>
        <p:sp>
          <p:nvSpPr>
            <p:cNvPr id="51" name="rc51"/>
            <p:cNvSpPr/>
            <p:nvPr/>
          </p:nvSpPr>
          <p:spPr>
            <a:xfrm>
              <a:off x="1587736" y="3052506"/>
              <a:ext cx="249014" cy="569356"/>
            </a:xfrm>
            <a:prstGeom prst="rect">
              <a:avLst/>
            </a:prstGeom>
            <a:solidFill>
              <a:srgbClr val="B3B3B3">
                <a:alpha val="100000"/>
              </a:srgbClr>
            </a:solidFill>
          </p:spPr>
          <p:txBody>
            <a:bodyPr/>
            <a:lstStyle/>
            <a:p/>
          </p:txBody>
        </p:sp>
        <p:sp>
          <p:nvSpPr>
            <p:cNvPr id="52" name="rc52"/>
            <p:cNvSpPr/>
            <p:nvPr/>
          </p:nvSpPr>
          <p:spPr>
            <a:xfrm>
              <a:off x="1864419" y="3615424"/>
              <a:ext cx="249014" cy="6917"/>
            </a:xfrm>
            <a:prstGeom prst="rect">
              <a:avLst/>
            </a:prstGeom>
            <a:solidFill>
              <a:srgbClr val="B3B3B3">
                <a:alpha val="100000"/>
              </a:srgbClr>
            </a:solidFill>
          </p:spPr>
          <p:txBody>
            <a:bodyPr/>
            <a:lstStyle/>
            <a:p/>
          </p:txBody>
        </p:sp>
        <p:sp>
          <p:nvSpPr>
            <p:cNvPr id="53" name="rc53"/>
            <p:cNvSpPr/>
            <p:nvPr/>
          </p:nvSpPr>
          <p:spPr>
            <a:xfrm>
              <a:off x="2141101" y="2321881"/>
              <a:ext cx="249014" cy="1302090"/>
            </a:xfrm>
            <a:prstGeom prst="rect">
              <a:avLst/>
            </a:prstGeom>
            <a:solidFill>
              <a:srgbClr val="B3B3B3">
                <a:alpha val="100000"/>
              </a:srgbClr>
            </a:solidFill>
          </p:spPr>
          <p:txBody>
            <a:bodyPr/>
            <a:lstStyle/>
            <a:p/>
          </p:txBody>
        </p:sp>
        <p:sp>
          <p:nvSpPr>
            <p:cNvPr id="54" name="rc54"/>
            <p:cNvSpPr/>
            <p:nvPr/>
          </p:nvSpPr>
          <p:spPr>
            <a:xfrm>
              <a:off x="2417783" y="2329772"/>
              <a:ext cx="249014" cy="1246618"/>
            </a:xfrm>
            <a:prstGeom prst="rect">
              <a:avLst/>
            </a:prstGeom>
            <a:solidFill>
              <a:srgbClr val="B3B3B3">
                <a:alpha val="100000"/>
              </a:srgbClr>
            </a:solidFill>
          </p:spPr>
          <p:txBody>
            <a:bodyPr/>
            <a:lstStyle/>
            <a:p/>
          </p:txBody>
        </p:sp>
        <p:sp>
          <p:nvSpPr>
            <p:cNvPr id="55" name="rc55"/>
            <p:cNvSpPr/>
            <p:nvPr/>
          </p:nvSpPr>
          <p:spPr>
            <a:xfrm>
              <a:off x="2694466" y="2516194"/>
              <a:ext cx="249014" cy="1174345"/>
            </a:xfrm>
            <a:prstGeom prst="rect">
              <a:avLst/>
            </a:prstGeom>
            <a:solidFill>
              <a:srgbClr val="B3B3B3">
                <a:alpha val="100000"/>
              </a:srgbClr>
            </a:solidFill>
          </p:spPr>
          <p:txBody>
            <a:bodyPr/>
            <a:lstStyle/>
            <a:p/>
          </p:txBody>
        </p:sp>
        <p:sp>
          <p:nvSpPr>
            <p:cNvPr id="56" name="rc56"/>
            <p:cNvSpPr/>
            <p:nvPr/>
          </p:nvSpPr>
          <p:spPr>
            <a:xfrm>
              <a:off x="2971148" y="3186688"/>
              <a:ext cx="249014" cy="561276"/>
            </a:xfrm>
            <a:prstGeom prst="rect">
              <a:avLst/>
            </a:prstGeom>
            <a:solidFill>
              <a:srgbClr val="B3B3B3">
                <a:alpha val="100000"/>
              </a:srgbClr>
            </a:solidFill>
          </p:spPr>
          <p:txBody>
            <a:bodyPr/>
            <a:lstStyle/>
            <a:p/>
          </p:txBody>
        </p:sp>
        <p:sp>
          <p:nvSpPr>
            <p:cNvPr id="57" name="rc57"/>
            <p:cNvSpPr/>
            <p:nvPr/>
          </p:nvSpPr>
          <p:spPr>
            <a:xfrm>
              <a:off x="3247830" y="3626106"/>
              <a:ext cx="249014" cy="124136"/>
            </a:xfrm>
            <a:prstGeom prst="rect">
              <a:avLst/>
            </a:prstGeom>
            <a:solidFill>
              <a:srgbClr val="B3B3B3">
                <a:alpha val="100000"/>
              </a:srgbClr>
            </a:solidFill>
          </p:spPr>
          <p:txBody>
            <a:bodyPr/>
            <a:lstStyle/>
            <a:p/>
          </p:txBody>
        </p:sp>
        <p:sp>
          <p:nvSpPr>
            <p:cNvPr id="58" name="rc58"/>
            <p:cNvSpPr/>
            <p:nvPr/>
          </p:nvSpPr>
          <p:spPr>
            <a:xfrm>
              <a:off x="3524513" y="2382077"/>
              <a:ext cx="249014" cy="1217214"/>
            </a:xfrm>
            <a:prstGeom prst="rect">
              <a:avLst/>
            </a:prstGeom>
            <a:solidFill>
              <a:srgbClr val="B3B3B3">
                <a:alpha val="100000"/>
              </a:srgbClr>
            </a:solidFill>
          </p:spPr>
          <p:txBody>
            <a:bodyPr/>
            <a:lstStyle/>
            <a:p/>
          </p:txBody>
        </p:sp>
        <p:sp>
          <p:nvSpPr>
            <p:cNvPr id="59" name="rc59"/>
            <p:cNvSpPr/>
            <p:nvPr/>
          </p:nvSpPr>
          <p:spPr>
            <a:xfrm>
              <a:off x="3801195" y="2454090"/>
              <a:ext cx="249014" cy="1302453"/>
            </a:xfrm>
            <a:prstGeom prst="rect">
              <a:avLst/>
            </a:prstGeom>
            <a:solidFill>
              <a:srgbClr val="B3B3B3">
                <a:alpha val="100000"/>
              </a:srgbClr>
            </a:solidFill>
          </p:spPr>
          <p:txBody>
            <a:bodyPr/>
            <a:lstStyle/>
            <a:p/>
          </p:txBody>
        </p:sp>
        <p:sp>
          <p:nvSpPr>
            <p:cNvPr id="60" name="rc60"/>
            <p:cNvSpPr/>
            <p:nvPr/>
          </p:nvSpPr>
          <p:spPr>
            <a:xfrm>
              <a:off x="4077877" y="2641972"/>
              <a:ext cx="249014" cy="782235"/>
            </a:xfrm>
            <a:prstGeom prst="rect">
              <a:avLst/>
            </a:prstGeom>
            <a:solidFill>
              <a:srgbClr val="B3B3B3">
                <a:alpha val="100000"/>
              </a:srgbClr>
            </a:solidFill>
          </p:spPr>
          <p:txBody>
            <a:bodyPr/>
            <a:lstStyle/>
            <a:p/>
          </p:txBody>
        </p:sp>
        <p:sp>
          <p:nvSpPr>
            <p:cNvPr id="61" name="rc61"/>
            <p:cNvSpPr/>
            <p:nvPr/>
          </p:nvSpPr>
          <p:spPr>
            <a:xfrm>
              <a:off x="4354560" y="2771501"/>
              <a:ext cx="249014" cy="667385"/>
            </a:xfrm>
            <a:prstGeom prst="rect">
              <a:avLst/>
            </a:prstGeom>
            <a:solidFill>
              <a:srgbClr val="B3B3B3">
                <a:alpha val="100000"/>
              </a:srgbClr>
            </a:solidFill>
          </p:spPr>
          <p:txBody>
            <a:bodyPr/>
            <a:lstStyle/>
            <a:p/>
          </p:txBody>
        </p:sp>
        <p:sp>
          <p:nvSpPr>
            <p:cNvPr id="62" name="rc62"/>
            <p:cNvSpPr/>
            <p:nvPr/>
          </p:nvSpPr>
          <p:spPr>
            <a:xfrm>
              <a:off x="4631242" y="2990713"/>
              <a:ext cx="249014" cy="734953"/>
            </a:xfrm>
            <a:prstGeom prst="rect">
              <a:avLst/>
            </a:prstGeom>
            <a:solidFill>
              <a:srgbClr val="B3B3B3">
                <a:alpha val="100000"/>
              </a:srgbClr>
            </a:solidFill>
          </p:spPr>
          <p:txBody>
            <a:bodyPr/>
            <a:lstStyle/>
            <a:p/>
          </p:txBody>
        </p:sp>
        <p:sp>
          <p:nvSpPr>
            <p:cNvPr id="63" name="rc63"/>
            <p:cNvSpPr/>
            <p:nvPr/>
          </p:nvSpPr>
          <p:spPr>
            <a:xfrm>
              <a:off x="4907924" y="2595248"/>
              <a:ext cx="249014" cy="1041442"/>
            </a:xfrm>
            <a:prstGeom prst="rect">
              <a:avLst/>
            </a:prstGeom>
            <a:solidFill>
              <a:srgbClr val="B3B3B3">
                <a:alpha val="100000"/>
              </a:srgbClr>
            </a:solidFill>
          </p:spPr>
          <p:txBody>
            <a:bodyPr/>
            <a:lstStyle/>
            <a:p/>
          </p:txBody>
        </p:sp>
        <p:sp>
          <p:nvSpPr>
            <p:cNvPr id="64" name="rc64"/>
            <p:cNvSpPr/>
            <p:nvPr/>
          </p:nvSpPr>
          <p:spPr>
            <a:xfrm>
              <a:off x="5184607" y="3409190"/>
              <a:ext cx="249014" cy="187375"/>
            </a:xfrm>
            <a:prstGeom prst="rect">
              <a:avLst/>
            </a:prstGeom>
            <a:solidFill>
              <a:srgbClr val="B3B3B3">
                <a:alpha val="100000"/>
              </a:srgbClr>
            </a:solidFill>
          </p:spPr>
          <p:txBody>
            <a:bodyPr/>
            <a:lstStyle/>
            <a:p/>
          </p:txBody>
        </p:sp>
        <p:sp>
          <p:nvSpPr>
            <p:cNvPr id="65" name="rc65"/>
            <p:cNvSpPr/>
            <p:nvPr/>
          </p:nvSpPr>
          <p:spPr>
            <a:xfrm>
              <a:off x="5461289" y="3326658"/>
              <a:ext cx="249014" cy="413058"/>
            </a:xfrm>
            <a:prstGeom prst="rect">
              <a:avLst/>
            </a:prstGeom>
            <a:solidFill>
              <a:srgbClr val="B3B3B3">
                <a:alpha val="100000"/>
              </a:srgbClr>
            </a:solidFill>
          </p:spPr>
          <p:txBody>
            <a:bodyPr/>
            <a:lstStyle/>
            <a:p/>
          </p:txBody>
        </p:sp>
        <p:sp>
          <p:nvSpPr>
            <p:cNvPr id="66" name="rc66"/>
            <p:cNvSpPr/>
            <p:nvPr/>
          </p:nvSpPr>
          <p:spPr>
            <a:xfrm>
              <a:off x="5737971" y="3392149"/>
              <a:ext cx="249014" cy="310343"/>
            </a:xfrm>
            <a:prstGeom prst="rect">
              <a:avLst/>
            </a:prstGeom>
            <a:solidFill>
              <a:srgbClr val="B3B3B3">
                <a:alpha val="100000"/>
              </a:srgbClr>
            </a:solidFill>
          </p:spPr>
          <p:txBody>
            <a:bodyPr/>
            <a:lstStyle/>
            <a:p/>
          </p:txBody>
        </p:sp>
        <p:sp>
          <p:nvSpPr>
            <p:cNvPr id="67" name="rc67"/>
            <p:cNvSpPr/>
            <p:nvPr/>
          </p:nvSpPr>
          <p:spPr>
            <a:xfrm>
              <a:off x="6014654" y="3493631"/>
              <a:ext cx="249014" cy="206350"/>
            </a:xfrm>
            <a:prstGeom prst="rect">
              <a:avLst/>
            </a:prstGeom>
            <a:solidFill>
              <a:srgbClr val="B3B3B3">
                <a:alpha val="100000"/>
              </a:srgbClr>
            </a:solidFill>
          </p:spPr>
          <p:txBody>
            <a:bodyPr/>
            <a:lstStyle/>
            <a:p/>
          </p:txBody>
        </p:sp>
        <p:sp>
          <p:nvSpPr>
            <p:cNvPr id="68" name="rc68"/>
            <p:cNvSpPr/>
            <p:nvPr/>
          </p:nvSpPr>
          <p:spPr>
            <a:xfrm>
              <a:off x="6291336" y="3449204"/>
              <a:ext cx="249014" cy="333971"/>
            </a:xfrm>
            <a:prstGeom prst="rect">
              <a:avLst/>
            </a:prstGeom>
            <a:solidFill>
              <a:srgbClr val="B3B3B3">
                <a:alpha val="100000"/>
              </a:srgbClr>
            </a:solidFill>
          </p:spPr>
          <p:txBody>
            <a:bodyPr/>
            <a:lstStyle/>
            <a:p/>
          </p:txBody>
        </p:sp>
        <p:sp>
          <p:nvSpPr>
            <p:cNvPr id="69" name="rc69"/>
            <p:cNvSpPr/>
            <p:nvPr/>
          </p:nvSpPr>
          <p:spPr>
            <a:xfrm>
              <a:off x="6568018" y="3498050"/>
              <a:ext cx="249014" cy="280667"/>
            </a:xfrm>
            <a:prstGeom prst="rect">
              <a:avLst/>
            </a:prstGeom>
            <a:solidFill>
              <a:srgbClr val="B3B3B3">
                <a:alpha val="100000"/>
              </a:srgbClr>
            </a:solidFill>
          </p:spPr>
          <p:txBody>
            <a:bodyPr/>
            <a:lstStyle/>
            <a:p/>
          </p:txBody>
        </p:sp>
        <p:sp>
          <p:nvSpPr>
            <p:cNvPr id="70" name="rc70"/>
            <p:cNvSpPr/>
            <p:nvPr/>
          </p:nvSpPr>
          <p:spPr>
            <a:xfrm>
              <a:off x="6844701" y="3457563"/>
              <a:ext cx="249014" cy="90047"/>
            </a:xfrm>
            <a:prstGeom prst="rect">
              <a:avLst/>
            </a:prstGeom>
            <a:solidFill>
              <a:srgbClr val="B3B3B3">
                <a:alpha val="100000"/>
              </a:srgbClr>
            </a:solidFill>
          </p:spPr>
          <p:txBody>
            <a:bodyPr/>
            <a:lstStyle/>
            <a:p/>
          </p:txBody>
        </p:sp>
        <p:sp>
          <p:nvSpPr>
            <p:cNvPr id="71" name="rc71"/>
            <p:cNvSpPr/>
            <p:nvPr/>
          </p:nvSpPr>
          <p:spPr>
            <a:xfrm>
              <a:off x="7398065" y="3288675"/>
              <a:ext cx="249014" cy="169711"/>
            </a:xfrm>
            <a:prstGeom prst="rect">
              <a:avLst/>
            </a:prstGeom>
            <a:solidFill>
              <a:srgbClr val="B3B3B3">
                <a:alpha val="100000"/>
              </a:srgbClr>
            </a:solidFill>
          </p:spPr>
          <p:txBody>
            <a:bodyPr/>
            <a:lstStyle/>
            <a:p/>
          </p:txBody>
        </p:sp>
        <p:sp>
          <p:nvSpPr>
            <p:cNvPr id="72" name="rc72"/>
            <p:cNvSpPr/>
            <p:nvPr/>
          </p:nvSpPr>
          <p:spPr>
            <a:xfrm>
              <a:off x="7674748" y="3278643"/>
              <a:ext cx="249014" cy="410527"/>
            </a:xfrm>
            <a:prstGeom prst="rect">
              <a:avLst/>
            </a:prstGeom>
            <a:solidFill>
              <a:srgbClr val="B3B3B3">
                <a:alpha val="100000"/>
              </a:srgbClr>
            </a:solidFill>
          </p:spPr>
          <p:txBody>
            <a:bodyPr/>
            <a:lstStyle/>
            <a:p/>
          </p:txBody>
        </p:sp>
        <p:sp>
          <p:nvSpPr>
            <p:cNvPr id="73" name="rc73"/>
            <p:cNvSpPr/>
            <p:nvPr/>
          </p:nvSpPr>
          <p:spPr>
            <a:xfrm>
              <a:off x="7951430" y="3360046"/>
              <a:ext cx="249014" cy="330947"/>
            </a:xfrm>
            <a:prstGeom prst="rect">
              <a:avLst/>
            </a:prstGeom>
            <a:solidFill>
              <a:srgbClr val="B3B3B3">
                <a:alpha val="100000"/>
              </a:srgbClr>
            </a:solidFill>
          </p:spPr>
          <p:txBody>
            <a:bodyPr/>
            <a:lstStyle/>
            <a:p/>
          </p:txBody>
        </p:sp>
        <p:sp>
          <p:nvSpPr>
            <p:cNvPr id="74" name="pl74"/>
            <p:cNvSpPr/>
            <p:nvPr/>
          </p:nvSpPr>
          <p:spPr>
            <a:xfrm>
              <a:off x="1435561" y="1339079"/>
              <a:ext cx="6640376" cy="252720"/>
            </a:xfrm>
            <a:custGeom>
              <a:avLst/>
              <a:pathLst>
                <a:path w="6640376" h="252720">
                  <a:moveTo>
                    <a:pt x="0" y="196560"/>
                  </a:moveTo>
                  <a:lnTo>
                    <a:pt x="276682" y="56160"/>
                  </a:lnTo>
                  <a:lnTo>
                    <a:pt x="553364" y="56160"/>
                  </a:lnTo>
                  <a:lnTo>
                    <a:pt x="830047" y="56160"/>
                  </a:lnTo>
                  <a:lnTo>
                    <a:pt x="1106729" y="84240"/>
                  </a:lnTo>
                  <a:lnTo>
                    <a:pt x="1383411" y="28080"/>
                  </a:lnTo>
                  <a:lnTo>
                    <a:pt x="1660094" y="0"/>
                  </a:lnTo>
                  <a:lnTo>
                    <a:pt x="1936776" y="0"/>
                  </a:lnTo>
                  <a:lnTo>
                    <a:pt x="2213458" y="84240"/>
                  </a:lnTo>
                  <a:lnTo>
                    <a:pt x="2490141" y="0"/>
                  </a:lnTo>
                  <a:lnTo>
                    <a:pt x="2766823" y="196560"/>
                  </a:lnTo>
                  <a:lnTo>
                    <a:pt x="3043505" y="196560"/>
                  </a:lnTo>
                  <a:lnTo>
                    <a:pt x="3320188" y="28080"/>
                  </a:lnTo>
                  <a:lnTo>
                    <a:pt x="3596870" y="84240"/>
                  </a:lnTo>
                  <a:lnTo>
                    <a:pt x="3873552" y="112320"/>
                  </a:lnTo>
                  <a:lnTo>
                    <a:pt x="4150235" y="28080"/>
                  </a:lnTo>
                  <a:lnTo>
                    <a:pt x="4426917" y="56160"/>
                  </a:lnTo>
                  <a:lnTo>
                    <a:pt x="4703599" y="56160"/>
                  </a:lnTo>
                  <a:lnTo>
                    <a:pt x="4980282" y="0"/>
                  </a:lnTo>
                  <a:lnTo>
                    <a:pt x="5256964" y="0"/>
                  </a:lnTo>
                  <a:lnTo>
                    <a:pt x="5533646" y="140400"/>
                  </a:lnTo>
                  <a:lnTo>
                    <a:pt x="5810329" y="252720"/>
                  </a:lnTo>
                  <a:lnTo>
                    <a:pt x="6087011" y="196560"/>
                  </a:lnTo>
                  <a:lnTo>
                    <a:pt x="6363693" y="56160"/>
                  </a:lnTo>
                  <a:lnTo>
                    <a:pt x="6640376" y="56160"/>
                  </a:lnTo>
                </a:path>
              </a:pathLst>
            </a:custGeom>
            <a:ln w="27101" cap="flat">
              <a:solidFill>
                <a:srgbClr val="0058AB">
                  <a:alpha val="100000"/>
                </a:srgbClr>
              </a:solidFill>
              <a:prstDash val="solid"/>
              <a:round/>
            </a:ln>
          </p:spPr>
          <p:txBody>
            <a:bodyPr/>
            <a:lstStyle/>
            <a:p/>
          </p:txBody>
        </p:sp>
        <p:sp>
          <p:nvSpPr>
            <p:cNvPr id="75" name="pl75"/>
            <p:cNvSpPr/>
            <p:nvPr/>
          </p:nvSpPr>
          <p:spPr>
            <a:xfrm>
              <a:off x="1435561" y="1395239"/>
              <a:ext cx="6640376" cy="645841"/>
            </a:xfrm>
            <a:custGeom>
              <a:avLst/>
              <a:pathLst>
                <a:path w="6640376" h="645841">
                  <a:moveTo>
                    <a:pt x="0" y="252720"/>
                  </a:moveTo>
                  <a:lnTo>
                    <a:pt x="276682" y="280800"/>
                  </a:lnTo>
                  <a:lnTo>
                    <a:pt x="553364" y="0"/>
                  </a:lnTo>
                  <a:lnTo>
                    <a:pt x="830047" y="645841"/>
                  </a:lnTo>
                  <a:lnTo>
                    <a:pt x="1106729" y="645841"/>
                  </a:lnTo>
                  <a:lnTo>
                    <a:pt x="1383411" y="561601"/>
                  </a:lnTo>
                  <a:lnTo>
                    <a:pt x="1660094" y="224640"/>
                  </a:lnTo>
                  <a:lnTo>
                    <a:pt x="1936776" y="0"/>
                  </a:lnTo>
                  <a:lnTo>
                    <a:pt x="2213458" y="645841"/>
                  </a:lnTo>
                  <a:lnTo>
                    <a:pt x="2490141" y="617761"/>
                  </a:lnTo>
                  <a:lnTo>
                    <a:pt x="2766823" y="533521"/>
                  </a:lnTo>
                  <a:lnTo>
                    <a:pt x="3043505" y="477361"/>
                  </a:lnTo>
                  <a:lnTo>
                    <a:pt x="3320188" y="365040"/>
                  </a:lnTo>
                  <a:lnTo>
                    <a:pt x="3596870" y="589681"/>
                  </a:lnTo>
                  <a:lnTo>
                    <a:pt x="3873552" y="140400"/>
                  </a:lnTo>
                  <a:lnTo>
                    <a:pt x="4150235" y="196560"/>
                  </a:lnTo>
                  <a:lnTo>
                    <a:pt x="4426917" y="168480"/>
                  </a:lnTo>
                  <a:lnTo>
                    <a:pt x="4703599" y="112320"/>
                  </a:lnTo>
                  <a:lnTo>
                    <a:pt x="4980282" y="140400"/>
                  </a:lnTo>
                  <a:lnTo>
                    <a:pt x="5256964" y="112320"/>
                  </a:lnTo>
                  <a:lnTo>
                    <a:pt x="5533646" y="140400"/>
                  </a:lnTo>
                  <a:lnTo>
                    <a:pt x="5810329" y="196560"/>
                  </a:lnTo>
                  <a:lnTo>
                    <a:pt x="6087011" y="252720"/>
                  </a:lnTo>
                  <a:lnTo>
                    <a:pt x="6363693" y="252720"/>
                  </a:lnTo>
                  <a:lnTo>
                    <a:pt x="6640376" y="196560"/>
                  </a:lnTo>
                </a:path>
              </a:pathLst>
            </a:custGeom>
            <a:ln w="27101" cap="flat">
              <a:solidFill>
                <a:srgbClr val="333333">
                  <a:alpha val="100000"/>
                </a:srgbClr>
              </a:solidFill>
              <a:prstDash val="solid"/>
              <a:round/>
            </a:ln>
          </p:spPr>
          <p:txBody>
            <a:bodyPr/>
            <a:lstStyle/>
            <a:p/>
          </p:txBody>
        </p:sp>
        <p:sp>
          <p:nvSpPr>
            <p:cNvPr id="76" name="tx76"/>
            <p:cNvSpPr/>
            <p:nvPr/>
          </p:nvSpPr>
          <p:spPr>
            <a:xfrm>
              <a:off x="662218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7" name="tx77"/>
            <p:cNvSpPr/>
            <p:nvPr/>
          </p:nvSpPr>
          <p:spPr>
            <a:xfrm>
              <a:off x="689887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8" name="tx78"/>
            <p:cNvSpPr/>
            <p:nvPr/>
          </p:nvSpPr>
          <p:spPr>
            <a:xfrm>
              <a:off x="717555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9" name="tx79"/>
            <p:cNvSpPr/>
            <p:nvPr/>
          </p:nvSpPr>
          <p:spPr>
            <a:xfrm>
              <a:off x="7452234"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80" name="tx80"/>
            <p:cNvSpPr/>
            <p:nvPr/>
          </p:nvSpPr>
          <p:spPr>
            <a:xfrm>
              <a:off x="772891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8005599"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2" name="tx82"/>
            <p:cNvSpPr/>
            <p:nvPr/>
          </p:nvSpPr>
          <p:spPr>
            <a:xfrm>
              <a:off x="6622187"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83" name="tx83"/>
            <p:cNvSpPr/>
            <p:nvPr/>
          </p:nvSpPr>
          <p:spPr>
            <a:xfrm>
              <a:off x="6898870"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84" name="tx84"/>
            <p:cNvSpPr/>
            <p:nvPr/>
          </p:nvSpPr>
          <p:spPr>
            <a:xfrm>
              <a:off x="7175552"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5" name="tx85"/>
            <p:cNvSpPr/>
            <p:nvPr/>
          </p:nvSpPr>
          <p:spPr>
            <a:xfrm>
              <a:off x="7452234"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6" name="tx86"/>
            <p:cNvSpPr/>
            <p:nvPr/>
          </p:nvSpPr>
          <p:spPr>
            <a:xfrm>
              <a:off x="7728917"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7" name="tx87"/>
            <p:cNvSpPr/>
            <p:nvPr/>
          </p:nvSpPr>
          <p:spPr>
            <a:xfrm>
              <a:off x="8005599"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8" name="tx88"/>
            <p:cNvSpPr/>
            <p:nvPr/>
          </p:nvSpPr>
          <p:spPr>
            <a:xfrm>
              <a:off x="1345126" y="3633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9" name="tx89"/>
            <p:cNvSpPr/>
            <p:nvPr/>
          </p:nvSpPr>
          <p:spPr>
            <a:xfrm>
              <a:off x="2758683" y="38081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0" name="tx90"/>
            <p:cNvSpPr/>
            <p:nvPr/>
          </p:nvSpPr>
          <p:spPr>
            <a:xfrm>
              <a:off x="4142095" y="367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91" name="tx91"/>
            <p:cNvSpPr/>
            <p:nvPr/>
          </p:nvSpPr>
          <p:spPr>
            <a:xfrm>
              <a:off x="5525506" y="38340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2" name="tx92"/>
            <p:cNvSpPr/>
            <p:nvPr/>
          </p:nvSpPr>
          <p:spPr>
            <a:xfrm>
              <a:off x="6632236" y="385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6908918" y="3738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4" name="tx94"/>
            <p:cNvSpPr/>
            <p:nvPr/>
          </p:nvSpPr>
          <p:spPr>
            <a:xfrm>
              <a:off x="7185600" y="364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5" name="tx95"/>
            <p:cNvSpPr/>
            <p:nvPr/>
          </p:nvSpPr>
          <p:spPr>
            <a:xfrm>
              <a:off x="7462283" y="3692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6" name="tx96"/>
            <p:cNvSpPr/>
            <p:nvPr/>
          </p:nvSpPr>
          <p:spPr>
            <a:xfrm>
              <a:off x="7738965" y="38074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7" name="tx97"/>
            <p:cNvSpPr/>
            <p:nvPr/>
          </p:nvSpPr>
          <p:spPr>
            <a:xfrm>
              <a:off x="8015647" y="3808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8" name="tx98"/>
            <p:cNvSpPr/>
            <p:nvPr/>
          </p:nvSpPr>
          <p:spPr>
            <a:xfrm>
              <a:off x="1375271" y="31784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2728538" y="30629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00" name="tx100"/>
            <p:cNvSpPr/>
            <p:nvPr/>
          </p:nvSpPr>
          <p:spPr>
            <a:xfrm>
              <a:off x="4111950" y="29926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01" name="tx101"/>
            <p:cNvSpPr/>
            <p:nvPr/>
          </p:nvSpPr>
          <p:spPr>
            <a:xfrm>
              <a:off x="5525506" y="3492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2" name="tx102"/>
            <p:cNvSpPr/>
            <p:nvPr/>
          </p:nvSpPr>
          <p:spPr>
            <a:xfrm>
              <a:off x="6632236" y="3597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3" name="tx103"/>
            <p:cNvSpPr/>
            <p:nvPr/>
          </p:nvSpPr>
          <p:spPr>
            <a:xfrm>
              <a:off x="6908918" y="34634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7462283" y="3333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7738965" y="34434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6" name="tx106"/>
            <p:cNvSpPr/>
            <p:nvPr/>
          </p:nvSpPr>
          <p:spPr>
            <a:xfrm>
              <a:off x="8015647" y="34850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7" name="tx107"/>
            <p:cNvSpPr/>
            <p:nvPr/>
          </p:nvSpPr>
          <p:spPr>
            <a:xfrm>
              <a:off x="1354170" y="299004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140</a:t>
              </a:r>
            </a:p>
          </p:txBody>
        </p:sp>
        <p:sp>
          <p:nvSpPr>
            <p:cNvPr id="108" name="tx108"/>
            <p:cNvSpPr/>
            <p:nvPr/>
          </p:nvSpPr>
          <p:spPr>
            <a:xfrm>
              <a:off x="2737581" y="240991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230</a:t>
              </a:r>
            </a:p>
          </p:txBody>
        </p:sp>
        <p:sp>
          <p:nvSpPr>
            <p:cNvPr id="109" name="tx109"/>
            <p:cNvSpPr/>
            <p:nvPr/>
          </p:nvSpPr>
          <p:spPr>
            <a:xfrm>
              <a:off x="4120993" y="253573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210</a:t>
              </a:r>
            </a:p>
          </p:txBody>
        </p:sp>
        <p:sp>
          <p:nvSpPr>
            <p:cNvPr id="110" name="tx110"/>
            <p:cNvSpPr/>
            <p:nvPr/>
          </p:nvSpPr>
          <p:spPr>
            <a:xfrm>
              <a:off x="5504405" y="322042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111" name="tx111"/>
            <p:cNvSpPr/>
            <p:nvPr/>
          </p:nvSpPr>
          <p:spPr>
            <a:xfrm>
              <a:off x="6638265" y="3391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12" name="tx112"/>
            <p:cNvSpPr/>
            <p:nvPr/>
          </p:nvSpPr>
          <p:spPr>
            <a:xfrm>
              <a:off x="6914947" y="33513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3" name="tx113"/>
            <p:cNvSpPr/>
            <p:nvPr/>
          </p:nvSpPr>
          <p:spPr>
            <a:xfrm>
              <a:off x="7441181" y="318363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114" name="tx114"/>
            <p:cNvSpPr/>
            <p:nvPr/>
          </p:nvSpPr>
          <p:spPr>
            <a:xfrm>
              <a:off x="7717863" y="317359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15" name="tx115"/>
            <p:cNvSpPr/>
            <p:nvPr/>
          </p:nvSpPr>
          <p:spPr>
            <a:xfrm>
              <a:off x="7994546" y="32538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16" name="tx11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33056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26566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200767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577692" y="13588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1" name="tx12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7" name="tx137"/>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8" name="pl13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40" name="tx14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86533" y="4909475"/>
              <a:ext cx="201456" cy="201456"/>
            </a:xfrm>
            <a:prstGeom prst="rect">
              <a:avLst/>
            </a:prstGeom>
            <a:solidFill>
              <a:srgbClr val="E2231A">
                <a:alpha val="100000"/>
              </a:srgbClr>
            </a:solidFill>
          </p:spPr>
          <p:txBody>
            <a:bodyPr/>
            <a:lstStyle/>
            <a:p/>
          </p:txBody>
        </p:sp>
        <p:sp>
          <p:nvSpPr>
            <p:cNvPr id="143" name="rc143"/>
            <p:cNvSpPr/>
            <p:nvPr/>
          </p:nvSpPr>
          <p:spPr>
            <a:xfrm>
              <a:off x="5650692" y="4909475"/>
              <a:ext cx="201456" cy="201456"/>
            </a:xfrm>
            <a:prstGeom prst="rect">
              <a:avLst/>
            </a:prstGeom>
            <a:solidFill>
              <a:srgbClr val="B3B3B3">
                <a:alpha val="100000"/>
              </a:srgbClr>
            </a:solidFill>
          </p:spPr>
          <p:txBody>
            <a:bodyPr/>
            <a:lstStyle/>
            <a:p/>
          </p:txBody>
        </p:sp>
        <p:sp>
          <p:nvSpPr>
            <p:cNvPr id="144" name="tx14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66584"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7" name="tx147"/>
            <p:cNvSpPr/>
            <p:nvPr/>
          </p:nvSpPr>
          <p:spPr>
            <a:xfrm>
              <a:off x="966584"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48" name="pl148"/>
            <p:cNvSpPr/>
            <p:nvPr/>
          </p:nvSpPr>
          <p:spPr>
            <a:xfrm>
              <a:off x="22321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0744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9167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7589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1533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9955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8378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774644"/>
              <a:ext cx="2157229" cy="162162"/>
            </a:xfrm>
            <a:prstGeom prst="rect">
              <a:avLst/>
            </a:prstGeom>
            <a:solidFill>
              <a:srgbClr val="E2231A">
                <a:alpha val="100000"/>
              </a:srgbClr>
            </a:solidFill>
          </p:spPr>
          <p:txBody>
            <a:bodyPr/>
            <a:lstStyle/>
            <a:p/>
          </p:txBody>
        </p:sp>
        <p:sp>
          <p:nvSpPr>
            <p:cNvPr id="160" name="rc160"/>
            <p:cNvSpPr/>
            <p:nvPr/>
          </p:nvSpPr>
          <p:spPr>
            <a:xfrm>
              <a:off x="1311054" y="5571941"/>
              <a:ext cx="3004608" cy="162162"/>
            </a:xfrm>
            <a:prstGeom prst="rect">
              <a:avLst/>
            </a:prstGeom>
            <a:solidFill>
              <a:srgbClr val="E2231A">
                <a:alpha val="100000"/>
              </a:srgbClr>
            </a:solidFill>
          </p:spPr>
          <p:txBody>
            <a:bodyPr/>
            <a:lstStyle/>
            <a:p/>
          </p:txBody>
        </p:sp>
        <p:sp>
          <p:nvSpPr>
            <p:cNvPr id="161" name="rc161"/>
            <p:cNvSpPr/>
            <p:nvPr/>
          </p:nvSpPr>
          <p:spPr>
            <a:xfrm>
              <a:off x="1311054" y="5369238"/>
              <a:ext cx="2987353" cy="162162"/>
            </a:xfrm>
            <a:prstGeom prst="rect">
              <a:avLst/>
            </a:prstGeom>
            <a:solidFill>
              <a:srgbClr val="E2231A">
                <a:alpha val="100000"/>
              </a:srgbClr>
            </a:solidFill>
          </p:spPr>
          <p:txBody>
            <a:bodyPr/>
            <a:lstStyle/>
            <a:p/>
          </p:txBody>
        </p:sp>
        <p:sp>
          <p:nvSpPr>
            <p:cNvPr id="162" name="rc162"/>
            <p:cNvSpPr/>
            <p:nvPr/>
          </p:nvSpPr>
          <p:spPr>
            <a:xfrm>
              <a:off x="3468283" y="5774644"/>
              <a:ext cx="2655929" cy="162162"/>
            </a:xfrm>
            <a:prstGeom prst="rect">
              <a:avLst/>
            </a:prstGeom>
            <a:solidFill>
              <a:srgbClr val="B3B3B3">
                <a:alpha val="100000"/>
              </a:srgbClr>
            </a:solidFill>
          </p:spPr>
          <p:txBody>
            <a:bodyPr/>
            <a:lstStyle/>
            <a:p/>
          </p:txBody>
        </p:sp>
        <p:sp>
          <p:nvSpPr>
            <p:cNvPr id="163" name="rc163"/>
            <p:cNvSpPr/>
            <p:nvPr/>
          </p:nvSpPr>
          <p:spPr>
            <a:xfrm>
              <a:off x="4315663" y="5571941"/>
              <a:ext cx="3884781" cy="162162"/>
            </a:xfrm>
            <a:prstGeom prst="rect">
              <a:avLst/>
            </a:prstGeom>
            <a:solidFill>
              <a:srgbClr val="B3B3B3">
                <a:alpha val="100000"/>
              </a:srgbClr>
            </a:solidFill>
          </p:spPr>
          <p:txBody>
            <a:bodyPr/>
            <a:lstStyle/>
            <a:p/>
          </p:txBody>
        </p:sp>
        <p:sp>
          <p:nvSpPr>
            <p:cNvPr id="164" name="rc164"/>
            <p:cNvSpPr/>
            <p:nvPr/>
          </p:nvSpPr>
          <p:spPr>
            <a:xfrm>
              <a:off x="4298407" y="5369238"/>
              <a:ext cx="3131725" cy="162162"/>
            </a:xfrm>
            <a:prstGeom prst="rect">
              <a:avLst/>
            </a:prstGeom>
            <a:solidFill>
              <a:srgbClr val="B3B3B3">
                <a:alpha val="100000"/>
              </a:srgbClr>
            </a:solidFill>
          </p:spPr>
          <p:txBody>
            <a:bodyPr/>
            <a:lstStyle/>
            <a:p/>
          </p:txBody>
        </p:sp>
        <p:sp>
          <p:nvSpPr>
            <p:cNvPr id="165" name="tx165"/>
            <p:cNvSpPr/>
            <p:nvPr/>
          </p:nvSpPr>
          <p:spPr>
            <a:xfrm>
              <a:off x="623674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78.4</a:t>
              </a:r>
            </a:p>
          </p:txBody>
        </p:sp>
        <p:sp>
          <p:nvSpPr>
            <p:cNvPr id="166" name="tx166"/>
            <p:cNvSpPr/>
            <p:nvPr/>
          </p:nvSpPr>
          <p:spPr>
            <a:xfrm>
              <a:off x="8345125"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112.2</a:t>
              </a:r>
            </a:p>
          </p:txBody>
        </p:sp>
        <p:sp>
          <p:nvSpPr>
            <p:cNvPr id="167" name="tx167"/>
            <p:cNvSpPr/>
            <p:nvPr/>
          </p:nvSpPr>
          <p:spPr>
            <a:xfrm>
              <a:off x="754265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99.6</a:t>
              </a:r>
            </a:p>
          </p:txBody>
        </p:sp>
        <p:sp>
          <p:nvSpPr>
            <p:cNvPr id="168" name="tx168"/>
            <p:cNvSpPr/>
            <p:nvPr/>
          </p:nvSpPr>
          <p:spPr>
            <a:xfrm>
              <a:off x="227714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69" name="tx169"/>
            <p:cNvSpPr/>
            <p:nvPr/>
          </p:nvSpPr>
          <p:spPr>
            <a:xfrm>
              <a:off x="270083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48.9</a:t>
              </a:r>
            </a:p>
          </p:txBody>
        </p:sp>
        <p:sp>
          <p:nvSpPr>
            <p:cNvPr id="170" name="tx170"/>
            <p:cNvSpPr/>
            <p:nvPr/>
          </p:nvSpPr>
          <p:spPr>
            <a:xfrm>
              <a:off x="269220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48.6</a:t>
              </a:r>
            </a:p>
          </p:txBody>
        </p:sp>
        <p:sp>
          <p:nvSpPr>
            <p:cNvPr id="171" name="tx171"/>
            <p:cNvSpPr/>
            <p:nvPr/>
          </p:nvSpPr>
          <p:spPr>
            <a:xfrm>
              <a:off x="4683721"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43.2</a:t>
              </a:r>
            </a:p>
          </p:txBody>
        </p:sp>
        <p:sp>
          <p:nvSpPr>
            <p:cNvPr id="172" name="tx172"/>
            <p:cNvSpPr/>
            <p:nvPr/>
          </p:nvSpPr>
          <p:spPr>
            <a:xfrm>
              <a:off x="614552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63.3</a:t>
              </a:r>
            </a:p>
          </p:txBody>
        </p:sp>
        <p:sp>
          <p:nvSpPr>
            <p:cNvPr id="173" name="tx173"/>
            <p:cNvSpPr/>
            <p:nvPr/>
          </p:nvSpPr>
          <p:spPr>
            <a:xfrm>
              <a:off x="5799961"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74" name="tx17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029033"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487129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0" name="tx180"/>
            <p:cNvSpPr/>
            <p:nvPr/>
          </p:nvSpPr>
          <p:spPr>
            <a:xfrm>
              <a:off x="671356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81" name="tx181"/>
            <p:cNvSpPr/>
            <p:nvPr/>
          </p:nvSpPr>
          <p:spPr>
            <a:xfrm>
              <a:off x="3497801"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82" name="tx182"/>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3" name="tx183"/>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MCV1 -por lo general a los 9 o 12 meses, dependiendo del calendario nacional de vacunación- se mantuvo constante en el 93%. Esta cifra es inferior a la de 2019, donde la cobertura fue del 95%.
49.000 niños no recibieron la primera dosis sistemática de la vacuna contra el sarampión.
La MCV2 se administra normalmente a niños de entre 18 meses y cinco años. La cobertura de MCV2 aumentó al 86% en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37902"/>
              <a:ext cx="3397293" cy="249173"/>
            </a:xfrm>
            <a:custGeom>
              <a:avLst/>
              <a:pathLst>
                <a:path w="3397293" h="249173">
                  <a:moveTo>
                    <a:pt x="0" y="193801"/>
                  </a:moveTo>
                  <a:lnTo>
                    <a:pt x="141553" y="55371"/>
                  </a:lnTo>
                  <a:lnTo>
                    <a:pt x="283107" y="55371"/>
                  </a:lnTo>
                  <a:lnTo>
                    <a:pt x="424661" y="55371"/>
                  </a:lnTo>
                  <a:lnTo>
                    <a:pt x="566215" y="83057"/>
                  </a:lnTo>
                  <a:lnTo>
                    <a:pt x="707769" y="27685"/>
                  </a:lnTo>
                  <a:lnTo>
                    <a:pt x="849323" y="0"/>
                  </a:lnTo>
                  <a:lnTo>
                    <a:pt x="990877" y="0"/>
                  </a:lnTo>
                  <a:lnTo>
                    <a:pt x="1132431" y="83057"/>
                  </a:lnTo>
                  <a:lnTo>
                    <a:pt x="1273984" y="0"/>
                  </a:lnTo>
                  <a:lnTo>
                    <a:pt x="1415538" y="193801"/>
                  </a:lnTo>
                  <a:lnTo>
                    <a:pt x="1557092" y="193801"/>
                  </a:lnTo>
                  <a:lnTo>
                    <a:pt x="1698646" y="27685"/>
                  </a:lnTo>
                  <a:lnTo>
                    <a:pt x="1840200" y="83057"/>
                  </a:lnTo>
                  <a:lnTo>
                    <a:pt x="1981754" y="110743"/>
                  </a:lnTo>
                  <a:lnTo>
                    <a:pt x="2123308" y="27685"/>
                  </a:lnTo>
                  <a:lnTo>
                    <a:pt x="2264862" y="55371"/>
                  </a:lnTo>
                  <a:lnTo>
                    <a:pt x="2406416" y="55371"/>
                  </a:lnTo>
                  <a:lnTo>
                    <a:pt x="2547969" y="0"/>
                  </a:lnTo>
                  <a:lnTo>
                    <a:pt x="2689523" y="0"/>
                  </a:lnTo>
                  <a:lnTo>
                    <a:pt x="2831077" y="138429"/>
                  </a:lnTo>
                  <a:lnTo>
                    <a:pt x="2972631" y="249173"/>
                  </a:lnTo>
                  <a:lnTo>
                    <a:pt x="3114185" y="19380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37902"/>
              <a:ext cx="3397293" cy="249173"/>
            </a:xfrm>
            <a:custGeom>
              <a:avLst/>
              <a:pathLst>
                <a:path w="3397293" h="249173">
                  <a:moveTo>
                    <a:pt x="0" y="193801"/>
                  </a:moveTo>
                  <a:lnTo>
                    <a:pt x="141553" y="55371"/>
                  </a:lnTo>
                  <a:lnTo>
                    <a:pt x="283107" y="55371"/>
                  </a:lnTo>
                  <a:lnTo>
                    <a:pt x="424661" y="55371"/>
                  </a:lnTo>
                  <a:lnTo>
                    <a:pt x="566215" y="83057"/>
                  </a:lnTo>
                  <a:lnTo>
                    <a:pt x="707769" y="27685"/>
                  </a:lnTo>
                  <a:lnTo>
                    <a:pt x="849323" y="0"/>
                  </a:lnTo>
                  <a:lnTo>
                    <a:pt x="990877" y="0"/>
                  </a:lnTo>
                  <a:lnTo>
                    <a:pt x="1132431" y="83057"/>
                  </a:lnTo>
                  <a:lnTo>
                    <a:pt x="1273984" y="0"/>
                  </a:lnTo>
                  <a:lnTo>
                    <a:pt x="1415538" y="193801"/>
                  </a:lnTo>
                  <a:lnTo>
                    <a:pt x="1557092" y="193801"/>
                  </a:lnTo>
                  <a:lnTo>
                    <a:pt x="1698646" y="27685"/>
                  </a:lnTo>
                  <a:lnTo>
                    <a:pt x="1840200" y="83057"/>
                  </a:lnTo>
                  <a:lnTo>
                    <a:pt x="1981754" y="110743"/>
                  </a:lnTo>
                  <a:lnTo>
                    <a:pt x="2123308" y="27685"/>
                  </a:lnTo>
                  <a:lnTo>
                    <a:pt x="2264862" y="55371"/>
                  </a:lnTo>
                  <a:lnTo>
                    <a:pt x="2406416" y="55371"/>
                  </a:lnTo>
                  <a:lnTo>
                    <a:pt x="2547969" y="0"/>
                  </a:lnTo>
                  <a:lnTo>
                    <a:pt x="2689523" y="0"/>
                  </a:lnTo>
                  <a:lnTo>
                    <a:pt x="2831077" y="138429"/>
                  </a:lnTo>
                  <a:lnTo>
                    <a:pt x="2972631" y="249173"/>
                  </a:lnTo>
                  <a:lnTo>
                    <a:pt x="3114185" y="193801"/>
                  </a:lnTo>
                  <a:lnTo>
                    <a:pt x="3255739" y="55371"/>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137902"/>
              <a:ext cx="3397293" cy="249173"/>
            </a:xfrm>
            <a:custGeom>
              <a:avLst/>
              <a:pathLst>
                <a:path w="3397293" h="249173">
                  <a:moveTo>
                    <a:pt x="0" y="193801"/>
                  </a:moveTo>
                  <a:lnTo>
                    <a:pt x="141553" y="55371"/>
                  </a:lnTo>
                  <a:lnTo>
                    <a:pt x="283107" y="55371"/>
                  </a:lnTo>
                  <a:lnTo>
                    <a:pt x="424661" y="55371"/>
                  </a:lnTo>
                  <a:lnTo>
                    <a:pt x="566215" y="83057"/>
                  </a:lnTo>
                  <a:lnTo>
                    <a:pt x="707769" y="27685"/>
                  </a:lnTo>
                  <a:lnTo>
                    <a:pt x="849323" y="0"/>
                  </a:lnTo>
                  <a:lnTo>
                    <a:pt x="990877" y="0"/>
                  </a:lnTo>
                  <a:lnTo>
                    <a:pt x="1132431" y="83057"/>
                  </a:lnTo>
                  <a:lnTo>
                    <a:pt x="1273984" y="0"/>
                  </a:lnTo>
                  <a:lnTo>
                    <a:pt x="1415538" y="193801"/>
                  </a:lnTo>
                  <a:lnTo>
                    <a:pt x="1557092" y="193801"/>
                  </a:lnTo>
                  <a:lnTo>
                    <a:pt x="1698646" y="27685"/>
                  </a:lnTo>
                  <a:lnTo>
                    <a:pt x="1840200" y="83057"/>
                  </a:lnTo>
                  <a:lnTo>
                    <a:pt x="1981754" y="110743"/>
                  </a:lnTo>
                  <a:lnTo>
                    <a:pt x="2123308" y="27685"/>
                  </a:lnTo>
                  <a:lnTo>
                    <a:pt x="2264862" y="55371"/>
                  </a:lnTo>
                  <a:lnTo>
                    <a:pt x="2406416" y="55371"/>
                  </a:lnTo>
                  <a:lnTo>
                    <a:pt x="2547969" y="0"/>
                  </a:lnTo>
                  <a:lnTo>
                    <a:pt x="2689523" y="0"/>
                  </a:lnTo>
                  <a:lnTo>
                    <a:pt x="2831077" y="138429"/>
                  </a:lnTo>
                  <a:lnTo>
                    <a:pt x="2972631" y="249173"/>
                  </a:lnTo>
                  <a:lnTo>
                    <a:pt x="3114185" y="19380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551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72787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493850" y="481497"/>
              <a:ext cx="2651521"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Colombia,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30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580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03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05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8555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30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55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85558"/>
              <a:ext cx="3397293" cy="769507"/>
            </a:xfrm>
            <a:custGeom>
              <a:avLst/>
              <a:pathLst>
                <a:path w="3397293" h="769507">
                  <a:moveTo>
                    <a:pt x="0" y="598506"/>
                  </a:moveTo>
                  <a:lnTo>
                    <a:pt x="141553" y="171001"/>
                  </a:lnTo>
                  <a:lnTo>
                    <a:pt x="283107" y="171001"/>
                  </a:lnTo>
                  <a:lnTo>
                    <a:pt x="424661" y="171001"/>
                  </a:lnTo>
                  <a:lnTo>
                    <a:pt x="566215" y="256502"/>
                  </a:lnTo>
                  <a:lnTo>
                    <a:pt x="707769" y="85500"/>
                  </a:lnTo>
                  <a:lnTo>
                    <a:pt x="849323" y="0"/>
                  </a:lnTo>
                  <a:lnTo>
                    <a:pt x="990877" y="0"/>
                  </a:lnTo>
                  <a:lnTo>
                    <a:pt x="1132431" y="256502"/>
                  </a:lnTo>
                  <a:lnTo>
                    <a:pt x="1273984" y="0"/>
                  </a:lnTo>
                  <a:lnTo>
                    <a:pt x="1415538" y="598506"/>
                  </a:lnTo>
                  <a:lnTo>
                    <a:pt x="1557092" y="598506"/>
                  </a:lnTo>
                  <a:lnTo>
                    <a:pt x="1698646" y="85500"/>
                  </a:lnTo>
                  <a:lnTo>
                    <a:pt x="1840200" y="256502"/>
                  </a:lnTo>
                  <a:lnTo>
                    <a:pt x="1981754" y="342003"/>
                  </a:lnTo>
                  <a:lnTo>
                    <a:pt x="2123308" y="85500"/>
                  </a:lnTo>
                  <a:lnTo>
                    <a:pt x="2264862" y="171001"/>
                  </a:lnTo>
                  <a:lnTo>
                    <a:pt x="2406416" y="171001"/>
                  </a:lnTo>
                  <a:lnTo>
                    <a:pt x="2547969" y="0"/>
                  </a:lnTo>
                  <a:lnTo>
                    <a:pt x="2689523" y="0"/>
                  </a:lnTo>
                  <a:lnTo>
                    <a:pt x="2831077" y="427504"/>
                  </a:lnTo>
                  <a:lnTo>
                    <a:pt x="2972631" y="769507"/>
                  </a:lnTo>
                  <a:lnTo>
                    <a:pt x="3114185" y="598506"/>
                  </a:lnTo>
                  <a:lnTo>
                    <a:pt x="3255739" y="171001"/>
                  </a:lnTo>
                  <a:lnTo>
                    <a:pt x="3397293" y="171001"/>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85558"/>
              <a:ext cx="3397293" cy="1282513"/>
            </a:xfrm>
            <a:custGeom>
              <a:avLst/>
              <a:pathLst>
                <a:path w="3397293" h="1282513">
                  <a:moveTo>
                    <a:pt x="0" y="1282513"/>
                  </a:moveTo>
                  <a:lnTo>
                    <a:pt x="141553" y="1197012"/>
                  </a:lnTo>
                  <a:lnTo>
                    <a:pt x="283107" y="1197012"/>
                  </a:lnTo>
                  <a:lnTo>
                    <a:pt x="424661" y="1111511"/>
                  </a:lnTo>
                  <a:lnTo>
                    <a:pt x="566215" y="940509"/>
                  </a:lnTo>
                  <a:lnTo>
                    <a:pt x="707769" y="769507"/>
                  </a:lnTo>
                  <a:lnTo>
                    <a:pt x="849323" y="598506"/>
                  </a:lnTo>
                  <a:lnTo>
                    <a:pt x="990877" y="598506"/>
                  </a:lnTo>
                  <a:lnTo>
                    <a:pt x="1132431" y="427504"/>
                  </a:lnTo>
                  <a:lnTo>
                    <a:pt x="1273984" y="256502"/>
                  </a:lnTo>
                  <a:lnTo>
                    <a:pt x="1415538" y="171001"/>
                  </a:lnTo>
                  <a:lnTo>
                    <a:pt x="1557092" y="171001"/>
                  </a:lnTo>
                  <a:lnTo>
                    <a:pt x="1698646" y="171001"/>
                  </a:lnTo>
                  <a:lnTo>
                    <a:pt x="1840200" y="171001"/>
                  </a:lnTo>
                  <a:lnTo>
                    <a:pt x="1981754" y="171001"/>
                  </a:lnTo>
                  <a:lnTo>
                    <a:pt x="2123308" y="171001"/>
                  </a:lnTo>
                  <a:lnTo>
                    <a:pt x="2264862" y="85500"/>
                  </a:lnTo>
                  <a:lnTo>
                    <a:pt x="2406416" y="85500"/>
                  </a:lnTo>
                  <a:lnTo>
                    <a:pt x="2547969" y="0"/>
                  </a:lnTo>
                  <a:lnTo>
                    <a:pt x="2689523" y="0"/>
                  </a:lnTo>
                  <a:lnTo>
                    <a:pt x="2831077" y="256502"/>
                  </a:lnTo>
                  <a:lnTo>
                    <a:pt x="2972631" y="427504"/>
                  </a:lnTo>
                  <a:lnTo>
                    <a:pt x="3114185" y="256502"/>
                  </a:lnTo>
                  <a:lnTo>
                    <a:pt x="3255739" y="256502"/>
                  </a:lnTo>
                  <a:lnTo>
                    <a:pt x="3397293" y="1710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16050"/>
              <a:ext cx="3397293" cy="1197012"/>
            </a:xfrm>
            <a:custGeom>
              <a:avLst/>
              <a:pathLst>
                <a:path w="3397293" h="1197012">
                  <a:moveTo>
                    <a:pt x="0" y="171001"/>
                  </a:moveTo>
                  <a:lnTo>
                    <a:pt x="141553" y="0"/>
                  </a:lnTo>
                  <a:lnTo>
                    <a:pt x="283107" y="171001"/>
                  </a:lnTo>
                  <a:lnTo>
                    <a:pt x="424661" y="85500"/>
                  </a:lnTo>
                  <a:lnTo>
                    <a:pt x="566215" y="171001"/>
                  </a:lnTo>
                  <a:lnTo>
                    <a:pt x="707769" y="256502"/>
                  </a:lnTo>
                  <a:lnTo>
                    <a:pt x="849323" y="85500"/>
                  </a:lnTo>
                  <a:lnTo>
                    <a:pt x="990877" y="85500"/>
                  </a:lnTo>
                  <a:lnTo>
                    <a:pt x="1132431" y="0"/>
                  </a:lnTo>
                  <a:lnTo>
                    <a:pt x="1273984" y="85500"/>
                  </a:lnTo>
                  <a:lnTo>
                    <a:pt x="1415538" y="171001"/>
                  </a:lnTo>
                  <a:lnTo>
                    <a:pt x="1557092" y="85500"/>
                  </a:lnTo>
                  <a:lnTo>
                    <a:pt x="1698646" y="0"/>
                  </a:lnTo>
                  <a:lnTo>
                    <a:pt x="1840200" y="256502"/>
                  </a:lnTo>
                  <a:lnTo>
                    <a:pt x="1981754" y="171001"/>
                  </a:lnTo>
                  <a:lnTo>
                    <a:pt x="2123308" y="171001"/>
                  </a:lnTo>
                  <a:lnTo>
                    <a:pt x="2264862" y="171001"/>
                  </a:lnTo>
                  <a:lnTo>
                    <a:pt x="2406416" y="769507"/>
                  </a:lnTo>
                  <a:lnTo>
                    <a:pt x="2547969" y="342003"/>
                  </a:lnTo>
                  <a:lnTo>
                    <a:pt x="2689523" y="769507"/>
                  </a:lnTo>
                  <a:lnTo>
                    <a:pt x="2831077" y="940509"/>
                  </a:lnTo>
                  <a:lnTo>
                    <a:pt x="2972631" y="1026010"/>
                  </a:lnTo>
                  <a:lnTo>
                    <a:pt x="3114185" y="1197012"/>
                  </a:lnTo>
                  <a:lnTo>
                    <a:pt x="3255739" y="1026010"/>
                  </a:lnTo>
                  <a:lnTo>
                    <a:pt x="3397293" y="76950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8555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85558"/>
              <a:ext cx="3397293" cy="769507"/>
            </a:xfrm>
            <a:custGeom>
              <a:avLst/>
              <a:pathLst>
                <a:path w="3397293" h="769507">
                  <a:moveTo>
                    <a:pt x="0" y="598506"/>
                  </a:moveTo>
                  <a:lnTo>
                    <a:pt x="141553" y="171001"/>
                  </a:lnTo>
                  <a:lnTo>
                    <a:pt x="283107" y="171001"/>
                  </a:lnTo>
                  <a:lnTo>
                    <a:pt x="424661" y="171001"/>
                  </a:lnTo>
                  <a:lnTo>
                    <a:pt x="566215" y="256502"/>
                  </a:lnTo>
                  <a:lnTo>
                    <a:pt x="707769" y="85500"/>
                  </a:lnTo>
                  <a:lnTo>
                    <a:pt x="849323" y="0"/>
                  </a:lnTo>
                  <a:lnTo>
                    <a:pt x="990877" y="0"/>
                  </a:lnTo>
                  <a:lnTo>
                    <a:pt x="1132431" y="256502"/>
                  </a:lnTo>
                  <a:lnTo>
                    <a:pt x="1273984" y="0"/>
                  </a:lnTo>
                  <a:lnTo>
                    <a:pt x="1415538" y="598506"/>
                  </a:lnTo>
                  <a:lnTo>
                    <a:pt x="1557092" y="598506"/>
                  </a:lnTo>
                  <a:lnTo>
                    <a:pt x="1698646" y="85500"/>
                  </a:lnTo>
                  <a:lnTo>
                    <a:pt x="1840200" y="256502"/>
                  </a:lnTo>
                  <a:lnTo>
                    <a:pt x="1981754" y="342003"/>
                  </a:lnTo>
                  <a:lnTo>
                    <a:pt x="2123308" y="85500"/>
                  </a:lnTo>
                  <a:lnTo>
                    <a:pt x="2264862" y="171001"/>
                  </a:lnTo>
                  <a:lnTo>
                    <a:pt x="2406416" y="171001"/>
                  </a:lnTo>
                  <a:lnTo>
                    <a:pt x="2547969" y="0"/>
                  </a:lnTo>
                  <a:lnTo>
                    <a:pt x="2689523" y="0"/>
                  </a:lnTo>
                  <a:lnTo>
                    <a:pt x="2831077" y="427504"/>
                  </a:lnTo>
                  <a:lnTo>
                    <a:pt x="2972631" y="769507"/>
                  </a:lnTo>
                  <a:lnTo>
                    <a:pt x="3114185" y="598506"/>
                  </a:lnTo>
                  <a:lnTo>
                    <a:pt x="3255739" y="171001"/>
                  </a:lnTo>
                  <a:lnTo>
                    <a:pt x="3397293" y="171001"/>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79249"/>
              <a:ext cx="0" cy="1504815"/>
            </a:xfrm>
            <a:custGeom>
              <a:avLst/>
              <a:pathLst>
                <a:path w="0" h="1504815">
                  <a:moveTo>
                    <a:pt x="0" y="1504815"/>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79249"/>
              <a:ext cx="0" cy="1504815"/>
            </a:xfrm>
            <a:custGeom>
              <a:avLst/>
              <a:pathLst>
                <a:path w="0" h="1504815">
                  <a:moveTo>
                    <a:pt x="0" y="150481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79249"/>
              <a:ext cx="0" cy="991810"/>
            </a:xfrm>
            <a:custGeom>
              <a:avLst/>
              <a:pathLst>
                <a:path w="0" h="991810">
                  <a:moveTo>
                    <a:pt x="0" y="9918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79249"/>
              <a:ext cx="0" cy="906309"/>
            </a:xfrm>
            <a:custGeom>
              <a:avLst/>
              <a:pathLst>
                <a:path w="0" h="906309">
                  <a:moveTo>
                    <a:pt x="0" y="9063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79249"/>
              <a:ext cx="0" cy="1077310"/>
            </a:xfrm>
            <a:custGeom>
              <a:avLst/>
              <a:pathLst>
                <a:path w="0" h="1077310">
                  <a:moveTo>
                    <a:pt x="0" y="107731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485558"/>
              <a:ext cx="3397293" cy="769507"/>
            </a:xfrm>
            <a:custGeom>
              <a:avLst/>
              <a:pathLst>
                <a:path w="3397293" h="769507">
                  <a:moveTo>
                    <a:pt x="0" y="598506"/>
                  </a:moveTo>
                  <a:lnTo>
                    <a:pt x="141553" y="171001"/>
                  </a:lnTo>
                  <a:lnTo>
                    <a:pt x="283107" y="171001"/>
                  </a:lnTo>
                  <a:lnTo>
                    <a:pt x="424661" y="171001"/>
                  </a:lnTo>
                  <a:lnTo>
                    <a:pt x="566215" y="256502"/>
                  </a:lnTo>
                  <a:lnTo>
                    <a:pt x="707769" y="85500"/>
                  </a:lnTo>
                  <a:lnTo>
                    <a:pt x="849323" y="0"/>
                  </a:lnTo>
                  <a:lnTo>
                    <a:pt x="990877" y="0"/>
                  </a:lnTo>
                  <a:lnTo>
                    <a:pt x="1132431" y="256502"/>
                  </a:lnTo>
                  <a:lnTo>
                    <a:pt x="1273984" y="0"/>
                  </a:lnTo>
                  <a:lnTo>
                    <a:pt x="1415538" y="598506"/>
                  </a:lnTo>
                  <a:lnTo>
                    <a:pt x="1557092" y="598506"/>
                  </a:lnTo>
                  <a:lnTo>
                    <a:pt x="1698646" y="85500"/>
                  </a:lnTo>
                  <a:lnTo>
                    <a:pt x="1840200" y="256502"/>
                  </a:lnTo>
                  <a:lnTo>
                    <a:pt x="1981754" y="342003"/>
                  </a:lnTo>
                  <a:lnTo>
                    <a:pt x="2123308" y="85500"/>
                  </a:lnTo>
                  <a:lnTo>
                    <a:pt x="2264862" y="171001"/>
                  </a:lnTo>
                  <a:lnTo>
                    <a:pt x="2406416" y="171001"/>
                  </a:lnTo>
                  <a:lnTo>
                    <a:pt x="2547969" y="0"/>
                  </a:lnTo>
                  <a:lnTo>
                    <a:pt x="2689523" y="0"/>
                  </a:lnTo>
                  <a:lnTo>
                    <a:pt x="2831077" y="427504"/>
                  </a:lnTo>
                  <a:lnTo>
                    <a:pt x="2972631" y="769507"/>
                  </a:lnTo>
                  <a:lnTo>
                    <a:pt x="3114185" y="598506"/>
                  </a:lnTo>
                  <a:lnTo>
                    <a:pt x="3255739" y="171001"/>
                  </a:lnTo>
                  <a:lnTo>
                    <a:pt x="3397293" y="171001"/>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0725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9723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5008" y="1507255"/>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512777"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04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059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1744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451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884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3344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78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342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97181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181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055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300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8910" y="472787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7" name="tx117"/>
            <p:cNvSpPr/>
            <p:nvPr/>
          </p:nvSpPr>
          <p:spPr>
            <a:xfrm>
              <a:off x="718765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010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06537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6177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5816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5545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509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1357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0997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0636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0276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9915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710248"/>
              <a:ext cx="5256688" cy="145351"/>
            </a:xfrm>
            <a:prstGeom prst="rect">
              <a:avLst/>
            </a:prstGeom>
            <a:solidFill>
              <a:srgbClr val="E2231A">
                <a:alpha val="80000"/>
              </a:srgbClr>
            </a:solidFill>
          </p:spPr>
          <p:txBody>
            <a:bodyPr/>
            <a:lstStyle/>
            <a:p/>
          </p:txBody>
        </p:sp>
        <p:sp>
          <p:nvSpPr>
            <p:cNvPr id="135" name="rc135"/>
            <p:cNvSpPr/>
            <p:nvPr/>
          </p:nvSpPr>
          <p:spPr>
            <a:xfrm>
              <a:off x="1317178" y="5528559"/>
              <a:ext cx="7321564" cy="145351"/>
            </a:xfrm>
            <a:prstGeom prst="rect">
              <a:avLst/>
            </a:prstGeom>
            <a:solidFill>
              <a:srgbClr val="E2231A">
                <a:alpha val="80000"/>
              </a:srgbClr>
            </a:solidFill>
          </p:spPr>
          <p:txBody>
            <a:bodyPr/>
            <a:lstStyle/>
            <a:p/>
          </p:txBody>
        </p:sp>
        <p:sp>
          <p:nvSpPr>
            <p:cNvPr id="136" name="rc136"/>
            <p:cNvSpPr/>
            <p:nvPr/>
          </p:nvSpPr>
          <p:spPr>
            <a:xfrm>
              <a:off x="1317178" y="5346869"/>
              <a:ext cx="7279516" cy="145351"/>
            </a:xfrm>
            <a:prstGeom prst="rect">
              <a:avLst/>
            </a:prstGeom>
            <a:solidFill>
              <a:srgbClr val="E2231A">
                <a:alpha val="80000"/>
              </a:srgbClr>
            </a:solidFill>
          </p:spPr>
          <p:txBody>
            <a:bodyPr/>
            <a:lstStyle/>
            <a:p/>
          </p:txBody>
        </p:sp>
        <p:sp>
          <p:nvSpPr>
            <p:cNvPr id="137" name="tx137"/>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8628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882684"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37908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87547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371871"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7" name="tx147"/>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8" name="tx148"/>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9" name="tx149"/>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Colombia (93%) era 9 puntos porcentuales superior a la media mundial (84%) y 7 puntos porcentuales superior a la media de todos los países de LACR (86%).
La cobertura nacional de MCV1 fue 2 puntos porcentuales inferior a la de 2019 (95%).
Esto equivale a 49.000 niños sin vacunar en 2024 en comparación con 35.000 niños sin vacunar en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Colombia ocupó el puesto 19 de 32 países con la cobertura más baja de MCV1 (basada en rangos empatados).
Colombia estaba entre los 10 países con más niños sin vacunar (puesto=10).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941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7709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600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856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6856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514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574085"/>
              <a:ext cx="248247" cy="1528611"/>
            </a:xfrm>
            <a:prstGeom prst="rect">
              <a:avLst/>
            </a:prstGeom>
            <a:solidFill>
              <a:srgbClr val="80BD41">
                <a:alpha val="100000"/>
              </a:srgbClr>
            </a:solidFill>
          </p:spPr>
          <p:txBody>
            <a:bodyPr/>
            <a:lstStyle/>
            <a:p/>
          </p:txBody>
        </p:sp>
        <p:sp>
          <p:nvSpPr>
            <p:cNvPr id="23" name="rc23"/>
            <p:cNvSpPr/>
            <p:nvPr/>
          </p:nvSpPr>
          <p:spPr>
            <a:xfrm>
              <a:off x="1333322" y="2365648"/>
              <a:ext cx="248247" cy="208437"/>
            </a:xfrm>
            <a:prstGeom prst="rect">
              <a:avLst/>
            </a:prstGeom>
            <a:solidFill>
              <a:srgbClr val="E2231A">
                <a:alpha val="100000"/>
              </a:srgbClr>
            </a:solidFill>
          </p:spPr>
          <p:txBody>
            <a:bodyPr/>
            <a:lstStyle/>
            <a:p/>
          </p:txBody>
        </p:sp>
        <p:sp>
          <p:nvSpPr>
            <p:cNvPr id="24" name="rc24"/>
            <p:cNvSpPr/>
            <p:nvPr/>
          </p:nvSpPr>
          <p:spPr>
            <a:xfrm>
              <a:off x="1609153" y="2500104"/>
              <a:ext cx="248247" cy="1602592"/>
            </a:xfrm>
            <a:prstGeom prst="rect">
              <a:avLst/>
            </a:prstGeom>
            <a:solidFill>
              <a:srgbClr val="80BD41">
                <a:alpha val="100000"/>
              </a:srgbClr>
            </a:solidFill>
          </p:spPr>
          <p:txBody>
            <a:bodyPr/>
            <a:lstStyle/>
            <a:p/>
          </p:txBody>
        </p:sp>
        <p:sp>
          <p:nvSpPr>
            <p:cNvPr id="25" name="rc25"/>
            <p:cNvSpPr/>
            <p:nvPr/>
          </p:nvSpPr>
          <p:spPr>
            <a:xfrm>
              <a:off x="1609153" y="2379480"/>
              <a:ext cx="248247" cy="120624"/>
            </a:xfrm>
            <a:prstGeom prst="rect">
              <a:avLst/>
            </a:prstGeom>
            <a:solidFill>
              <a:srgbClr val="E2231A">
                <a:alpha val="100000"/>
              </a:srgbClr>
            </a:solidFill>
          </p:spPr>
          <p:txBody>
            <a:bodyPr/>
            <a:lstStyle/>
            <a:p/>
          </p:txBody>
        </p:sp>
        <p:sp>
          <p:nvSpPr>
            <p:cNvPr id="26" name="rc26"/>
            <p:cNvSpPr/>
            <p:nvPr/>
          </p:nvSpPr>
          <p:spPr>
            <a:xfrm>
              <a:off x="1884983" y="2502118"/>
              <a:ext cx="248247" cy="1600579"/>
            </a:xfrm>
            <a:prstGeom prst="rect">
              <a:avLst/>
            </a:prstGeom>
            <a:solidFill>
              <a:srgbClr val="80BD41">
                <a:alpha val="100000"/>
              </a:srgbClr>
            </a:solidFill>
          </p:spPr>
          <p:txBody>
            <a:bodyPr/>
            <a:lstStyle/>
            <a:p/>
          </p:txBody>
        </p:sp>
        <p:sp>
          <p:nvSpPr>
            <p:cNvPr id="27" name="rc27"/>
            <p:cNvSpPr/>
            <p:nvPr/>
          </p:nvSpPr>
          <p:spPr>
            <a:xfrm>
              <a:off x="1884983" y="2381636"/>
              <a:ext cx="248247" cy="120481"/>
            </a:xfrm>
            <a:prstGeom prst="rect">
              <a:avLst/>
            </a:prstGeom>
            <a:solidFill>
              <a:srgbClr val="E2231A">
                <a:alpha val="100000"/>
              </a:srgbClr>
            </a:solidFill>
          </p:spPr>
          <p:txBody>
            <a:bodyPr/>
            <a:lstStyle/>
            <a:p/>
          </p:txBody>
        </p:sp>
        <p:sp>
          <p:nvSpPr>
            <p:cNvPr id="28" name="rc28"/>
            <p:cNvSpPr/>
            <p:nvPr/>
          </p:nvSpPr>
          <p:spPr>
            <a:xfrm>
              <a:off x="2160814" y="2508891"/>
              <a:ext cx="248247" cy="1593805"/>
            </a:xfrm>
            <a:prstGeom prst="rect">
              <a:avLst/>
            </a:prstGeom>
            <a:solidFill>
              <a:srgbClr val="80BD41">
                <a:alpha val="100000"/>
              </a:srgbClr>
            </a:solidFill>
          </p:spPr>
          <p:txBody>
            <a:bodyPr/>
            <a:lstStyle/>
            <a:p/>
          </p:txBody>
        </p:sp>
        <p:sp>
          <p:nvSpPr>
            <p:cNvPr id="29" name="rc29"/>
            <p:cNvSpPr/>
            <p:nvPr/>
          </p:nvSpPr>
          <p:spPr>
            <a:xfrm>
              <a:off x="2160814" y="2388918"/>
              <a:ext cx="248247" cy="119973"/>
            </a:xfrm>
            <a:prstGeom prst="rect">
              <a:avLst/>
            </a:prstGeom>
            <a:solidFill>
              <a:srgbClr val="E2231A">
                <a:alpha val="100000"/>
              </a:srgbClr>
            </a:solidFill>
          </p:spPr>
          <p:txBody>
            <a:bodyPr/>
            <a:lstStyle/>
            <a:p/>
          </p:txBody>
        </p:sp>
        <p:sp>
          <p:nvSpPr>
            <p:cNvPr id="30" name="rc30"/>
            <p:cNvSpPr/>
            <p:nvPr/>
          </p:nvSpPr>
          <p:spPr>
            <a:xfrm>
              <a:off x="2436645" y="2551608"/>
              <a:ext cx="248247" cy="1551088"/>
            </a:xfrm>
            <a:prstGeom prst="rect">
              <a:avLst/>
            </a:prstGeom>
            <a:solidFill>
              <a:srgbClr val="80BD41">
                <a:alpha val="100000"/>
              </a:srgbClr>
            </a:solidFill>
          </p:spPr>
          <p:txBody>
            <a:bodyPr/>
            <a:lstStyle/>
            <a:p/>
          </p:txBody>
        </p:sp>
        <p:sp>
          <p:nvSpPr>
            <p:cNvPr id="31" name="rc31"/>
            <p:cNvSpPr/>
            <p:nvPr/>
          </p:nvSpPr>
          <p:spPr>
            <a:xfrm>
              <a:off x="2436645" y="2416725"/>
              <a:ext cx="248247" cy="134883"/>
            </a:xfrm>
            <a:prstGeom prst="rect">
              <a:avLst/>
            </a:prstGeom>
            <a:solidFill>
              <a:srgbClr val="E2231A">
                <a:alpha val="100000"/>
              </a:srgbClr>
            </a:solidFill>
          </p:spPr>
          <p:txBody>
            <a:bodyPr/>
            <a:lstStyle/>
            <a:p/>
          </p:txBody>
        </p:sp>
        <p:sp>
          <p:nvSpPr>
            <p:cNvPr id="32" name="rc32"/>
            <p:cNvSpPr/>
            <p:nvPr/>
          </p:nvSpPr>
          <p:spPr>
            <a:xfrm>
              <a:off x="2712475" y="2550164"/>
              <a:ext cx="248247" cy="1552532"/>
            </a:xfrm>
            <a:prstGeom prst="rect">
              <a:avLst/>
            </a:prstGeom>
            <a:solidFill>
              <a:srgbClr val="80BD41">
                <a:alpha val="100000"/>
              </a:srgbClr>
            </a:solidFill>
          </p:spPr>
          <p:txBody>
            <a:bodyPr/>
            <a:lstStyle/>
            <a:p/>
          </p:txBody>
        </p:sp>
        <p:sp>
          <p:nvSpPr>
            <p:cNvPr id="33" name="rc33"/>
            <p:cNvSpPr/>
            <p:nvPr/>
          </p:nvSpPr>
          <p:spPr>
            <a:xfrm>
              <a:off x="2712475" y="2451061"/>
              <a:ext cx="248247" cy="99103"/>
            </a:xfrm>
            <a:prstGeom prst="rect">
              <a:avLst/>
            </a:prstGeom>
            <a:solidFill>
              <a:srgbClr val="E2231A">
                <a:alpha val="100000"/>
              </a:srgbClr>
            </a:solidFill>
          </p:spPr>
          <p:txBody>
            <a:bodyPr/>
            <a:lstStyle/>
            <a:p/>
          </p:txBody>
        </p:sp>
        <p:sp>
          <p:nvSpPr>
            <p:cNvPr id="34" name="rc34"/>
            <p:cNvSpPr/>
            <p:nvPr/>
          </p:nvSpPr>
          <p:spPr>
            <a:xfrm>
              <a:off x="2988306" y="2561840"/>
              <a:ext cx="248247" cy="1540856"/>
            </a:xfrm>
            <a:prstGeom prst="rect">
              <a:avLst/>
            </a:prstGeom>
            <a:solidFill>
              <a:srgbClr val="80BD41">
                <a:alpha val="100000"/>
              </a:srgbClr>
            </a:solidFill>
          </p:spPr>
          <p:txBody>
            <a:bodyPr/>
            <a:lstStyle/>
            <a:p/>
          </p:txBody>
        </p:sp>
        <p:sp>
          <p:nvSpPr>
            <p:cNvPr id="35" name="rc35"/>
            <p:cNvSpPr/>
            <p:nvPr/>
          </p:nvSpPr>
          <p:spPr>
            <a:xfrm>
              <a:off x="2988306" y="2480739"/>
              <a:ext cx="248247" cy="81100"/>
            </a:xfrm>
            <a:prstGeom prst="rect">
              <a:avLst/>
            </a:prstGeom>
            <a:solidFill>
              <a:srgbClr val="E2231A">
                <a:alpha val="100000"/>
              </a:srgbClr>
            </a:solidFill>
          </p:spPr>
          <p:txBody>
            <a:bodyPr/>
            <a:lstStyle/>
            <a:p/>
          </p:txBody>
        </p:sp>
        <p:sp>
          <p:nvSpPr>
            <p:cNvPr id="36" name="rc36"/>
            <p:cNvSpPr/>
            <p:nvPr/>
          </p:nvSpPr>
          <p:spPr>
            <a:xfrm>
              <a:off x="3264137" y="2575408"/>
              <a:ext cx="248247" cy="1527289"/>
            </a:xfrm>
            <a:prstGeom prst="rect">
              <a:avLst/>
            </a:prstGeom>
            <a:solidFill>
              <a:srgbClr val="80BD41">
                <a:alpha val="100000"/>
              </a:srgbClr>
            </a:solidFill>
          </p:spPr>
          <p:txBody>
            <a:bodyPr/>
            <a:lstStyle/>
            <a:p/>
          </p:txBody>
        </p:sp>
        <p:sp>
          <p:nvSpPr>
            <p:cNvPr id="37" name="rc37"/>
            <p:cNvSpPr/>
            <p:nvPr/>
          </p:nvSpPr>
          <p:spPr>
            <a:xfrm>
              <a:off x="3264137" y="2495019"/>
              <a:ext cx="248247" cy="80388"/>
            </a:xfrm>
            <a:prstGeom prst="rect">
              <a:avLst/>
            </a:prstGeom>
            <a:solidFill>
              <a:srgbClr val="E2231A">
                <a:alpha val="100000"/>
              </a:srgbClr>
            </a:solidFill>
          </p:spPr>
          <p:txBody>
            <a:bodyPr/>
            <a:lstStyle/>
            <a:p/>
          </p:txBody>
        </p:sp>
        <p:sp>
          <p:nvSpPr>
            <p:cNvPr id="38" name="rc38"/>
            <p:cNvSpPr/>
            <p:nvPr/>
          </p:nvSpPr>
          <p:spPr>
            <a:xfrm>
              <a:off x="3539967" y="2634174"/>
              <a:ext cx="248247" cy="1468523"/>
            </a:xfrm>
            <a:prstGeom prst="rect">
              <a:avLst/>
            </a:prstGeom>
            <a:solidFill>
              <a:srgbClr val="80BD41">
                <a:alpha val="100000"/>
              </a:srgbClr>
            </a:solidFill>
          </p:spPr>
          <p:txBody>
            <a:bodyPr/>
            <a:lstStyle/>
            <a:p/>
          </p:txBody>
        </p:sp>
        <p:sp>
          <p:nvSpPr>
            <p:cNvPr id="39" name="rc39"/>
            <p:cNvSpPr/>
            <p:nvPr/>
          </p:nvSpPr>
          <p:spPr>
            <a:xfrm>
              <a:off x="3539967" y="2506471"/>
              <a:ext cx="248247" cy="127702"/>
            </a:xfrm>
            <a:prstGeom prst="rect">
              <a:avLst/>
            </a:prstGeom>
            <a:solidFill>
              <a:srgbClr val="E2231A">
                <a:alpha val="100000"/>
              </a:srgbClr>
            </a:solidFill>
          </p:spPr>
          <p:txBody>
            <a:bodyPr/>
            <a:lstStyle/>
            <a:p/>
          </p:txBody>
        </p:sp>
        <p:sp>
          <p:nvSpPr>
            <p:cNvPr id="40" name="rc40"/>
            <p:cNvSpPr/>
            <p:nvPr/>
          </p:nvSpPr>
          <p:spPr>
            <a:xfrm>
              <a:off x="3815798" y="2612958"/>
              <a:ext cx="248247" cy="1489739"/>
            </a:xfrm>
            <a:prstGeom prst="rect">
              <a:avLst/>
            </a:prstGeom>
            <a:solidFill>
              <a:srgbClr val="80BD41">
                <a:alpha val="100000"/>
              </a:srgbClr>
            </a:solidFill>
          </p:spPr>
          <p:txBody>
            <a:bodyPr/>
            <a:lstStyle/>
            <a:p/>
          </p:txBody>
        </p:sp>
        <p:sp>
          <p:nvSpPr>
            <p:cNvPr id="41" name="rc41"/>
            <p:cNvSpPr/>
            <p:nvPr/>
          </p:nvSpPr>
          <p:spPr>
            <a:xfrm>
              <a:off x="3815798" y="2534542"/>
              <a:ext cx="248247" cy="78415"/>
            </a:xfrm>
            <a:prstGeom prst="rect">
              <a:avLst/>
            </a:prstGeom>
            <a:solidFill>
              <a:srgbClr val="E2231A">
                <a:alpha val="100000"/>
              </a:srgbClr>
            </a:solidFill>
          </p:spPr>
          <p:txBody>
            <a:bodyPr/>
            <a:lstStyle/>
            <a:p/>
          </p:txBody>
        </p:sp>
        <p:sp>
          <p:nvSpPr>
            <p:cNvPr id="42" name="rc42"/>
            <p:cNvSpPr/>
            <p:nvPr/>
          </p:nvSpPr>
          <p:spPr>
            <a:xfrm>
              <a:off x="4091628" y="2763789"/>
              <a:ext cx="248247" cy="1338908"/>
            </a:xfrm>
            <a:prstGeom prst="rect">
              <a:avLst/>
            </a:prstGeom>
            <a:solidFill>
              <a:srgbClr val="80BD41">
                <a:alpha val="100000"/>
              </a:srgbClr>
            </a:solidFill>
          </p:spPr>
          <p:txBody>
            <a:bodyPr/>
            <a:lstStyle/>
            <a:p/>
          </p:txBody>
        </p:sp>
        <p:sp>
          <p:nvSpPr>
            <p:cNvPr id="43" name="rc43"/>
            <p:cNvSpPr/>
            <p:nvPr/>
          </p:nvSpPr>
          <p:spPr>
            <a:xfrm>
              <a:off x="4091628" y="2581205"/>
              <a:ext cx="248247" cy="182583"/>
            </a:xfrm>
            <a:prstGeom prst="rect">
              <a:avLst/>
            </a:prstGeom>
            <a:solidFill>
              <a:srgbClr val="E2231A">
                <a:alpha val="100000"/>
              </a:srgbClr>
            </a:solidFill>
          </p:spPr>
          <p:txBody>
            <a:bodyPr/>
            <a:lstStyle/>
            <a:p/>
          </p:txBody>
        </p:sp>
        <p:sp>
          <p:nvSpPr>
            <p:cNvPr id="44" name="rc44"/>
            <p:cNvSpPr/>
            <p:nvPr/>
          </p:nvSpPr>
          <p:spPr>
            <a:xfrm>
              <a:off x="4367459" y="2797515"/>
              <a:ext cx="248247" cy="1305182"/>
            </a:xfrm>
            <a:prstGeom prst="rect">
              <a:avLst/>
            </a:prstGeom>
            <a:solidFill>
              <a:srgbClr val="80BD41">
                <a:alpha val="100000"/>
              </a:srgbClr>
            </a:solidFill>
          </p:spPr>
          <p:txBody>
            <a:bodyPr/>
            <a:lstStyle/>
            <a:p/>
          </p:txBody>
        </p:sp>
        <p:sp>
          <p:nvSpPr>
            <p:cNvPr id="45" name="rc45"/>
            <p:cNvSpPr/>
            <p:nvPr/>
          </p:nvSpPr>
          <p:spPr>
            <a:xfrm>
              <a:off x="4367459" y="2619528"/>
              <a:ext cx="248247" cy="177986"/>
            </a:xfrm>
            <a:prstGeom prst="rect">
              <a:avLst/>
            </a:prstGeom>
            <a:solidFill>
              <a:srgbClr val="E2231A">
                <a:alpha val="100000"/>
              </a:srgbClr>
            </a:solidFill>
          </p:spPr>
          <p:txBody>
            <a:bodyPr/>
            <a:lstStyle/>
            <a:p/>
          </p:txBody>
        </p:sp>
        <p:sp>
          <p:nvSpPr>
            <p:cNvPr id="46" name="rc46"/>
            <p:cNvSpPr/>
            <p:nvPr/>
          </p:nvSpPr>
          <p:spPr>
            <a:xfrm>
              <a:off x="4643290" y="2722679"/>
              <a:ext cx="248247" cy="1380017"/>
            </a:xfrm>
            <a:prstGeom prst="rect">
              <a:avLst/>
            </a:prstGeom>
            <a:solidFill>
              <a:srgbClr val="80BD41">
                <a:alpha val="100000"/>
              </a:srgbClr>
            </a:solidFill>
          </p:spPr>
          <p:txBody>
            <a:bodyPr/>
            <a:lstStyle/>
            <a:p/>
          </p:txBody>
        </p:sp>
        <p:sp>
          <p:nvSpPr>
            <p:cNvPr id="47" name="rc47"/>
            <p:cNvSpPr/>
            <p:nvPr/>
          </p:nvSpPr>
          <p:spPr>
            <a:xfrm>
              <a:off x="4643290" y="2634601"/>
              <a:ext cx="248247" cy="88078"/>
            </a:xfrm>
            <a:prstGeom prst="rect">
              <a:avLst/>
            </a:prstGeom>
            <a:solidFill>
              <a:srgbClr val="E2231A">
                <a:alpha val="100000"/>
              </a:srgbClr>
            </a:solidFill>
          </p:spPr>
          <p:txBody>
            <a:bodyPr/>
            <a:lstStyle/>
            <a:p/>
          </p:txBody>
        </p:sp>
        <p:sp>
          <p:nvSpPr>
            <p:cNvPr id="48" name="rc48"/>
            <p:cNvSpPr/>
            <p:nvPr/>
          </p:nvSpPr>
          <p:spPr>
            <a:xfrm>
              <a:off x="4919120" y="2768955"/>
              <a:ext cx="248247" cy="1333741"/>
            </a:xfrm>
            <a:prstGeom prst="rect">
              <a:avLst/>
            </a:prstGeom>
            <a:solidFill>
              <a:srgbClr val="80BD41">
                <a:alpha val="100000"/>
              </a:srgbClr>
            </a:solidFill>
          </p:spPr>
          <p:txBody>
            <a:bodyPr/>
            <a:lstStyle/>
            <a:p/>
          </p:txBody>
        </p:sp>
        <p:sp>
          <p:nvSpPr>
            <p:cNvPr id="49" name="rc49"/>
            <p:cNvSpPr/>
            <p:nvPr/>
          </p:nvSpPr>
          <p:spPr>
            <a:xfrm>
              <a:off x="4919120" y="2652969"/>
              <a:ext cx="248247" cy="115986"/>
            </a:xfrm>
            <a:prstGeom prst="rect">
              <a:avLst/>
            </a:prstGeom>
            <a:solidFill>
              <a:srgbClr val="E2231A">
                <a:alpha val="100000"/>
              </a:srgbClr>
            </a:solidFill>
          </p:spPr>
          <p:txBody>
            <a:bodyPr/>
            <a:lstStyle/>
            <a:p/>
          </p:txBody>
        </p:sp>
        <p:sp>
          <p:nvSpPr>
            <p:cNvPr id="50" name="rc50"/>
            <p:cNvSpPr/>
            <p:nvPr/>
          </p:nvSpPr>
          <p:spPr>
            <a:xfrm>
              <a:off x="5194951" y="2802885"/>
              <a:ext cx="248247" cy="1299811"/>
            </a:xfrm>
            <a:prstGeom prst="rect">
              <a:avLst/>
            </a:prstGeom>
            <a:solidFill>
              <a:srgbClr val="80BD41">
                <a:alpha val="100000"/>
              </a:srgbClr>
            </a:solidFill>
          </p:spPr>
          <p:txBody>
            <a:bodyPr/>
            <a:lstStyle/>
            <a:p/>
          </p:txBody>
        </p:sp>
        <p:sp>
          <p:nvSpPr>
            <p:cNvPr id="51" name="rc51"/>
            <p:cNvSpPr/>
            <p:nvPr/>
          </p:nvSpPr>
          <p:spPr>
            <a:xfrm>
              <a:off x="5194951" y="2674328"/>
              <a:ext cx="248247" cy="128557"/>
            </a:xfrm>
            <a:prstGeom prst="rect">
              <a:avLst/>
            </a:prstGeom>
            <a:solidFill>
              <a:srgbClr val="E2231A">
                <a:alpha val="100000"/>
              </a:srgbClr>
            </a:solidFill>
          </p:spPr>
          <p:txBody>
            <a:bodyPr/>
            <a:lstStyle/>
            <a:p/>
          </p:txBody>
        </p:sp>
        <p:sp>
          <p:nvSpPr>
            <p:cNvPr id="52" name="rc52"/>
            <p:cNvSpPr/>
            <p:nvPr/>
          </p:nvSpPr>
          <p:spPr>
            <a:xfrm>
              <a:off x="5470781" y="2791656"/>
              <a:ext cx="248247" cy="1311040"/>
            </a:xfrm>
            <a:prstGeom prst="rect">
              <a:avLst/>
            </a:prstGeom>
            <a:solidFill>
              <a:srgbClr val="80BD41">
                <a:alpha val="100000"/>
              </a:srgbClr>
            </a:solidFill>
          </p:spPr>
          <p:txBody>
            <a:bodyPr/>
            <a:lstStyle/>
            <a:p/>
          </p:txBody>
        </p:sp>
        <p:sp>
          <p:nvSpPr>
            <p:cNvPr id="53" name="rc53"/>
            <p:cNvSpPr/>
            <p:nvPr/>
          </p:nvSpPr>
          <p:spPr>
            <a:xfrm>
              <a:off x="5470781" y="2707972"/>
              <a:ext cx="248247" cy="83684"/>
            </a:xfrm>
            <a:prstGeom prst="rect">
              <a:avLst/>
            </a:prstGeom>
            <a:solidFill>
              <a:srgbClr val="E2231A">
                <a:alpha val="100000"/>
              </a:srgbClr>
            </a:solidFill>
          </p:spPr>
          <p:txBody>
            <a:bodyPr/>
            <a:lstStyle/>
            <a:p/>
          </p:txBody>
        </p:sp>
        <p:sp>
          <p:nvSpPr>
            <p:cNvPr id="54" name="rc54"/>
            <p:cNvSpPr/>
            <p:nvPr/>
          </p:nvSpPr>
          <p:spPr>
            <a:xfrm>
              <a:off x="5746612" y="2835919"/>
              <a:ext cx="248247" cy="1266777"/>
            </a:xfrm>
            <a:prstGeom prst="rect">
              <a:avLst/>
            </a:prstGeom>
            <a:solidFill>
              <a:srgbClr val="80BD41">
                <a:alpha val="100000"/>
              </a:srgbClr>
            </a:solidFill>
          </p:spPr>
          <p:txBody>
            <a:bodyPr/>
            <a:lstStyle/>
            <a:p/>
          </p:txBody>
        </p:sp>
        <p:sp>
          <p:nvSpPr>
            <p:cNvPr id="55" name="rc55"/>
            <p:cNvSpPr/>
            <p:nvPr/>
          </p:nvSpPr>
          <p:spPr>
            <a:xfrm>
              <a:off x="5746612" y="2740559"/>
              <a:ext cx="248247" cy="95360"/>
            </a:xfrm>
            <a:prstGeom prst="rect">
              <a:avLst/>
            </a:prstGeom>
            <a:solidFill>
              <a:srgbClr val="E2231A">
                <a:alpha val="100000"/>
              </a:srgbClr>
            </a:solidFill>
          </p:spPr>
          <p:txBody>
            <a:bodyPr/>
            <a:lstStyle/>
            <a:p/>
          </p:txBody>
        </p:sp>
        <p:sp>
          <p:nvSpPr>
            <p:cNvPr id="56" name="rc56"/>
            <p:cNvSpPr/>
            <p:nvPr/>
          </p:nvSpPr>
          <p:spPr>
            <a:xfrm>
              <a:off x="6022443" y="2825443"/>
              <a:ext cx="248247" cy="1277253"/>
            </a:xfrm>
            <a:prstGeom prst="rect">
              <a:avLst/>
            </a:prstGeom>
            <a:solidFill>
              <a:srgbClr val="80BD41">
                <a:alpha val="100000"/>
              </a:srgbClr>
            </a:solidFill>
          </p:spPr>
          <p:txBody>
            <a:bodyPr/>
            <a:lstStyle/>
            <a:p/>
          </p:txBody>
        </p:sp>
        <p:sp>
          <p:nvSpPr>
            <p:cNvPr id="57" name="rc57"/>
            <p:cNvSpPr/>
            <p:nvPr/>
          </p:nvSpPr>
          <p:spPr>
            <a:xfrm>
              <a:off x="6022443" y="2729310"/>
              <a:ext cx="248247" cy="96133"/>
            </a:xfrm>
            <a:prstGeom prst="rect">
              <a:avLst/>
            </a:prstGeom>
            <a:solidFill>
              <a:srgbClr val="E2231A">
                <a:alpha val="100000"/>
              </a:srgbClr>
            </a:solidFill>
          </p:spPr>
          <p:txBody>
            <a:bodyPr/>
            <a:lstStyle/>
            <a:p/>
          </p:txBody>
        </p:sp>
        <p:sp>
          <p:nvSpPr>
            <p:cNvPr id="58" name="rc58"/>
            <p:cNvSpPr/>
            <p:nvPr/>
          </p:nvSpPr>
          <p:spPr>
            <a:xfrm>
              <a:off x="6298273" y="2771559"/>
              <a:ext cx="248247" cy="1331137"/>
            </a:xfrm>
            <a:prstGeom prst="rect">
              <a:avLst/>
            </a:prstGeom>
            <a:solidFill>
              <a:srgbClr val="80BD41">
                <a:alpha val="100000"/>
              </a:srgbClr>
            </a:solidFill>
          </p:spPr>
          <p:txBody>
            <a:bodyPr/>
            <a:lstStyle/>
            <a:p/>
          </p:txBody>
        </p:sp>
        <p:sp>
          <p:nvSpPr>
            <p:cNvPr id="59" name="rc59"/>
            <p:cNvSpPr/>
            <p:nvPr/>
          </p:nvSpPr>
          <p:spPr>
            <a:xfrm>
              <a:off x="6298273" y="2701504"/>
              <a:ext cx="248247" cy="70055"/>
            </a:xfrm>
            <a:prstGeom prst="rect">
              <a:avLst/>
            </a:prstGeom>
            <a:solidFill>
              <a:srgbClr val="E2231A">
                <a:alpha val="100000"/>
              </a:srgbClr>
            </a:solidFill>
          </p:spPr>
          <p:txBody>
            <a:bodyPr/>
            <a:lstStyle/>
            <a:p/>
          </p:txBody>
        </p:sp>
        <p:sp>
          <p:nvSpPr>
            <p:cNvPr id="60" name="rc60"/>
            <p:cNvSpPr/>
            <p:nvPr/>
          </p:nvSpPr>
          <p:spPr>
            <a:xfrm>
              <a:off x="6574104" y="2744993"/>
              <a:ext cx="248247" cy="1357703"/>
            </a:xfrm>
            <a:prstGeom prst="rect">
              <a:avLst/>
            </a:prstGeom>
            <a:solidFill>
              <a:srgbClr val="80BD41">
                <a:alpha val="100000"/>
              </a:srgbClr>
            </a:solidFill>
          </p:spPr>
          <p:txBody>
            <a:bodyPr/>
            <a:lstStyle/>
            <a:p/>
          </p:txBody>
        </p:sp>
        <p:sp>
          <p:nvSpPr>
            <p:cNvPr id="61" name="rc61"/>
            <p:cNvSpPr/>
            <p:nvPr/>
          </p:nvSpPr>
          <p:spPr>
            <a:xfrm>
              <a:off x="6574104" y="2673534"/>
              <a:ext cx="248247" cy="71459"/>
            </a:xfrm>
            <a:prstGeom prst="rect">
              <a:avLst/>
            </a:prstGeom>
            <a:solidFill>
              <a:srgbClr val="E2231A">
                <a:alpha val="100000"/>
              </a:srgbClr>
            </a:solidFill>
          </p:spPr>
          <p:txBody>
            <a:bodyPr/>
            <a:lstStyle/>
            <a:p/>
          </p:txBody>
        </p:sp>
        <p:sp>
          <p:nvSpPr>
            <p:cNvPr id="62" name="rc62"/>
            <p:cNvSpPr/>
            <p:nvPr/>
          </p:nvSpPr>
          <p:spPr>
            <a:xfrm>
              <a:off x="6849934" y="2807604"/>
              <a:ext cx="248247" cy="1295092"/>
            </a:xfrm>
            <a:prstGeom prst="rect">
              <a:avLst/>
            </a:prstGeom>
            <a:solidFill>
              <a:srgbClr val="80BD41">
                <a:alpha val="100000"/>
              </a:srgbClr>
            </a:solidFill>
          </p:spPr>
          <p:txBody>
            <a:bodyPr/>
            <a:lstStyle/>
            <a:p/>
          </p:txBody>
        </p:sp>
        <p:sp>
          <p:nvSpPr>
            <p:cNvPr id="63" name="rc63"/>
            <p:cNvSpPr/>
            <p:nvPr/>
          </p:nvSpPr>
          <p:spPr>
            <a:xfrm>
              <a:off x="6849934" y="2663709"/>
              <a:ext cx="248247" cy="143894"/>
            </a:xfrm>
            <a:prstGeom prst="rect">
              <a:avLst/>
            </a:prstGeom>
            <a:solidFill>
              <a:srgbClr val="E2231A">
                <a:alpha val="100000"/>
              </a:srgbClr>
            </a:solidFill>
          </p:spPr>
          <p:txBody>
            <a:bodyPr/>
            <a:lstStyle/>
            <a:p/>
          </p:txBody>
        </p:sp>
        <p:sp>
          <p:nvSpPr>
            <p:cNvPr id="64" name="rc64"/>
            <p:cNvSpPr/>
            <p:nvPr/>
          </p:nvSpPr>
          <p:spPr>
            <a:xfrm>
              <a:off x="7125765" y="2865211"/>
              <a:ext cx="248247" cy="1237486"/>
            </a:xfrm>
            <a:prstGeom prst="rect">
              <a:avLst/>
            </a:prstGeom>
            <a:solidFill>
              <a:srgbClr val="80BD41">
                <a:alpha val="100000"/>
              </a:srgbClr>
            </a:solidFill>
          </p:spPr>
          <p:txBody>
            <a:bodyPr/>
            <a:lstStyle/>
            <a:p/>
          </p:txBody>
        </p:sp>
        <p:sp>
          <p:nvSpPr>
            <p:cNvPr id="65" name="rc65"/>
            <p:cNvSpPr/>
            <p:nvPr/>
          </p:nvSpPr>
          <p:spPr>
            <a:xfrm>
              <a:off x="7125765" y="2663770"/>
              <a:ext cx="248247" cy="201440"/>
            </a:xfrm>
            <a:prstGeom prst="rect">
              <a:avLst/>
            </a:prstGeom>
            <a:solidFill>
              <a:srgbClr val="E2231A">
                <a:alpha val="100000"/>
              </a:srgbClr>
            </a:solidFill>
          </p:spPr>
          <p:txBody>
            <a:bodyPr/>
            <a:lstStyle/>
            <a:p/>
          </p:txBody>
        </p:sp>
        <p:sp>
          <p:nvSpPr>
            <p:cNvPr id="66" name="rc66"/>
            <p:cNvSpPr/>
            <p:nvPr/>
          </p:nvSpPr>
          <p:spPr>
            <a:xfrm>
              <a:off x="7401596" y="2842347"/>
              <a:ext cx="248247" cy="1260349"/>
            </a:xfrm>
            <a:prstGeom prst="rect">
              <a:avLst/>
            </a:prstGeom>
            <a:solidFill>
              <a:srgbClr val="80BD41">
                <a:alpha val="100000"/>
              </a:srgbClr>
            </a:solidFill>
          </p:spPr>
          <p:txBody>
            <a:bodyPr/>
            <a:lstStyle/>
            <a:p/>
          </p:txBody>
        </p:sp>
        <p:sp>
          <p:nvSpPr>
            <p:cNvPr id="67" name="rc67"/>
            <p:cNvSpPr/>
            <p:nvPr/>
          </p:nvSpPr>
          <p:spPr>
            <a:xfrm>
              <a:off x="7401596" y="2670483"/>
              <a:ext cx="248247" cy="171864"/>
            </a:xfrm>
            <a:prstGeom prst="rect">
              <a:avLst/>
            </a:prstGeom>
            <a:solidFill>
              <a:srgbClr val="E2231A">
                <a:alpha val="100000"/>
              </a:srgbClr>
            </a:solidFill>
          </p:spPr>
          <p:txBody>
            <a:bodyPr/>
            <a:lstStyle/>
            <a:p/>
          </p:txBody>
        </p:sp>
        <p:sp>
          <p:nvSpPr>
            <p:cNvPr id="68" name="rc68"/>
            <p:cNvSpPr/>
            <p:nvPr/>
          </p:nvSpPr>
          <p:spPr>
            <a:xfrm>
              <a:off x="7677426" y="2780428"/>
              <a:ext cx="248247" cy="1322268"/>
            </a:xfrm>
            <a:prstGeom prst="rect">
              <a:avLst/>
            </a:prstGeom>
            <a:solidFill>
              <a:srgbClr val="80BD41">
                <a:alpha val="100000"/>
              </a:srgbClr>
            </a:solidFill>
          </p:spPr>
          <p:txBody>
            <a:bodyPr/>
            <a:lstStyle/>
            <a:p/>
          </p:txBody>
        </p:sp>
        <p:sp>
          <p:nvSpPr>
            <p:cNvPr id="69" name="rc69"/>
            <p:cNvSpPr/>
            <p:nvPr/>
          </p:nvSpPr>
          <p:spPr>
            <a:xfrm>
              <a:off x="7677426" y="2680898"/>
              <a:ext cx="248247" cy="99530"/>
            </a:xfrm>
            <a:prstGeom prst="rect">
              <a:avLst/>
            </a:prstGeom>
            <a:solidFill>
              <a:srgbClr val="E2231A">
                <a:alpha val="100000"/>
              </a:srgbClr>
            </a:solidFill>
          </p:spPr>
          <p:txBody>
            <a:bodyPr/>
            <a:lstStyle/>
            <a:p/>
          </p:txBody>
        </p:sp>
        <p:sp>
          <p:nvSpPr>
            <p:cNvPr id="70" name="rc70"/>
            <p:cNvSpPr/>
            <p:nvPr/>
          </p:nvSpPr>
          <p:spPr>
            <a:xfrm>
              <a:off x="7953257" y="2788015"/>
              <a:ext cx="248247" cy="1314681"/>
            </a:xfrm>
            <a:prstGeom prst="rect">
              <a:avLst/>
            </a:prstGeom>
            <a:solidFill>
              <a:srgbClr val="80BD41">
                <a:alpha val="100000"/>
              </a:srgbClr>
            </a:solidFill>
          </p:spPr>
          <p:txBody>
            <a:bodyPr/>
            <a:lstStyle/>
            <a:p/>
          </p:txBody>
        </p:sp>
        <p:sp>
          <p:nvSpPr>
            <p:cNvPr id="71" name="rc71"/>
            <p:cNvSpPr/>
            <p:nvPr/>
          </p:nvSpPr>
          <p:spPr>
            <a:xfrm>
              <a:off x="7953257" y="2689055"/>
              <a:ext cx="248247" cy="98960"/>
            </a:xfrm>
            <a:prstGeom prst="rect">
              <a:avLst/>
            </a:prstGeom>
            <a:solidFill>
              <a:srgbClr val="E2231A">
                <a:alpha val="100000"/>
              </a:srgbClr>
            </a:solidFill>
          </p:spPr>
          <p:txBody>
            <a:bodyPr/>
            <a:lstStyle/>
            <a:p/>
          </p:txBody>
        </p:sp>
        <p:sp>
          <p:nvSpPr>
            <p:cNvPr id="72" name="pl72"/>
            <p:cNvSpPr/>
            <p:nvPr/>
          </p:nvSpPr>
          <p:spPr>
            <a:xfrm>
              <a:off x="1457446" y="1352359"/>
              <a:ext cx="6619934" cy="260558"/>
            </a:xfrm>
            <a:custGeom>
              <a:avLst/>
              <a:pathLst>
                <a:path w="6619934" h="260558">
                  <a:moveTo>
                    <a:pt x="0" y="202656"/>
                  </a:moveTo>
                  <a:lnTo>
                    <a:pt x="275830" y="57901"/>
                  </a:lnTo>
                  <a:lnTo>
                    <a:pt x="551661" y="57901"/>
                  </a:lnTo>
                  <a:lnTo>
                    <a:pt x="827491" y="57901"/>
                  </a:lnTo>
                  <a:lnTo>
                    <a:pt x="1103322" y="86852"/>
                  </a:lnTo>
                  <a:lnTo>
                    <a:pt x="1379153" y="28950"/>
                  </a:lnTo>
                  <a:lnTo>
                    <a:pt x="1654983" y="0"/>
                  </a:lnTo>
                  <a:lnTo>
                    <a:pt x="1930814" y="0"/>
                  </a:lnTo>
                  <a:lnTo>
                    <a:pt x="2206644" y="86852"/>
                  </a:lnTo>
                  <a:lnTo>
                    <a:pt x="2482475" y="0"/>
                  </a:lnTo>
                  <a:lnTo>
                    <a:pt x="2758306" y="202656"/>
                  </a:lnTo>
                  <a:lnTo>
                    <a:pt x="3034136" y="202656"/>
                  </a:lnTo>
                  <a:lnTo>
                    <a:pt x="3309967" y="28950"/>
                  </a:lnTo>
                  <a:lnTo>
                    <a:pt x="3585797" y="86852"/>
                  </a:lnTo>
                  <a:lnTo>
                    <a:pt x="3861628" y="115803"/>
                  </a:lnTo>
                  <a:lnTo>
                    <a:pt x="4137459" y="28950"/>
                  </a:lnTo>
                  <a:lnTo>
                    <a:pt x="4413289" y="57901"/>
                  </a:lnTo>
                  <a:lnTo>
                    <a:pt x="4689120" y="57901"/>
                  </a:lnTo>
                  <a:lnTo>
                    <a:pt x="4964950" y="0"/>
                  </a:lnTo>
                  <a:lnTo>
                    <a:pt x="5240781" y="0"/>
                  </a:lnTo>
                  <a:lnTo>
                    <a:pt x="5516612" y="144754"/>
                  </a:lnTo>
                  <a:lnTo>
                    <a:pt x="5792442" y="260558"/>
                  </a:lnTo>
                  <a:lnTo>
                    <a:pt x="6068273" y="202656"/>
                  </a:lnTo>
                  <a:lnTo>
                    <a:pt x="6344103" y="57901"/>
                  </a:lnTo>
                  <a:lnTo>
                    <a:pt x="6619934" y="57901"/>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709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1379069" y="2229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4" name="tx84"/>
            <p:cNvSpPr/>
            <p:nvPr/>
          </p:nvSpPr>
          <p:spPr>
            <a:xfrm>
              <a:off x="2758222" y="231513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5" name="tx85"/>
            <p:cNvSpPr/>
            <p:nvPr/>
          </p:nvSpPr>
          <p:spPr>
            <a:xfrm>
              <a:off x="4137375" y="24452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86" name="tx86"/>
            <p:cNvSpPr/>
            <p:nvPr/>
          </p:nvSpPr>
          <p:spPr>
            <a:xfrm>
              <a:off x="5477352" y="25720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87" name="tx87"/>
            <p:cNvSpPr/>
            <p:nvPr/>
          </p:nvSpPr>
          <p:spPr>
            <a:xfrm>
              <a:off x="6580674" y="2537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88" name="tx88"/>
            <p:cNvSpPr/>
            <p:nvPr/>
          </p:nvSpPr>
          <p:spPr>
            <a:xfrm>
              <a:off x="6856505" y="2527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9" name="tx89"/>
            <p:cNvSpPr/>
            <p:nvPr/>
          </p:nvSpPr>
          <p:spPr>
            <a:xfrm>
              <a:off x="7132335" y="2527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7408166" y="2534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1" name="tx91"/>
            <p:cNvSpPr/>
            <p:nvPr/>
          </p:nvSpPr>
          <p:spPr>
            <a:xfrm>
              <a:off x="7723173" y="25449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2" name="tx92"/>
            <p:cNvSpPr/>
            <p:nvPr/>
          </p:nvSpPr>
          <p:spPr>
            <a:xfrm>
              <a:off x="7999004" y="2553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pl93"/>
            <p:cNvSpPr/>
            <p:nvPr/>
          </p:nvSpPr>
          <p:spPr>
            <a:xfrm>
              <a:off x="145744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303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751.5</a:t>
              </a:r>
            </a:p>
          </p:txBody>
        </p:sp>
        <p:sp>
          <p:nvSpPr>
            <p:cNvPr id="104" name="tx104"/>
            <p:cNvSpPr/>
            <p:nvPr/>
          </p:nvSpPr>
          <p:spPr>
            <a:xfrm>
              <a:off x="1339893" y="2434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102.5</a:t>
              </a:r>
            </a:p>
          </p:txBody>
        </p:sp>
        <p:sp>
          <p:nvSpPr>
            <p:cNvPr id="105" name="tx105"/>
            <p:cNvSpPr/>
            <p:nvPr/>
          </p:nvSpPr>
          <p:spPr>
            <a:xfrm>
              <a:off x="2719046" y="32913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763.2</a:t>
              </a:r>
            </a:p>
          </p:txBody>
        </p:sp>
        <p:sp>
          <p:nvSpPr>
            <p:cNvPr id="106" name="tx106"/>
            <p:cNvSpPr/>
            <p:nvPr/>
          </p:nvSpPr>
          <p:spPr>
            <a:xfrm>
              <a:off x="2745171" y="2465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07" name="tx107"/>
            <p:cNvSpPr/>
            <p:nvPr/>
          </p:nvSpPr>
          <p:spPr>
            <a:xfrm>
              <a:off x="4098199" y="3398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08" name="tx108"/>
            <p:cNvSpPr/>
            <p:nvPr/>
          </p:nvSpPr>
          <p:spPr>
            <a:xfrm>
              <a:off x="4124324" y="2637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09" name="tx109"/>
            <p:cNvSpPr/>
            <p:nvPr/>
          </p:nvSpPr>
          <p:spPr>
            <a:xfrm>
              <a:off x="5477352" y="34121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644.5</a:t>
              </a:r>
            </a:p>
          </p:txBody>
        </p:sp>
        <p:sp>
          <p:nvSpPr>
            <p:cNvPr id="110" name="tx110"/>
            <p:cNvSpPr/>
            <p:nvPr/>
          </p:nvSpPr>
          <p:spPr>
            <a:xfrm>
              <a:off x="5503477" y="27159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11" name="tx111"/>
            <p:cNvSpPr/>
            <p:nvPr/>
          </p:nvSpPr>
          <p:spPr>
            <a:xfrm>
              <a:off x="6580674" y="3388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2" name="tx112"/>
            <p:cNvSpPr/>
            <p:nvPr/>
          </p:nvSpPr>
          <p:spPr>
            <a:xfrm>
              <a:off x="6606800" y="2674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3" name="tx113"/>
            <p:cNvSpPr/>
            <p:nvPr/>
          </p:nvSpPr>
          <p:spPr>
            <a:xfrm>
              <a:off x="6856505" y="34200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636.7</a:t>
              </a:r>
            </a:p>
          </p:txBody>
        </p:sp>
        <p:sp>
          <p:nvSpPr>
            <p:cNvPr id="114" name="tx114"/>
            <p:cNvSpPr/>
            <p:nvPr/>
          </p:nvSpPr>
          <p:spPr>
            <a:xfrm>
              <a:off x="6882630" y="2700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5" name="tx115"/>
            <p:cNvSpPr/>
            <p:nvPr/>
          </p:nvSpPr>
          <p:spPr>
            <a:xfrm>
              <a:off x="7132335" y="3448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608.4</a:t>
              </a:r>
            </a:p>
          </p:txBody>
        </p:sp>
        <p:sp>
          <p:nvSpPr>
            <p:cNvPr id="116" name="tx116"/>
            <p:cNvSpPr/>
            <p:nvPr/>
          </p:nvSpPr>
          <p:spPr>
            <a:xfrm>
              <a:off x="7197638" y="27294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7" name="tx117"/>
            <p:cNvSpPr/>
            <p:nvPr/>
          </p:nvSpPr>
          <p:spPr>
            <a:xfrm>
              <a:off x="7408166" y="3437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619.6</a:t>
              </a:r>
            </a:p>
          </p:txBody>
        </p:sp>
        <p:sp>
          <p:nvSpPr>
            <p:cNvPr id="118" name="tx118"/>
            <p:cNvSpPr/>
            <p:nvPr/>
          </p:nvSpPr>
          <p:spPr>
            <a:xfrm>
              <a:off x="7434291" y="272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19" name="tx119"/>
            <p:cNvSpPr/>
            <p:nvPr/>
          </p:nvSpPr>
          <p:spPr>
            <a:xfrm>
              <a:off x="7723173" y="340651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a:t>
              </a:r>
            </a:p>
          </p:txBody>
        </p:sp>
        <p:sp>
          <p:nvSpPr>
            <p:cNvPr id="120" name="tx120"/>
            <p:cNvSpPr/>
            <p:nvPr/>
          </p:nvSpPr>
          <p:spPr>
            <a:xfrm>
              <a:off x="7710122" y="2695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1" name="tx121"/>
            <p:cNvSpPr/>
            <p:nvPr/>
          </p:nvSpPr>
          <p:spPr>
            <a:xfrm>
              <a:off x="7959827" y="34102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646.3</a:t>
              </a:r>
            </a:p>
          </p:txBody>
        </p:sp>
        <p:sp>
          <p:nvSpPr>
            <p:cNvPr id="122" name="tx122"/>
            <p:cNvSpPr/>
            <p:nvPr/>
          </p:nvSpPr>
          <p:spPr>
            <a:xfrm>
              <a:off x="7985953" y="2703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335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9837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9813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3" name="tx143"/>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4" name="pl144"/>
            <p:cNvSpPr/>
            <p:nvPr/>
          </p:nvSpPr>
          <p:spPr>
            <a:xfrm>
              <a:off x="286551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32614"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6" name="rc146"/>
            <p:cNvSpPr/>
            <p:nvPr/>
          </p:nvSpPr>
          <p:spPr>
            <a:xfrm>
              <a:off x="4437093" y="5010059"/>
              <a:ext cx="201456" cy="201456"/>
            </a:xfrm>
            <a:prstGeom prst="rect">
              <a:avLst/>
            </a:prstGeom>
            <a:solidFill>
              <a:srgbClr val="E2231A">
                <a:alpha val="100000"/>
              </a:srgbClr>
            </a:solidFill>
          </p:spPr>
          <p:txBody>
            <a:bodyPr/>
            <a:lstStyle/>
            <a:p/>
          </p:txBody>
        </p:sp>
        <p:sp>
          <p:nvSpPr>
            <p:cNvPr id="147" name="rc147"/>
            <p:cNvSpPr/>
            <p:nvPr/>
          </p:nvSpPr>
          <p:spPr>
            <a:xfrm>
              <a:off x="5712167" y="5010059"/>
              <a:ext cx="201456" cy="201456"/>
            </a:xfrm>
            <a:prstGeom prst="rect">
              <a:avLst/>
            </a:prstGeom>
            <a:solidFill>
              <a:srgbClr val="80BD41">
                <a:alpha val="100000"/>
              </a:srgbClr>
            </a:solidFill>
          </p:spPr>
          <p:txBody>
            <a:bodyPr/>
            <a:lstStyle/>
            <a:p/>
          </p:txBody>
        </p:sp>
        <p:sp>
          <p:nvSpPr>
            <p:cNvPr id="148" name="tx148"/>
            <p:cNvSpPr/>
            <p:nvPr/>
          </p:nvSpPr>
          <p:spPr>
            <a:xfrm>
              <a:off x="4717138"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9" name="tx149"/>
            <p:cNvSpPr/>
            <p:nvPr/>
          </p:nvSpPr>
          <p:spPr>
            <a:xfrm>
              <a:off x="5992212"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50" name="tx150"/>
            <p:cNvSpPr/>
            <p:nvPr/>
          </p:nvSpPr>
          <p:spPr>
            <a:xfrm>
              <a:off x="989913"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51" name="tx151"/>
            <p:cNvSpPr/>
            <p:nvPr/>
          </p:nvSpPr>
          <p:spPr>
            <a:xfrm>
              <a:off x="989913"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52" name="pl152"/>
            <p:cNvSpPr/>
            <p:nvPr/>
          </p:nvSpPr>
          <p:spPr>
            <a:xfrm>
              <a:off x="2264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63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883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50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953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573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194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214153" cy="167191"/>
            </a:xfrm>
            <a:prstGeom prst="rect">
              <a:avLst/>
            </a:prstGeom>
            <a:solidFill>
              <a:srgbClr val="80BD41">
                <a:alpha val="100000"/>
              </a:srgbClr>
            </a:solidFill>
          </p:spPr>
          <p:txBody>
            <a:bodyPr/>
            <a:lstStyle/>
            <a:p/>
          </p:txBody>
        </p:sp>
        <p:sp>
          <p:nvSpPr>
            <p:cNvPr id="164" name="rc164"/>
            <p:cNvSpPr/>
            <p:nvPr/>
          </p:nvSpPr>
          <p:spPr>
            <a:xfrm>
              <a:off x="7547476" y="5889059"/>
              <a:ext cx="327065" cy="167191"/>
            </a:xfrm>
            <a:prstGeom prst="rect">
              <a:avLst/>
            </a:prstGeom>
            <a:solidFill>
              <a:srgbClr val="E2231A">
                <a:alpha val="100000"/>
              </a:srgbClr>
            </a:solidFill>
          </p:spPr>
          <p:txBody>
            <a:bodyPr/>
            <a:lstStyle/>
            <a:p/>
          </p:txBody>
        </p:sp>
        <p:sp>
          <p:nvSpPr>
            <p:cNvPr id="165" name="rc165"/>
            <p:cNvSpPr/>
            <p:nvPr/>
          </p:nvSpPr>
          <p:spPr>
            <a:xfrm>
              <a:off x="1333322" y="5680069"/>
              <a:ext cx="6051970" cy="167191"/>
            </a:xfrm>
            <a:prstGeom prst="rect">
              <a:avLst/>
            </a:prstGeom>
            <a:solidFill>
              <a:srgbClr val="80BD41">
                <a:alpha val="100000"/>
              </a:srgbClr>
            </a:solidFill>
          </p:spPr>
          <p:txBody>
            <a:bodyPr/>
            <a:lstStyle/>
            <a:p/>
          </p:txBody>
        </p:sp>
        <p:sp>
          <p:nvSpPr>
            <p:cNvPr id="166" name="rc166"/>
            <p:cNvSpPr/>
            <p:nvPr/>
          </p:nvSpPr>
          <p:spPr>
            <a:xfrm>
              <a:off x="7385293" y="5680069"/>
              <a:ext cx="455545" cy="167191"/>
            </a:xfrm>
            <a:prstGeom prst="rect">
              <a:avLst/>
            </a:prstGeom>
            <a:solidFill>
              <a:srgbClr val="E2231A">
                <a:alpha val="100000"/>
              </a:srgbClr>
            </a:solidFill>
          </p:spPr>
          <p:txBody>
            <a:bodyPr/>
            <a:lstStyle/>
            <a:p/>
          </p:txBody>
        </p:sp>
        <p:sp>
          <p:nvSpPr>
            <p:cNvPr id="167" name="rc167"/>
            <p:cNvSpPr/>
            <p:nvPr/>
          </p:nvSpPr>
          <p:spPr>
            <a:xfrm>
              <a:off x="1333322" y="5471080"/>
              <a:ext cx="6017243" cy="167191"/>
            </a:xfrm>
            <a:prstGeom prst="rect">
              <a:avLst/>
            </a:prstGeom>
            <a:solidFill>
              <a:srgbClr val="80BD41">
                <a:alpha val="100000"/>
              </a:srgbClr>
            </a:solidFill>
          </p:spPr>
          <p:txBody>
            <a:bodyPr/>
            <a:lstStyle/>
            <a:p/>
          </p:txBody>
        </p:sp>
        <p:sp>
          <p:nvSpPr>
            <p:cNvPr id="168" name="rc168"/>
            <p:cNvSpPr/>
            <p:nvPr/>
          </p:nvSpPr>
          <p:spPr>
            <a:xfrm>
              <a:off x="7350566" y="5471080"/>
              <a:ext cx="452938" cy="167191"/>
            </a:xfrm>
            <a:prstGeom prst="rect">
              <a:avLst/>
            </a:prstGeom>
            <a:solidFill>
              <a:srgbClr val="E2231A">
                <a:alpha val="100000"/>
              </a:srgbClr>
            </a:solidFill>
          </p:spPr>
          <p:txBody>
            <a:bodyPr/>
            <a:lstStyle/>
            <a:p/>
          </p:txBody>
        </p:sp>
        <p:sp>
          <p:nvSpPr>
            <p:cNvPr id="169" name="tx169"/>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0" name="tx170"/>
            <p:cNvSpPr/>
            <p:nvPr/>
          </p:nvSpPr>
          <p:spPr>
            <a:xfrm>
              <a:off x="8069751"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71" name="tx171"/>
            <p:cNvSpPr/>
            <p:nvPr/>
          </p:nvSpPr>
          <p:spPr>
            <a:xfrm>
              <a:off x="8030550"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2" name="tx172"/>
            <p:cNvSpPr/>
            <p:nvPr/>
          </p:nvSpPr>
          <p:spPr>
            <a:xfrm>
              <a:off x="430476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73" name="tx173"/>
            <p:cNvSpPr/>
            <p:nvPr/>
          </p:nvSpPr>
          <p:spPr>
            <a:xfrm>
              <a:off x="760551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74" name="tx174"/>
            <p:cNvSpPr/>
            <p:nvPr/>
          </p:nvSpPr>
          <p:spPr>
            <a:xfrm>
              <a:off x="4268873"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650</a:t>
              </a:r>
            </a:p>
          </p:txBody>
        </p:sp>
        <p:sp>
          <p:nvSpPr>
            <p:cNvPr id="175" name="tx175"/>
            <p:cNvSpPr/>
            <p:nvPr/>
          </p:nvSpPr>
          <p:spPr>
            <a:xfrm>
              <a:off x="750757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76" name="tx176"/>
            <p:cNvSpPr/>
            <p:nvPr/>
          </p:nvSpPr>
          <p:spPr>
            <a:xfrm>
              <a:off x="420630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646.3</a:t>
              </a:r>
            </a:p>
          </p:txBody>
        </p:sp>
        <p:sp>
          <p:nvSpPr>
            <p:cNvPr id="177" name="tx177"/>
            <p:cNvSpPr/>
            <p:nvPr/>
          </p:nvSpPr>
          <p:spPr>
            <a:xfrm>
              <a:off x="747154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88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408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80287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274439"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(93%) fue inferior a la de 2019 (95%).
El número de niños vacunados con MCV1 disminuyó un 3% en comparación con 2019.
El número de lactantes supervivientes disminuyó aproximadamente un 1%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311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5754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68392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61031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29435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2207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14712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07350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996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9456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95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844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794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744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6937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643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9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542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886871" y="5362597"/>
              <a:ext cx="625465" cy="5368"/>
            </a:xfrm>
            <a:prstGeom prst="rect">
              <a:avLst/>
            </a:prstGeom>
            <a:solidFill>
              <a:srgbClr val="1CABE2">
                <a:alpha val="100000"/>
              </a:srgbClr>
            </a:solidFill>
          </p:spPr>
          <p:txBody>
            <a:bodyPr/>
            <a:lstStyle/>
            <a:p/>
          </p:txBody>
        </p:sp>
        <p:sp>
          <p:nvSpPr>
            <p:cNvPr id="24" name="rc24"/>
            <p:cNvSpPr/>
            <p:nvPr/>
          </p:nvSpPr>
          <p:spPr>
            <a:xfrm>
              <a:off x="1581833" y="5367965"/>
              <a:ext cx="625465" cy="0"/>
            </a:xfrm>
            <a:prstGeom prst="rect">
              <a:avLst/>
            </a:prstGeom>
            <a:solidFill>
              <a:srgbClr val="1CABE2">
                <a:alpha val="100000"/>
              </a:srgbClr>
            </a:solidFill>
          </p:spPr>
          <p:txBody>
            <a:bodyPr/>
            <a:lstStyle/>
            <a:p/>
          </p:txBody>
        </p:sp>
        <p:sp>
          <p:nvSpPr>
            <p:cNvPr id="25" name="rc25"/>
            <p:cNvSpPr/>
            <p:nvPr/>
          </p:nvSpPr>
          <p:spPr>
            <a:xfrm>
              <a:off x="2276794" y="5367965"/>
              <a:ext cx="625465" cy="0"/>
            </a:xfrm>
            <a:prstGeom prst="rect">
              <a:avLst/>
            </a:prstGeom>
            <a:solidFill>
              <a:srgbClr val="1CABE2">
                <a:alpha val="100000"/>
              </a:srgbClr>
            </a:solidFill>
          </p:spPr>
          <p:txBody>
            <a:bodyPr/>
            <a:lstStyle/>
            <a:p/>
          </p:txBody>
        </p:sp>
        <p:sp>
          <p:nvSpPr>
            <p:cNvPr id="26" name="rc26"/>
            <p:cNvSpPr/>
            <p:nvPr/>
          </p:nvSpPr>
          <p:spPr>
            <a:xfrm>
              <a:off x="2971756" y="4283615"/>
              <a:ext cx="625465" cy="1084350"/>
            </a:xfrm>
            <a:prstGeom prst="rect">
              <a:avLst/>
            </a:prstGeom>
            <a:solidFill>
              <a:srgbClr val="1CABE2">
                <a:alpha val="100000"/>
              </a:srgbClr>
            </a:solidFill>
          </p:spPr>
          <p:txBody>
            <a:bodyPr/>
            <a:lstStyle/>
            <a:p/>
          </p:txBody>
        </p:sp>
        <p:sp>
          <p:nvSpPr>
            <p:cNvPr id="27" name="rc27"/>
            <p:cNvSpPr/>
            <p:nvPr/>
          </p:nvSpPr>
          <p:spPr>
            <a:xfrm>
              <a:off x="3666717" y="4058156"/>
              <a:ext cx="625465" cy="1309809"/>
            </a:xfrm>
            <a:prstGeom prst="rect">
              <a:avLst/>
            </a:prstGeom>
            <a:solidFill>
              <a:srgbClr val="1CABE2">
                <a:alpha val="100000"/>
              </a:srgbClr>
            </a:solidFill>
          </p:spPr>
          <p:txBody>
            <a:bodyPr/>
            <a:lstStyle/>
            <a:p/>
          </p:txBody>
        </p:sp>
        <p:sp>
          <p:nvSpPr>
            <p:cNvPr id="28" name="rc28"/>
            <p:cNvSpPr/>
            <p:nvPr/>
          </p:nvSpPr>
          <p:spPr>
            <a:xfrm>
              <a:off x="4361679" y="5362597"/>
              <a:ext cx="625465" cy="5368"/>
            </a:xfrm>
            <a:prstGeom prst="rect">
              <a:avLst/>
            </a:prstGeom>
            <a:solidFill>
              <a:srgbClr val="1CABE2">
                <a:alpha val="100000"/>
              </a:srgbClr>
            </a:solidFill>
          </p:spPr>
          <p:txBody>
            <a:bodyPr/>
            <a:lstStyle/>
            <a:p/>
          </p:txBody>
        </p:sp>
        <p:sp>
          <p:nvSpPr>
            <p:cNvPr id="29" name="rc29"/>
            <p:cNvSpPr/>
            <p:nvPr/>
          </p:nvSpPr>
          <p:spPr>
            <a:xfrm>
              <a:off x="5056640" y="5367965"/>
              <a:ext cx="625465" cy="0"/>
            </a:xfrm>
            <a:prstGeom prst="rect">
              <a:avLst/>
            </a:prstGeom>
            <a:solidFill>
              <a:srgbClr val="1CABE2">
                <a:alpha val="100000"/>
              </a:srgbClr>
            </a:solidFill>
          </p:spPr>
          <p:txBody>
            <a:bodyPr/>
            <a:lstStyle/>
            <a:p/>
          </p:txBody>
        </p:sp>
        <p:sp>
          <p:nvSpPr>
            <p:cNvPr id="30" name="rc30"/>
            <p:cNvSpPr/>
            <p:nvPr/>
          </p:nvSpPr>
          <p:spPr>
            <a:xfrm>
              <a:off x="5751602" y="5367965"/>
              <a:ext cx="625465" cy="0"/>
            </a:xfrm>
            <a:prstGeom prst="rect">
              <a:avLst/>
            </a:prstGeom>
            <a:solidFill>
              <a:srgbClr val="1CABE2">
                <a:alpha val="100000"/>
              </a:srgbClr>
            </a:solidFill>
          </p:spPr>
          <p:txBody>
            <a:bodyPr/>
            <a:lstStyle/>
            <a:p/>
          </p:txBody>
        </p:sp>
        <p:sp>
          <p:nvSpPr>
            <p:cNvPr id="31" name="rc31"/>
            <p:cNvSpPr/>
            <p:nvPr/>
          </p:nvSpPr>
          <p:spPr>
            <a:xfrm>
              <a:off x="6446563" y="5367965"/>
              <a:ext cx="625465" cy="0"/>
            </a:xfrm>
            <a:prstGeom prst="rect">
              <a:avLst/>
            </a:prstGeom>
            <a:solidFill>
              <a:srgbClr val="1CABE2">
                <a:alpha val="100000"/>
              </a:srgbClr>
            </a:solidFill>
          </p:spPr>
          <p:txBody>
            <a:bodyPr/>
            <a:lstStyle/>
            <a:p/>
          </p:txBody>
        </p:sp>
        <p:sp>
          <p:nvSpPr>
            <p:cNvPr id="32" name="rc32"/>
            <p:cNvSpPr/>
            <p:nvPr/>
          </p:nvSpPr>
          <p:spPr>
            <a:xfrm>
              <a:off x="7141525" y="5367965"/>
              <a:ext cx="625465" cy="0"/>
            </a:xfrm>
            <a:prstGeom prst="rect">
              <a:avLst/>
            </a:prstGeom>
            <a:solidFill>
              <a:srgbClr val="1CABE2">
                <a:alpha val="100000"/>
              </a:srgbClr>
            </a:solidFill>
          </p:spPr>
          <p:txBody>
            <a:bodyPr/>
            <a:lstStyle/>
            <a:p/>
          </p:txBody>
        </p:sp>
        <p:sp>
          <p:nvSpPr>
            <p:cNvPr id="33" name="pl33"/>
            <p:cNvSpPr/>
            <p:nvPr/>
          </p:nvSpPr>
          <p:spPr>
            <a:xfrm>
              <a:off x="1199604" y="1220234"/>
              <a:ext cx="6254653" cy="392942"/>
            </a:xfrm>
            <a:custGeom>
              <a:avLst/>
              <a:pathLst>
                <a:path w="6254653" h="392942">
                  <a:moveTo>
                    <a:pt x="0" y="43660"/>
                  </a:moveTo>
                  <a:lnTo>
                    <a:pt x="694961" y="87320"/>
                  </a:lnTo>
                  <a:lnTo>
                    <a:pt x="1389922" y="87320"/>
                  </a:lnTo>
                  <a:lnTo>
                    <a:pt x="2084884" y="0"/>
                  </a:lnTo>
                  <a:lnTo>
                    <a:pt x="2779845" y="0"/>
                  </a:lnTo>
                  <a:lnTo>
                    <a:pt x="3474807" y="218301"/>
                  </a:lnTo>
                  <a:lnTo>
                    <a:pt x="4169768" y="392942"/>
                  </a:lnTo>
                  <a:lnTo>
                    <a:pt x="4864730" y="305622"/>
                  </a:lnTo>
                  <a:lnTo>
                    <a:pt x="5559691" y="87320"/>
                  </a:lnTo>
                  <a:lnTo>
                    <a:pt x="6254653" y="87320"/>
                  </a:lnTo>
                </a:path>
              </a:pathLst>
            </a:custGeom>
            <a:ln w="27101" cap="flat">
              <a:solidFill>
                <a:srgbClr val="00833D">
                  <a:alpha val="100000"/>
                </a:srgbClr>
              </a:solidFill>
              <a:prstDash val="solid"/>
              <a:round/>
            </a:ln>
          </p:spPr>
          <p:txBody>
            <a:bodyPr/>
            <a:lstStyle/>
            <a:p/>
          </p:txBody>
        </p:sp>
        <p:sp>
          <p:nvSpPr>
            <p:cNvPr id="34" name="pl34"/>
            <p:cNvSpPr/>
            <p:nvPr/>
          </p:nvSpPr>
          <p:spPr>
            <a:xfrm>
              <a:off x="1199604" y="1482196"/>
              <a:ext cx="6254653" cy="218301"/>
            </a:xfrm>
            <a:custGeom>
              <a:avLst/>
              <a:pathLst>
                <a:path w="6254653" h="218301">
                  <a:moveTo>
                    <a:pt x="0" y="130980"/>
                  </a:moveTo>
                  <a:lnTo>
                    <a:pt x="694961" y="87320"/>
                  </a:lnTo>
                  <a:lnTo>
                    <a:pt x="1389922" y="0"/>
                  </a:lnTo>
                  <a:lnTo>
                    <a:pt x="2084884" y="43660"/>
                  </a:lnTo>
                  <a:lnTo>
                    <a:pt x="2779845" y="0"/>
                  </a:lnTo>
                  <a:lnTo>
                    <a:pt x="3474807" y="43660"/>
                  </a:lnTo>
                  <a:lnTo>
                    <a:pt x="4169768" y="130980"/>
                  </a:lnTo>
                  <a:lnTo>
                    <a:pt x="4864730" y="218301"/>
                  </a:lnTo>
                  <a:lnTo>
                    <a:pt x="5559691" y="218301"/>
                  </a:lnTo>
                  <a:lnTo>
                    <a:pt x="6254653" y="130980"/>
                  </a:lnTo>
                </a:path>
              </a:pathLst>
            </a:custGeom>
            <a:ln w="27101" cap="flat">
              <a:solidFill>
                <a:srgbClr val="002759">
                  <a:alpha val="100000"/>
                </a:srgbClr>
              </a:solidFill>
              <a:prstDash val="solid"/>
              <a:round/>
            </a:ln>
          </p:spPr>
          <p:txBody>
            <a:bodyPr/>
            <a:lstStyle/>
            <a:p/>
          </p:txBody>
        </p:sp>
        <p:sp>
          <p:nvSpPr>
            <p:cNvPr id="35" name="pt35"/>
            <p:cNvSpPr/>
            <p:nvPr/>
          </p:nvSpPr>
          <p:spPr>
            <a:xfrm>
              <a:off x="1168003"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86296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557926"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252887"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947849"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64281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337772"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32733"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27695"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22656"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68003"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862964"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557926"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252887"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947849"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642810"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337772"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032733"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27695"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422656"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166445" y="52342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6" name="tx56"/>
            <p:cNvSpPr/>
            <p:nvPr/>
          </p:nvSpPr>
          <p:spPr>
            <a:xfrm>
              <a:off x="186140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55636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185010" y="415377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a:t>
              </a:r>
            </a:p>
          </p:txBody>
        </p:sp>
        <p:sp>
          <p:nvSpPr>
            <p:cNvPr id="59" name="tx59"/>
            <p:cNvSpPr/>
            <p:nvPr/>
          </p:nvSpPr>
          <p:spPr>
            <a:xfrm>
              <a:off x="3879972" y="39297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244</a:t>
              </a:r>
            </a:p>
          </p:txBody>
        </p:sp>
        <p:sp>
          <p:nvSpPr>
            <p:cNvPr id="60" name="tx60"/>
            <p:cNvSpPr/>
            <p:nvPr/>
          </p:nvSpPr>
          <p:spPr>
            <a:xfrm>
              <a:off x="4641252" y="52342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1" name="tx61"/>
            <p:cNvSpPr/>
            <p:nvPr/>
          </p:nvSpPr>
          <p:spPr>
            <a:xfrm>
              <a:off x="533621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03117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72613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74210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pl65"/>
            <p:cNvSpPr/>
            <p:nvPr/>
          </p:nvSpPr>
          <p:spPr>
            <a:xfrm>
              <a:off x="7472362" y="1308031"/>
              <a:ext cx="389941" cy="10250"/>
            </a:xfrm>
            <a:custGeom>
              <a:avLst/>
              <a:pathLst>
                <a:path w="389941" h="10250">
                  <a:moveTo>
                    <a:pt x="389941" y="10250"/>
                  </a:moveTo>
                  <a:lnTo>
                    <a:pt x="0" y="0"/>
                  </a:lnTo>
                </a:path>
              </a:pathLst>
            </a:custGeom>
          </p:spPr>
          <p:txBody>
            <a:bodyPr/>
            <a:lstStyle/>
            <a:p/>
          </p:txBody>
        </p:sp>
        <p:sp>
          <p:nvSpPr>
            <p:cNvPr id="66" name="pl66"/>
            <p:cNvSpPr/>
            <p:nvPr/>
          </p:nvSpPr>
          <p:spPr>
            <a:xfrm>
              <a:off x="7472345" y="1613866"/>
              <a:ext cx="389958" cy="14855"/>
            </a:xfrm>
            <a:custGeom>
              <a:avLst/>
              <a:pathLst>
                <a:path w="389958" h="14855">
                  <a:moveTo>
                    <a:pt x="389958" y="14855"/>
                  </a:moveTo>
                  <a:lnTo>
                    <a:pt x="0" y="0"/>
                  </a:lnTo>
                </a:path>
              </a:pathLst>
            </a:custGeom>
          </p:spPr>
          <p:txBody>
            <a:bodyPr/>
            <a:lstStyle/>
            <a:p/>
          </p:txBody>
        </p:sp>
        <p:sp>
          <p:nvSpPr>
            <p:cNvPr id="67" name="pg67"/>
            <p:cNvSpPr/>
            <p:nvPr/>
          </p:nvSpPr>
          <p:spPr>
            <a:xfrm>
              <a:off x="7793724" y="122989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127101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9" name="pg69"/>
            <p:cNvSpPr/>
            <p:nvPr/>
          </p:nvSpPr>
          <p:spPr>
            <a:xfrm>
              <a:off x="7793724" y="15403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0" name="tx70"/>
            <p:cNvSpPr/>
            <p:nvPr/>
          </p:nvSpPr>
          <p:spPr>
            <a:xfrm>
              <a:off x="7816584" y="15814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71" name="rc71"/>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424697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4" name="tx74"/>
            <p:cNvSpPr/>
            <p:nvPr/>
          </p:nvSpPr>
          <p:spPr>
            <a:xfrm>
              <a:off x="508103" y="31733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5" name="tx75"/>
            <p:cNvSpPr/>
            <p:nvPr/>
          </p:nvSpPr>
          <p:spPr>
            <a:xfrm>
              <a:off x="508103" y="20997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76" name="tx76"/>
            <p:cNvSpPr/>
            <p:nvPr/>
          </p:nvSpPr>
          <p:spPr>
            <a:xfrm>
              <a:off x="508103" y="102613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77" name="tx7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0573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752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44730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1422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8372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53218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19676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922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61704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3120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610286" y="3055304"/>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9" name="tx99"/>
            <p:cNvSpPr/>
            <p:nvPr/>
          </p:nvSpPr>
          <p:spPr>
            <a:xfrm rot="5400000">
              <a:off x="8131435" y="3053906"/>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100" name="tx100"/>
            <p:cNvSpPr/>
            <p:nvPr/>
          </p:nvSpPr>
          <p:spPr>
            <a:xfrm>
              <a:off x="1570486" y="401416"/>
              <a:ext cx="627734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Colombia, 2015-2024</a:t>
              </a:r>
            </a:p>
          </p:txBody>
        </p:sp>
        <p:sp>
          <p:nvSpPr>
            <p:cNvPr id="101" name="tx101"/>
            <p:cNvSpPr/>
            <p:nvPr/>
          </p:nvSpPr>
          <p:spPr>
            <a:xfrm>
              <a:off x="4007802" y="6214104"/>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2" name="tx102"/>
            <p:cNvSpPr/>
            <p:nvPr/>
          </p:nvSpPr>
          <p:spPr>
            <a:xfrm>
              <a:off x="2535222" y="6327110"/>
              <a:ext cx="610046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8 de julio de 2025.</a:t>
              </a:r>
            </a:p>
          </p:txBody>
        </p:sp>
        <p:sp>
          <p:nvSpPr>
            <p:cNvPr id="103" name="tx103"/>
            <p:cNvSpPr/>
            <p:nvPr/>
          </p:nvSpPr>
          <p:spPr>
            <a:xfrm>
              <a:off x="3485619" y="6447811"/>
              <a:ext cx="515007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julio de 2025.</a:t>
              </a:r>
            </a:p>
          </p:txBody>
        </p:sp>
        <p:sp>
          <p:nvSpPr>
            <p:cNvPr id="104" name="tx104"/>
            <p:cNvSpPr/>
            <p:nvPr/>
          </p:nvSpPr>
          <p:spPr>
            <a:xfrm>
              <a:off x="-1443389" y="6568567"/>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hubo un total de 0 casos confirmados de sarampión en Colombia. Ese mismo año, la cobertura de MCV1 era del 93% y la de MCV2 del 86%.
El número de casos en 2024 fue el mismo que en 2023 (n=0).
El mayor número de casos de sarampión se notificó en 2019 (n=244). En este año, la cobertura de MCV1 fue del 95%.
Colombia reportó desabastecimiento de vacunas contra el sarampión en 2004.
Hubo actividades/campañas de inmunización suplementarias con vacunas que contienen sarampión en 2021.</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10972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28717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6338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7286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4907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2527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0148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1881404"/>
              <a:ext cx="3485499" cy="1609340"/>
            </a:xfrm>
            <a:custGeom>
              <a:avLst/>
              <a:pathLst>
                <a:path w="3485499" h="1609340">
                  <a:moveTo>
                    <a:pt x="0" y="0"/>
                  </a:moveTo>
                  <a:lnTo>
                    <a:pt x="145229" y="1361749"/>
                  </a:lnTo>
                  <a:lnTo>
                    <a:pt x="290458" y="0"/>
                  </a:lnTo>
                  <a:lnTo>
                    <a:pt x="435687" y="1361749"/>
                  </a:lnTo>
                  <a:lnTo>
                    <a:pt x="580916" y="1485544"/>
                  </a:lnTo>
                  <a:lnTo>
                    <a:pt x="726145" y="1114158"/>
                  </a:lnTo>
                  <a:lnTo>
                    <a:pt x="871374" y="990363"/>
                  </a:lnTo>
                  <a:lnTo>
                    <a:pt x="1016603" y="1237954"/>
                  </a:lnTo>
                  <a:lnTo>
                    <a:pt x="1161833" y="990363"/>
                  </a:lnTo>
                  <a:lnTo>
                    <a:pt x="1307062" y="990363"/>
                  </a:lnTo>
                  <a:lnTo>
                    <a:pt x="1452291" y="618977"/>
                  </a:lnTo>
                  <a:lnTo>
                    <a:pt x="1597520" y="247590"/>
                  </a:lnTo>
                  <a:lnTo>
                    <a:pt x="1742749" y="1609340"/>
                  </a:lnTo>
                  <a:lnTo>
                    <a:pt x="1887978" y="866567"/>
                  </a:lnTo>
                  <a:lnTo>
                    <a:pt x="2033207" y="1485544"/>
                  </a:lnTo>
                  <a:lnTo>
                    <a:pt x="2178437" y="1361749"/>
                  </a:lnTo>
                  <a:lnTo>
                    <a:pt x="2323666" y="1361749"/>
                  </a:lnTo>
                  <a:lnTo>
                    <a:pt x="2468895" y="1361749"/>
                  </a:lnTo>
                  <a:lnTo>
                    <a:pt x="2614124" y="1609340"/>
                  </a:lnTo>
                  <a:lnTo>
                    <a:pt x="2759353" y="1485544"/>
                  </a:lnTo>
                  <a:lnTo>
                    <a:pt x="2904582" y="1114158"/>
                  </a:lnTo>
                  <a:lnTo>
                    <a:pt x="3049811" y="1114158"/>
                  </a:lnTo>
                  <a:lnTo>
                    <a:pt x="3195040" y="1114158"/>
                  </a:lnTo>
                  <a:lnTo>
                    <a:pt x="3340270" y="1609340"/>
                  </a:lnTo>
                  <a:lnTo>
                    <a:pt x="3485499" y="1609340"/>
                  </a:lnTo>
                </a:path>
              </a:pathLst>
            </a:custGeom>
            <a:ln w="27101" cap="flat">
              <a:solidFill>
                <a:srgbClr val="0058AB">
                  <a:alpha val="80000"/>
                </a:srgbClr>
              </a:solidFill>
              <a:prstDash val="solid"/>
              <a:round/>
            </a:ln>
          </p:spPr>
          <p:txBody>
            <a:bodyPr/>
            <a:lstStyle/>
            <a:p/>
          </p:txBody>
        </p:sp>
        <p:sp>
          <p:nvSpPr>
            <p:cNvPr id="20" name="pl20"/>
            <p:cNvSpPr/>
            <p:nvPr/>
          </p:nvSpPr>
          <p:spPr>
            <a:xfrm>
              <a:off x="979796" y="1881404"/>
              <a:ext cx="3485499" cy="990363"/>
            </a:xfrm>
            <a:custGeom>
              <a:avLst/>
              <a:pathLst>
                <a:path w="3485499" h="990363">
                  <a:moveTo>
                    <a:pt x="0" y="0"/>
                  </a:moveTo>
                  <a:lnTo>
                    <a:pt x="145229" y="123795"/>
                  </a:lnTo>
                  <a:lnTo>
                    <a:pt x="290458" y="0"/>
                  </a:lnTo>
                  <a:lnTo>
                    <a:pt x="435687" y="247590"/>
                  </a:lnTo>
                  <a:lnTo>
                    <a:pt x="580916" y="371386"/>
                  </a:lnTo>
                  <a:lnTo>
                    <a:pt x="726145" y="247590"/>
                  </a:lnTo>
                  <a:lnTo>
                    <a:pt x="871374" y="371386"/>
                  </a:lnTo>
                  <a:lnTo>
                    <a:pt x="1016603" y="371386"/>
                  </a:lnTo>
                  <a:lnTo>
                    <a:pt x="1161833" y="618977"/>
                  </a:lnTo>
                  <a:lnTo>
                    <a:pt x="1307062" y="742772"/>
                  </a:lnTo>
                  <a:lnTo>
                    <a:pt x="1452291" y="866567"/>
                  </a:lnTo>
                  <a:lnTo>
                    <a:pt x="1597520" y="866567"/>
                  </a:lnTo>
                  <a:lnTo>
                    <a:pt x="1742749" y="866567"/>
                  </a:lnTo>
                  <a:lnTo>
                    <a:pt x="1887978" y="866567"/>
                  </a:lnTo>
                  <a:lnTo>
                    <a:pt x="2033207" y="990363"/>
                  </a:lnTo>
                  <a:lnTo>
                    <a:pt x="2178437" y="990363"/>
                  </a:lnTo>
                  <a:lnTo>
                    <a:pt x="2323666" y="990363"/>
                  </a:lnTo>
                  <a:lnTo>
                    <a:pt x="2468895" y="990363"/>
                  </a:lnTo>
                  <a:lnTo>
                    <a:pt x="2614124" y="990363"/>
                  </a:lnTo>
                  <a:lnTo>
                    <a:pt x="2759353" y="990363"/>
                  </a:lnTo>
                  <a:lnTo>
                    <a:pt x="2904582" y="990363"/>
                  </a:lnTo>
                  <a:lnTo>
                    <a:pt x="3049811" y="866567"/>
                  </a:lnTo>
                  <a:lnTo>
                    <a:pt x="3195040" y="990363"/>
                  </a:lnTo>
                  <a:lnTo>
                    <a:pt x="3340270" y="990363"/>
                  </a:lnTo>
                  <a:lnTo>
                    <a:pt x="3485499" y="990363"/>
                  </a:lnTo>
                </a:path>
              </a:pathLst>
            </a:custGeom>
            <a:ln w="27101" cap="flat">
              <a:solidFill>
                <a:srgbClr val="1CABE2">
                  <a:alpha val="80000"/>
                </a:srgbClr>
              </a:solidFill>
              <a:prstDash val="solid"/>
              <a:round/>
            </a:ln>
          </p:spPr>
          <p:txBody>
            <a:bodyPr/>
            <a:lstStyle/>
            <a:p/>
          </p:txBody>
        </p:sp>
        <p:sp>
          <p:nvSpPr>
            <p:cNvPr id="21" name="pl21"/>
            <p:cNvSpPr/>
            <p:nvPr/>
          </p:nvSpPr>
          <p:spPr>
            <a:xfrm>
              <a:off x="979796" y="2252790"/>
              <a:ext cx="3485499" cy="990363"/>
            </a:xfrm>
            <a:custGeom>
              <a:avLst/>
              <a:pathLst>
                <a:path w="3485499" h="990363">
                  <a:moveTo>
                    <a:pt x="0" y="495181"/>
                  </a:moveTo>
                  <a:lnTo>
                    <a:pt x="145229" y="618977"/>
                  </a:lnTo>
                  <a:lnTo>
                    <a:pt x="290458" y="618977"/>
                  </a:lnTo>
                  <a:lnTo>
                    <a:pt x="435687" y="742772"/>
                  </a:lnTo>
                  <a:lnTo>
                    <a:pt x="580916" y="866567"/>
                  </a:lnTo>
                  <a:lnTo>
                    <a:pt x="726145" y="742772"/>
                  </a:lnTo>
                  <a:lnTo>
                    <a:pt x="871374" y="866567"/>
                  </a:lnTo>
                  <a:lnTo>
                    <a:pt x="1016603" y="990363"/>
                  </a:lnTo>
                  <a:lnTo>
                    <a:pt x="1161833" y="618977"/>
                  </a:lnTo>
                  <a:lnTo>
                    <a:pt x="1307062" y="866567"/>
                  </a:lnTo>
                  <a:lnTo>
                    <a:pt x="1452291" y="866567"/>
                  </a:lnTo>
                  <a:lnTo>
                    <a:pt x="1597520" y="742772"/>
                  </a:lnTo>
                  <a:lnTo>
                    <a:pt x="1742749" y="866567"/>
                  </a:lnTo>
                  <a:lnTo>
                    <a:pt x="1887978" y="742772"/>
                  </a:lnTo>
                  <a:lnTo>
                    <a:pt x="2033207" y="371386"/>
                  </a:lnTo>
                  <a:lnTo>
                    <a:pt x="2178437" y="371386"/>
                  </a:lnTo>
                  <a:lnTo>
                    <a:pt x="2323666" y="495181"/>
                  </a:lnTo>
                  <a:lnTo>
                    <a:pt x="2468895" y="123795"/>
                  </a:lnTo>
                  <a:lnTo>
                    <a:pt x="2614124" y="618977"/>
                  </a:lnTo>
                  <a:lnTo>
                    <a:pt x="2759353" y="371386"/>
                  </a:lnTo>
                  <a:lnTo>
                    <a:pt x="2904582" y="0"/>
                  </a:lnTo>
                  <a:lnTo>
                    <a:pt x="3049811" y="123795"/>
                  </a:lnTo>
                  <a:lnTo>
                    <a:pt x="3195040" y="123795"/>
                  </a:lnTo>
                  <a:lnTo>
                    <a:pt x="3340270" y="618977"/>
                  </a:lnTo>
                  <a:lnTo>
                    <a:pt x="3485499" y="742772"/>
                  </a:lnTo>
                </a:path>
              </a:pathLst>
            </a:custGeom>
            <a:ln w="27101" cap="flat">
              <a:solidFill>
                <a:srgbClr val="00833D">
                  <a:alpha val="80000"/>
                </a:srgbClr>
              </a:solidFill>
              <a:prstDash val="solid"/>
              <a:round/>
            </a:ln>
          </p:spPr>
          <p:txBody>
            <a:bodyPr/>
            <a:lstStyle/>
            <a:p/>
          </p:txBody>
        </p:sp>
        <p:sp>
          <p:nvSpPr>
            <p:cNvPr id="22" name="pl22"/>
            <p:cNvSpPr/>
            <p:nvPr/>
          </p:nvSpPr>
          <p:spPr>
            <a:xfrm>
              <a:off x="979796" y="1881404"/>
              <a:ext cx="3485499" cy="1609340"/>
            </a:xfrm>
            <a:custGeom>
              <a:avLst/>
              <a:pathLst>
                <a:path w="3485499" h="1609340">
                  <a:moveTo>
                    <a:pt x="0" y="0"/>
                  </a:moveTo>
                  <a:lnTo>
                    <a:pt x="145229" y="1361749"/>
                  </a:lnTo>
                  <a:lnTo>
                    <a:pt x="290458" y="0"/>
                  </a:lnTo>
                  <a:lnTo>
                    <a:pt x="435687" y="1361749"/>
                  </a:lnTo>
                  <a:lnTo>
                    <a:pt x="580916" y="1485544"/>
                  </a:lnTo>
                  <a:lnTo>
                    <a:pt x="726145" y="1114158"/>
                  </a:lnTo>
                  <a:lnTo>
                    <a:pt x="871374" y="990363"/>
                  </a:lnTo>
                  <a:lnTo>
                    <a:pt x="1016603" y="1237954"/>
                  </a:lnTo>
                  <a:lnTo>
                    <a:pt x="1161833" y="990363"/>
                  </a:lnTo>
                  <a:lnTo>
                    <a:pt x="1307062" y="990363"/>
                  </a:lnTo>
                  <a:lnTo>
                    <a:pt x="1452291" y="618977"/>
                  </a:lnTo>
                  <a:lnTo>
                    <a:pt x="1597520" y="247590"/>
                  </a:lnTo>
                  <a:lnTo>
                    <a:pt x="1742749" y="1609340"/>
                  </a:lnTo>
                  <a:lnTo>
                    <a:pt x="1887978" y="866567"/>
                  </a:lnTo>
                  <a:lnTo>
                    <a:pt x="2033207" y="1485544"/>
                  </a:lnTo>
                  <a:lnTo>
                    <a:pt x="2178437" y="1361749"/>
                  </a:lnTo>
                  <a:lnTo>
                    <a:pt x="2323666" y="1361749"/>
                  </a:lnTo>
                  <a:lnTo>
                    <a:pt x="2468895" y="1361749"/>
                  </a:lnTo>
                  <a:lnTo>
                    <a:pt x="2614124" y="1609340"/>
                  </a:lnTo>
                  <a:lnTo>
                    <a:pt x="2759353" y="1485544"/>
                  </a:lnTo>
                  <a:lnTo>
                    <a:pt x="2904582" y="1114158"/>
                  </a:lnTo>
                  <a:lnTo>
                    <a:pt x="3049811" y="1114158"/>
                  </a:lnTo>
                  <a:lnTo>
                    <a:pt x="3195040" y="1114158"/>
                  </a:lnTo>
                  <a:lnTo>
                    <a:pt x="3340270" y="1609340"/>
                  </a:lnTo>
                  <a:lnTo>
                    <a:pt x="3485499" y="1609340"/>
                  </a:lnTo>
                </a:path>
              </a:pathLst>
            </a:custGeom>
            <a:ln w="43362" cap="flat">
              <a:solidFill>
                <a:srgbClr val="000000">
                  <a:alpha val="100000"/>
                </a:srgbClr>
              </a:solidFill>
              <a:prstDash val="solid"/>
              <a:round/>
            </a:ln>
          </p:spPr>
          <p:txBody>
            <a:bodyPr/>
            <a:lstStyle/>
            <a:p/>
          </p:txBody>
        </p:sp>
        <p:sp>
          <p:nvSpPr>
            <p:cNvPr id="23" name="pl23"/>
            <p:cNvSpPr/>
            <p:nvPr/>
          </p:nvSpPr>
          <p:spPr>
            <a:xfrm>
              <a:off x="979796" y="1881404"/>
              <a:ext cx="3485499" cy="1609340"/>
            </a:xfrm>
            <a:custGeom>
              <a:avLst/>
              <a:pathLst>
                <a:path w="3485499" h="1609340">
                  <a:moveTo>
                    <a:pt x="0" y="0"/>
                  </a:moveTo>
                  <a:lnTo>
                    <a:pt x="145229" y="1361749"/>
                  </a:lnTo>
                  <a:lnTo>
                    <a:pt x="290458" y="0"/>
                  </a:lnTo>
                  <a:lnTo>
                    <a:pt x="435687" y="1361749"/>
                  </a:lnTo>
                  <a:lnTo>
                    <a:pt x="580916" y="1485544"/>
                  </a:lnTo>
                  <a:lnTo>
                    <a:pt x="726145" y="1114158"/>
                  </a:lnTo>
                  <a:lnTo>
                    <a:pt x="871374" y="990363"/>
                  </a:lnTo>
                  <a:lnTo>
                    <a:pt x="1016603" y="1237954"/>
                  </a:lnTo>
                  <a:lnTo>
                    <a:pt x="1161833" y="990363"/>
                  </a:lnTo>
                  <a:lnTo>
                    <a:pt x="1307062" y="990363"/>
                  </a:lnTo>
                  <a:lnTo>
                    <a:pt x="1452291" y="618977"/>
                  </a:lnTo>
                  <a:lnTo>
                    <a:pt x="1597520" y="247590"/>
                  </a:lnTo>
                  <a:lnTo>
                    <a:pt x="1742749" y="1609340"/>
                  </a:lnTo>
                  <a:lnTo>
                    <a:pt x="1887978" y="866567"/>
                  </a:lnTo>
                  <a:lnTo>
                    <a:pt x="2033207" y="1485544"/>
                  </a:lnTo>
                  <a:lnTo>
                    <a:pt x="2178437" y="1361749"/>
                  </a:lnTo>
                  <a:lnTo>
                    <a:pt x="2323666" y="1361749"/>
                  </a:lnTo>
                  <a:lnTo>
                    <a:pt x="2468895" y="1361749"/>
                  </a:lnTo>
                  <a:lnTo>
                    <a:pt x="2614124" y="1609340"/>
                  </a:lnTo>
                  <a:lnTo>
                    <a:pt x="2759353" y="1485544"/>
                  </a:lnTo>
                  <a:lnTo>
                    <a:pt x="2904582" y="1114158"/>
                  </a:lnTo>
                  <a:lnTo>
                    <a:pt x="3049811" y="1114158"/>
                  </a:lnTo>
                  <a:lnTo>
                    <a:pt x="3195040" y="1114158"/>
                  </a:lnTo>
                  <a:lnTo>
                    <a:pt x="3340270" y="1609340"/>
                  </a:lnTo>
                  <a:lnTo>
                    <a:pt x="3485499" y="1609340"/>
                  </a:lnTo>
                </a:path>
              </a:pathLst>
            </a:custGeom>
            <a:ln w="27101" cap="flat">
              <a:solidFill>
                <a:srgbClr val="0058AB">
                  <a:alpha val="100000"/>
                </a:srgbClr>
              </a:solidFill>
              <a:prstDash val="solid"/>
              <a:round/>
            </a:ln>
          </p:spPr>
          <p:txBody>
            <a:bodyPr/>
            <a:lstStyle/>
            <a:p/>
          </p:txBody>
        </p:sp>
        <p:sp>
          <p:nvSpPr>
            <p:cNvPr id="24" name="pl24"/>
            <p:cNvSpPr/>
            <p:nvPr/>
          </p:nvSpPr>
          <p:spPr>
            <a:xfrm>
              <a:off x="805521" y="349074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151001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2624176"/>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2128995"/>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287176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299556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311935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11935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14434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147222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4" name="pg34"/>
            <p:cNvSpPr/>
            <p:nvPr/>
          </p:nvSpPr>
          <p:spPr>
            <a:xfrm>
              <a:off x="1647453" y="2557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25879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73599" y="20624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20912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99745" y="28052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283525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680661" y="292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2959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1578"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2832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295676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468605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4481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2101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9721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5804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804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067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92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5146" y="6100844"/>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5" name="tx65"/>
            <p:cNvSpPr/>
            <p:nvPr/>
          </p:nvSpPr>
          <p:spPr>
            <a:xfrm>
              <a:off x="277389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3634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10972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28717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6338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7286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4907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2527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0148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500381"/>
              <a:ext cx="3485499" cy="2599703"/>
            </a:xfrm>
            <a:custGeom>
              <a:avLst/>
              <a:pathLst>
                <a:path w="3485499" h="2599703">
                  <a:moveTo>
                    <a:pt x="0" y="618977"/>
                  </a:moveTo>
                  <a:lnTo>
                    <a:pt x="145229" y="2599703"/>
                  </a:lnTo>
                  <a:lnTo>
                    <a:pt x="290458" y="990363"/>
                  </a:lnTo>
                  <a:lnTo>
                    <a:pt x="435687" y="866567"/>
                  </a:lnTo>
                  <a:lnTo>
                    <a:pt x="580916" y="1237954"/>
                  </a:lnTo>
                  <a:lnTo>
                    <a:pt x="726145" y="618977"/>
                  </a:lnTo>
                  <a:lnTo>
                    <a:pt x="871374" y="618977"/>
                  </a:lnTo>
                  <a:lnTo>
                    <a:pt x="1016603" y="742772"/>
                  </a:lnTo>
                  <a:lnTo>
                    <a:pt x="1161833" y="371386"/>
                  </a:lnTo>
                  <a:lnTo>
                    <a:pt x="1307062" y="742772"/>
                  </a:lnTo>
                  <a:lnTo>
                    <a:pt x="1452291" y="0"/>
                  </a:lnTo>
                  <a:lnTo>
                    <a:pt x="1597520" y="123795"/>
                  </a:lnTo>
                  <a:lnTo>
                    <a:pt x="1742749" y="1237954"/>
                  </a:lnTo>
                  <a:lnTo>
                    <a:pt x="1887978" y="371386"/>
                  </a:lnTo>
                  <a:lnTo>
                    <a:pt x="2033207" y="990363"/>
                  </a:lnTo>
                  <a:lnTo>
                    <a:pt x="2178437" y="1114158"/>
                  </a:lnTo>
                  <a:lnTo>
                    <a:pt x="2323666" y="990363"/>
                  </a:lnTo>
                  <a:lnTo>
                    <a:pt x="2468895" y="866567"/>
                  </a:lnTo>
                  <a:lnTo>
                    <a:pt x="2614124" y="1361749"/>
                  </a:lnTo>
                  <a:lnTo>
                    <a:pt x="2759353" y="990363"/>
                  </a:lnTo>
                  <a:lnTo>
                    <a:pt x="2904582" y="742772"/>
                  </a:lnTo>
                  <a:lnTo>
                    <a:pt x="3049811" y="371386"/>
                  </a:lnTo>
                  <a:lnTo>
                    <a:pt x="3195040" y="618977"/>
                  </a:lnTo>
                  <a:lnTo>
                    <a:pt x="3340270" y="1361749"/>
                  </a:lnTo>
                  <a:lnTo>
                    <a:pt x="3485499" y="1485544"/>
                  </a:lnTo>
                </a:path>
              </a:pathLst>
            </a:custGeom>
            <a:ln w="27101" cap="flat">
              <a:solidFill>
                <a:srgbClr val="0058AB">
                  <a:alpha val="80000"/>
                </a:srgbClr>
              </a:solidFill>
              <a:prstDash val="solid"/>
              <a:round/>
            </a:ln>
          </p:spPr>
          <p:txBody>
            <a:bodyPr/>
            <a:lstStyle/>
            <a:p/>
          </p:txBody>
        </p:sp>
        <p:sp>
          <p:nvSpPr>
            <p:cNvPr id="83" name="pl83"/>
            <p:cNvSpPr/>
            <p:nvPr/>
          </p:nvSpPr>
          <p:spPr>
            <a:xfrm>
              <a:off x="5345047" y="1757609"/>
              <a:ext cx="3485499" cy="1114158"/>
            </a:xfrm>
            <a:custGeom>
              <a:avLst/>
              <a:pathLst>
                <a:path w="3485499" h="1114158">
                  <a:moveTo>
                    <a:pt x="0" y="0"/>
                  </a:moveTo>
                  <a:lnTo>
                    <a:pt x="145229" y="123795"/>
                  </a:lnTo>
                  <a:lnTo>
                    <a:pt x="290458" y="123795"/>
                  </a:lnTo>
                  <a:lnTo>
                    <a:pt x="435687" y="247590"/>
                  </a:lnTo>
                  <a:lnTo>
                    <a:pt x="580916" y="371386"/>
                  </a:lnTo>
                  <a:lnTo>
                    <a:pt x="726145" y="371386"/>
                  </a:lnTo>
                  <a:lnTo>
                    <a:pt x="871374" y="495181"/>
                  </a:lnTo>
                  <a:lnTo>
                    <a:pt x="1016603" y="618977"/>
                  </a:lnTo>
                  <a:lnTo>
                    <a:pt x="1161833" y="742772"/>
                  </a:lnTo>
                  <a:lnTo>
                    <a:pt x="1307062" y="866567"/>
                  </a:lnTo>
                  <a:lnTo>
                    <a:pt x="1452291" y="990363"/>
                  </a:lnTo>
                  <a:lnTo>
                    <a:pt x="1597520" y="990363"/>
                  </a:lnTo>
                  <a:lnTo>
                    <a:pt x="1742749" y="990363"/>
                  </a:lnTo>
                  <a:lnTo>
                    <a:pt x="1887978" y="1114158"/>
                  </a:lnTo>
                  <a:lnTo>
                    <a:pt x="2033207" y="990363"/>
                  </a:lnTo>
                  <a:lnTo>
                    <a:pt x="2178437" y="1114158"/>
                  </a:lnTo>
                  <a:lnTo>
                    <a:pt x="2323666" y="990363"/>
                  </a:lnTo>
                  <a:lnTo>
                    <a:pt x="2468895" y="990363"/>
                  </a:lnTo>
                  <a:lnTo>
                    <a:pt x="2614124" y="1114158"/>
                  </a:lnTo>
                  <a:lnTo>
                    <a:pt x="2759353" y="1114158"/>
                  </a:lnTo>
                  <a:lnTo>
                    <a:pt x="2904582" y="1114158"/>
                  </a:lnTo>
                  <a:lnTo>
                    <a:pt x="3049811" y="990363"/>
                  </a:lnTo>
                  <a:lnTo>
                    <a:pt x="3195040" y="866567"/>
                  </a:lnTo>
                  <a:lnTo>
                    <a:pt x="3340270" y="866567"/>
                  </a:lnTo>
                  <a:lnTo>
                    <a:pt x="3485499" y="990363"/>
                  </a:lnTo>
                </a:path>
              </a:pathLst>
            </a:custGeom>
            <a:ln w="27101" cap="flat">
              <a:solidFill>
                <a:srgbClr val="1CABE2">
                  <a:alpha val="80000"/>
                </a:srgbClr>
              </a:solidFill>
              <a:prstDash val="solid"/>
              <a:round/>
            </a:ln>
          </p:spPr>
          <p:txBody>
            <a:bodyPr/>
            <a:lstStyle/>
            <a:p/>
          </p:txBody>
        </p:sp>
        <p:sp>
          <p:nvSpPr>
            <p:cNvPr id="84" name="pl84"/>
            <p:cNvSpPr/>
            <p:nvPr/>
          </p:nvSpPr>
          <p:spPr>
            <a:xfrm>
              <a:off x="5345047" y="2500381"/>
              <a:ext cx="3485499" cy="1114158"/>
            </a:xfrm>
            <a:custGeom>
              <a:avLst/>
              <a:pathLst>
                <a:path w="3485499" h="1114158">
                  <a:moveTo>
                    <a:pt x="0" y="618977"/>
                  </a:moveTo>
                  <a:lnTo>
                    <a:pt x="145229" y="990363"/>
                  </a:lnTo>
                  <a:lnTo>
                    <a:pt x="290458" y="618977"/>
                  </a:lnTo>
                  <a:lnTo>
                    <a:pt x="435687" y="618977"/>
                  </a:lnTo>
                  <a:lnTo>
                    <a:pt x="580916" y="618977"/>
                  </a:lnTo>
                  <a:lnTo>
                    <a:pt x="726145" y="371386"/>
                  </a:lnTo>
                  <a:lnTo>
                    <a:pt x="871374" y="742772"/>
                  </a:lnTo>
                  <a:lnTo>
                    <a:pt x="1016603" y="866567"/>
                  </a:lnTo>
                  <a:lnTo>
                    <a:pt x="1161833" y="742772"/>
                  </a:lnTo>
                  <a:lnTo>
                    <a:pt x="1307062" y="742772"/>
                  </a:lnTo>
                  <a:lnTo>
                    <a:pt x="1452291" y="618977"/>
                  </a:lnTo>
                  <a:lnTo>
                    <a:pt x="1597520" y="742772"/>
                  </a:lnTo>
                  <a:lnTo>
                    <a:pt x="1742749" y="866567"/>
                  </a:lnTo>
                  <a:lnTo>
                    <a:pt x="1887978" y="742772"/>
                  </a:lnTo>
                  <a:lnTo>
                    <a:pt x="2033207" y="742772"/>
                  </a:lnTo>
                  <a:lnTo>
                    <a:pt x="2178437" y="618977"/>
                  </a:lnTo>
                  <a:lnTo>
                    <a:pt x="2323666" y="742772"/>
                  </a:lnTo>
                  <a:lnTo>
                    <a:pt x="2468895" y="0"/>
                  </a:lnTo>
                  <a:lnTo>
                    <a:pt x="2614124" y="1114158"/>
                  </a:lnTo>
                  <a:lnTo>
                    <a:pt x="2759353" y="990363"/>
                  </a:lnTo>
                  <a:lnTo>
                    <a:pt x="2904582" y="742772"/>
                  </a:lnTo>
                  <a:lnTo>
                    <a:pt x="3049811" y="990363"/>
                  </a:lnTo>
                  <a:lnTo>
                    <a:pt x="3195040" y="123795"/>
                  </a:lnTo>
                  <a:lnTo>
                    <a:pt x="3340270" y="371386"/>
                  </a:lnTo>
                  <a:lnTo>
                    <a:pt x="3485499" y="1114158"/>
                  </a:lnTo>
                </a:path>
              </a:pathLst>
            </a:custGeom>
            <a:ln w="27101" cap="flat">
              <a:solidFill>
                <a:srgbClr val="00833D">
                  <a:alpha val="80000"/>
                </a:srgbClr>
              </a:solidFill>
              <a:prstDash val="solid"/>
              <a:round/>
            </a:ln>
          </p:spPr>
          <p:txBody>
            <a:bodyPr/>
            <a:lstStyle/>
            <a:p/>
          </p:txBody>
        </p:sp>
        <p:sp>
          <p:nvSpPr>
            <p:cNvPr id="85" name="pl85"/>
            <p:cNvSpPr/>
            <p:nvPr/>
          </p:nvSpPr>
          <p:spPr>
            <a:xfrm>
              <a:off x="5345047" y="2500381"/>
              <a:ext cx="3485499" cy="2599703"/>
            </a:xfrm>
            <a:custGeom>
              <a:avLst/>
              <a:pathLst>
                <a:path w="3485499" h="2599703">
                  <a:moveTo>
                    <a:pt x="0" y="618977"/>
                  </a:moveTo>
                  <a:lnTo>
                    <a:pt x="145229" y="2599703"/>
                  </a:lnTo>
                  <a:lnTo>
                    <a:pt x="290458" y="990363"/>
                  </a:lnTo>
                  <a:lnTo>
                    <a:pt x="435687" y="866567"/>
                  </a:lnTo>
                  <a:lnTo>
                    <a:pt x="580916" y="1237954"/>
                  </a:lnTo>
                  <a:lnTo>
                    <a:pt x="726145" y="618977"/>
                  </a:lnTo>
                  <a:lnTo>
                    <a:pt x="871374" y="618977"/>
                  </a:lnTo>
                  <a:lnTo>
                    <a:pt x="1016603" y="742772"/>
                  </a:lnTo>
                  <a:lnTo>
                    <a:pt x="1161833" y="371386"/>
                  </a:lnTo>
                  <a:lnTo>
                    <a:pt x="1307062" y="742772"/>
                  </a:lnTo>
                  <a:lnTo>
                    <a:pt x="1452291" y="0"/>
                  </a:lnTo>
                  <a:lnTo>
                    <a:pt x="1597520" y="123795"/>
                  </a:lnTo>
                  <a:lnTo>
                    <a:pt x="1742749" y="1237954"/>
                  </a:lnTo>
                  <a:lnTo>
                    <a:pt x="1887978" y="371386"/>
                  </a:lnTo>
                  <a:lnTo>
                    <a:pt x="2033207" y="990363"/>
                  </a:lnTo>
                  <a:lnTo>
                    <a:pt x="2178437" y="1114158"/>
                  </a:lnTo>
                  <a:lnTo>
                    <a:pt x="2323666" y="990363"/>
                  </a:lnTo>
                  <a:lnTo>
                    <a:pt x="2468895" y="866567"/>
                  </a:lnTo>
                  <a:lnTo>
                    <a:pt x="2614124" y="1361749"/>
                  </a:lnTo>
                  <a:lnTo>
                    <a:pt x="2759353" y="990363"/>
                  </a:lnTo>
                  <a:lnTo>
                    <a:pt x="2904582" y="742772"/>
                  </a:lnTo>
                  <a:lnTo>
                    <a:pt x="3049811" y="371386"/>
                  </a:lnTo>
                  <a:lnTo>
                    <a:pt x="3195040" y="618977"/>
                  </a:lnTo>
                  <a:lnTo>
                    <a:pt x="3340270" y="1361749"/>
                  </a:lnTo>
                  <a:lnTo>
                    <a:pt x="3485499" y="1485544"/>
                  </a:lnTo>
                </a:path>
              </a:pathLst>
            </a:custGeom>
            <a:ln w="43362" cap="flat">
              <a:solidFill>
                <a:srgbClr val="000000">
                  <a:alpha val="100000"/>
                </a:srgbClr>
              </a:solidFill>
              <a:prstDash val="solid"/>
              <a:round/>
            </a:ln>
          </p:spPr>
          <p:txBody>
            <a:bodyPr/>
            <a:lstStyle/>
            <a:p/>
          </p:txBody>
        </p:sp>
        <p:sp>
          <p:nvSpPr>
            <p:cNvPr id="86" name="pl86"/>
            <p:cNvSpPr/>
            <p:nvPr/>
          </p:nvSpPr>
          <p:spPr>
            <a:xfrm>
              <a:off x="5345047" y="2500381"/>
              <a:ext cx="3485499" cy="2599703"/>
            </a:xfrm>
            <a:custGeom>
              <a:avLst/>
              <a:pathLst>
                <a:path w="3485499" h="2599703">
                  <a:moveTo>
                    <a:pt x="0" y="618977"/>
                  </a:moveTo>
                  <a:lnTo>
                    <a:pt x="145229" y="2599703"/>
                  </a:lnTo>
                  <a:lnTo>
                    <a:pt x="290458" y="990363"/>
                  </a:lnTo>
                  <a:lnTo>
                    <a:pt x="435687" y="866567"/>
                  </a:lnTo>
                  <a:lnTo>
                    <a:pt x="580916" y="1237954"/>
                  </a:lnTo>
                  <a:lnTo>
                    <a:pt x="726145" y="618977"/>
                  </a:lnTo>
                  <a:lnTo>
                    <a:pt x="871374" y="618977"/>
                  </a:lnTo>
                  <a:lnTo>
                    <a:pt x="1016603" y="742772"/>
                  </a:lnTo>
                  <a:lnTo>
                    <a:pt x="1161833" y="371386"/>
                  </a:lnTo>
                  <a:lnTo>
                    <a:pt x="1307062" y="742772"/>
                  </a:lnTo>
                  <a:lnTo>
                    <a:pt x="1452291" y="0"/>
                  </a:lnTo>
                  <a:lnTo>
                    <a:pt x="1597520" y="123795"/>
                  </a:lnTo>
                  <a:lnTo>
                    <a:pt x="1742749" y="1237954"/>
                  </a:lnTo>
                  <a:lnTo>
                    <a:pt x="1887978" y="371386"/>
                  </a:lnTo>
                  <a:lnTo>
                    <a:pt x="2033207" y="990363"/>
                  </a:lnTo>
                  <a:lnTo>
                    <a:pt x="2178437" y="1114158"/>
                  </a:lnTo>
                  <a:lnTo>
                    <a:pt x="2323666" y="990363"/>
                  </a:lnTo>
                  <a:lnTo>
                    <a:pt x="2468895" y="866567"/>
                  </a:lnTo>
                  <a:lnTo>
                    <a:pt x="2614124" y="1361749"/>
                  </a:lnTo>
                  <a:lnTo>
                    <a:pt x="2759353" y="990363"/>
                  </a:lnTo>
                  <a:lnTo>
                    <a:pt x="2904582" y="742772"/>
                  </a:lnTo>
                  <a:lnTo>
                    <a:pt x="3049811" y="371386"/>
                  </a:lnTo>
                  <a:lnTo>
                    <a:pt x="3195040" y="618977"/>
                  </a:lnTo>
                  <a:lnTo>
                    <a:pt x="3340270" y="1361749"/>
                  </a:lnTo>
                  <a:lnTo>
                    <a:pt x="3485499" y="1485544"/>
                  </a:lnTo>
                </a:path>
              </a:pathLst>
            </a:custGeom>
            <a:ln w="27101" cap="flat">
              <a:solidFill>
                <a:srgbClr val="0058AB">
                  <a:alpha val="100000"/>
                </a:srgbClr>
              </a:solidFill>
              <a:prstDash val="solid"/>
              <a:round/>
            </a:ln>
          </p:spPr>
          <p:txBody>
            <a:bodyPr/>
            <a:lstStyle/>
            <a:p/>
          </p:txBody>
        </p:sp>
        <p:sp>
          <p:nvSpPr>
            <p:cNvPr id="87" name="pl87"/>
            <p:cNvSpPr/>
            <p:nvPr/>
          </p:nvSpPr>
          <p:spPr>
            <a:xfrm>
              <a:off x="5170772" y="349074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2747972"/>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2747972"/>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2128995"/>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24315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11935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61454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26814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27101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7" name="pg97"/>
            <p:cNvSpPr/>
            <p:nvPr/>
          </p:nvSpPr>
          <p:spPr>
            <a:xfrm>
              <a:off x="6012704" y="26814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27101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738850" y="20624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20912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7448149" y="317658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78503" y="320664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8045912"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09982" y="342417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0336" y="3452951"/>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55211" y="35479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5565" y="357832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tx109"/>
            <p:cNvSpPr/>
            <p:nvPr/>
          </p:nvSpPr>
          <p:spPr>
            <a:xfrm>
              <a:off x="8890836" y="27075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5754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468605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4481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2101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9721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92329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2329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720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3449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90397" y="6100844"/>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28" name="tx128"/>
            <p:cNvSpPr/>
            <p:nvPr/>
          </p:nvSpPr>
          <p:spPr>
            <a:xfrm>
              <a:off x="713914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0159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2" name="tx132"/>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826484" y="409564"/>
              <a:ext cx="3765351"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Colombia, 2000-2024</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0% de los niños que recibieron DTP1 no recibieron DTP3 (izquierda), y el -4% de los niños que recibieron DTP1 no recibieron MCV1 (derecha).
Las bajas tasas de abandono de la DTP implican una buena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la DTP en Colombia fueron inferiores y las de abandono de la DTP-MCV fueron inferiores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04021"/>
              <a:ext cx="1578741" cy="160877"/>
            </a:xfrm>
            <a:custGeom>
              <a:avLst/>
              <a:pathLst>
                <a:path w="1578741" h="160877">
                  <a:moveTo>
                    <a:pt x="0" y="74251"/>
                  </a:moveTo>
                  <a:lnTo>
                    <a:pt x="65780" y="123752"/>
                  </a:lnTo>
                  <a:lnTo>
                    <a:pt x="131561" y="123752"/>
                  </a:lnTo>
                  <a:lnTo>
                    <a:pt x="197342" y="0"/>
                  </a:lnTo>
                  <a:lnTo>
                    <a:pt x="263123" y="61876"/>
                  </a:lnTo>
                  <a:lnTo>
                    <a:pt x="328904" y="37125"/>
                  </a:lnTo>
                  <a:lnTo>
                    <a:pt x="394685" y="12375"/>
                  </a:lnTo>
                  <a:lnTo>
                    <a:pt x="460466" y="49500"/>
                  </a:lnTo>
                  <a:lnTo>
                    <a:pt x="526247" y="49500"/>
                  </a:lnTo>
                  <a:lnTo>
                    <a:pt x="592028" y="86626"/>
                  </a:lnTo>
                  <a:lnTo>
                    <a:pt x="657808" y="160877"/>
                  </a:lnTo>
                  <a:lnTo>
                    <a:pt x="723589" y="123752"/>
                  </a:lnTo>
                  <a:lnTo>
                    <a:pt x="789370" y="99001"/>
                  </a:lnTo>
                  <a:lnTo>
                    <a:pt x="855151" y="148502"/>
                  </a:lnTo>
                  <a:lnTo>
                    <a:pt x="920932" y="99001"/>
                  </a:lnTo>
                  <a:lnTo>
                    <a:pt x="986713" y="86626"/>
                  </a:lnTo>
                  <a:lnTo>
                    <a:pt x="1052494" y="111377"/>
                  </a:lnTo>
                  <a:lnTo>
                    <a:pt x="1118275" y="74251"/>
                  </a:lnTo>
                  <a:lnTo>
                    <a:pt x="1184056" y="99001"/>
                  </a:lnTo>
                  <a:lnTo>
                    <a:pt x="1249836" y="86626"/>
                  </a:lnTo>
                  <a:lnTo>
                    <a:pt x="1315617" y="99001"/>
                  </a:lnTo>
                  <a:lnTo>
                    <a:pt x="1381398" y="123752"/>
                  </a:lnTo>
                  <a:lnTo>
                    <a:pt x="1447179" y="123752"/>
                  </a:lnTo>
                  <a:lnTo>
                    <a:pt x="1512960" y="123752"/>
                  </a:lnTo>
                  <a:lnTo>
                    <a:pt x="1578741" y="148502"/>
                  </a:lnTo>
                </a:path>
              </a:pathLst>
            </a:custGeom>
            <a:ln w="27101" cap="flat">
              <a:solidFill>
                <a:srgbClr val="1CABE2">
                  <a:alpha val="100000"/>
                </a:srgbClr>
              </a:solidFill>
              <a:prstDash val="solid"/>
              <a:round/>
            </a:ln>
          </p:spPr>
          <p:txBody>
            <a:bodyPr/>
            <a:lstStyle/>
            <a:p/>
          </p:txBody>
        </p:sp>
        <p:sp>
          <p:nvSpPr>
            <p:cNvPr id="24" name="tx24"/>
            <p:cNvSpPr/>
            <p:nvPr/>
          </p:nvSpPr>
          <p:spPr>
            <a:xfrm>
              <a:off x="833163"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 name="tx25"/>
            <p:cNvSpPr/>
            <p:nvPr/>
          </p:nvSpPr>
          <p:spPr>
            <a:xfrm>
              <a:off x="2596391"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 name="tx26"/>
            <p:cNvSpPr/>
            <p:nvPr/>
          </p:nvSpPr>
          <p:spPr>
            <a:xfrm>
              <a:off x="2180669"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2443792"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10626"/>
              <a:ext cx="1578741" cy="111377"/>
            </a:xfrm>
            <a:custGeom>
              <a:avLst/>
              <a:pathLst>
                <a:path w="1578741" h="111377">
                  <a:moveTo>
                    <a:pt x="0" y="86626"/>
                  </a:moveTo>
                  <a:lnTo>
                    <a:pt x="65780" y="24750"/>
                  </a:lnTo>
                  <a:lnTo>
                    <a:pt x="131561" y="24750"/>
                  </a:lnTo>
                  <a:lnTo>
                    <a:pt x="197342" y="24750"/>
                  </a:lnTo>
                  <a:lnTo>
                    <a:pt x="263123" y="37125"/>
                  </a:lnTo>
                  <a:lnTo>
                    <a:pt x="328904" y="12375"/>
                  </a:lnTo>
                  <a:lnTo>
                    <a:pt x="394685" y="0"/>
                  </a:lnTo>
                  <a:lnTo>
                    <a:pt x="460466" y="0"/>
                  </a:lnTo>
                  <a:lnTo>
                    <a:pt x="526247" y="37125"/>
                  </a:lnTo>
                  <a:lnTo>
                    <a:pt x="592028" y="0"/>
                  </a:lnTo>
                  <a:lnTo>
                    <a:pt x="657808" y="86626"/>
                  </a:lnTo>
                  <a:lnTo>
                    <a:pt x="723589" y="86626"/>
                  </a:lnTo>
                  <a:lnTo>
                    <a:pt x="789370" y="12375"/>
                  </a:lnTo>
                  <a:lnTo>
                    <a:pt x="855151" y="37125"/>
                  </a:lnTo>
                  <a:lnTo>
                    <a:pt x="920932" y="49500"/>
                  </a:lnTo>
                  <a:lnTo>
                    <a:pt x="986713" y="12375"/>
                  </a:lnTo>
                  <a:lnTo>
                    <a:pt x="1052494" y="24750"/>
                  </a:lnTo>
                  <a:lnTo>
                    <a:pt x="1118275" y="24750"/>
                  </a:lnTo>
                  <a:lnTo>
                    <a:pt x="1184056" y="0"/>
                  </a:lnTo>
                  <a:lnTo>
                    <a:pt x="1249836" y="0"/>
                  </a:lnTo>
                  <a:lnTo>
                    <a:pt x="1315617" y="61876"/>
                  </a:lnTo>
                  <a:lnTo>
                    <a:pt x="1381398" y="111377"/>
                  </a:lnTo>
                  <a:lnTo>
                    <a:pt x="1447179" y="86626"/>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48" name="tx48"/>
            <p:cNvSpPr/>
            <p:nvPr/>
          </p:nvSpPr>
          <p:spPr>
            <a:xfrm>
              <a:off x="833163"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49" name="tx49"/>
            <p:cNvSpPr/>
            <p:nvPr/>
          </p:nvSpPr>
          <p:spPr>
            <a:xfrm>
              <a:off x="259639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180669"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2443792"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77121" y="4692479"/>
              <a:ext cx="986713" cy="495009"/>
            </a:xfrm>
            <a:custGeom>
              <a:avLst/>
              <a:pathLst>
                <a:path w="986713" h="495009">
                  <a:moveTo>
                    <a:pt x="0" y="495009"/>
                  </a:moveTo>
                  <a:lnTo>
                    <a:pt x="65780" y="259879"/>
                  </a:lnTo>
                  <a:lnTo>
                    <a:pt x="131561" y="210378"/>
                  </a:lnTo>
                  <a:lnTo>
                    <a:pt x="197342" y="99001"/>
                  </a:lnTo>
                  <a:lnTo>
                    <a:pt x="263123" y="99001"/>
                  </a:lnTo>
                  <a:lnTo>
                    <a:pt x="328904" y="74251"/>
                  </a:lnTo>
                  <a:lnTo>
                    <a:pt x="394685" y="49500"/>
                  </a:lnTo>
                  <a:lnTo>
                    <a:pt x="460466" y="61876"/>
                  </a:lnTo>
                  <a:lnTo>
                    <a:pt x="526247" y="61876"/>
                  </a:lnTo>
                  <a:lnTo>
                    <a:pt x="592028" y="37125"/>
                  </a:lnTo>
                  <a:lnTo>
                    <a:pt x="657808" y="0"/>
                  </a:lnTo>
                  <a:lnTo>
                    <a:pt x="723589" y="99001"/>
                  </a:lnTo>
                  <a:lnTo>
                    <a:pt x="789370" y="111377"/>
                  </a:lnTo>
                  <a:lnTo>
                    <a:pt x="855151" y="123752"/>
                  </a:lnTo>
                  <a:lnTo>
                    <a:pt x="920932" y="111377"/>
                  </a:lnTo>
                  <a:lnTo>
                    <a:pt x="986713" y="111377"/>
                  </a:lnTo>
                </a:path>
              </a:pathLst>
            </a:custGeom>
            <a:ln w="27101" cap="flat">
              <a:solidFill>
                <a:srgbClr val="1CABE2">
                  <a:alpha val="100000"/>
                </a:srgbClr>
              </a:solidFill>
              <a:prstDash val="solid"/>
              <a:round/>
            </a:ln>
          </p:spPr>
          <p:txBody>
            <a:bodyPr/>
            <a:lstStyle/>
            <a:p/>
          </p:txBody>
        </p:sp>
        <p:sp>
          <p:nvSpPr>
            <p:cNvPr id="72" name="tx72"/>
            <p:cNvSpPr/>
            <p:nvPr/>
          </p:nvSpPr>
          <p:spPr>
            <a:xfrm>
              <a:off x="1425191" y="5096460"/>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3" name="tx73"/>
            <p:cNvSpPr/>
            <p:nvPr/>
          </p:nvSpPr>
          <p:spPr>
            <a:xfrm>
              <a:off x="2596391"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4" name="tx74"/>
            <p:cNvSpPr/>
            <p:nvPr/>
          </p:nvSpPr>
          <p:spPr>
            <a:xfrm>
              <a:off x="2180669"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2443792"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198003"/>
            </a:xfrm>
            <a:custGeom>
              <a:avLst/>
              <a:pathLst>
                <a:path w="1578741" h="198003">
                  <a:moveTo>
                    <a:pt x="0" y="86626"/>
                  </a:moveTo>
                  <a:lnTo>
                    <a:pt x="65780" y="198003"/>
                  </a:lnTo>
                  <a:lnTo>
                    <a:pt x="131561" y="61876"/>
                  </a:lnTo>
                  <a:lnTo>
                    <a:pt x="197342" y="49500"/>
                  </a:lnTo>
                  <a:lnTo>
                    <a:pt x="263123" y="99001"/>
                  </a:lnTo>
                  <a:lnTo>
                    <a:pt x="328904" y="12375"/>
                  </a:lnTo>
                  <a:lnTo>
                    <a:pt x="394685" y="0"/>
                  </a:lnTo>
                  <a:lnTo>
                    <a:pt x="460466" y="12375"/>
                  </a:lnTo>
                  <a:lnTo>
                    <a:pt x="526247" y="12375"/>
                  </a:lnTo>
                  <a:lnTo>
                    <a:pt x="592028" y="12375"/>
                  </a:lnTo>
                  <a:lnTo>
                    <a:pt x="657808" y="24750"/>
                  </a:lnTo>
                  <a:lnTo>
                    <a:pt x="723589" y="37125"/>
                  </a:lnTo>
                  <a:lnTo>
                    <a:pt x="789370" y="74251"/>
                  </a:lnTo>
                  <a:lnTo>
                    <a:pt x="855151" y="12375"/>
                  </a:lnTo>
                  <a:lnTo>
                    <a:pt x="920932" y="86626"/>
                  </a:lnTo>
                  <a:lnTo>
                    <a:pt x="986713" y="61876"/>
                  </a:lnTo>
                  <a:lnTo>
                    <a:pt x="1052494" y="61876"/>
                  </a:lnTo>
                  <a:lnTo>
                    <a:pt x="1118275" y="49500"/>
                  </a:lnTo>
                  <a:lnTo>
                    <a:pt x="1184056" y="74251"/>
                  </a:lnTo>
                  <a:lnTo>
                    <a:pt x="1249836" y="37125"/>
                  </a:lnTo>
                  <a:lnTo>
                    <a:pt x="1315617" y="74251"/>
                  </a:lnTo>
                  <a:lnTo>
                    <a:pt x="1381398" y="86626"/>
                  </a:lnTo>
                  <a:lnTo>
                    <a:pt x="1447179" y="86626"/>
                  </a:lnTo>
                  <a:lnTo>
                    <a:pt x="1512960" y="99001"/>
                  </a:lnTo>
                  <a:lnTo>
                    <a:pt x="1578741" y="111377"/>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7" name="tx97"/>
            <p:cNvSpPr/>
            <p:nvPr/>
          </p:nvSpPr>
          <p:spPr>
            <a:xfrm>
              <a:off x="4692031"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8" name="tx98"/>
            <p:cNvSpPr/>
            <p:nvPr/>
          </p:nvSpPr>
          <p:spPr>
            <a:xfrm>
              <a:off x="427630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453943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935376"/>
              <a:ext cx="1578741" cy="284630"/>
            </a:xfrm>
            <a:custGeom>
              <a:avLst/>
              <a:pathLst>
                <a:path w="1578741" h="284630">
                  <a:moveTo>
                    <a:pt x="0" y="111377"/>
                  </a:moveTo>
                  <a:lnTo>
                    <a:pt x="65780" y="123752"/>
                  </a:lnTo>
                  <a:lnTo>
                    <a:pt x="131561" y="0"/>
                  </a:lnTo>
                  <a:lnTo>
                    <a:pt x="197342" y="284630"/>
                  </a:lnTo>
                  <a:lnTo>
                    <a:pt x="263123" y="284630"/>
                  </a:lnTo>
                  <a:lnTo>
                    <a:pt x="328904" y="247504"/>
                  </a:lnTo>
                  <a:lnTo>
                    <a:pt x="394685" y="99001"/>
                  </a:lnTo>
                  <a:lnTo>
                    <a:pt x="460466" y="0"/>
                  </a:lnTo>
                  <a:lnTo>
                    <a:pt x="526247" y="284630"/>
                  </a:lnTo>
                  <a:lnTo>
                    <a:pt x="592028" y="272254"/>
                  </a:lnTo>
                  <a:lnTo>
                    <a:pt x="657808" y="235129"/>
                  </a:lnTo>
                  <a:lnTo>
                    <a:pt x="723589" y="210378"/>
                  </a:lnTo>
                  <a:lnTo>
                    <a:pt x="789370" y="160877"/>
                  </a:lnTo>
                  <a:lnTo>
                    <a:pt x="855151" y="259879"/>
                  </a:lnTo>
                  <a:lnTo>
                    <a:pt x="920932" y="61876"/>
                  </a:lnTo>
                  <a:lnTo>
                    <a:pt x="986713" y="86626"/>
                  </a:lnTo>
                  <a:lnTo>
                    <a:pt x="1052494" y="74251"/>
                  </a:lnTo>
                  <a:lnTo>
                    <a:pt x="1118275" y="49500"/>
                  </a:lnTo>
                  <a:lnTo>
                    <a:pt x="1184056" y="61876"/>
                  </a:lnTo>
                  <a:lnTo>
                    <a:pt x="1249836" y="49500"/>
                  </a:lnTo>
                  <a:lnTo>
                    <a:pt x="1315617" y="61876"/>
                  </a:lnTo>
                  <a:lnTo>
                    <a:pt x="1381398" y="86626"/>
                  </a:lnTo>
                  <a:lnTo>
                    <a:pt x="1447179" y="111377"/>
                  </a:lnTo>
                  <a:lnTo>
                    <a:pt x="1512960" y="111377"/>
                  </a:lnTo>
                  <a:lnTo>
                    <a:pt x="1578741" y="86626"/>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469203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4276309"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4539433"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475419" y="4729605"/>
              <a:ext cx="1184056" cy="210378"/>
            </a:xfrm>
            <a:custGeom>
              <a:avLst/>
              <a:pathLst>
                <a:path w="1184056" h="210378">
                  <a:moveTo>
                    <a:pt x="0" y="49500"/>
                  </a:moveTo>
                  <a:lnTo>
                    <a:pt x="65780" y="99001"/>
                  </a:lnTo>
                  <a:lnTo>
                    <a:pt x="131561" y="136127"/>
                  </a:lnTo>
                  <a:lnTo>
                    <a:pt x="197342" y="148502"/>
                  </a:lnTo>
                  <a:lnTo>
                    <a:pt x="263123" y="160877"/>
                  </a:lnTo>
                  <a:lnTo>
                    <a:pt x="328904" y="49500"/>
                  </a:lnTo>
                  <a:lnTo>
                    <a:pt x="394685" y="0"/>
                  </a:lnTo>
                  <a:lnTo>
                    <a:pt x="460466" y="0"/>
                  </a:lnTo>
                  <a:lnTo>
                    <a:pt x="526247" y="0"/>
                  </a:lnTo>
                  <a:lnTo>
                    <a:pt x="592028" y="86626"/>
                  </a:lnTo>
                  <a:lnTo>
                    <a:pt x="657808" y="185628"/>
                  </a:lnTo>
                  <a:lnTo>
                    <a:pt x="723589" y="49500"/>
                  </a:lnTo>
                  <a:lnTo>
                    <a:pt x="789370" y="61876"/>
                  </a:lnTo>
                  <a:lnTo>
                    <a:pt x="855151" y="24750"/>
                  </a:lnTo>
                  <a:lnTo>
                    <a:pt x="920932" y="99001"/>
                  </a:lnTo>
                  <a:lnTo>
                    <a:pt x="986713" y="74251"/>
                  </a:lnTo>
                  <a:lnTo>
                    <a:pt x="1052494" y="210378"/>
                  </a:lnTo>
                  <a:lnTo>
                    <a:pt x="1118275" y="74251"/>
                  </a:lnTo>
                  <a:lnTo>
                    <a:pt x="1184056" y="24750"/>
                  </a:lnTo>
                </a:path>
              </a:pathLst>
            </a:custGeom>
            <a:ln w="27101" cap="flat">
              <a:solidFill>
                <a:srgbClr val="1CABE2">
                  <a:alpha val="100000"/>
                </a:srgbClr>
              </a:solidFill>
              <a:prstDash val="solid"/>
              <a:round/>
            </a:ln>
          </p:spPr>
          <p:txBody>
            <a:bodyPr/>
            <a:lstStyle/>
            <a:p/>
          </p:txBody>
        </p:sp>
        <p:sp>
          <p:nvSpPr>
            <p:cNvPr id="144" name="tx144"/>
            <p:cNvSpPr/>
            <p:nvPr/>
          </p:nvSpPr>
          <p:spPr>
            <a:xfrm>
              <a:off x="3323488"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4692031"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6" name="tx146"/>
            <p:cNvSpPr/>
            <p:nvPr/>
          </p:nvSpPr>
          <p:spPr>
            <a:xfrm>
              <a:off x="4276309"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4539433"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41147"/>
              <a:ext cx="1578741" cy="185628"/>
            </a:xfrm>
            <a:custGeom>
              <a:avLst/>
              <a:pathLst>
                <a:path w="1578741" h="185628">
                  <a:moveTo>
                    <a:pt x="0" y="185628"/>
                  </a:moveTo>
                  <a:lnTo>
                    <a:pt x="65780" y="173253"/>
                  </a:lnTo>
                  <a:lnTo>
                    <a:pt x="131561" y="160877"/>
                  </a:lnTo>
                  <a:lnTo>
                    <a:pt x="197342" y="24750"/>
                  </a:lnTo>
                  <a:lnTo>
                    <a:pt x="263123" y="61876"/>
                  </a:lnTo>
                  <a:lnTo>
                    <a:pt x="328904" y="12375"/>
                  </a:lnTo>
                  <a:lnTo>
                    <a:pt x="394685" y="12375"/>
                  </a:lnTo>
                  <a:lnTo>
                    <a:pt x="460466" y="0"/>
                  </a:lnTo>
                  <a:lnTo>
                    <a:pt x="526247" y="24750"/>
                  </a:lnTo>
                  <a:lnTo>
                    <a:pt x="592028" y="24750"/>
                  </a:lnTo>
                  <a:lnTo>
                    <a:pt x="657808" y="74251"/>
                  </a:lnTo>
                  <a:lnTo>
                    <a:pt x="723589" y="111377"/>
                  </a:lnTo>
                  <a:lnTo>
                    <a:pt x="789370" y="24750"/>
                  </a:lnTo>
                  <a:lnTo>
                    <a:pt x="855151" y="37125"/>
                  </a:lnTo>
                  <a:lnTo>
                    <a:pt x="920932" y="49500"/>
                  </a:lnTo>
                  <a:lnTo>
                    <a:pt x="986713" y="37125"/>
                  </a:lnTo>
                  <a:lnTo>
                    <a:pt x="1052494" y="37125"/>
                  </a:lnTo>
                  <a:lnTo>
                    <a:pt x="1118275" y="24750"/>
                  </a:lnTo>
                  <a:lnTo>
                    <a:pt x="1184056" y="24750"/>
                  </a:lnTo>
                  <a:lnTo>
                    <a:pt x="1249836" y="0"/>
                  </a:lnTo>
                  <a:lnTo>
                    <a:pt x="1315617" y="74251"/>
                  </a:lnTo>
                  <a:lnTo>
                    <a:pt x="1381398" y="86626"/>
                  </a:lnTo>
                  <a:lnTo>
                    <a:pt x="1447179" y="86626"/>
                  </a:lnTo>
                  <a:lnTo>
                    <a:pt x="1512960" y="49500"/>
                  </a:lnTo>
                  <a:lnTo>
                    <a:pt x="1578741" y="61876"/>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9" name="tx169"/>
            <p:cNvSpPr/>
            <p:nvPr/>
          </p:nvSpPr>
          <p:spPr>
            <a:xfrm>
              <a:off x="6787671"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0" name="tx170"/>
            <p:cNvSpPr/>
            <p:nvPr/>
          </p:nvSpPr>
          <p:spPr>
            <a:xfrm>
              <a:off x="637195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663507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923001"/>
              <a:ext cx="920932" cy="891016"/>
            </a:xfrm>
            <a:custGeom>
              <a:avLst/>
              <a:pathLst>
                <a:path w="920932" h="891016">
                  <a:moveTo>
                    <a:pt x="0" y="891016"/>
                  </a:moveTo>
                  <a:lnTo>
                    <a:pt x="65780" y="594010"/>
                  </a:lnTo>
                  <a:lnTo>
                    <a:pt x="131561" y="123752"/>
                  </a:lnTo>
                  <a:lnTo>
                    <a:pt x="197342" y="86626"/>
                  </a:lnTo>
                  <a:lnTo>
                    <a:pt x="263123" y="61876"/>
                  </a:lnTo>
                  <a:lnTo>
                    <a:pt x="328904" y="37125"/>
                  </a:lnTo>
                  <a:lnTo>
                    <a:pt x="394685" y="61876"/>
                  </a:lnTo>
                  <a:lnTo>
                    <a:pt x="460466" y="37125"/>
                  </a:lnTo>
                  <a:lnTo>
                    <a:pt x="526247" y="0"/>
                  </a:lnTo>
                  <a:lnTo>
                    <a:pt x="592028" y="12375"/>
                  </a:lnTo>
                  <a:lnTo>
                    <a:pt x="657808" y="61876"/>
                  </a:lnTo>
                  <a:lnTo>
                    <a:pt x="723589" y="123752"/>
                  </a:lnTo>
                  <a:lnTo>
                    <a:pt x="789370" y="111377"/>
                  </a:lnTo>
                  <a:lnTo>
                    <a:pt x="855151" y="49500"/>
                  </a:lnTo>
                  <a:lnTo>
                    <a:pt x="920932" y="37125"/>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7229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663507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128772"/>
              <a:ext cx="592028" cy="86626"/>
            </a:xfrm>
            <a:custGeom>
              <a:avLst/>
              <a:pathLst>
                <a:path w="592028" h="86626">
                  <a:moveTo>
                    <a:pt x="0" y="37125"/>
                  </a:moveTo>
                  <a:lnTo>
                    <a:pt x="65780" y="49500"/>
                  </a:lnTo>
                  <a:lnTo>
                    <a:pt x="131561" y="37125"/>
                  </a:lnTo>
                  <a:lnTo>
                    <a:pt x="197342" y="24750"/>
                  </a:lnTo>
                  <a:lnTo>
                    <a:pt x="263123" y="0"/>
                  </a:lnTo>
                  <a:lnTo>
                    <a:pt x="328904" y="37125"/>
                  </a:lnTo>
                  <a:lnTo>
                    <a:pt x="394685" y="61876"/>
                  </a:lnTo>
                  <a:lnTo>
                    <a:pt x="460466" y="74251"/>
                  </a:lnTo>
                  <a:lnTo>
                    <a:pt x="526247" y="61876"/>
                  </a:lnTo>
                  <a:lnTo>
                    <a:pt x="592028" y="86626"/>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7" name="tx217"/>
            <p:cNvSpPr/>
            <p:nvPr/>
          </p:nvSpPr>
          <p:spPr>
            <a:xfrm>
              <a:off x="888331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8" name="tx218"/>
            <p:cNvSpPr/>
            <p:nvPr/>
          </p:nvSpPr>
          <p:spPr>
            <a:xfrm>
              <a:off x="84675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873071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23001"/>
              <a:ext cx="1578741" cy="148502"/>
            </a:xfrm>
            <a:custGeom>
              <a:avLst/>
              <a:pathLst>
                <a:path w="1578741" h="148502">
                  <a:moveTo>
                    <a:pt x="0" y="148502"/>
                  </a:moveTo>
                  <a:lnTo>
                    <a:pt x="65780" y="136127"/>
                  </a:lnTo>
                  <a:lnTo>
                    <a:pt x="131561" y="136127"/>
                  </a:lnTo>
                  <a:lnTo>
                    <a:pt x="197342" y="24750"/>
                  </a:lnTo>
                  <a:lnTo>
                    <a:pt x="263123" y="61876"/>
                  </a:lnTo>
                  <a:lnTo>
                    <a:pt x="328904" y="12375"/>
                  </a:lnTo>
                  <a:lnTo>
                    <a:pt x="394685" y="0"/>
                  </a:lnTo>
                  <a:lnTo>
                    <a:pt x="460466" y="12375"/>
                  </a:lnTo>
                  <a:lnTo>
                    <a:pt x="526247" y="24750"/>
                  </a:lnTo>
                  <a:lnTo>
                    <a:pt x="592028" y="24750"/>
                  </a:lnTo>
                  <a:lnTo>
                    <a:pt x="657808" y="74251"/>
                  </a:lnTo>
                  <a:lnTo>
                    <a:pt x="723589" y="111377"/>
                  </a:lnTo>
                  <a:lnTo>
                    <a:pt x="789370" y="37125"/>
                  </a:lnTo>
                  <a:lnTo>
                    <a:pt x="855151" y="37125"/>
                  </a:lnTo>
                  <a:lnTo>
                    <a:pt x="920932" y="49500"/>
                  </a:lnTo>
                  <a:lnTo>
                    <a:pt x="986713" y="37125"/>
                  </a:lnTo>
                  <a:lnTo>
                    <a:pt x="1052494" y="37125"/>
                  </a:lnTo>
                  <a:lnTo>
                    <a:pt x="1118275" y="24750"/>
                  </a:lnTo>
                  <a:lnTo>
                    <a:pt x="1184056" y="24750"/>
                  </a:lnTo>
                  <a:lnTo>
                    <a:pt x="1249836" y="0"/>
                  </a:lnTo>
                  <a:lnTo>
                    <a:pt x="1315617" y="74251"/>
                  </a:lnTo>
                  <a:lnTo>
                    <a:pt x="1381398" y="99001"/>
                  </a:lnTo>
                  <a:lnTo>
                    <a:pt x="1447179" y="99001"/>
                  </a:lnTo>
                  <a:lnTo>
                    <a:pt x="1512960" y="49500"/>
                  </a:lnTo>
                  <a:lnTo>
                    <a:pt x="1578741" y="61876"/>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41" name="tx241"/>
            <p:cNvSpPr/>
            <p:nvPr/>
          </p:nvSpPr>
          <p:spPr>
            <a:xfrm>
              <a:off x="88833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2" name="tx242"/>
            <p:cNvSpPr/>
            <p:nvPr/>
          </p:nvSpPr>
          <p:spPr>
            <a:xfrm>
              <a:off x="84675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43" name="tx243"/>
            <p:cNvSpPr/>
            <p:nvPr/>
          </p:nvSpPr>
          <p:spPr>
            <a:xfrm>
              <a:off x="8730714"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182805" y="409564"/>
              <a:ext cx="5470237"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Colombia,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BCG tenía la cobertura más baja (85%), seguida de MCV2 y ROTAC (86%).
En comparación con 2019, la cobertura de 9 vacunas disminuyó (BCG, DTP1, DTP3, IPV1, MCV1, MCV2, PCV3, POL3 y ROTAC) y una vacuna se mantuvo constante (YFV).
En comparación con 2023, la cobertura de 5 vacunas disminuyó (BCG, DTP1, DTP3, IPV1 y POL3), 2 vacunas permanecieron constantes (MCV1 y ROTAC) y 3 vacunas aumentaron (MCV2, PCV3 y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711744"/>
            </a:xfrm>
            <a:custGeom>
              <a:avLst/>
              <a:pathLst>
                <a:path w="6480943" h="711744">
                  <a:moveTo>
                    <a:pt x="0" y="711744"/>
                  </a:moveTo>
                  <a:lnTo>
                    <a:pt x="270039" y="664294"/>
                  </a:lnTo>
                  <a:lnTo>
                    <a:pt x="540078" y="616844"/>
                  </a:lnTo>
                  <a:lnTo>
                    <a:pt x="810117" y="94899"/>
                  </a:lnTo>
                  <a:lnTo>
                    <a:pt x="1080157" y="237248"/>
                  </a:lnTo>
                  <a:lnTo>
                    <a:pt x="1350196" y="47449"/>
                  </a:lnTo>
                  <a:lnTo>
                    <a:pt x="1620235" y="47449"/>
                  </a:lnTo>
                  <a:lnTo>
                    <a:pt x="1890275" y="0"/>
                  </a:lnTo>
                  <a:lnTo>
                    <a:pt x="2160314" y="94899"/>
                  </a:lnTo>
                  <a:lnTo>
                    <a:pt x="2430353" y="94899"/>
                  </a:lnTo>
                  <a:lnTo>
                    <a:pt x="2700393" y="284697"/>
                  </a:lnTo>
                  <a:lnTo>
                    <a:pt x="2970432" y="427046"/>
                  </a:lnTo>
                  <a:lnTo>
                    <a:pt x="3240471" y="94899"/>
                  </a:lnTo>
                  <a:lnTo>
                    <a:pt x="3510510" y="142348"/>
                  </a:lnTo>
                  <a:lnTo>
                    <a:pt x="3780550" y="189798"/>
                  </a:lnTo>
                  <a:lnTo>
                    <a:pt x="4050589" y="142348"/>
                  </a:lnTo>
                  <a:lnTo>
                    <a:pt x="4320628" y="142348"/>
                  </a:lnTo>
                  <a:lnTo>
                    <a:pt x="4590668" y="94899"/>
                  </a:lnTo>
                  <a:lnTo>
                    <a:pt x="4860707" y="94899"/>
                  </a:lnTo>
                  <a:lnTo>
                    <a:pt x="5130746" y="0"/>
                  </a:lnTo>
                  <a:lnTo>
                    <a:pt x="5400786" y="284697"/>
                  </a:lnTo>
                  <a:lnTo>
                    <a:pt x="5670825" y="332147"/>
                  </a:lnTo>
                  <a:lnTo>
                    <a:pt x="5940864" y="332147"/>
                  </a:lnTo>
                  <a:lnTo>
                    <a:pt x="6210904" y="18979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68047"/>
              <a:ext cx="6480943" cy="759193"/>
            </a:xfrm>
            <a:custGeom>
              <a:avLst/>
              <a:pathLst>
                <a:path w="6480943" h="759193">
                  <a:moveTo>
                    <a:pt x="0" y="759193"/>
                  </a:moveTo>
                  <a:lnTo>
                    <a:pt x="270039" y="664294"/>
                  </a:lnTo>
                  <a:lnTo>
                    <a:pt x="540078" y="759193"/>
                  </a:lnTo>
                  <a:lnTo>
                    <a:pt x="810117" y="94899"/>
                  </a:lnTo>
                  <a:lnTo>
                    <a:pt x="1080157" y="237248"/>
                  </a:lnTo>
                  <a:lnTo>
                    <a:pt x="1350196" y="47449"/>
                  </a:lnTo>
                  <a:lnTo>
                    <a:pt x="1620235" y="47449"/>
                  </a:lnTo>
                  <a:lnTo>
                    <a:pt x="1890275" y="0"/>
                  </a:lnTo>
                  <a:lnTo>
                    <a:pt x="2160314" y="94899"/>
                  </a:lnTo>
                  <a:lnTo>
                    <a:pt x="2430353" y="94899"/>
                  </a:lnTo>
                  <a:lnTo>
                    <a:pt x="2700393" y="284697"/>
                  </a:lnTo>
                  <a:lnTo>
                    <a:pt x="2970432" y="427046"/>
                  </a:lnTo>
                  <a:lnTo>
                    <a:pt x="3240471" y="94899"/>
                  </a:lnTo>
                  <a:lnTo>
                    <a:pt x="3510510" y="142348"/>
                  </a:lnTo>
                  <a:lnTo>
                    <a:pt x="3780550" y="189798"/>
                  </a:lnTo>
                  <a:lnTo>
                    <a:pt x="4050589" y="142348"/>
                  </a:lnTo>
                  <a:lnTo>
                    <a:pt x="4320628" y="142348"/>
                  </a:lnTo>
                  <a:lnTo>
                    <a:pt x="4590668" y="94899"/>
                  </a:lnTo>
                  <a:lnTo>
                    <a:pt x="4860707" y="94899"/>
                  </a:lnTo>
                  <a:lnTo>
                    <a:pt x="5130746" y="94899"/>
                  </a:lnTo>
                  <a:lnTo>
                    <a:pt x="5400786" y="284697"/>
                  </a:lnTo>
                  <a:lnTo>
                    <a:pt x="5670825" y="332147"/>
                  </a:lnTo>
                  <a:lnTo>
                    <a:pt x="5940864" y="332147"/>
                  </a:lnTo>
                  <a:lnTo>
                    <a:pt x="6210904" y="189798"/>
                  </a:lnTo>
                  <a:lnTo>
                    <a:pt x="6480943" y="2372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68047"/>
              <a:ext cx="6480943" cy="1850534"/>
            </a:xfrm>
            <a:custGeom>
              <a:avLst/>
              <a:pathLst>
                <a:path w="6480943" h="1850534">
                  <a:moveTo>
                    <a:pt x="0" y="1376038"/>
                  </a:moveTo>
                  <a:lnTo>
                    <a:pt x="270039" y="1850534"/>
                  </a:lnTo>
                  <a:lnTo>
                    <a:pt x="540078" y="1186240"/>
                  </a:lnTo>
                  <a:lnTo>
                    <a:pt x="810117" y="47449"/>
                  </a:lnTo>
                  <a:lnTo>
                    <a:pt x="1080157" y="237248"/>
                  </a:lnTo>
                  <a:lnTo>
                    <a:pt x="1350196" y="47449"/>
                  </a:lnTo>
                  <a:lnTo>
                    <a:pt x="1620235" y="47449"/>
                  </a:lnTo>
                  <a:lnTo>
                    <a:pt x="1890275" y="0"/>
                  </a:lnTo>
                  <a:lnTo>
                    <a:pt x="2160314" y="94899"/>
                  </a:lnTo>
                  <a:lnTo>
                    <a:pt x="2430353" y="94899"/>
                  </a:lnTo>
                  <a:lnTo>
                    <a:pt x="2700393" y="284697"/>
                  </a:lnTo>
                  <a:lnTo>
                    <a:pt x="2970432" y="427046"/>
                  </a:lnTo>
                  <a:lnTo>
                    <a:pt x="3240471" y="94899"/>
                  </a:lnTo>
                  <a:lnTo>
                    <a:pt x="3510510" y="142348"/>
                  </a:lnTo>
                  <a:lnTo>
                    <a:pt x="3780550" y="189798"/>
                  </a:lnTo>
                  <a:lnTo>
                    <a:pt x="4050589" y="142348"/>
                  </a:lnTo>
                  <a:lnTo>
                    <a:pt x="4320628" y="142348"/>
                  </a:lnTo>
                  <a:lnTo>
                    <a:pt x="4590668" y="94899"/>
                  </a:lnTo>
                  <a:lnTo>
                    <a:pt x="4860707" y="94899"/>
                  </a:lnTo>
                  <a:lnTo>
                    <a:pt x="5130746" y="94899"/>
                  </a:lnTo>
                  <a:lnTo>
                    <a:pt x="5400786" y="284697"/>
                  </a:lnTo>
                  <a:lnTo>
                    <a:pt x="5670825" y="332147"/>
                  </a:lnTo>
                  <a:lnTo>
                    <a:pt x="5940864" y="332147"/>
                  </a:lnTo>
                  <a:lnTo>
                    <a:pt x="6210904" y="189798"/>
                  </a:lnTo>
                  <a:lnTo>
                    <a:pt x="6480943" y="237248"/>
                  </a:lnTo>
                </a:path>
              </a:pathLst>
            </a:custGeom>
            <a:ln w="27101" cap="flat">
              <a:solidFill>
                <a:srgbClr val="EE00EE">
                  <a:alpha val="100000"/>
                </a:srgbClr>
              </a:solidFill>
              <a:prstDash val="solid"/>
              <a:round/>
            </a:ln>
          </p:spPr>
          <p:txBody>
            <a:bodyPr/>
            <a:lstStyle/>
            <a:p/>
          </p:txBody>
        </p:sp>
        <p:sp>
          <p:nvSpPr>
            <p:cNvPr id="40" name="pl40"/>
            <p:cNvSpPr/>
            <p:nvPr/>
          </p:nvSpPr>
          <p:spPr>
            <a:xfrm>
              <a:off x="4375727" y="1547644"/>
              <a:ext cx="3240471" cy="3985767"/>
            </a:xfrm>
            <a:custGeom>
              <a:avLst/>
              <a:pathLst>
                <a:path w="3240471" h="3985767">
                  <a:moveTo>
                    <a:pt x="0" y="0"/>
                  </a:moveTo>
                  <a:lnTo>
                    <a:pt x="270039" y="1803085"/>
                  </a:lnTo>
                  <a:lnTo>
                    <a:pt x="540078" y="3274023"/>
                  </a:lnTo>
                  <a:lnTo>
                    <a:pt x="810117" y="3748519"/>
                  </a:lnTo>
                  <a:lnTo>
                    <a:pt x="1080157" y="3985767"/>
                  </a:lnTo>
                  <a:lnTo>
                    <a:pt x="1350196" y="3938317"/>
                  </a:lnTo>
                  <a:lnTo>
                    <a:pt x="1620235" y="3653620"/>
                  </a:lnTo>
                  <a:lnTo>
                    <a:pt x="1890275" y="3606170"/>
                  </a:lnTo>
                  <a:lnTo>
                    <a:pt x="2160314" y="3606170"/>
                  </a:lnTo>
                  <a:lnTo>
                    <a:pt x="2430353" y="3558720"/>
                  </a:lnTo>
                  <a:lnTo>
                    <a:pt x="2700393" y="3558720"/>
                  </a:lnTo>
                  <a:lnTo>
                    <a:pt x="2970432" y="1565837"/>
                  </a:lnTo>
                  <a:lnTo>
                    <a:pt x="3240471" y="1233689"/>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332147"/>
            </a:xfrm>
            <a:custGeom>
              <a:avLst/>
              <a:pathLst>
                <a:path w="2430353" h="332147">
                  <a:moveTo>
                    <a:pt x="0" y="142348"/>
                  </a:moveTo>
                  <a:lnTo>
                    <a:pt x="270039" y="189798"/>
                  </a:lnTo>
                  <a:lnTo>
                    <a:pt x="540078" y="142348"/>
                  </a:lnTo>
                  <a:lnTo>
                    <a:pt x="810117" y="94899"/>
                  </a:lnTo>
                  <a:lnTo>
                    <a:pt x="1080157" y="0"/>
                  </a:lnTo>
                  <a:lnTo>
                    <a:pt x="1350196" y="142348"/>
                  </a:lnTo>
                  <a:lnTo>
                    <a:pt x="1620235" y="237248"/>
                  </a:lnTo>
                  <a:lnTo>
                    <a:pt x="1890275" y="284697"/>
                  </a:lnTo>
                  <a:lnTo>
                    <a:pt x="2160314" y="237248"/>
                  </a:lnTo>
                  <a:lnTo>
                    <a:pt x="2430353" y="332147"/>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427046"/>
            </a:xfrm>
            <a:custGeom>
              <a:avLst/>
              <a:pathLst>
                <a:path w="6480943" h="427046">
                  <a:moveTo>
                    <a:pt x="0" y="332147"/>
                  </a:moveTo>
                  <a:lnTo>
                    <a:pt x="270039" y="94899"/>
                  </a:lnTo>
                  <a:lnTo>
                    <a:pt x="540078" y="94899"/>
                  </a:lnTo>
                  <a:lnTo>
                    <a:pt x="810117" y="94899"/>
                  </a:lnTo>
                  <a:lnTo>
                    <a:pt x="1080157" y="142348"/>
                  </a:lnTo>
                  <a:lnTo>
                    <a:pt x="1350196" y="47449"/>
                  </a:lnTo>
                  <a:lnTo>
                    <a:pt x="1620235" y="0"/>
                  </a:lnTo>
                  <a:lnTo>
                    <a:pt x="1890275" y="0"/>
                  </a:lnTo>
                  <a:lnTo>
                    <a:pt x="2160314" y="142348"/>
                  </a:lnTo>
                  <a:lnTo>
                    <a:pt x="2430353" y="0"/>
                  </a:lnTo>
                  <a:lnTo>
                    <a:pt x="2700393" y="332147"/>
                  </a:lnTo>
                  <a:lnTo>
                    <a:pt x="2970432" y="332147"/>
                  </a:lnTo>
                  <a:lnTo>
                    <a:pt x="3240471" y="47449"/>
                  </a:lnTo>
                  <a:lnTo>
                    <a:pt x="3510510" y="142348"/>
                  </a:lnTo>
                  <a:lnTo>
                    <a:pt x="3780550" y="189798"/>
                  </a:lnTo>
                  <a:lnTo>
                    <a:pt x="4050589" y="47449"/>
                  </a:lnTo>
                  <a:lnTo>
                    <a:pt x="4320628" y="94899"/>
                  </a:lnTo>
                  <a:lnTo>
                    <a:pt x="4590668" y="94899"/>
                  </a:lnTo>
                  <a:lnTo>
                    <a:pt x="4860707" y="0"/>
                  </a:lnTo>
                  <a:lnTo>
                    <a:pt x="5130746" y="0"/>
                  </a:lnTo>
                  <a:lnTo>
                    <a:pt x="5400786" y="237248"/>
                  </a:lnTo>
                  <a:lnTo>
                    <a:pt x="5670825" y="427046"/>
                  </a:lnTo>
                  <a:lnTo>
                    <a:pt x="5940864" y="332147"/>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215496"/>
              <a:ext cx="6480943" cy="1091341"/>
            </a:xfrm>
            <a:custGeom>
              <a:avLst/>
              <a:pathLst>
                <a:path w="6480943" h="1091341">
                  <a:moveTo>
                    <a:pt x="0" y="427046"/>
                  </a:moveTo>
                  <a:lnTo>
                    <a:pt x="270039" y="474496"/>
                  </a:lnTo>
                  <a:lnTo>
                    <a:pt x="540078" y="0"/>
                  </a:lnTo>
                  <a:lnTo>
                    <a:pt x="810117" y="1091341"/>
                  </a:lnTo>
                  <a:lnTo>
                    <a:pt x="1080157" y="1091341"/>
                  </a:lnTo>
                  <a:lnTo>
                    <a:pt x="1350196" y="948992"/>
                  </a:lnTo>
                  <a:lnTo>
                    <a:pt x="1620235" y="379596"/>
                  </a:lnTo>
                  <a:lnTo>
                    <a:pt x="1890275" y="0"/>
                  </a:lnTo>
                  <a:lnTo>
                    <a:pt x="2160314" y="1091341"/>
                  </a:lnTo>
                  <a:lnTo>
                    <a:pt x="2430353" y="1043891"/>
                  </a:lnTo>
                  <a:lnTo>
                    <a:pt x="2700393" y="901542"/>
                  </a:lnTo>
                  <a:lnTo>
                    <a:pt x="2970432" y="806643"/>
                  </a:lnTo>
                  <a:lnTo>
                    <a:pt x="3240471" y="616844"/>
                  </a:lnTo>
                  <a:lnTo>
                    <a:pt x="3510510" y="996441"/>
                  </a:lnTo>
                  <a:lnTo>
                    <a:pt x="3780550" y="237248"/>
                  </a:lnTo>
                  <a:lnTo>
                    <a:pt x="4050589" y="332147"/>
                  </a:lnTo>
                  <a:lnTo>
                    <a:pt x="4320628" y="284697"/>
                  </a:lnTo>
                  <a:lnTo>
                    <a:pt x="4590668" y="189798"/>
                  </a:lnTo>
                  <a:lnTo>
                    <a:pt x="4860707" y="237248"/>
                  </a:lnTo>
                  <a:lnTo>
                    <a:pt x="5130746" y="189798"/>
                  </a:lnTo>
                  <a:lnTo>
                    <a:pt x="5400786" y="237248"/>
                  </a:lnTo>
                  <a:lnTo>
                    <a:pt x="5670825" y="332147"/>
                  </a:lnTo>
                  <a:lnTo>
                    <a:pt x="5940864" y="427046"/>
                  </a:lnTo>
                  <a:lnTo>
                    <a:pt x="6210904" y="427046"/>
                  </a:lnTo>
                  <a:lnTo>
                    <a:pt x="6480943" y="332147"/>
                  </a:lnTo>
                </a:path>
              </a:pathLst>
            </a:custGeom>
            <a:ln w="27101" cap="flat">
              <a:solidFill>
                <a:srgbClr val="FFC20E">
                  <a:alpha val="100000"/>
                </a:srgbClr>
              </a:solidFill>
              <a:prstDash val="solid"/>
              <a:round/>
            </a:ln>
          </p:spPr>
          <p:txBody>
            <a:bodyPr/>
            <a:lstStyle/>
            <a:p/>
          </p:txBody>
        </p:sp>
        <p:sp>
          <p:nvSpPr>
            <p:cNvPr id="44" name="pl44"/>
            <p:cNvSpPr/>
            <p:nvPr/>
          </p:nvSpPr>
          <p:spPr>
            <a:xfrm>
              <a:off x="3835648" y="1168047"/>
              <a:ext cx="3780550" cy="3416372"/>
            </a:xfrm>
            <a:custGeom>
              <a:avLst/>
              <a:pathLst>
                <a:path w="3780550" h="3416372">
                  <a:moveTo>
                    <a:pt x="0" y="3416372"/>
                  </a:moveTo>
                  <a:lnTo>
                    <a:pt x="270039" y="2277581"/>
                  </a:lnTo>
                  <a:lnTo>
                    <a:pt x="540078" y="474496"/>
                  </a:lnTo>
                  <a:lnTo>
                    <a:pt x="810117" y="332147"/>
                  </a:lnTo>
                  <a:lnTo>
                    <a:pt x="1080157" y="237248"/>
                  </a:lnTo>
                  <a:lnTo>
                    <a:pt x="1350196" y="142348"/>
                  </a:lnTo>
                  <a:lnTo>
                    <a:pt x="1620235" y="237248"/>
                  </a:lnTo>
                  <a:lnTo>
                    <a:pt x="1890275" y="142348"/>
                  </a:lnTo>
                  <a:lnTo>
                    <a:pt x="2160314" y="0"/>
                  </a:lnTo>
                  <a:lnTo>
                    <a:pt x="2430353" y="47449"/>
                  </a:lnTo>
                  <a:lnTo>
                    <a:pt x="2700393" y="237248"/>
                  </a:lnTo>
                  <a:lnTo>
                    <a:pt x="2970432" y="474496"/>
                  </a:lnTo>
                  <a:lnTo>
                    <a:pt x="3240471" y="427046"/>
                  </a:lnTo>
                  <a:lnTo>
                    <a:pt x="3510510" y="189798"/>
                  </a:lnTo>
                  <a:lnTo>
                    <a:pt x="3780550"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569395"/>
            </a:xfrm>
            <a:custGeom>
              <a:avLst/>
              <a:pathLst>
                <a:path w="6480943" h="569395">
                  <a:moveTo>
                    <a:pt x="0" y="569395"/>
                  </a:moveTo>
                  <a:lnTo>
                    <a:pt x="270039" y="521945"/>
                  </a:lnTo>
                  <a:lnTo>
                    <a:pt x="540078" y="521945"/>
                  </a:lnTo>
                  <a:lnTo>
                    <a:pt x="810117" y="94899"/>
                  </a:lnTo>
                  <a:lnTo>
                    <a:pt x="1080157" y="237248"/>
                  </a:lnTo>
                  <a:lnTo>
                    <a:pt x="1350196" y="47449"/>
                  </a:lnTo>
                  <a:lnTo>
                    <a:pt x="1620235" y="0"/>
                  </a:lnTo>
                  <a:lnTo>
                    <a:pt x="1890275" y="47449"/>
                  </a:lnTo>
                  <a:lnTo>
                    <a:pt x="2160314" y="94899"/>
                  </a:lnTo>
                  <a:lnTo>
                    <a:pt x="2430353" y="94899"/>
                  </a:lnTo>
                  <a:lnTo>
                    <a:pt x="2700393" y="284697"/>
                  </a:lnTo>
                  <a:lnTo>
                    <a:pt x="2970432" y="427046"/>
                  </a:lnTo>
                  <a:lnTo>
                    <a:pt x="3240471" y="142348"/>
                  </a:lnTo>
                  <a:lnTo>
                    <a:pt x="3510510" y="142348"/>
                  </a:lnTo>
                  <a:lnTo>
                    <a:pt x="3780550" y="189798"/>
                  </a:lnTo>
                  <a:lnTo>
                    <a:pt x="4050589" y="142348"/>
                  </a:lnTo>
                  <a:lnTo>
                    <a:pt x="4320628" y="142348"/>
                  </a:lnTo>
                  <a:lnTo>
                    <a:pt x="4590668" y="94899"/>
                  </a:lnTo>
                  <a:lnTo>
                    <a:pt x="4860707" y="94899"/>
                  </a:lnTo>
                  <a:lnTo>
                    <a:pt x="5130746" y="0"/>
                  </a:lnTo>
                  <a:lnTo>
                    <a:pt x="5400786" y="284697"/>
                  </a:lnTo>
                  <a:lnTo>
                    <a:pt x="5670825" y="379596"/>
                  </a:lnTo>
                  <a:lnTo>
                    <a:pt x="5940864" y="379596"/>
                  </a:lnTo>
                  <a:lnTo>
                    <a:pt x="6210904" y="189798"/>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3565609" y="1120597"/>
              <a:ext cx="4050589" cy="1897984"/>
            </a:xfrm>
            <a:custGeom>
              <a:avLst/>
              <a:pathLst>
                <a:path w="4050589" h="1897984">
                  <a:moveTo>
                    <a:pt x="0" y="1897984"/>
                  </a:moveTo>
                  <a:lnTo>
                    <a:pt x="270039" y="996441"/>
                  </a:lnTo>
                  <a:lnTo>
                    <a:pt x="540078" y="806643"/>
                  </a:lnTo>
                  <a:lnTo>
                    <a:pt x="810117" y="379596"/>
                  </a:lnTo>
                  <a:lnTo>
                    <a:pt x="1080157" y="379596"/>
                  </a:lnTo>
                  <a:lnTo>
                    <a:pt x="1350196" y="284697"/>
                  </a:lnTo>
                  <a:lnTo>
                    <a:pt x="1620235" y="189798"/>
                  </a:lnTo>
                  <a:lnTo>
                    <a:pt x="1890275" y="237248"/>
                  </a:lnTo>
                  <a:lnTo>
                    <a:pt x="2160314" y="237248"/>
                  </a:lnTo>
                  <a:lnTo>
                    <a:pt x="2430353" y="142348"/>
                  </a:lnTo>
                  <a:lnTo>
                    <a:pt x="2700393" y="0"/>
                  </a:lnTo>
                  <a:lnTo>
                    <a:pt x="2970432" y="379596"/>
                  </a:lnTo>
                  <a:lnTo>
                    <a:pt x="3240471" y="427046"/>
                  </a:lnTo>
                  <a:lnTo>
                    <a:pt x="3510510" y="474496"/>
                  </a:lnTo>
                  <a:lnTo>
                    <a:pt x="3780550" y="427046"/>
                  </a:lnTo>
                  <a:lnTo>
                    <a:pt x="4050589" y="427046"/>
                  </a:lnTo>
                </a:path>
              </a:pathLst>
            </a:custGeom>
            <a:ln w="27101" cap="flat">
              <a:solidFill>
                <a:srgbClr val="836FFF">
                  <a:alpha val="100000"/>
                </a:srgbClr>
              </a:solidFill>
              <a:prstDash val="solid"/>
              <a:round/>
            </a:ln>
          </p:spPr>
          <p:txBody>
            <a:bodyPr/>
            <a:lstStyle/>
            <a:p/>
          </p:txBody>
        </p:sp>
        <p:sp>
          <p:nvSpPr>
            <p:cNvPr id="47" name="pl47"/>
            <p:cNvSpPr/>
            <p:nvPr/>
          </p:nvSpPr>
          <p:spPr>
            <a:xfrm>
              <a:off x="1135255" y="1120597"/>
              <a:ext cx="6480943" cy="427046"/>
            </a:xfrm>
            <a:custGeom>
              <a:avLst/>
              <a:pathLst>
                <a:path w="6480943" h="427046">
                  <a:moveTo>
                    <a:pt x="0" y="332147"/>
                  </a:moveTo>
                  <a:lnTo>
                    <a:pt x="270039" y="94899"/>
                  </a:lnTo>
                  <a:lnTo>
                    <a:pt x="540078" y="94899"/>
                  </a:lnTo>
                  <a:lnTo>
                    <a:pt x="810117" y="94899"/>
                  </a:lnTo>
                  <a:lnTo>
                    <a:pt x="1080157" y="142348"/>
                  </a:lnTo>
                  <a:lnTo>
                    <a:pt x="1350196" y="47449"/>
                  </a:lnTo>
                  <a:lnTo>
                    <a:pt x="1620235" y="0"/>
                  </a:lnTo>
                  <a:lnTo>
                    <a:pt x="1890275" y="0"/>
                  </a:lnTo>
                  <a:lnTo>
                    <a:pt x="2160314" y="142348"/>
                  </a:lnTo>
                  <a:lnTo>
                    <a:pt x="2430353" y="0"/>
                  </a:lnTo>
                  <a:lnTo>
                    <a:pt x="2700393" y="332147"/>
                  </a:lnTo>
                  <a:lnTo>
                    <a:pt x="2970432" y="332147"/>
                  </a:lnTo>
                  <a:lnTo>
                    <a:pt x="3240471" y="47449"/>
                  </a:lnTo>
                  <a:lnTo>
                    <a:pt x="3510510" y="142348"/>
                  </a:lnTo>
                  <a:lnTo>
                    <a:pt x="3780550" y="189798"/>
                  </a:lnTo>
                  <a:lnTo>
                    <a:pt x="4050589" y="47449"/>
                  </a:lnTo>
                  <a:lnTo>
                    <a:pt x="4320628" y="94899"/>
                  </a:lnTo>
                  <a:lnTo>
                    <a:pt x="4590668" y="94899"/>
                  </a:lnTo>
                  <a:lnTo>
                    <a:pt x="4860707" y="0"/>
                  </a:lnTo>
                  <a:lnTo>
                    <a:pt x="5130746" y="0"/>
                  </a:lnTo>
                  <a:lnTo>
                    <a:pt x="5400786" y="237248"/>
                  </a:lnTo>
                  <a:lnTo>
                    <a:pt x="5670825" y="427046"/>
                  </a:lnTo>
                  <a:lnTo>
                    <a:pt x="5940864" y="332147"/>
                  </a:lnTo>
                  <a:lnTo>
                    <a:pt x="6210904" y="94899"/>
                  </a:lnTo>
                  <a:lnTo>
                    <a:pt x="6480943" y="94899"/>
                  </a:lnTo>
                </a:path>
              </a:pathLst>
            </a:custGeom>
            <a:ln w="27101" cap="flat">
              <a:solidFill>
                <a:srgbClr val="FB9A99">
                  <a:alpha val="100000"/>
                </a:srgbClr>
              </a:solidFill>
              <a:prstDash val="solid"/>
              <a:round/>
            </a:ln>
          </p:spPr>
          <p:txBody>
            <a:bodyPr/>
            <a:lstStyle/>
            <a:p/>
          </p:txBody>
        </p:sp>
        <p:sp>
          <p:nvSpPr>
            <p:cNvPr id="48" name="pl48"/>
            <p:cNvSpPr/>
            <p:nvPr/>
          </p:nvSpPr>
          <p:spPr>
            <a:xfrm>
              <a:off x="7629503" y="783563"/>
              <a:ext cx="729357" cy="424195"/>
            </a:xfrm>
            <a:custGeom>
              <a:avLst/>
              <a:pathLst>
                <a:path w="729357" h="424195">
                  <a:moveTo>
                    <a:pt x="729357" y="0"/>
                  </a:moveTo>
                  <a:lnTo>
                    <a:pt x="0" y="424195"/>
                  </a:lnTo>
                </a:path>
              </a:pathLst>
            </a:custGeom>
          </p:spPr>
          <p:txBody>
            <a:bodyPr/>
            <a:lstStyle/>
            <a:p/>
          </p:txBody>
        </p:sp>
        <p:sp>
          <p:nvSpPr>
            <p:cNvPr id="49" name="pl49"/>
            <p:cNvSpPr/>
            <p:nvPr/>
          </p:nvSpPr>
          <p:spPr>
            <a:xfrm>
              <a:off x="7632959" y="1039807"/>
              <a:ext cx="659472" cy="171335"/>
            </a:xfrm>
            <a:custGeom>
              <a:avLst/>
              <a:pathLst>
                <a:path w="659472" h="171335">
                  <a:moveTo>
                    <a:pt x="659472" y="0"/>
                  </a:moveTo>
                  <a:lnTo>
                    <a:pt x="0" y="171335"/>
                  </a:lnTo>
                </a:path>
              </a:pathLst>
            </a:custGeom>
          </p:spPr>
          <p:txBody>
            <a:bodyPr/>
            <a:lstStyle/>
            <a:p/>
          </p:txBody>
        </p:sp>
        <p:sp>
          <p:nvSpPr>
            <p:cNvPr id="50" name="pl50"/>
            <p:cNvSpPr/>
            <p:nvPr/>
          </p:nvSpPr>
          <p:spPr>
            <a:xfrm>
              <a:off x="7634332" y="1297160"/>
              <a:ext cx="766610" cy="12930"/>
            </a:xfrm>
            <a:custGeom>
              <a:avLst/>
              <a:pathLst>
                <a:path w="766610" h="12930">
                  <a:moveTo>
                    <a:pt x="766610" y="0"/>
                  </a:moveTo>
                  <a:lnTo>
                    <a:pt x="0" y="12930"/>
                  </a:lnTo>
                </a:path>
              </a:pathLst>
            </a:custGeom>
          </p:spPr>
          <p:txBody>
            <a:bodyPr/>
            <a:lstStyle/>
            <a:p/>
          </p:txBody>
        </p:sp>
        <p:sp>
          <p:nvSpPr>
            <p:cNvPr id="51" name="pl51"/>
            <p:cNvSpPr/>
            <p:nvPr/>
          </p:nvSpPr>
          <p:spPr>
            <a:xfrm>
              <a:off x="7633525" y="1408667"/>
              <a:ext cx="749420" cy="145847"/>
            </a:xfrm>
            <a:custGeom>
              <a:avLst/>
              <a:pathLst>
                <a:path w="749420" h="145847">
                  <a:moveTo>
                    <a:pt x="749420" y="145847"/>
                  </a:moveTo>
                  <a:lnTo>
                    <a:pt x="0" y="0"/>
                  </a:lnTo>
                </a:path>
              </a:pathLst>
            </a:custGeom>
          </p:spPr>
          <p:txBody>
            <a:bodyPr/>
            <a:lstStyle/>
            <a:p/>
          </p:txBody>
        </p:sp>
        <p:sp>
          <p:nvSpPr>
            <p:cNvPr id="52" name="pl52"/>
            <p:cNvSpPr/>
            <p:nvPr/>
          </p:nvSpPr>
          <p:spPr>
            <a:xfrm>
              <a:off x="7626312" y="1414745"/>
              <a:ext cx="702272" cy="656230"/>
            </a:xfrm>
            <a:custGeom>
              <a:avLst/>
              <a:pathLst>
                <a:path w="702272" h="656230">
                  <a:moveTo>
                    <a:pt x="702272" y="656230"/>
                  </a:moveTo>
                  <a:lnTo>
                    <a:pt x="0" y="0"/>
                  </a:lnTo>
                </a:path>
              </a:pathLst>
            </a:custGeom>
          </p:spPr>
          <p:txBody>
            <a:bodyPr/>
            <a:lstStyle/>
            <a:p/>
          </p:txBody>
        </p:sp>
        <p:sp>
          <p:nvSpPr>
            <p:cNvPr id="53" name="pl53"/>
            <p:cNvSpPr/>
            <p:nvPr/>
          </p:nvSpPr>
          <p:spPr>
            <a:xfrm>
              <a:off x="7630475" y="1412318"/>
              <a:ext cx="806619" cy="396812"/>
            </a:xfrm>
            <a:custGeom>
              <a:avLst/>
              <a:pathLst>
                <a:path w="806619" h="396812">
                  <a:moveTo>
                    <a:pt x="806619" y="396812"/>
                  </a:moveTo>
                  <a:lnTo>
                    <a:pt x="0" y="0"/>
                  </a:lnTo>
                </a:path>
              </a:pathLst>
            </a:custGeom>
          </p:spPr>
          <p:txBody>
            <a:bodyPr/>
            <a:lstStyle/>
            <a:p/>
          </p:txBody>
        </p:sp>
        <p:sp>
          <p:nvSpPr>
            <p:cNvPr id="54" name="pl54"/>
            <p:cNvSpPr/>
            <p:nvPr/>
          </p:nvSpPr>
          <p:spPr>
            <a:xfrm>
              <a:off x="7624353" y="1415464"/>
              <a:ext cx="734349" cy="915705"/>
            </a:xfrm>
            <a:custGeom>
              <a:avLst/>
              <a:pathLst>
                <a:path w="734349" h="915705">
                  <a:moveTo>
                    <a:pt x="734349" y="915705"/>
                  </a:moveTo>
                  <a:lnTo>
                    <a:pt x="0" y="0"/>
                  </a:lnTo>
                </a:path>
              </a:pathLst>
            </a:custGeom>
          </p:spPr>
          <p:txBody>
            <a:bodyPr/>
            <a:lstStyle/>
            <a:p/>
          </p:txBody>
        </p:sp>
        <p:sp>
          <p:nvSpPr>
            <p:cNvPr id="55" name="pl55"/>
            <p:cNvSpPr/>
            <p:nvPr/>
          </p:nvSpPr>
          <p:spPr>
            <a:xfrm>
              <a:off x="7623572" y="1463146"/>
              <a:ext cx="801454" cy="1130466"/>
            </a:xfrm>
            <a:custGeom>
              <a:avLst/>
              <a:pathLst>
                <a:path w="801454" h="1130466">
                  <a:moveTo>
                    <a:pt x="801454" y="1130466"/>
                  </a:moveTo>
                  <a:lnTo>
                    <a:pt x="0" y="0"/>
                  </a:lnTo>
                </a:path>
              </a:pathLst>
            </a:custGeom>
          </p:spPr>
          <p:txBody>
            <a:bodyPr/>
            <a:lstStyle/>
            <a:p/>
          </p:txBody>
        </p:sp>
        <p:sp>
          <p:nvSpPr>
            <p:cNvPr id="56" name="pl56"/>
            <p:cNvSpPr/>
            <p:nvPr/>
          </p:nvSpPr>
          <p:spPr>
            <a:xfrm>
              <a:off x="7623581" y="1558042"/>
              <a:ext cx="1054937" cy="1485974"/>
            </a:xfrm>
            <a:custGeom>
              <a:avLst/>
              <a:pathLst>
                <a:path w="1054937" h="1485974">
                  <a:moveTo>
                    <a:pt x="1054937" y="1485974"/>
                  </a:moveTo>
                  <a:lnTo>
                    <a:pt x="0" y="0"/>
                  </a:lnTo>
                </a:path>
              </a:pathLst>
            </a:custGeom>
          </p:spPr>
          <p:txBody>
            <a:bodyPr/>
            <a:lstStyle/>
            <a:p/>
          </p:txBody>
        </p:sp>
        <p:sp>
          <p:nvSpPr>
            <p:cNvPr id="57" name="pl57"/>
            <p:cNvSpPr/>
            <p:nvPr/>
          </p:nvSpPr>
          <p:spPr>
            <a:xfrm>
              <a:off x="7622242" y="1558377"/>
              <a:ext cx="730531" cy="1297379"/>
            </a:xfrm>
            <a:custGeom>
              <a:avLst/>
              <a:pathLst>
                <a:path w="730531" h="1297379">
                  <a:moveTo>
                    <a:pt x="730531" y="1297379"/>
                  </a:moveTo>
                  <a:lnTo>
                    <a:pt x="0" y="0"/>
                  </a:lnTo>
                </a:path>
              </a:pathLst>
            </a:custGeom>
          </p:spPr>
          <p:txBody>
            <a:bodyPr/>
            <a:lstStyle/>
            <a:p/>
          </p:txBody>
        </p:sp>
        <p:sp>
          <p:nvSpPr>
            <p:cNvPr id="58" name="pl58"/>
            <p:cNvSpPr/>
            <p:nvPr/>
          </p:nvSpPr>
          <p:spPr>
            <a:xfrm>
              <a:off x="7627518" y="2790229"/>
              <a:ext cx="755427" cy="593642"/>
            </a:xfrm>
            <a:custGeom>
              <a:avLst/>
              <a:pathLst>
                <a:path w="755427" h="593642">
                  <a:moveTo>
                    <a:pt x="755427" y="593642"/>
                  </a:moveTo>
                  <a:lnTo>
                    <a:pt x="0" y="0"/>
                  </a:lnTo>
                </a:path>
              </a:pathLst>
            </a:custGeom>
          </p:spPr>
          <p:txBody>
            <a:bodyPr/>
            <a:lstStyle/>
            <a:p/>
          </p:txBody>
        </p:sp>
        <p:sp>
          <p:nvSpPr>
            <p:cNvPr id="59" name="pg59"/>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950510"/>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20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32362" y="121263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25417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5" name="pg65"/>
            <p:cNvSpPr/>
            <p:nvPr/>
          </p:nvSpPr>
          <p:spPr>
            <a:xfrm>
              <a:off x="8314365" y="14731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151468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7" name="pg67"/>
            <p:cNvSpPr/>
            <p:nvPr/>
          </p:nvSpPr>
          <p:spPr>
            <a:xfrm>
              <a:off x="8260004" y="1993667"/>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2016520"/>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9" name="pg69"/>
            <p:cNvSpPr/>
            <p:nvPr/>
          </p:nvSpPr>
          <p:spPr>
            <a:xfrm>
              <a:off x="8368515" y="173090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77244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71" name="pg71"/>
            <p:cNvSpPr/>
            <p:nvPr/>
          </p:nvSpPr>
          <p:spPr>
            <a:xfrm>
              <a:off x="8290122" y="225272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29426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73" name="pg73"/>
            <p:cNvSpPr/>
            <p:nvPr/>
          </p:nvSpPr>
          <p:spPr>
            <a:xfrm>
              <a:off x="8356446" y="251427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5580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75" name="pg75"/>
            <p:cNvSpPr/>
            <p:nvPr/>
          </p:nvSpPr>
          <p:spPr>
            <a:xfrm>
              <a:off x="8290281" y="304401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30855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77" name="pg77"/>
            <p:cNvSpPr/>
            <p:nvPr/>
          </p:nvSpPr>
          <p:spPr>
            <a:xfrm>
              <a:off x="8284194" y="277606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281759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9" name="pg79"/>
            <p:cNvSpPr/>
            <p:nvPr/>
          </p:nvSpPr>
          <p:spPr>
            <a:xfrm>
              <a:off x="8314365" y="33063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790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382503" y="401416"/>
              <a:ext cx="306660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Colombia,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la BCG tenía la cobertura más baja de todas las vacunas (85%), seguida de la MCV2 y la ROTAC (86%).
La cobertura de 10 vacunas disminuyó (DTP3, HepB3, Hib3, IPV1, MCV1, MCV2, PcV3, Polio3, RotaC y Rubéola) y 1 vacuna aumentó (HPVc) en comparación con la cobertura respectiva en 2019.
La cobertura de 5 vacunas disminuyó (DTP3, HepB3, Hib3, IPV1 y Polio3), 3 vacunas aumentaron (HPVc, MCV2 y PcV3) y 3 vacunas se mantuvieron igual (MCV1, RotaC y Rubéola)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30082" y="855597"/>
              <a:ext cx="361082" cy="0"/>
            </a:xfrm>
            <a:custGeom>
              <a:avLst/>
              <a:pathLst>
                <a:path w="361082" h="0">
                  <a:moveTo>
                    <a:pt x="0" y="0"/>
                  </a:moveTo>
                  <a:lnTo>
                    <a:pt x="144432"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181229"/>
              <a:ext cx="433298" cy="0"/>
            </a:xfrm>
            <a:custGeom>
              <a:avLst/>
              <a:pathLst>
                <a:path w="433298" h="0">
                  <a:moveTo>
                    <a:pt x="0" y="0"/>
                  </a:moveTo>
                  <a:lnTo>
                    <a:pt x="72216"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506861"/>
              <a:ext cx="505514" cy="0"/>
            </a:xfrm>
            <a:custGeom>
              <a:avLst/>
              <a:pathLst>
                <a:path w="505514" h="0">
                  <a:moveTo>
                    <a:pt x="0" y="0"/>
                  </a:moveTo>
                  <a:lnTo>
                    <a:pt x="0" y="0"/>
                  </a:lnTo>
                  <a:lnTo>
                    <a:pt x="72216" y="0"/>
                  </a:lnTo>
                  <a:lnTo>
                    <a:pt x="144432" y="0"/>
                  </a:lnTo>
                  <a:lnTo>
                    <a:pt x="216649"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1832494"/>
              <a:ext cx="361082" cy="0"/>
            </a:xfrm>
            <a:custGeom>
              <a:avLst/>
              <a:pathLst>
                <a:path w="361082" h="0">
                  <a:moveTo>
                    <a:pt x="0" y="0"/>
                  </a:moveTo>
                  <a:lnTo>
                    <a:pt x="0" y="0"/>
                  </a:lnTo>
                  <a:lnTo>
                    <a:pt x="72216"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2158126"/>
              <a:ext cx="866596" cy="0"/>
            </a:xfrm>
            <a:custGeom>
              <a:avLst/>
              <a:pathLst>
                <a:path w="866596" h="0">
                  <a:moveTo>
                    <a:pt x="0" y="0"/>
                  </a:moveTo>
                  <a:lnTo>
                    <a:pt x="72216" y="0"/>
                  </a:lnTo>
                  <a:lnTo>
                    <a:pt x="361082" y="0"/>
                  </a:lnTo>
                  <a:lnTo>
                    <a:pt x="649947" y="0"/>
                  </a:lnTo>
                  <a:lnTo>
                    <a:pt x="794380"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7774515" y="2483758"/>
              <a:ext cx="361082" cy="0"/>
            </a:xfrm>
            <a:custGeom>
              <a:avLst/>
              <a:pathLst>
                <a:path w="361082" h="0">
                  <a:moveTo>
                    <a:pt x="0" y="0"/>
                  </a:moveTo>
                  <a:lnTo>
                    <a:pt x="0" y="0"/>
                  </a:lnTo>
                  <a:lnTo>
                    <a:pt x="72216"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2809390"/>
              <a:ext cx="505514" cy="0"/>
            </a:xfrm>
            <a:custGeom>
              <a:avLst/>
              <a:pathLst>
                <a:path w="505514" h="0">
                  <a:moveTo>
                    <a:pt x="0" y="0"/>
                  </a:moveTo>
                  <a:lnTo>
                    <a:pt x="72216" y="0"/>
                  </a:lnTo>
                  <a:lnTo>
                    <a:pt x="144432"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3135023"/>
              <a:ext cx="649947" cy="0"/>
            </a:xfrm>
            <a:custGeom>
              <a:avLst/>
              <a:pathLst>
                <a:path w="649947" h="0">
                  <a:moveTo>
                    <a:pt x="0" y="0"/>
                  </a:moveTo>
                  <a:lnTo>
                    <a:pt x="144432" y="0"/>
                  </a:lnTo>
                  <a:lnTo>
                    <a:pt x="288865"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3460655"/>
              <a:ext cx="361082" cy="0"/>
            </a:xfrm>
            <a:custGeom>
              <a:avLst/>
              <a:pathLst>
                <a:path w="361082" h="0">
                  <a:moveTo>
                    <a:pt x="0" y="0"/>
                  </a:moveTo>
                  <a:lnTo>
                    <a:pt x="0"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7557866" y="3786287"/>
              <a:ext cx="649947" cy="0"/>
            </a:xfrm>
            <a:custGeom>
              <a:avLst/>
              <a:pathLst>
                <a:path w="649947" h="0">
                  <a:moveTo>
                    <a:pt x="0" y="0"/>
                  </a:moveTo>
                  <a:lnTo>
                    <a:pt x="72216" y="0"/>
                  </a:lnTo>
                  <a:lnTo>
                    <a:pt x="361082"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7702299" y="4111919"/>
              <a:ext cx="577731" cy="0"/>
            </a:xfrm>
            <a:custGeom>
              <a:avLst/>
              <a:pathLst>
                <a:path w="577731" h="0">
                  <a:moveTo>
                    <a:pt x="0" y="0"/>
                  </a:moveTo>
                  <a:lnTo>
                    <a:pt x="0" y="0"/>
                  </a:lnTo>
                  <a:lnTo>
                    <a:pt x="144432"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7702299" y="4437552"/>
              <a:ext cx="649947" cy="0"/>
            </a:xfrm>
            <a:custGeom>
              <a:avLst/>
              <a:pathLst>
                <a:path w="649947" h="0">
                  <a:moveTo>
                    <a:pt x="0" y="0"/>
                  </a:moveTo>
                  <a:lnTo>
                    <a:pt x="144432" y="0"/>
                  </a:lnTo>
                  <a:lnTo>
                    <a:pt x="288865"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5" name="pl35"/>
            <p:cNvSpPr/>
            <p:nvPr/>
          </p:nvSpPr>
          <p:spPr>
            <a:xfrm>
              <a:off x="7630082" y="4763184"/>
              <a:ext cx="722164" cy="0"/>
            </a:xfrm>
            <a:custGeom>
              <a:avLst/>
              <a:pathLst>
                <a:path w="722164" h="0">
                  <a:moveTo>
                    <a:pt x="0" y="0"/>
                  </a:moveTo>
                  <a:lnTo>
                    <a:pt x="72216" y="0"/>
                  </a:lnTo>
                  <a:lnTo>
                    <a:pt x="72216" y="0"/>
                  </a:lnTo>
                  <a:lnTo>
                    <a:pt x="72216" y="0"/>
                  </a:lnTo>
                  <a:lnTo>
                    <a:pt x="144432" y="0"/>
                  </a:lnTo>
                  <a:lnTo>
                    <a:pt x="722164" y="0"/>
                  </a:lnTo>
                </a:path>
              </a:pathLst>
            </a:custGeom>
            <a:ln w="116535" cap="flat">
              <a:solidFill>
                <a:srgbClr val="E8E8E8">
                  <a:alpha val="100000"/>
                </a:srgbClr>
              </a:solidFill>
              <a:prstDash val="solid"/>
              <a:round/>
            </a:ln>
          </p:spPr>
          <p:txBody>
            <a:bodyPr/>
            <a:lstStyle/>
            <a:p/>
          </p:txBody>
        </p:sp>
        <p:sp>
          <p:nvSpPr>
            <p:cNvPr id="36" name="pl36"/>
            <p:cNvSpPr/>
            <p:nvPr/>
          </p:nvSpPr>
          <p:spPr>
            <a:xfrm>
              <a:off x="6907918" y="5088816"/>
              <a:ext cx="1083246" cy="0"/>
            </a:xfrm>
            <a:custGeom>
              <a:avLst/>
              <a:pathLst>
                <a:path w="1083246" h="0">
                  <a:moveTo>
                    <a:pt x="0" y="0"/>
                  </a:moveTo>
                  <a:lnTo>
                    <a:pt x="649947" y="0"/>
                  </a:lnTo>
                  <a:lnTo>
                    <a:pt x="794380" y="0"/>
                  </a:lnTo>
                  <a:lnTo>
                    <a:pt x="794380" y="0"/>
                  </a:lnTo>
                  <a:lnTo>
                    <a:pt x="1083246" y="0"/>
                  </a:lnTo>
                  <a:lnTo>
                    <a:pt x="1083246" y="0"/>
                  </a:lnTo>
                </a:path>
              </a:pathLst>
            </a:custGeom>
            <a:ln w="116535" cap="flat">
              <a:solidFill>
                <a:srgbClr val="E8E8E8">
                  <a:alpha val="100000"/>
                </a:srgbClr>
              </a:solidFill>
              <a:prstDash val="solid"/>
              <a:round/>
            </a:ln>
          </p:spPr>
          <p:txBody>
            <a:bodyPr/>
            <a:lstStyle/>
            <a:p/>
          </p:txBody>
        </p:sp>
        <p:sp>
          <p:nvSpPr>
            <p:cNvPr id="37" name="pt37"/>
            <p:cNvSpPr/>
            <p:nvPr/>
          </p:nvSpPr>
          <p:spPr>
            <a:xfrm>
              <a:off x="798666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223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255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7563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9779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34774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8666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5336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90341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8666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28397"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567315"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89479"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928397"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856180"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217262"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8397"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856180"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072830"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928397"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856180"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278449"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989583"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917367"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072830"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928397"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7856180"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289479"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928397"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783964"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289479"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8145046"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14504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856180"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7495098"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639531"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145046"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7928397"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00061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21726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928397"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856180"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289479"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8145046"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145046"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289479"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639531"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639531"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928397"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639531"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928397"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3732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Colombia, 2019-2024</a:t>
              </a:r>
            </a:p>
          </p:txBody>
        </p:sp>
        <p:sp>
          <p:nvSpPr>
            <p:cNvPr id="190" name="tx190"/>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(95%) y 2023 (90%). La cobertura de DTP1 disminuyó en 2024 (89%) en comparación con 2023, y fue inferior a la de 2019. En 2019-2024, la cobertura de DTP1 alcanzó su nivel más bajo en 2024 (89%).
En 2023, la cobertura de 14 vacunas fue inferior a la de 2019.
En 2024, 13 vacunas tuvieron una cobertura inferior a la de 2019.
En 2024, 8 vacunas tuvieron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1826178"/>
              <a:ext cx="3213359" cy="2844190"/>
            </a:xfrm>
            <a:custGeom>
              <a:avLst/>
              <a:pathLst>
                <a:path w="3213359" h="2844190">
                  <a:moveTo>
                    <a:pt x="0" y="0"/>
                  </a:moveTo>
                  <a:lnTo>
                    <a:pt x="267779" y="856683"/>
                  </a:lnTo>
                  <a:lnTo>
                    <a:pt x="535559" y="1781902"/>
                  </a:lnTo>
                  <a:lnTo>
                    <a:pt x="803339" y="2158843"/>
                  </a:lnTo>
                  <a:lnTo>
                    <a:pt x="1071119" y="2844190"/>
                  </a:lnTo>
                  <a:lnTo>
                    <a:pt x="1338899" y="2535784"/>
                  </a:lnTo>
                  <a:lnTo>
                    <a:pt x="1606679" y="2090308"/>
                  </a:lnTo>
                  <a:lnTo>
                    <a:pt x="1874459" y="1987506"/>
                  </a:lnTo>
                  <a:lnTo>
                    <a:pt x="2142239" y="2021774"/>
                  </a:lnTo>
                  <a:lnTo>
                    <a:pt x="2410019" y="1713367"/>
                  </a:lnTo>
                  <a:lnTo>
                    <a:pt x="2677799" y="1747635"/>
                  </a:lnTo>
                  <a:lnTo>
                    <a:pt x="2945579" y="1233624"/>
                  </a:lnTo>
                  <a:lnTo>
                    <a:pt x="3213359" y="993753"/>
                  </a:lnTo>
                </a:path>
              </a:pathLst>
            </a:custGeom>
            <a:ln w="29811" cap="flat">
              <a:solidFill>
                <a:srgbClr val="FF0000">
                  <a:alpha val="100000"/>
                </a:srgbClr>
              </a:solidFill>
              <a:prstDash val="solid"/>
              <a:round/>
            </a:ln>
          </p:spPr>
          <p:txBody>
            <a:bodyPr/>
            <a:lstStyle/>
            <a:p/>
          </p:txBody>
        </p:sp>
        <p:sp>
          <p:nvSpPr>
            <p:cNvPr id="31" name="pl31"/>
            <p:cNvSpPr/>
            <p:nvPr/>
          </p:nvSpPr>
          <p:spPr>
            <a:xfrm>
              <a:off x="1212426" y="1928981"/>
              <a:ext cx="3213359" cy="2878458"/>
            </a:xfrm>
            <a:custGeom>
              <a:avLst/>
              <a:pathLst>
                <a:path w="3213359" h="2878458">
                  <a:moveTo>
                    <a:pt x="0" y="0"/>
                  </a:moveTo>
                  <a:lnTo>
                    <a:pt x="267779" y="1302159"/>
                  </a:lnTo>
                  <a:lnTo>
                    <a:pt x="535559" y="2364447"/>
                  </a:lnTo>
                  <a:lnTo>
                    <a:pt x="803339" y="2707121"/>
                  </a:lnTo>
                  <a:lnTo>
                    <a:pt x="1071119" y="2878458"/>
                  </a:lnTo>
                  <a:lnTo>
                    <a:pt x="1338899" y="2844190"/>
                  </a:lnTo>
                  <a:lnTo>
                    <a:pt x="1606679" y="2638586"/>
                  </a:lnTo>
                  <a:lnTo>
                    <a:pt x="1874459" y="2604319"/>
                  </a:lnTo>
                  <a:lnTo>
                    <a:pt x="2142239" y="2604319"/>
                  </a:lnTo>
                  <a:lnTo>
                    <a:pt x="2410019" y="2570051"/>
                  </a:lnTo>
                  <a:lnTo>
                    <a:pt x="2677799" y="2570051"/>
                  </a:lnTo>
                  <a:lnTo>
                    <a:pt x="2945579" y="1130822"/>
                  </a:lnTo>
                  <a:lnTo>
                    <a:pt x="3213359" y="890951"/>
                  </a:lnTo>
                </a:path>
              </a:pathLst>
            </a:custGeom>
            <a:ln w="29811" cap="flat">
              <a:solidFill>
                <a:srgbClr val="0058AB">
                  <a:alpha val="100000"/>
                </a:srgbClr>
              </a:solidFill>
              <a:prstDash val="solid"/>
              <a:round/>
            </a:ln>
          </p:spPr>
          <p:txBody>
            <a:bodyPr/>
            <a:lstStyle/>
            <a:p/>
          </p:txBody>
        </p:sp>
        <p:sp>
          <p:nvSpPr>
            <p:cNvPr id="32" name="pt32"/>
            <p:cNvSpPr/>
            <p:nvPr/>
          </p:nvSpPr>
          <p:spPr>
            <a:xfrm>
              <a:off x="1187600"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59" name="tx59"/>
            <p:cNvSpPr/>
            <p:nvPr/>
          </p:nvSpPr>
          <p:spPr>
            <a:xfrm>
              <a:off x="1480206"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0" name="tx60"/>
            <p:cNvSpPr/>
            <p:nvPr/>
          </p:nvSpPr>
          <p:spPr>
            <a:xfrm>
              <a:off x="1747986"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1" name="tx61"/>
            <p:cNvSpPr/>
            <p:nvPr/>
          </p:nvSpPr>
          <p:spPr>
            <a:xfrm>
              <a:off x="2015765"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2" name="tx62"/>
            <p:cNvSpPr/>
            <p:nvPr/>
          </p:nvSpPr>
          <p:spPr>
            <a:xfrm>
              <a:off x="228354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255132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4" name="tx64"/>
            <p:cNvSpPr/>
            <p:nvPr/>
          </p:nvSpPr>
          <p:spPr>
            <a:xfrm>
              <a:off x="2819105"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5" name="tx65"/>
            <p:cNvSpPr/>
            <p:nvPr/>
          </p:nvSpPr>
          <p:spPr>
            <a:xfrm>
              <a:off x="3086885"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6" name="tx66"/>
            <p:cNvSpPr/>
            <p:nvPr/>
          </p:nvSpPr>
          <p:spPr>
            <a:xfrm>
              <a:off x="3354665"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7" name="tx67"/>
            <p:cNvSpPr/>
            <p:nvPr/>
          </p:nvSpPr>
          <p:spPr>
            <a:xfrm>
              <a:off x="362244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8" name="tx68"/>
            <p:cNvSpPr/>
            <p:nvPr/>
          </p:nvSpPr>
          <p:spPr>
            <a:xfrm>
              <a:off x="389022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9" name="tx69"/>
            <p:cNvSpPr/>
            <p:nvPr/>
          </p:nvSpPr>
          <p:spPr>
            <a:xfrm>
              <a:off x="4158005"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0" name="tx70"/>
            <p:cNvSpPr/>
            <p:nvPr/>
          </p:nvSpPr>
          <p:spPr>
            <a:xfrm>
              <a:off x="4425785"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1" name="tx71"/>
            <p:cNvSpPr/>
            <p:nvPr/>
          </p:nvSpPr>
          <p:spPr>
            <a:xfrm>
              <a:off x="1212426"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2" name="tx72"/>
            <p:cNvSpPr/>
            <p:nvPr/>
          </p:nvSpPr>
          <p:spPr>
            <a:xfrm>
              <a:off x="1480206"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3" name="tx73"/>
            <p:cNvSpPr/>
            <p:nvPr/>
          </p:nvSpPr>
          <p:spPr>
            <a:xfrm>
              <a:off x="1747986"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4" name="tx74"/>
            <p:cNvSpPr/>
            <p:nvPr/>
          </p:nvSpPr>
          <p:spPr>
            <a:xfrm>
              <a:off x="2015765"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75" name="tx75"/>
            <p:cNvSpPr/>
            <p:nvPr/>
          </p:nvSpPr>
          <p:spPr>
            <a:xfrm>
              <a:off x="2283545"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76" name="tx76"/>
            <p:cNvSpPr/>
            <p:nvPr/>
          </p:nvSpPr>
          <p:spPr>
            <a:xfrm>
              <a:off x="255132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77" name="tx77"/>
            <p:cNvSpPr/>
            <p:nvPr/>
          </p:nvSpPr>
          <p:spPr>
            <a:xfrm>
              <a:off x="2819105" y="37442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78" name="tx78"/>
            <p:cNvSpPr/>
            <p:nvPr/>
          </p:nvSpPr>
          <p:spPr>
            <a:xfrm>
              <a:off x="3086885"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79" name="tx79"/>
            <p:cNvSpPr/>
            <p:nvPr/>
          </p:nvSpPr>
          <p:spPr>
            <a:xfrm>
              <a:off x="3354665"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0" name="tx80"/>
            <p:cNvSpPr/>
            <p:nvPr/>
          </p:nvSpPr>
          <p:spPr>
            <a:xfrm>
              <a:off x="3622445"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1" name="tx81"/>
            <p:cNvSpPr/>
            <p:nvPr/>
          </p:nvSpPr>
          <p:spPr>
            <a:xfrm>
              <a:off x="389022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2" name="tx82"/>
            <p:cNvSpPr/>
            <p:nvPr/>
          </p:nvSpPr>
          <p:spPr>
            <a:xfrm>
              <a:off x="4158005"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3" name="tx83"/>
            <p:cNvSpPr/>
            <p:nvPr/>
          </p:nvSpPr>
          <p:spPr>
            <a:xfrm>
              <a:off x="4425785"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84" name="pl8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pl85"/>
            <p:cNvSpPr/>
            <p:nvPr/>
          </p:nvSpPr>
          <p:spPr>
            <a:xfrm>
              <a:off x="41580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6" name="tx86"/>
            <p:cNvSpPr/>
            <p:nvPr/>
          </p:nvSpPr>
          <p:spPr>
            <a:xfrm>
              <a:off x="378136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87" name="tx87"/>
            <p:cNvSpPr/>
            <p:nvPr/>
          </p:nvSpPr>
          <p:spPr>
            <a:xfrm>
              <a:off x="364882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88" name="rc8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9" name="pl8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54058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413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4769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5480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0836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6191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351405" y="3265408"/>
              <a:ext cx="267779" cy="1062288"/>
            </a:xfrm>
            <a:custGeom>
              <a:avLst/>
              <a:pathLst>
                <a:path w="267779" h="1062288">
                  <a:moveTo>
                    <a:pt x="0" y="1062288"/>
                  </a:moveTo>
                  <a:lnTo>
                    <a:pt x="267779" y="0"/>
                  </a:lnTo>
                </a:path>
              </a:pathLst>
            </a:custGeom>
            <a:ln w="29811" cap="flat">
              <a:solidFill>
                <a:srgbClr val="FF0000">
                  <a:alpha val="100000"/>
                </a:srgbClr>
              </a:solidFill>
              <a:prstDash val="solid"/>
              <a:round/>
            </a:ln>
          </p:spPr>
          <p:txBody>
            <a:bodyPr/>
            <a:lstStyle/>
            <a:p/>
          </p:txBody>
        </p:sp>
        <p:sp>
          <p:nvSpPr>
            <p:cNvPr id="116" name="pl116"/>
            <p:cNvSpPr/>
            <p:nvPr/>
          </p:nvSpPr>
          <p:spPr>
            <a:xfrm>
              <a:off x="8351405" y="3265408"/>
              <a:ext cx="267779" cy="1062288"/>
            </a:xfrm>
            <a:custGeom>
              <a:avLst/>
              <a:pathLst>
                <a:path w="267779" h="1062288">
                  <a:moveTo>
                    <a:pt x="0" y="1062288"/>
                  </a:moveTo>
                  <a:lnTo>
                    <a:pt x="267779" y="0"/>
                  </a:lnTo>
                </a:path>
              </a:pathLst>
            </a:custGeom>
            <a:ln w="29811" cap="flat">
              <a:solidFill>
                <a:srgbClr val="0058AB">
                  <a:alpha val="100000"/>
                </a:srgbClr>
              </a:solidFill>
              <a:prstDash val="solid"/>
              <a:round/>
            </a:ln>
          </p:spPr>
          <p:txBody>
            <a:bodyPr/>
            <a:lstStyle/>
            <a:p/>
          </p:txBody>
        </p:sp>
        <p:sp>
          <p:nvSpPr>
            <p:cNvPr id="117" name="pt117"/>
            <p:cNvSpPr/>
            <p:nvPr/>
          </p:nvSpPr>
          <p:spPr>
            <a:xfrm>
              <a:off x="832657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594359"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8326579"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859435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tx121"/>
            <p:cNvSpPr/>
            <p:nvPr/>
          </p:nvSpPr>
          <p:spPr>
            <a:xfrm>
              <a:off x="8351405"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22" name="tx122"/>
            <p:cNvSpPr/>
            <p:nvPr/>
          </p:nvSpPr>
          <p:spPr>
            <a:xfrm>
              <a:off x="861918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23" name="tx123"/>
            <p:cNvSpPr/>
            <p:nvPr/>
          </p:nvSpPr>
          <p:spPr>
            <a:xfrm>
              <a:off x="835140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24" name="tx124"/>
            <p:cNvSpPr/>
            <p:nvPr/>
          </p:nvSpPr>
          <p:spPr>
            <a:xfrm>
              <a:off x="8619185"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25" name="pl12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6" name="pl126"/>
            <p:cNvSpPr/>
            <p:nvPr/>
          </p:nvSpPr>
          <p:spPr>
            <a:xfrm>
              <a:off x="83514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27" name="tx127"/>
            <p:cNvSpPr/>
            <p:nvPr/>
          </p:nvSpPr>
          <p:spPr>
            <a:xfrm>
              <a:off x="7974766" y="987066"/>
              <a:ext cx="753277"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Se cambió a un</a:t>
              </a:r>
            </a:p>
          </p:txBody>
        </p:sp>
        <p:sp>
          <p:nvSpPr>
            <p:cNvPr id="128" name="tx128"/>
            <p:cNvSpPr/>
            <p:nvPr/>
          </p:nvSpPr>
          <p:spPr>
            <a:xfrm>
              <a:off x="7842224" y="1122685"/>
              <a:ext cx="1018361" cy="10072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programa de 1 dosis.</a:t>
              </a:r>
            </a:p>
          </p:txBody>
        </p:sp>
        <p:sp>
          <p:nvSpPr>
            <p:cNvPr id="129" name="rc12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0" name="tx130"/>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31" name="tx131"/>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32" name="tx132"/>
            <p:cNvSpPr/>
            <p:nvPr/>
          </p:nvSpPr>
          <p:spPr>
            <a:xfrm rot="-5400000">
              <a:off x="10844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33" name="tx133"/>
            <p:cNvSpPr/>
            <p:nvPr/>
          </p:nvSpPr>
          <p:spPr>
            <a:xfrm rot="-5400000">
              <a:off x="13521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4" name="tx134"/>
            <p:cNvSpPr/>
            <p:nvPr/>
          </p:nvSpPr>
          <p:spPr>
            <a:xfrm rot="-5400000">
              <a:off x="16199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5" name="tx135"/>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6" name="tx136"/>
            <p:cNvSpPr/>
            <p:nvPr/>
          </p:nvSpPr>
          <p:spPr>
            <a:xfrm rot="-5400000">
              <a:off x="21555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7" name="tx137"/>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8" name="tx138"/>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9" name="tx139"/>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0" name="tx140"/>
            <p:cNvSpPr/>
            <p:nvPr/>
          </p:nvSpPr>
          <p:spPr>
            <a:xfrm rot="-5400000">
              <a:off x="32266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34944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2" name="tx142"/>
            <p:cNvSpPr/>
            <p:nvPr/>
          </p:nvSpPr>
          <p:spPr>
            <a:xfrm rot="-5400000">
              <a:off x="37622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3" name="tx143"/>
            <p:cNvSpPr/>
            <p:nvPr/>
          </p:nvSpPr>
          <p:spPr>
            <a:xfrm rot="-5400000">
              <a:off x="40299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4" name="tx144"/>
            <p:cNvSpPr/>
            <p:nvPr/>
          </p:nvSpPr>
          <p:spPr>
            <a:xfrm rot="-5400000">
              <a:off x="42977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5" name="tx145"/>
            <p:cNvSpPr/>
            <p:nvPr/>
          </p:nvSpPr>
          <p:spPr>
            <a:xfrm rot="-5400000">
              <a:off x="52778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6" name="tx146"/>
            <p:cNvSpPr/>
            <p:nvPr/>
          </p:nvSpPr>
          <p:spPr>
            <a:xfrm rot="-5400000">
              <a:off x="55455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7" name="tx147"/>
            <p:cNvSpPr/>
            <p:nvPr/>
          </p:nvSpPr>
          <p:spPr>
            <a:xfrm rot="-5400000">
              <a:off x="58133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8" name="tx148"/>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63489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0" name="tx150"/>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1" name="tx151"/>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2" name="tx152"/>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74200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76878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79556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82233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84911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9" name="tx15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0" name="tx16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1" name="tx16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2" name="tx16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3" name="tx16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4" name="tx164"/>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5" name="pl16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6" name="pl16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7" name="tx16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8" name="tx16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9" name="tx169"/>
            <p:cNvSpPr/>
            <p:nvPr/>
          </p:nvSpPr>
          <p:spPr>
            <a:xfrm>
              <a:off x="757200" y="398022"/>
              <a:ext cx="69886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Colombia, 2012-2024</a:t>
              </a:r>
            </a:p>
          </p:txBody>
        </p:sp>
        <p:sp>
          <p:nvSpPr>
            <p:cNvPr id="170" name="tx170"/>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1" name="tx171"/>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Colombia fue 2012.
En 2024, la cobertura del programa de primera dosis (VPH1) entre las niñas era del 60% y la cobertura del programa de última dosis (VPHc) era del 60%.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600787"/>
            </a:xfrm>
            <a:custGeom>
              <a:avLst/>
              <a:pathLst>
                <a:path w="6444618" h="600787">
                  <a:moveTo>
                    <a:pt x="0" y="600787"/>
                  </a:moveTo>
                  <a:lnTo>
                    <a:pt x="268525" y="560735"/>
                  </a:lnTo>
                  <a:lnTo>
                    <a:pt x="537051" y="520682"/>
                  </a:lnTo>
                  <a:lnTo>
                    <a:pt x="805577" y="80105"/>
                  </a:lnTo>
                  <a:lnTo>
                    <a:pt x="1074103" y="200262"/>
                  </a:lnTo>
                  <a:lnTo>
                    <a:pt x="1342628" y="40052"/>
                  </a:lnTo>
                  <a:lnTo>
                    <a:pt x="1611154" y="40052"/>
                  </a:lnTo>
                  <a:lnTo>
                    <a:pt x="1879680" y="0"/>
                  </a:lnTo>
                  <a:lnTo>
                    <a:pt x="2148206" y="80105"/>
                  </a:lnTo>
                  <a:lnTo>
                    <a:pt x="2416732" y="80105"/>
                  </a:lnTo>
                  <a:lnTo>
                    <a:pt x="2685257" y="240315"/>
                  </a:lnTo>
                  <a:lnTo>
                    <a:pt x="2953783" y="360472"/>
                  </a:lnTo>
                  <a:lnTo>
                    <a:pt x="3222309" y="80105"/>
                  </a:lnTo>
                  <a:lnTo>
                    <a:pt x="3490835" y="120157"/>
                  </a:lnTo>
                  <a:lnTo>
                    <a:pt x="3759360" y="160210"/>
                  </a:lnTo>
                  <a:lnTo>
                    <a:pt x="4027886" y="120157"/>
                  </a:lnTo>
                  <a:lnTo>
                    <a:pt x="4296412" y="120157"/>
                  </a:lnTo>
                  <a:lnTo>
                    <a:pt x="4564938" y="80105"/>
                  </a:lnTo>
                  <a:lnTo>
                    <a:pt x="4833464" y="80105"/>
                  </a:lnTo>
                  <a:lnTo>
                    <a:pt x="5101989" y="0"/>
                  </a:lnTo>
                  <a:lnTo>
                    <a:pt x="5370515" y="240315"/>
                  </a:lnTo>
                  <a:lnTo>
                    <a:pt x="5639041" y="280367"/>
                  </a:lnTo>
                  <a:lnTo>
                    <a:pt x="5907567" y="280367"/>
                  </a:lnTo>
                  <a:lnTo>
                    <a:pt x="6176092" y="160210"/>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321899"/>
              <a:ext cx="6444618" cy="921207"/>
            </a:xfrm>
            <a:custGeom>
              <a:avLst/>
              <a:pathLst>
                <a:path w="6444618" h="921207">
                  <a:moveTo>
                    <a:pt x="0" y="360472"/>
                  </a:moveTo>
                  <a:lnTo>
                    <a:pt x="268525" y="400525"/>
                  </a:lnTo>
                  <a:lnTo>
                    <a:pt x="537051" y="0"/>
                  </a:lnTo>
                  <a:lnTo>
                    <a:pt x="805577" y="921207"/>
                  </a:lnTo>
                  <a:lnTo>
                    <a:pt x="1074103" y="921207"/>
                  </a:lnTo>
                  <a:lnTo>
                    <a:pt x="1342628" y="801050"/>
                  </a:lnTo>
                  <a:lnTo>
                    <a:pt x="1611154" y="320420"/>
                  </a:lnTo>
                  <a:lnTo>
                    <a:pt x="1879680" y="0"/>
                  </a:lnTo>
                  <a:lnTo>
                    <a:pt x="2148206" y="921207"/>
                  </a:lnTo>
                  <a:lnTo>
                    <a:pt x="2416732" y="881155"/>
                  </a:lnTo>
                  <a:lnTo>
                    <a:pt x="2685257" y="760997"/>
                  </a:lnTo>
                  <a:lnTo>
                    <a:pt x="2953783" y="680892"/>
                  </a:lnTo>
                  <a:lnTo>
                    <a:pt x="3222309" y="520682"/>
                  </a:lnTo>
                  <a:lnTo>
                    <a:pt x="3490835" y="841102"/>
                  </a:lnTo>
                  <a:lnTo>
                    <a:pt x="3759360" y="200262"/>
                  </a:lnTo>
                  <a:lnTo>
                    <a:pt x="4027886" y="280367"/>
                  </a:lnTo>
                  <a:lnTo>
                    <a:pt x="4296412" y="240315"/>
                  </a:lnTo>
                  <a:lnTo>
                    <a:pt x="4564938" y="160210"/>
                  </a:lnTo>
                  <a:lnTo>
                    <a:pt x="4833464" y="200262"/>
                  </a:lnTo>
                  <a:lnTo>
                    <a:pt x="5101989" y="160210"/>
                  </a:lnTo>
                  <a:lnTo>
                    <a:pt x="5370515" y="200262"/>
                  </a:lnTo>
                  <a:lnTo>
                    <a:pt x="5639041" y="280367"/>
                  </a:lnTo>
                  <a:lnTo>
                    <a:pt x="5907567" y="360472"/>
                  </a:lnTo>
                  <a:lnTo>
                    <a:pt x="6176092" y="360472"/>
                  </a:lnTo>
                  <a:lnTo>
                    <a:pt x="6444618" y="280367"/>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81846"/>
              <a:ext cx="3759360" cy="2883781"/>
            </a:xfrm>
            <a:custGeom>
              <a:avLst/>
              <a:pathLst>
                <a:path w="3759360" h="2883781">
                  <a:moveTo>
                    <a:pt x="0" y="2883781"/>
                  </a:moveTo>
                  <a:lnTo>
                    <a:pt x="268525" y="1922520"/>
                  </a:lnTo>
                  <a:lnTo>
                    <a:pt x="537051" y="400525"/>
                  </a:lnTo>
                  <a:lnTo>
                    <a:pt x="805577" y="280367"/>
                  </a:lnTo>
                  <a:lnTo>
                    <a:pt x="1074103" y="200262"/>
                  </a:lnTo>
                  <a:lnTo>
                    <a:pt x="1342628" y="120157"/>
                  </a:lnTo>
                  <a:lnTo>
                    <a:pt x="1611154" y="200262"/>
                  </a:lnTo>
                  <a:lnTo>
                    <a:pt x="1879680" y="120157"/>
                  </a:lnTo>
                  <a:lnTo>
                    <a:pt x="2148206" y="0"/>
                  </a:lnTo>
                  <a:lnTo>
                    <a:pt x="2416732" y="40052"/>
                  </a:lnTo>
                  <a:lnTo>
                    <a:pt x="2685257" y="200262"/>
                  </a:lnTo>
                  <a:lnTo>
                    <a:pt x="2953783" y="400525"/>
                  </a:lnTo>
                  <a:lnTo>
                    <a:pt x="3222309" y="360472"/>
                  </a:lnTo>
                  <a:lnTo>
                    <a:pt x="3490835" y="160210"/>
                  </a:lnTo>
                  <a:lnTo>
                    <a:pt x="3759360" y="120157"/>
                  </a:lnTo>
                </a:path>
              </a:pathLst>
            </a:custGeom>
            <a:ln w="27101" cap="flat">
              <a:solidFill>
                <a:srgbClr val="00BFC4">
                  <a:alpha val="100000"/>
                </a:srgbClr>
              </a:solidFill>
              <a:prstDash val="solid"/>
              <a:round/>
            </a:ln>
          </p:spPr>
          <p:txBody>
            <a:bodyPr/>
            <a:lstStyle/>
            <a:p/>
          </p:txBody>
        </p:sp>
        <p:sp>
          <p:nvSpPr>
            <p:cNvPr id="29" name="pl29"/>
            <p:cNvSpPr/>
            <p:nvPr/>
          </p:nvSpPr>
          <p:spPr>
            <a:xfrm>
              <a:off x="4670588" y="1602266"/>
              <a:ext cx="3222309" cy="3364411"/>
            </a:xfrm>
            <a:custGeom>
              <a:avLst/>
              <a:pathLst>
                <a:path w="3222309" h="3364411">
                  <a:moveTo>
                    <a:pt x="0" y="0"/>
                  </a:moveTo>
                  <a:lnTo>
                    <a:pt x="268525" y="1521995"/>
                  </a:lnTo>
                  <a:lnTo>
                    <a:pt x="537051" y="2763623"/>
                  </a:lnTo>
                  <a:lnTo>
                    <a:pt x="805577" y="3164148"/>
                  </a:lnTo>
                  <a:lnTo>
                    <a:pt x="1074103" y="3364411"/>
                  </a:lnTo>
                  <a:lnTo>
                    <a:pt x="1342628" y="3324358"/>
                  </a:lnTo>
                  <a:lnTo>
                    <a:pt x="1611154" y="3084043"/>
                  </a:lnTo>
                  <a:lnTo>
                    <a:pt x="1879680" y="3043991"/>
                  </a:lnTo>
                  <a:lnTo>
                    <a:pt x="2148206" y="3043991"/>
                  </a:lnTo>
                  <a:lnTo>
                    <a:pt x="2416732" y="3003938"/>
                  </a:lnTo>
                  <a:lnTo>
                    <a:pt x="2685257" y="3003938"/>
                  </a:lnTo>
                  <a:lnTo>
                    <a:pt x="2953783" y="1321733"/>
                  </a:lnTo>
                  <a:lnTo>
                    <a:pt x="3222309" y="104136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638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052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442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6439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41272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15638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423" y="1241405"/>
              <a:ext cx="255999" cy="153106"/>
            </a:xfrm>
            <a:custGeom>
              <a:avLst/>
              <a:pathLst>
                <a:path w="255999" h="153106">
                  <a:moveTo>
                    <a:pt x="255999" y="0"/>
                  </a:moveTo>
                  <a:lnTo>
                    <a:pt x="0" y="153106"/>
                  </a:lnTo>
                </a:path>
              </a:pathLst>
            </a:custGeom>
          </p:spPr>
          <p:txBody>
            <a:bodyPr/>
            <a:lstStyle/>
            <a:p/>
          </p:txBody>
        </p:sp>
        <p:sp>
          <p:nvSpPr>
            <p:cNvPr id="40" name="pl40"/>
            <p:cNvSpPr/>
            <p:nvPr/>
          </p:nvSpPr>
          <p:spPr>
            <a:xfrm>
              <a:off x="7911699" y="1482690"/>
              <a:ext cx="249724" cy="7722"/>
            </a:xfrm>
            <a:custGeom>
              <a:avLst/>
              <a:pathLst>
                <a:path w="249724" h="7722">
                  <a:moveTo>
                    <a:pt x="249724" y="7722"/>
                  </a:moveTo>
                  <a:lnTo>
                    <a:pt x="0" y="0"/>
                  </a:lnTo>
                </a:path>
              </a:pathLst>
            </a:custGeom>
          </p:spPr>
          <p:txBody>
            <a:bodyPr/>
            <a:lstStyle/>
            <a:p/>
          </p:txBody>
        </p:sp>
        <p:sp>
          <p:nvSpPr>
            <p:cNvPr id="41" name="pl41"/>
            <p:cNvSpPr/>
            <p:nvPr/>
          </p:nvSpPr>
          <p:spPr>
            <a:xfrm>
              <a:off x="7906503" y="1609203"/>
              <a:ext cx="254920" cy="129970"/>
            </a:xfrm>
            <a:custGeom>
              <a:avLst/>
              <a:pathLst>
                <a:path w="254920" h="129970">
                  <a:moveTo>
                    <a:pt x="254920" y="129970"/>
                  </a:moveTo>
                  <a:lnTo>
                    <a:pt x="0" y="0"/>
                  </a:lnTo>
                </a:path>
              </a:pathLst>
            </a:custGeom>
          </p:spPr>
          <p:txBody>
            <a:bodyPr/>
            <a:lstStyle/>
            <a:p/>
          </p:txBody>
        </p:sp>
        <p:sp>
          <p:nvSpPr>
            <p:cNvPr id="42" name="pl42"/>
            <p:cNvSpPr/>
            <p:nvPr/>
          </p:nvSpPr>
          <p:spPr>
            <a:xfrm>
              <a:off x="7911730" y="2643632"/>
              <a:ext cx="249692" cy="0"/>
            </a:xfrm>
            <a:custGeom>
              <a:avLst/>
              <a:pathLst>
                <a:path w="249692" h="0">
                  <a:moveTo>
                    <a:pt x="249692" y="0"/>
                  </a:moveTo>
                  <a:lnTo>
                    <a:pt x="0" y="0"/>
                  </a:lnTo>
                </a:path>
              </a:pathLst>
            </a:custGeom>
          </p:spPr>
          <p:txBody>
            <a:bodyPr/>
            <a:lstStyle/>
            <a:p/>
          </p:txBody>
        </p:sp>
        <p:sp>
          <p:nvSpPr>
            <p:cNvPr id="43" name="pg43"/>
            <p:cNvSpPr/>
            <p:nvPr/>
          </p:nvSpPr>
          <p:spPr>
            <a:xfrm>
              <a:off x="8092843" y="1126033"/>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166875"/>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5" name="pg45"/>
            <p:cNvSpPr/>
            <p:nvPr/>
          </p:nvSpPr>
          <p:spPr>
            <a:xfrm>
              <a:off x="8092843" y="139944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44028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7" name="pg47"/>
            <p:cNvSpPr/>
            <p:nvPr/>
          </p:nvSpPr>
          <p:spPr>
            <a:xfrm>
              <a:off x="8092843" y="167187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7127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49" name="pg49"/>
            <p:cNvSpPr/>
            <p:nvPr/>
          </p:nvSpPr>
          <p:spPr>
            <a:xfrm>
              <a:off x="8092843" y="255264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59348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51" name="pg51"/>
            <p:cNvSpPr/>
            <p:nvPr/>
          </p:nvSpPr>
          <p:spPr>
            <a:xfrm>
              <a:off x="1332533" y="193768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78253" y="19814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53" name="pg53"/>
            <p:cNvSpPr/>
            <p:nvPr/>
          </p:nvSpPr>
          <p:spPr>
            <a:xfrm>
              <a:off x="1332391" y="144593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8111" y="14897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5" name="pg55"/>
            <p:cNvSpPr/>
            <p:nvPr/>
          </p:nvSpPr>
          <p:spPr>
            <a:xfrm>
              <a:off x="4197254" y="39793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2974" y="4024743"/>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22</a:t>
              </a:r>
            </a:p>
          </p:txBody>
        </p:sp>
        <p:sp>
          <p:nvSpPr>
            <p:cNvPr id="57" name="pg57"/>
            <p:cNvSpPr/>
            <p:nvPr/>
          </p:nvSpPr>
          <p:spPr>
            <a:xfrm>
              <a:off x="4372988" y="160746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418708" y="16512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168457" y="579074"/>
              <a:ext cx="354131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Colombia,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Colombia cuenta con las 4 vacunas de los ODS.
En 2024, Colombia habrá alcanzado al menos el 90% de cobertura de 1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disminuyó 1 punto porcentual, del 90% en 2023 al 89% en 2024.
- La cobertura de la DTP3 disminuyó 1 punto porcentual, del 90% en 2023 al 89% en 2024.
- Hubo 7.000 niños más sin dosis cero en 2024. Esto deja a 76.000 niños sin vacunar, vulnerables a enfermedades prevenibles mediante vacunación, y a otros &amp;lt;100 con protección incompleta.
- Colombia representó el 5,6% de los niños con dosis cero en América Latina y el Caribe (LACR) y el 0,5% de los niños con dosis cero a nivel mundial.
- La cobertura de MCV1 se mantuvo constante en 93% entre 2023 y 2024. Hubo 49.000 niños que no recibieron la primera vacuna contra el sarampión.
- La cobertura de la MCV2 aumentó 2 puntos porcentuales, del 84% en 2023 al 86% en 2024.
- La cobertura de la última dosis de la vacuna contra el VPH (VPHc) entre las niñas aumentó del 53% al 60% en 2024 debido a la mejora de los resultados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Colombia,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Colombia.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4 de las 16 (25%) vacunas del calendario alcanzaron una cobertura igual o superior al 90%. La cobertura vacunal osciló entre el 76% y el 93%.
Desde 2006, se han realizado estimaciones para 7 nuevas vacunas. La IPV2 es la vacuna más reciente notificada (2021), que alcanzó una cobertura del 88% en 2024.
En 2024, Colombia no reportó desabastecimiento de vacunas o insumos.</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DAPMHHIV-502652578-1607625</_dlc_DocId>
    <_dlc_DocIdUrl xmlns="9e17fbd9-fb4c-4d20-9ec4-18aa77a91b0d">
      <Url>https://unicef.sharepoint.com/teams/DAPM-Health-HIV/_layouts/15/DocIdRedir.aspx?ID=DAPMHHIV-502652578-1607625</Url>
      <Description>DAPMHHIV-502652578-1607625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b7b28b83-7aaf-43dd-ba6d-b82b0bf443d0</vt:lpwstr>
  </property>
  <property fmtid="{D5CDD505-2E9C-101B-9397-08002B2CF9AE}" pid="4" name="MediaServiceImageTags">
    <vt:lpwstr/>
  </property>
</Properties>
</file>